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78" r:id="rId4"/>
    <p:sldId id="432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D0BA94"/>
    <a:srgbClr val="F595A6"/>
    <a:srgbClr val="CEBA8B"/>
    <a:srgbClr val="941651"/>
    <a:srgbClr val="A26700"/>
    <a:srgbClr val="FF9BA4"/>
    <a:srgbClr val="805AAB"/>
    <a:srgbClr val="254470"/>
    <a:srgbClr val="3BC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91" autoAdjust="0"/>
    <p:restoredTop sz="96292" autoAdjust="0"/>
  </p:normalViewPr>
  <p:slideViewPr>
    <p:cSldViewPr snapToGrid="0" showGuides="1">
      <p:cViewPr varScale="1">
        <p:scale>
          <a:sx n="133" d="100"/>
          <a:sy n="133" d="100"/>
        </p:scale>
        <p:origin x="92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10DA7-BDAD-7A9A-A0E7-D13A11230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21E44A-4061-84CB-CEF4-CD98FDD0F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234DC5-9E3A-0A34-D7EC-F9A8DB3B76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E3D58-9712-2962-F338-9FB5B4A43E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024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3B94C-46F7-73D5-9AE2-66ED6CE41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C6FCA2-C130-5CAC-45FF-A7327F200C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76641E-8D45-DE10-546E-B052B30A9B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C7B1B0-0AB7-AD78-FF5C-BE000A12F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267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DF1DA-D166-55F0-9CCA-B473C1C6F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7C0D2-1ADE-7795-F6E3-35443C303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Oceania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F4953B87-1A25-DCE5-CEAB-8509945E6B47}"/>
              </a:ext>
            </a:extLst>
          </p:cNvPr>
          <p:cNvGrpSpPr/>
          <p:nvPr/>
        </p:nvGrpSpPr>
        <p:grpSpPr>
          <a:xfrm>
            <a:off x="2305256" y="993598"/>
            <a:ext cx="7581487" cy="4870803"/>
            <a:chOff x="-62106197" y="-9318799"/>
            <a:chExt cx="7581487" cy="4870803"/>
          </a:xfrm>
          <a:solidFill>
            <a:schemeClr val="bg1">
              <a:lumMod val="50000"/>
            </a:schemeClr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6E947D3A-4617-973D-274E-52124B63C647}"/>
                </a:ext>
              </a:extLst>
            </p:cNvPr>
            <p:cNvSpPr/>
            <p:nvPr/>
          </p:nvSpPr>
          <p:spPr>
            <a:xfrm>
              <a:off x="-58485554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5C1FBF37-AC92-B622-E18A-D9C71E859336}"/>
                </a:ext>
              </a:extLst>
            </p:cNvPr>
            <p:cNvSpPr/>
            <p:nvPr/>
          </p:nvSpPr>
          <p:spPr>
            <a:xfrm>
              <a:off x="-61276681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F22682A8-7F92-5058-915E-FEEEE8199075}"/>
                </a:ext>
              </a:extLst>
            </p:cNvPr>
            <p:cNvSpPr/>
            <p:nvPr/>
          </p:nvSpPr>
          <p:spPr>
            <a:xfrm>
              <a:off x="-59843295" y="-925330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C5F71D30-9C83-DBA4-59FB-746F162C4F3E}"/>
                </a:ext>
              </a:extLst>
            </p:cNvPr>
            <p:cNvSpPr/>
            <p:nvPr/>
          </p:nvSpPr>
          <p:spPr>
            <a:xfrm>
              <a:off x="-58560715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DC1998DB-DBE7-7D7D-177F-966F0154BFFD}"/>
                </a:ext>
              </a:extLst>
            </p:cNvPr>
            <p:cNvSpPr/>
            <p:nvPr/>
          </p:nvSpPr>
          <p:spPr>
            <a:xfrm>
              <a:off x="-58485473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EF8E5703-F725-F8CE-44F7-BBE4FBAA9171}"/>
                </a:ext>
              </a:extLst>
            </p:cNvPr>
            <p:cNvSpPr/>
            <p:nvPr/>
          </p:nvSpPr>
          <p:spPr>
            <a:xfrm>
              <a:off x="-58183538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7D3F4D35-D2A3-ADC1-8C6E-EC507833CD1B}"/>
                </a:ext>
              </a:extLst>
            </p:cNvPr>
            <p:cNvSpPr/>
            <p:nvPr/>
          </p:nvSpPr>
          <p:spPr>
            <a:xfrm>
              <a:off x="-59956239" y="-91877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5D471E3B-2345-8627-6BCB-C797F7EBF651}"/>
                </a:ext>
              </a:extLst>
            </p:cNvPr>
            <p:cNvSpPr/>
            <p:nvPr/>
          </p:nvSpPr>
          <p:spPr>
            <a:xfrm>
              <a:off x="-59881158" y="-918797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13FAF280-96A3-46D2-0F99-3C4D51C658BC}"/>
                </a:ext>
              </a:extLst>
            </p:cNvPr>
            <p:cNvSpPr/>
            <p:nvPr/>
          </p:nvSpPr>
          <p:spPr>
            <a:xfrm>
              <a:off x="-58108135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C9E0FBF5-8053-E409-C790-C93FEEC45A73}"/>
                </a:ext>
              </a:extLst>
            </p:cNvPr>
            <p:cNvSpPr/>
            <p:nvPr/>
          </p:nvSpPr>
          <p:spPr>
            <a:xfrm>
              <a:off x="-55769910" y="-455038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F2D4215E-1D75-22B6-9E36-BC3430B4C4D0}"/>
                </a:ext>
              </a:extLst>
            </p:cNvPr>
            <p:cNvSpPr/>
            <p:nvPr/>
          </p:nvSpPr>
          <p:spPr>
            <a:xfrm>
              <a:off x="-55844749" y="-455079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F084B65A-EF04-40ED-8F78-513BC0C91AA6}"/>
                </a:ext>
              </a:extLst>
            </p:cNvPr>
            <p:cNvSpPr/>
            <p:nvPr/>
          </p:nvSpPr>
          <p:spPr>
            <a:xfrm>
              <a:off x="-58032812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67118AA9-9861-46A2-69CC-8C5DB4D7A4E3}"/>
                </a:ext>
              </a:extLst>
            </p:cNvPr>
            <p:cNvSpPr/>
            <p:nvPr/>
          </p:nvSpPr>
          <p:spPr>
            <a:xfrm>
              <a:off x="-59503658" y="-91877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E598F253-FD3A-9B00-B771-0020E707BE3B}"/>
                </a:ext>
              </a:extLst>
            </p:cNvPr>
            <p:cNvSpPr/>
            <p:nvPr/>
          </p:nvSpPr>
          <p:spPr>
            <a:xfrm>
              <a:off x="-59428577" y="-918797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643E4430-F122-A911-013F-94B28440F79C}"/>
                </a:ext>
              </a:extLst>
            </p:cNvPr>
            <p:cNvSpPr/>
            <p:nvPr/>
          </p:nvSpPr>
          <p:spPr>
            <a:xfrm>
              <a:off x="-57730958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418E8D33-8EA3-27C0-EB86-DF365C1A1B5E}"/>
                </a:ext>
              </a:extLst>
            </p:cNvPr>
            <p:cNvSpPr/>
            <p:nvPr/>
          </p:nvSpPr>
          <p:spPr>
            <a:xfrm>
              <a:off x="-57655554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3D7B7509-3FAD-2B23-8F5E-DCE5FC9ED13C}"/>
                </a:ext>
              </a:extLst>
            </p:cNvPr>
            <p:cNvSpPr/>
            <p:nvPr/>
          </p:nvSpPr>
          <p:spPr>
            <a:xfrm>
              <a:off x="-57580232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BB45A8EA-8214-2B06-CCA1-357217D4F061}"/>
                </a:ext>
              </a:extLst>
            </p:cNvPr>
            <p:cNvSpPr/>
            <p:nvPr/>
          </p:nvSpPr>
          <p:spPr>
            <a:xfrm>
              <a:off x="-55807370" y="-46163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A38BDB9A-E0FE-B341-AA5F-142690214011}"/>
                </a:ext>
              </a:extLst>
            </p:cNvPr>
            <p:cNvSpPr/>
            <p:nvPr/>
          </p:nvSpPr>
          <p:spPr>
            <a:xfrm>
              <a:off x="-58560715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2A96E4E0-0E38-16C8-8EA4-BB0A9FE100E5}"/>
                </a:ext>
              </a:extLst>
            </p:cNvPr>
            <p:cNvSpPr/>
            <p:nvPr/>
          </p:nvSpPr>
          <p:spPr>
            <a:xfrm>
              <a:off x="-55882532" y="-461628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D6F00385-CE7C-0EB6-D669-99A2775FE3BF}"/>
                </a:ext>
              </a:extLst>
            </p:cNvPr>
            <p:cNvSpPr/>
            <p:nvPr/>
          </p:nvSpPr>
          <p:spPr>
            <a:xfrm>
              <a:off x="-55429951" y="-474614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C394E168-C50B-7F3B-4D33-5488D92C9597}"/>
                </a:ext>
              </a:extLst>
            </p:cNvPr>
            <p:cNvSpPr/>
            <p:nvPr/>
          </p:nvSpPr>
          <p:spPr>
            <a:xfrm>
              <a:off x="-61691560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DD0E6A2A-B168-3A79-F5B0-BD38C4502C11}"/>
                </a:ext>
              </a:extLst>
            </p:cNvPr>
            <p:cNvSpPr/>
            <p:nvPr/>
          </p:nvSpPr>
          <p:spPr>
            <a:xfrm>
              <a:off x="-58635877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CF95A9C0-95E4-B4B9-F9E5-CD75B905B136}"/>
                </a:ext>
              </a:extLst>
            </p:cNvPr>
            <p:cNvSpPr/>
            <p:nvPr/>
          </p:nvSpPr>
          <p:spPr>
            <a:xfrm>
              <a:off x="-58938054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C416060B-7674-0B9B-B32E-7181BE0E73A4}"/>
                </a:ext>
              </a:extLst>
            </p:cNvPr>
            <p:cNvSpPr/>
            <p:nvPr/>
          </p:nvSpPr>
          <p:spPr>
            <a:xfrm>
              <a:off x="-61238899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60E5D4C1-48F7-AC83-1BE3-3722CE7D3F67}"/>
                </a:ext>
              </a:extLst>
            </p:cNvPr>
            <p:cNvSpPr/>
            <p:nvPr/>
          </p:nvSpPr>
          <p:spPr>
            <a:xfrm>
              <a:off x="-55392008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A228CB14-B7AD-246D-90BA-E901217C1095}"/>
                </a:ext>
              </a:extLst>
            </p:cNvPr>
            <p:cNvSpPr/>
            <p:nvPr/>
          </p:nvSpPr>
          <p:spPr>
            <a:xfrm>
              <a:off x="-55467975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88B53D87-716F-5148-A8FF-108C1C697C60}"/>
                </a:ext>
              </a:extLst>
            </p:cNvPr>
            <p:cNvSpPr/>
            <p:nvPr/>
          </p:nvSpPr>
          <p:spPr>
            <a:xfrm>
              <a:off x="-55542734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6B235573-1DD0-D2E3-1F91-FDDD065C662D}"/>
                </a:ext>
              </a:extLst>
            </p:cNvPr>
            <p:cNvSpPr/>
            <p:nvPr/>
          </p:nvSpPr>
          <p:spPr>
            <a:xfrm>
              <a:off x="-58938134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4A6BDDDA-037B-099A-C41A-AFAE94D7D907}"/>
                </a:ext>
              </a:extLst>
            </p:cNvPr>
            <p:cNvSpPr/>
            <p:nvPr/>
          </p:nvSpPr>
          <p:spPr>
            <a:xfrm>
              <a:off x="-55769910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BD8300EF-3623-E1FB-8073-A1026C26910C}"/>
                </a:ext>
              </a:extLst>
            </p:cNvPr>
            <p:cNvSpPr/>
            <p:nvPr/>
          </p:nvSpPr>
          <p:spPr>
            <a:xfrm>
              <a:off x="-59013376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95DEDA02-32F9-9842-81E2-20A494B24AA0}"/>
                </a:ext>
              </a:extLst>
            </p:cNvPr>
            <p:cNvSpPr/>
            <p:nvPr/>
          </p:nvSpPr>
          <p:spPr>
            <a:xfrm>
              <a:off x="-59088699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AE44768D-4A19-610D-69C4-6AE6283096CA}"/>
                </a:ext>
              </a:extLst>
            </p:cNvPr>
            <p:cNvSpPr/>
            <p:nvPr/>
          </p:nvSpPr>
          <p:spPr>
            <a:xfrm>
              <a:off x="-60786318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1B27505E-F31C-8FB7-D588-586ABBD3D267}"/>
                </a:ext>
              </a:extLst>
            </p:cNvPr>
            <p:cNvSpPr/>
            <p:nvPr/>
          </p:nvSpPr>
          <p:spPr>
            <a:xfrm>
              <a:off x="-58108135" y="-7685208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5F5B116A-8480-1F37-8DBF-17AB08D3C6B6}"/>
                </a:ext>
              </a:extLst>
            </p:cNvPr>
            <p:cNvSpPr/>
            <p:nvPr/>
          </p:nvSpPr>
          <p:spPr>
            <a:xfrm>
              <a:off x="-59390634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3F12A2E8-543E-33D3-A3F1-F9E6F12694D2}"/>
                </a:ext>
              </a:extLst>
            </p:cNvPr>
            <p:cNvSpPr/>
            <p:nvPr/>
          </p:nvSpPr>
          <p:spPr>
            <a:xfrm>
              <a:off x="-55429951" y="-487778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67C250BC-BE6D-15BD-73E1-74B7F96C27BC}"/>
                </a:ext>
              </a:extLst>
            </p:cNvPr>
            <p:cNvSpPr/>
            <p:nvPr/>
          </p:nvSpPr>
          <p:spPr>
            <a:xfrm>
              <a:off x="-59466279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1B19F4C5-9C49-EC66-F17C-5930DEEFAAE7}"/>
                </a:ext>
              </a:extLst>
            </p:cNvPr>
            <p:cNvSpPr/>
            <p:nvPr/>
          </p:nvSpPr>
          <p:spPr>
            <a:xfrm>
              <a:off x="-60333738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8AA55CCA-52CE-86D8-60D3-88C2EA993E1B}"/>
                </a:ext>
              </a:extLst>
            </p:cNvPr>
            <p:cNvSpPr/>
            <p:nvPr/>
          </p:nvSpPr>
          <p:spPr>
            <a:xfrm>
              <a:off x="-59541279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CE649575-DE69-0B9E-DEA3-5D0576D16426}"/>
                </a:ext>
              </a:extLst>
            </p:cNvPr>
            <p:cNvSpPr/>
            <p:nvPr/>
          </p:nvSpPr>
          <p:spPr>
            <a:xfrm>
              <a:off x="-59013376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75C009E2-6009-F2FF-8FEC-5EFD02ADC20D}"/>
                </a:ext>
              </a:extLst>
            </p:cNvPr>
            <p:cNvSpPr/>
            <p:nvPr/>
          </p:nvSpPr>
          <p:spPr>
            <a:xfrm>
              <a:off x="-58560715" y="-7685208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C78EEEDD-C109-5355-93E7-DA13F940CB19}"/>
                </a:ext>
              </a:extLst>
            </p:cNvPr>
            <p:cNvSpPr/>
            <p:nvPr/>
          </p:nvSpPr>
          <p:spPr>
            <a:xfrm>
              <a:off x="-59881158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EBF96B94-DF2E-64CE-6C2B-4AA69D2D5895}"/>
                </a:ext>
              </a:extLst>
            </p:cNvPr>
            <p:cNvSpPr/>
            <p:nvPr/>
          </p:nvSpPr>
          <p:spPr>
            <a:xfrm>
              <a:off x="-59843214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E6D7AC03-6E7C-46BA-DA97-0989550A93C7}"/>
                </a:ext>
              </a:extLst>
            </p:cNvPr>
            <p:cNvSpPr/>
            <p:nvPr/>
          </p:nvSpPr>
          <p:spPr>
            <a:xfrm>
              <a:off x="-59918859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D41F1F6A-B79E-969B-2CC2-FD8C5D45C181}"/>
                </a:ext>
              </a:extLst>
            </p:cNvPr>
            <p:cNvSpPr/>
            <p:nvPr/>
          </p:nvSpPr>
          <p:spPr>
            <a:xfrm>
              <a:off x="-60221036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0FA78C9D-BDB6-AB31-2D53-023EDA5A5500}"/>
                </a:ext>
              </a:extLst>
            </p:cNvPr>
            <p:cNvSpPr/>
            <p:nvPr/>
          </p:nvSpPr>
          <p:spPr>
            <a:xfrm>
              <a:off x="-55429951" y="-5007644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3BB1F5F5-D8D4-5729-296D-BFC9627415DB}"/>
                </a:ext>
              </a:extLst>
            </p:cNvPr>
            <p:cNvSpPr/>
            <p:nvPr/>
          </p:nvSpPr>
          <p:spPr>
            <a:xfrm>
              <a:off x="-59428577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3932748A-8277-BF30-1595-39683324A510}"/>
                </a:ext>
              </a:extLst>
            </p:cNvPr>
            <p:cNvSpPr/>
            <p:nvPr/>
          </p:nvSpPr>
          <p:spPr>
            <a:xfrm>
              <a:off x="-59993860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F42F6C05-BF0A-B10B-02B0-3F68E80A3822}"/>
                </a:ext>
              </a:extLst>
            </p:cNvPr>
            <p:cNvSpPr/>
            <p:nvPr/>
          </p:nvSpPr>
          <p:spPr>
            <a:xfrm>
              <a:off x="-59919182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EE18616B-497A-F2DC-AAF2-C1D656121B53}"/>
                </a:ext>
              </a:extLst>
            </p:cNvPr>
            <p:cNvSpPr/>
            <p:nvPr/>
          </p:nvSpPr>
          <p:spPr>
            <a:xfrm>
              <a:off x="-59843214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EDCDA127-E358-7D61-08CD-90B4D3FEB283}"/>
                </a:ext>
              </a:extLst>
            </p:cNvPr>
            <p:cNvSpPr/>
            <p:nvPr/>
          </p:nvSpPr>
          <p:spPr>
            <a:xfrm>
              <a:off x="-59993860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0FCA4C2B-B89E-5DF8-EC53-83E666F116B4}"/>
                </a:ext>
              </a:extLst>
            </p:cNvPr>
            <p:cNvSpPr/>
            <p:nvPr/>
          </p:nvSpPr>
          <p:spPr>
            <a:xfrm>
              <a:off x="-58975997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CBDAA9D0-6F07-1018-4146-73971D68BFEE}"/>
                </a:ext>
              </a:extLst>
            </p:cNvPr>
            <p:cNvSpPr/>
            <p:nvPr/>
          </p:nvSpPr>
          <p:spPr>
            <a:xfrm>
              <a:off x="-55317330" y="-507346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80E3214A-0578-F13B-0613-EE0D1A93C047}"/>
                </a:ext>
              </a:extLst>
            </p:cNvPr>
            <p:cNvSpPr/>
            <p:nvPr/>
          </p:nvSpPr>
          <p:spPr>
            <a:xfrm>
              <a:off x="-59541279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83EEEDE0-3BA2-7D64-E886-9E3DBD203F70}"/>
                </a:ext>
              </a:extLst>
            </p:cNvPr>
            <p:cNvSpPr/>
            <p:nvPr/>
          </p:nvSpPr>
          <p:spPr>
            <a:xfrm>
              <a:off x="-55392169" y="-507297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6926EDE3-38CA-130F-EC58-16324D8CF8C7}"/>
                </a:ext>
              </a:extLst>
            </p:cNvPr>
            <p:cNvSpPr/>
            <p:nvPr/>
          </p:nvSpPr>
          <p:spPr>
            <a:xfrm>
              <a:off x="-58598095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1EE07516-A0C3-D4F4-311F-7B81C8BE2E0D}"/>
                </a:ext>
              </a:extLst>
            </p:cNvPr>
            <p:cNvSpPr/>
            <p:nvPr/>
          </p:nvSpPr>
          <p:spPr>
            <a:xfrm>
              <a:off x="-58636118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EF1A855C-BB86-55F5-E190-CA356AF81DE3}"/>
                </a:ext>
              </a:extLst>
            </p:cNvPr>
            <p:cNvSpPr/>
            <p:nvPr/>
          </p:nvSpPr>
          <p:spPr>
            <a:xfrm>
              <a:off x="-58108135" y="-5072898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4C348340-458D-2AA0-50FF-846A73D85CEB}"/>
                </a:ext>
              </a:extLst>
            </p:cNvPr>
            <p:cNvSpPr/>
            <p:nvPr/>
          </p:nvSpPr>
          <p:spPr>
            <a:xfrm>
              <a:off x="-58183538" y="-507354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395D9C64-4735-AFA7-54C7-C0EAD2824485}"/>
                </a:ext>
              </a:extLst>
            </p:cNvPr>
            <p:cNvSpPr/>
            <p:nvPr/>
          </p:nvSpPr>
          <p:spPr>
            <a:xfrm>
              <a:off x="-58523416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4FE5CBE9-F7C0-9329-C2CB-96558C1A4C3F}"/>
                </a:ext>
              </a:extLst>
            </p:cNvPr>
            <p:cNvSpPr/>
            <p:nvPr/>
          </p:nvSpPr>
          <p:spPr>
            <a:xfrm>
              <a:off x="-60295795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27A10483-F856-6C67-51E9-BA9A2E87DF31}"/>
                </a:ext>
              </a:extLst>
            </p:cNvPr>
            <p:cNvSpPr/>
            <p:nvPr/>
          </p:nvSpPr>
          <p:spPr>
            <a:xfrm>
              <a:off x="-60371440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8B319841-4FB4-1FF6-860F-C01D9898334E}"/>
                </a:ext>
              </a:extLst>
            </p:cNvPr>
            <p:cNvSpPr/>
            <p:nvPr/>
          </p:nvSpPr>
          <p:spPr>
            <a:xfrm>
              <a:off x="-58145514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399994D3-61DA-5E0C-F334-A8BE281BC404}"/>
                </a:ext>
              </a:extLst>
            </p:cNvPr>
            <p:cNvSpPr/>
            <p:nvPr/>
          </p:nvSpPr>
          <p:spPr>
            <a:xfrm>
              <a:off x="-58070755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39C88A62-16F5-8C57-1BF8-914C3B156467}"/>
                </a:ext>
              </a:extLst>
            </p:cNvPr>
            <p:cNvSpPr/>
            <p:nvPr/>
          </p:nvSpPr>
          <p:spPr>
            <a:xfrm>
              <a:off x="-60446440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BD50B7DA-91AA-55AD-0214-8E33E87FACBE}"/>
                </a:ext>
              </a:extLst>
            </p:cNvPr>
            <p:cNvSpPr/>
            <p:nvPr/>
          </p:nvSpPr>
          <p:spPr>
            <a:xfrm>
              <a:off x="-59881158" y="-892647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4CDDE2F1-5FF2-17A2-0B9C-047E31862FA0}"/>
                </a:ext>
              </a:extLst>
            </p:cNvPr>
            <p:cNvSpPr/>
            <p:nvPr/>
          </p:nvSpPr>
          <p:spPr>
            <a:xfrm>
              <a:off x="-57693256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930704CB-64E3-7D36-5DA8-56D1E2D87EBA}"/>
                </a:ext>
              </a:extLst>
            </p:cNvPr>
            <p:cNvSpPr/>
            <p:nvPr/>
          </p:nvSpPr>
          <p:spPr>
            <a:xfrm>
              <a:off x="-57768256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7A08282A-D76D-813B-0138-DA684C58C6D9}"/>
                </a:ext>
              </a:extLst>
            </p:cNvPr>
            <p:cNvSpPr/>
            <p:nvPr/>
          </p:nvSpPr>
          <p:spPr>
            <a:xfrm>
              <a:off x="-5939071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763ECB7F-057D-AFE0-E775-2AB31F0ABA58}"/>
                </a:ext>
              </a:extLst>
            </p:cNvPr>
            <p:cNvSpPr/>
            <p:nvPr/>
          </p:nvSpPr>
          <p:spPr>
            <a:xfrm>
              <a:off x="-57995433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Ellipse 73">
              <a:extLst>
                <a:ext uri="{FF2B5EF4-FFF2-40B4-BE49-F238E27FC236}">
                  <a16:creationId xmlns:a16="http://schemas.microsoft.com/office/drawing/2014/main" id="{555DFA8A-1E2E-EDE8-AE36-F015ABFD2AA4}"/>
                </a:ext>
              </a:extLst>
            </p:cNvPr>
            <p:cNvSpPr/>
            <p:nvPr/>
          </p:nvSpPr>
          <p:spPr>
            <a:xfrm>
              <a:off x="-59465957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FD0E3DD5-0783-7869-5420-0D1F0B1F0A90}"/>
                </a:ext>
              </a:extLst>
            </p:cNvPr>
            <p:cNvSpPr/>
            <p:nvPr/>
          </p:nvSpPr>
          <p:spPr>
            <a:xfrm>
              <a:off x="-58070192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BDF4028B-DFF9-CB14-BF3D-070C66871BAA}"/>
                </a:ext>
              </a:extLst>
            </p:cNvPr>
            <p:cNvSpPr/>
            <p:nvPr/>
          </p:nvSpPr>
          <p:spPr>
            <a:xfrm>
              <a:off x="-58145917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4153296E-72FC-FD72-D4BC-3087FDC1B105}"/>
                </a:ext>
              </a:extLst>
            </p:cNvPr>
            <p:cNvSpPr/>
            <p:nvPr/>
          </p:nvSpPr>
          <p:spPr>
            <a:xfrm>
              <a:off x="-58220917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C07F651E-6A9C-1104-6B53-69FB93CA2E56}"/>
                </a:ext>
              </a:extLst>
            </p:cNvPr>
            <p:cNvSpPr/>
            <p:nvPr/>
          </p:nvSpPr>
          <p:spPr>
            <a:xfrm>
              <a:off x="-57692934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1C4AB710-C63F-0BAA-B0DA-DBB5E945F855}"/>
                </a:ext>
              </a:extLst>
            </p:cNvPr>
            <p:cNvSpPr/>
            <p:nvPr/>
          </p:nvSpPr>
          <p:spPr>
            <a:xfrm>
              <a:off x="-58448094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9C4B2AC6-5D31-54C7-789B-A3B7697E64E2}"/>
                </a:ext>
              </a:extLst>
            </p:cNvPr>
            <p:cNvSpPr/>
            <p:nvPr/>
          </p:nvSpPr>
          <p:spPr>
            <a:xfrm>
              <a:off x="-58522933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9268F212-0844-50DC-146D-D97FD7D79180}"/>
                </a:ext>
              </a:extLst>
            </p:cNvPr>
            <p:cNvSpPr/>
            <p:nvPr/>
          </p:nvSpPr>
          <p:spPr>
            <a:xfrm>
              <a:off x="-58183216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1A8211DF-9FE7-8024-E039-56FFD7047668}"/>
                </a:ext>
              </a:extLst>
            </p:cNvPr>
            <p:cNvSpPr/>
            <p:nvPr/>
          </p:nvSpPr>
          <p:spPr>
            <a:xfrm>
              <a:off x="-58598739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D503349A-AFB0-B0F5-7790-3223E7ED73FE}"/>
                </a:ext>
              </a:extLst>
            </p:cNvPr>
            <p:cNvSpPr/>
            <p:nvPr/>
          </p:nvSpPr>
          <p:spPr>
            <a:xfrm>
              <a:off x="-58070272" y="-526898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703CAFC0-4C6D-447E-FFD4-0F6E3C753A83}"/>
                </a:ext>
              </a:extLst>
            </p:cNvPr>
            <p:cNvSpPr/>
            <p:nvPr/>
          </p:nvSpPr>
          <p:spPr>
            <a:xfrm>
              <a:off x="-58145917" y="-526898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FEF4F67F-5868-80C8-9BAF-C0A6D9E37D8C}"/>
                </a:ext>
              </a:extLst>
            </p:cNvPr>
            <p:cNvSpPr/>
            <p:nvPr/>
          </p:nvSpPr>
          <p:spPr>
            <a:xfrm>
              <a:off x="-58673498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4BB224AB-E0C5-7B26-96E2-F71ADDB72FFE}"/>
                </a:ext>
              </a:extLst>
            </p:cNvPr>
            <p:cNvSpPr/>
            <p:nvPr/>
          </p:nvSpPr>
          <p:spPr>
            <a:xfrm>
              <a:off x="-5984329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3C23BA5D-F2F1-F4D7-C461-7D692802DD7E}"/>
                </a:ext>
              </a:extLst>
            </p:cNvPr>
            <p:cNvSpPr/>
            <p:nvPr/>
          </p:nvSpPr>
          <p:spPr>
            <a:xfrm>
              <a:off x="-54939508" y="-533455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0376B1AC-1095-CEF4-F33C-367BC3F3DB28}"/>
                </a:ext>
              </a:extLst>
            </p:cNvPr>
            <p:cNvSpPr/>
            <p:nvPr/>
          </p:nvSpPr>
          <p:spPr>
            <a:xfrm>
              <a:off x="-58900674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075FCFB9-82C9-6BB7-F257-61E3BC3A6488}"/>
                </a:ext>
              </a:extLst>
            </p:cNvPr>
            <p:cNvSpPr/>
            <p:nvPr/>
          </p:nvSpPr>
          <p:spPr>
            <a:xfrm>
              <a:off x="-58108135" y="-533447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66A29FE4-622F-D0AB-B76D-D9080169E40B}"/>
                </a:ext>
              </a:extLst>
            </p:cNvPr>
            <p:cNvSpPr/>
            <p:nvPr/>
          </p:nvSpPr>
          <p:spPr>
            <a:xfrm>
              <a:off x="-58183216" y="-533455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2BEDDD94-5DCB-23E4-BDAB-E9CC0B743135}"/>
                </a:ext>
              </a:extLst>
            </p:cNvPr>
            <p:cNvSpPr/>
            <p:nvPr/>
          </p:nvSpPr>
          <p:spPr>
            <a:xfrm>
              <a:off x="-59918537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61485354-548B-9C4D-848D-E7E6EF8D71A5}"/>
                </a:ext>
              </a:extLst>
            </p:cNvPr>
            <p:cNvSpPr/>
            <p:nvPr/>
          </p:nvSpPr>
          <p:spPr>
            <a:xfrm>
              <a:off x="-58975513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4024B736-202E-ACE0-5FDC-2E32DCC1EF91}"/>
                </a:ext>
              </a:extLst>
            </p:cNvPr>
            <p:cNvSpPr/>
            <p:nvPr/>
          </p:nvSpPr>
          <p:spPr>
            <a:xfrm>
              <a:off x="-58108135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Ellipse 93">
              <a:extLst>
                <a:ext uri="{FF2B5EF4-FFF2-40B4-BE49-F238E27FC236}">
                  <a16:creationId xmlns:a16="http://schemas.microsoft.com/office/drawing/2014/main" id="{CCF1BD96-112F-E25A-1F94-C881B7FF4298}"/>
                </a:ext>
              </a:extLst>
            </p:cNvPr>
            <p:cNvSpPr/>
            <p:nvPr/>
          </p:nvSpPr>
          <p:spPr>
            <a:xfrm>
              <a:off x="-59051319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144B5023-6858-68FA-10F3-6503CB076E26}"/>
                </a:ext>
              </a:extLst>
            </p:cNvPr>
            <p:cNvSpPr/>
            <p:nvPr/>
          </p:nvSpPr>
          <p:spPr>
            <a:xfrm>
              <a:off x="-59126078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12993DDB-98F4-30E3-BE4A-34EE889EA9AF}"/>
                </a:ext>
              </a:extLst>
            </p:cNvPr>
            <p:cNvSpPr/>
            <p:nvPr/>
          </p:nvSpPr>
          <p:spPr>
            <a:xfrm>
              <a:off x="-6029587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667482E0-1893-EE3A-69CA-ABD2EED74DFD}"/>
                </a:ext>
              </a:extLst>
            </p:cNvPr>
            <p:cNvSpPr/>
            <p:nvPr/>
          </p:nvSpPr>
          <p:spPr>
            <a:xfrm>
              <a:off x="-59353255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0C27AC2A-733E-89B1-8F68-3B54C8794CDA}"/>
                </a:ext>
              </a:extLst>
            </p:cNvPr>
            <p:cNvSpPr/>
            <p:nvPr/>
          </p:nvSpPr>
          <p:spPr>
            <a:xfrm>
              <a:off x="-54902129" y="-553047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295CD28E-497F-74A8-109D-AF92AE1D48B6}"/>
                </a:ext>
              </a:extLst>
            </p:cNvPr>
            <p:cNvSpPr/>
            <p:nvPr/>
          </p:nvSpPr>
          <p:spPr>
            <a:xfrm>
              <a:off x="-59428094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72FE7D92-1D4C-70DE-DA0C-06CD77B83A0C}"/>
                </a:ext>
              </a:extLst>
            </p:cNvPr>
            <p:cNvSpPr/>
            <p:nvPr/>
          </p:nvSpPr>
          <p:spPr>
            <a:xfrm>
              <a:off x="-54939991" y="-55959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4CEFF959-87B6-740D-0465-0D2FF5C8A29E}"/>
                </a:ext>
              </a:extLst>
            </p:cNvPr>
            <p:cNvSpPr/>
            <p:nvPr/>
          </p:nvSpPr>
          <p:spPr>
            <a:xfrm>
              <a:off x="-60786318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E680416B-711E-BA04-62BA-EFF23AF95C72}"/>
                </a:ext>
              </a:extLst>
            </p:cNvPr>
            <p:cNvSpPr/>
            <p:nvPr/>
          </p:nvSpPr>
          <p:spPr>
            <a:xfrm>
              <a:off x="-59503900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780B72A5-160D-41D0-B947-F72E1B5DDFCD}"/>
                </a:ext>
              </a:extLst>
            </p:cNvPr>
            <p:cNvSpPr/>
            <p:nvPr/>
          </p:nvSpPr>
          <p:spPr>
            <a:xfrm>
              <a:off x="-60371117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DA089341-DEBC-2D1C-6138-242F00C7DDE2}"/>
                </a:ext>
              </a:extLst>
            </p:cNvPr>
            <p:cNvSpPr/>
            <p:nvPr/>
          </p:nvSpPr>
          <p:spPr>
            <a:xfrm>
              <a:off x="-55015072" y="-559605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A1BCFFFA-BF6B-3104-7259-A09D2CC99D0F}"/>
                </a:ext>
              </a:extLst>
            </p:cNvPr>
            <p:cNvSpPr/>
            <p:nvPr/>
          </p:nvSpPr>
          <p:spPr>
            <a:xfrm>
              <a:off x="-59578659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5CBF7EE2-001D-7ED0-E854-4FE30D5AD9DE}"/>
                </a:ext>
              </a:extLst>
            </p:cNvPr>
            <p:cNvSpPr/>
            <p:nvPr/>
          </p:nvSpPr>
          <p:spPr>
            <a:xfrm>
              <a:off x="-61691560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7AFA49A8-C926-92DE-28B9-C458BF0C64EC}"/>
                </a:ext>
              </a:extLst>
            </p:cNvPr>
            <p:cNvSpPr/>
            <p:nvPr/>
          </p:nvSpPr>
          <p:spPr>
            <a:xfrm>
              <a:off x="-60333738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A64FBAE9-4535-51F6-9555-5645C3A95A69}"/>
                </a:ext>
              </a:extLst>
            </p:cNvPr>
            <p:cNvSpPr/>
            <p:nvPr/>
          </p:nvSpPr>
          <p:spPr>
            <a:xfrm>
              <a:off x="-59805835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C5A82560-2E5E-762F-8303-83B2C9614D0C}"/>
                </a:ext>
              </a:extLst>
            </p:cNvPr>
            <p:cNvSpPr/>
            <p:nvPr/>
          </p:nvSpPr>
          <p:spPr>
            <a:xfrm>
              <a:off x="-59880674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9CE576B8-B45A-04CC-5A12-6D3BDD47A173}"/>
                </a:ext>
              </a:extLst>
            </p:cNvPr>
            <p:cNvSpPr/>
            <p:nvPr/>
          </p:nvSpPr>
          <p:spPr>
            <a:xfrm>
              <a:off x="-59956480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14523478-4BCD-BA03-5EC0-81BD23B88988}"/>
                </a:ext>
              </a:extLst>
            </p:cNvPr>
            <p:cNvSpPr/>
            <p:nvPr/>
          </p:nvSpPr>
          <p:spPr>
            <a:xfrm>
              <a:off x="-60748375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F122C86F-DE8A-1532-BDB1-72C44622D756}"/>
                </a:ext>
              </a:extLst>
            </p:cNvPr>
            <p:cNvSpPr/>
            <p:nvPr/>
          </p:nvSpPr>
          <p:spPr>
            <a:xfrm>
              <a:off x="-60258415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5E2EC49F-33C8-D517-6410-00F32F37C7E8}"/>
                </a:ext>
              </a:extLst>
            </p:cNvPr>
            <p:cNvSpPr/>
            <p:nvPr/>
          </p:nvSpPr>
          <p:spPr>
            <a:xfrm>
              <a:off x="-59881158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4B859377-C37D-0A0F-7187-788E2D51148C}"/>
                </a:ext>
              </a:extLst>
            </p:cNvPr>
            <p:cNvSpPr/>
            <p:nvPr/>
          </p:nvSpPr>
          <p:spPr>
            <a:xfrm>
              <a:off x="-60333255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A0915468-1B60-919C-3F2D-A6CEC213126D}"/>
                </a:ext>
              </a:extLst>
            </p:cNvPr>
            <p:cNvSpPr/>
            <p:nvPr/>
          </p:nvSpPr>
          <p:spPr>
            <a:xfrm>
              <a:off x="-60409141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BBC03559-8264-9D5E-74DA-1E533EF303F3}"/>
                </a:ext>
              </a:extLst>
            </p:cNvPr>
            <p:cNvSpPr/>
            <p:nvPr/>
          </p:nvSpPr>
          <p:spPr>
            <a:xfrm>
              <a:off x="-54600113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CB6237F1-045A-DD37-BBC3-0E25CA43A9E2}"/>
                </a:ext>
              </a:extLst>
            </p:cNvPr>
            <p:cNvSpPr/>
            <p:nvPr/>
          </p:nvSpPr>
          <p:spPr>
            <a:xfrm>
              <a:off x="-61238899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A1ACC370-5DD6-005A-EDD7-DFE33F4C10C5}"/>
                </a:ext>
              </a:extLst>
            </p:cNvPr>
            <p:cNvSpPr/>
            <p:nvPr/>
          </p:nvSpPr>
          <p:spPr>
            <a:xfrm>
              <a:off x="-60710996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02A16283-D141-F0FC-424F-EFA815269F52}"/>
                </a:ext>
              </a:extLst>
            </p:cNvPr>
            <p:cNvSpPr/>
            <p:nvPr/>
          </p:nvSpPr>
          <p:spPr>
            <a:xfrm>
              <a:off x="-60446440" y="-72944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B5557789-25E4-A9F9-71E4-72071F33E4E0}"/>
                </a:ext>
              </a:extLst>
            </p:cNvPr>
            <p:cNvSpPr/>
            <p:nvPr/>
          </p:nvSpPr>
          <p:spPr>
            <a:xfrm>
              <a:off x="-60785835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3C0CE7FB-541D-2AEA-A5C8-A8AA21642AF9}"/>
                </a:ext>
              </a:extLst>
            </p:cNvPr>
            <p:cNvSpPr/>
            <p:nvPr/>
          </p:nvSpPr>
          <p:spPr>
            <a:xfrm>
              <a:off x="-60861722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D01F8B96-158D-B449-6F3D-8CAA31B041D6}"/>
                </a:ext>
              </a:extLst>
            </p:cNvPr>
            <p:cNvSpPr/>
            <p:nvPr/>
          </p:nvSpPr>
          <p:spPr>
            <a:xfrm>
              <a:off x="-58598095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61C7BFBE-BDCE-609A-45E0-F03ABAD6642F}"/>
                </a:ext>
              </a:extLst>
            </p:cNvPr>
            <p:cNvSpPr/>
            <p:nvPr/>
          </p:nvSpPr>
          <p:spPr>
            <a:xfrm>
              <a:off x="-58523416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76B622EB-1893-19B0-5F1A-4D9254567B44}"/>
                </a:ext>
              </a:extLst>
            </p:cNvPr>
            <p:cNvSpPr/>
            <p:nvPr/>
          </p:nvSpPr>
          <p:spPr>
            <a:xfrm>
              <a:off x="-61728859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E1672925-3A8E-D7B1-93E7-0E21E0C0E024}"/>
                </a:ext>
              </a:extLst>
            </p:cNvPr>
            <p:cNvSpPr/>
            <p:nvPr/>
          </p:nvSpPr>
          <p:spPr>
            <a:xfrm>
              <a:off x="-60824101" y="-873111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79808587-6504-D098-9B55-EFF4B35638B0}"/>
                </a:ext>
              </a:extLst>
            </p:cNvPr>
            <p:cNvSpPr/>
            <p:nvPr/>
          </p:nvSpPr>
          <p:spPr>
            <a:xfrm>
              <a:off x="-60748375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BC9D075E-60C5-3256-C8CA-3ED4FA0F6E34}"/>
                </a:ext>
              </a:extLst>
            </p:cNvPr>
            <p:cNvSpPr/>
            <p:nvPr/>
          </p:nvSpPr>
          <p:spPr>
            <a:xfrm>
              <a:off x="-61163576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523581B9-0DF7-4D37-E187-0F8A566F9D3E}"/>
                </a:ext>
              </a:extLst>
            </p:cNvPr>
            <p:cNvSpPr/>
            <p:nvPr/>
          </p:nvSpPr>
          <p:spPr>
            <a:xfrm>
              <a:off x="-54902048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9D76A692-66A4-1A72-7E08-1A302947797C}"/>
                </a:ext>
              </a:extLst>
            </p:cNvPr>
            <p:cNvSpPr/>
            <p:nvPr/>
          </p:nvSpPr>
          <p:spPr>
            <a:xfrm>
              <a:off x="-58220917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41D0E68E-1BB8-061C-7CB1-3059DB869A09}"/>
                </a:ext>
              </a:extLst>
            </p:cNvPr>
            <p:cNvSpPr/>
            <p:nvPr/>
          </p:nvSpPr>
          <p:spPr>
            <a:xfrm>
              <a:off x="-60446440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EA7F15FE-4CF2-E642-0B8A-BB41241698A4}"/>
                </a:ext>
              </a:extLst>
            </p:cNvPr>
            <p:cNvSpPr/>
            <p:nvPr/>
          </p:nvSpPr>
          <p:spPr>
            <a:xfrm>
              <a:off x="-60371440" y="-873111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75E4DE5E-3BA6-51E5-FF61-7F3F0F991F09}"/>
                </a:ext>
              </a:extLst>
            </p:cNvPr>
            <p:cNvSpPr/>
            <p:nvPr/>
          </p:nvSpPr>
          <p:spPr>
            <a:xfrm>
              <a:off x="-60295795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AC27BD33-DEA9-1D61-8D07-29FF9B2BE667}"/>
                </a:ext>
              </a:extLst>
            </p:cNvPr>
            <p:cNvSpPr/>
            <p:nvPr/>
          </p:nvSpPr>
          <p:spPr>
            <a:xfrm>
              <a:off x="-61238416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83CD3403-8551-9946-4992-0F8FFCB705D7}"/>
                </a:ext>
              </a:extLst>
            </p:cNvPr>
            <p:cNvSpPr/>
            <p:nvPr/>
          </p:nvSpPr>
          <p:spPr>
            <a:xfrm>
              <a:off x="-58448094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9CD295A7-15CC-9E6C-3D83-5F9FE1C07C38}"/>
                </a:ext>
              </a:extLst>
            </p:cNvPr>
            <p:cNvSpPr/>
            <p:nvPr/>
          </p:nvSpPr>
          <p:spPr>
            <a:xfrm>
              <a:off x="-58598739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B3FEB9DE-8F2F-123F-6387-621D62FB73FC}"/>
                </a:ext>
              </a:extLst>
            </p:cNvPr>
            <p:cNvSpPr/>
            <p:nvPr/>
          </p:nvSpPr>
          <p:spPr>
            <a:xfrm>
              <a:off x="-59993860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D78B5E59-8E72-AC6E-C3A7-66BF28C9DD00}"/>
                </a:ext>
              </a:extLst>
            </p:cNvPr>
            <p:cNvSpPr/>
            <p:nvPr/>
          </p:nvSpPr>
          <p:spPr>
            <a:xfrm>
              <a:off x="-59918859" y="-873111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5DFC6441-7012-6FC2-8B4F-1552C6C4F3B8}"/>
                </a:ext>
              </a:extLst>
            </p:cNvPr>
            <p:cNvSpPr/>
            <p:nvPr/>
          </p:nvSpPr>
          <p:spPr>
            <a:xfrm>
              <a:off x="-59843214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183178AD-596B-071B-E3C4-536A42B16228}"/>
                </a:ext>
              </a:extLst>
            </p:cNvPr>
            <p:cNvSpPr/>
            <p:nvPr/>
          </p:nvSpPr>
          <p:spPr>
            <a:xfrm>
              <a:off x="-61314302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0A3F7D44-4A22-43FF-A13D-52D8DD4838E2}"/>
                </a:ext>
              </a:extLst>
            </p:cNvPr>
            <p:cNvSpPr/>
            <p:nvPr/>
          </p:nvSpPr>
          <p:spPr>
            <a:xfrm>
              <a:off x="-58673498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2D834987-48CF-135D-14CA-C63B26D813F0}"/>
                </a:ext>
              </a:extLst>
            </p:cNvPr>
            <p:cNvSpPr/>
            <p:nvPr/>
          </p:nvSpPr>
          <p:spPr>
            <a:xfrm>
              <a:off x="-58032973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704B3671-E4B4-2520-820F-2847B1CCE3E6}"/>
                </a:ext>
              </a:extLst>
            </p:cNvPr>
            <p:cNvSpPr/>
            <p:nvPr/>
          </p:nvSpPr>
          <p:spPr>
            <a:xfrm>
              <a:off x="-59541279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57A75A40-985B-14CD-DDEA-87AFAFAE0478}"/>
                </a:ext>
              </a:extLst>
            </p:cNvPr>
            <p:cNvSpPr/>
            <p:nvPr/>
          </p:nvSpPr>
          <p:spPr>
            <a:xfrm>
              <a:off x="-59465957" y="-873135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BA18965E-CE53-77CA-2D98-8570BD9B3315}"/>
                </a:ext>
              </a:extLst>
            </p:cNvPr>
            <p:cNvSpPr/>
            <p:nvPr/>
          </p:nvSpPr>
          <p:spPr>
            <a:xfrm>
              <a:off x="-59390634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0DF82C87-36D2-755A-C149-2CA4390AAB97}"/>
                </a:ext>
              </a:extLst>
            </p:cNvPr>
            <p:cNvSpPr/>
            <p:nvPr/>
          </p:nvSpPr>
          <p:spPr>
            <a:xfrm>
              <a:off x="-61653697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BB417E0E-A179-64D7-B7BB-633D5DE05808}"/>
                </a:ext>
              </a:extLst>
            </p:cNvPr>
            <p:cNvSpPr/>
            <p:nvPr/>
          </p:nvSpPr>
          <p:spPr>
            <a:xfrm>
              <a:off x="-61616237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FB2B52F2-E78E-38FD-5819-2214FFE44F17}"/>
                </a:ext>
              </a:extLst>
            </p:cNvPr>
            <p:cNvSpPr/>
            <p:nvPr/>
          </p:nvSpPr>
          <p:spPr>
            <a:xfrm>
              <a:off x="-61691560" y="-775167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C699A607-ABD3-FE44-2500-95D797ACA33C}"/>
                </a:ext>
              </a:extLst>
            </p:cNvPr>
            <p:cNvSpPr/>
            <p:nvPr/>
          </p:nvSpPr>
          <p:spPr>
            <a:xfrm>
              <a:off x="-58636118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1C25DDF0-86AF-303E-4546-050506DEB7CD}"/>
                </a:ext>
              </a:extLst>
            </p:cNvPr>
            <p:cNvSpPr/>
            <p:nvPr/>
          </p:nvSpPr>
          <p:spPr>
            <a:xfrm>
              <a:off x="-58560715" y="-873135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3829C711-877B-B4F4-F4FC-78D8939672AC}"/>
                </a:ext>
              </a:extLst>
            </p:cNvPr>
            <p:cNvSpPr/>
            <p:nvPr/>
          </p:nvSpPr>
          <p:spPr>
            <a:xfrm>
              <a:off x="-58485473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C2F85062-90D9-0647-0E16-66CDC8E250A1}"/>
                </a:ext>
              </a:extLst>
            </p:cNvPr>
            <p:cNvSpPr/>
            <p:nvPr/>
          </p:nvSpPr>
          <p:spPr>
            <a:xfrm>
              <a:off x="-61766883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B9744E89-3B6C-8796-6540-7293E982A9B1}"/>
                </a:ext>
              </a:extLst>
            </p:cNvPr>
            <p:cNvSpPr/>
            <p:nvPr/>
          </p:nvSpPr>
          <p:spPr>
            <a:xfrm>
              <a:off x="-62068818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FD9A421D-188A-5595-C370-5ADB4773AC04}"/>
                </a:ext>
              </a:extLst>
            </p:cNvPr>
            <p:cNvSpPr/>
            <p:nvPr/>
          </p:nvSpPr>
          <p:spPr>
            <a:xfrm>
              <a:off x="-60824101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AC7D3C36-B7FC-099D-DFE9-5E0A5ACF84E8}"/>
                </a:ext>
              </a:extLst>
            </p:cNvPr>
            <p:cNvSpPr/>
            <p:nvPr/>
          </p:nvSpPr>
          <p:spPr>
            <a:xfrm>
              <a:off x="-60786318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EC18C0B6-A3CE-BB45-4903-C338173D16C0}"/>
                </a:ext>
              </a:extLst>
            </p:cNvPr>
            <p:cNvSpPr/>
            <p:nvPr/>
          </p:nvSpPr>
          <p:spPr>
            <a:xfrm>
              <a:off x="-60899101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D920264B-844B-C859-A266-156A2D871870}"/>
                </a:ext>
              </a:extLst>
            </p:cNvPr>
            <p:cNvSpPr/>
            <p:nvPr/>
          </p:nvSpPr>
          <p:spPr>
            <a:xfrm>
              <a:off x="-60748456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24D9111C-67DE-EEEB-47A1-B078BBF0B203}"/>
                </a:ext>
              </a:extLst>
            </p:cNvPr>
            <p:cNvSpPr/>
            <p:nvPr/>
          </p:nvSpPr>
          <p:spPr>
            <a:xfrm>
              <a:off x="-58108135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C15A0515-49EC-6AA7-4F1C-5041DCC96FD5}"/>
                </a:ext>
              </a:extLst>
            </p:cNvPr>
            <p:cNvSpPr/>
            <p:nvPr/>
          </p:nvSpPr>
          <p:spPr>
            <a:xfrm>
              <a:off x="-54939991" y="-585746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57DE8087-282A-DB41-0B4A-0CFB5B805E03}"/>
                </a:ext>
              </a:extLst>
            </p:cNvPr>
            <p:cNvSpPr/>
            <p:nvPr/>
          </p:nvSpPr>
          <p:spPr>
            <a:xfrm>
              <a:off x="-58108135" y="-585746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E5491A5B-A9A9-6EDE-7407-A2E4AA07A63B}"/>
                </a:ext>
              </a:extLst>
            </p:cNvPr>
            <p:cNvSpPr/>
            <p:nvPr/>
          </p:nvSpPr>
          <p:spPr>
            <a:xfrm>
              <a:off x="-61276278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D9A45E22-597D-2382-B071-04A20B34E3F3}"/>
                </a:ext>
              </a:extLst>
            </p:cNvPr>
            <p:cNvSpPr/>
            <p:nvPr/>
          </p:nvSpPr>
          <p:spPr>
            <a:xfrm>
              <a:off x="-58560715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5A4FD174-04E6-80EB-83BD-A15EC3DABF52}"/>
                </a:ext>
              </a:extLst>
            </p:cNvPr>
            <p:cNvSpPr/>
            <p:nvPr/>
          </p:nvSpPr>
          <p:spPr>
            <a:xfrm>
              <a:off x="-61201117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E450469C-5932-FC9B-8D88-469CBF7320AE}"/>
                </a:ext>
              </a:extLst>
            </p:cNvPr>
            <p:cNvSpPr/>
            <p:nvPr/>
          </p:nvSpPr>
          <p:spPr>
            <a:xfrm>
              <a:off x="-61126277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7E0CC900-B494-22D1-532D-59E1D9C4D45A}"/>
                </a:ext>
              </a:extLst>
            </p:cNvPr>
            <p:cNvSpPr/>
            <p:nvPr/>
          </p:nvSpPr>
          <p:spPr>
            <a:xfrm>
              <a:off x="-60899101" y="-72944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F0205C96-0D0C-AE2D-B655-4935A083A1A7}"/>
                </a:ext>
              </a:extLst>
            </p:cNvPr>
            <p:cNvSpPr/>
            <p:nvPr/>
          </p:nvSpPr>
          <p:spPr>
            <a:xfrm>
              <a:off x="-59013376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00249D4F-685C-1569-FAC3-3E70AC32C4B0}"/>
                </a:ext>
              </a:extLst>
            </p:cNvPr>
            <p:cNvSpPr/>
            <p:nvPr/>
          </p:nvSpPr>
          <p:spPr>
            <a:xfrm>
              <a:off x="-60823698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F1A41842-A818-325D-54FB-BDB56A6954D2}"/>
                </a:ext>
              </a:extLst>
            </p:cNvPr>
            <p:cNvSpPr/>
            <p:nvPr/>
          </p:nvSpPr>
          <p:spPr>
            <a:xfrm>
              <a:off x="-59465957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B23488A1-7CAD-F09A-8C2B-9F63AC74B34B}"/>
                </a:ext>
              </a:extLst>
            </p:cNvPr>
            <p:cNvSpPr/>
            <p:nvPr/>
          </p:nvSpPr>
          <p:spPr>
            <a:xfrm>
              <a:off x="-60748456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E1D123C0-AACC-4262-23FA-822E42C011DE}"/>
                </a:ext>
              </a:extLst>
            </p:cNvPr>
            <p:cNvSpPr/>
            <p:nvPr/>
          </p:nvSpPr>
          <p:spPr>
            <a:xfrm>
              <a:off x="-61200956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E394911E-4DF6-5EB4-DEC2-00ABB7EF9DF0}"/>
                </a:ext>
              </a:extLst>
            </p:cNvPr>
            <p:cNvSpPr/>
            <p:nvPr/>
          </p:nvSpPr>
          <p:spPr>
            <a:xfrm>
              <a:off x="-58560715" y="-585746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FAA0E4C1-4BEA-FDDA-556C-EE1AB2E0F45B}"/>
                </a:ext>
              </a:extLst>
            </p:cNvPr>
            <p:cNvSpPr/>
            <p:nvPr/>
          </p:nvSpPr>
          <p:spPr>
            <a:xfrm>
              <a:off x="-61201117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D3B6ADC0-3121-6B41-CF7B-601093523FE8}"/>
                </a:ext>
              </a:extLst>
            </p:cNvPr>
            <p:cNvSpPr/>
            <p:nvPr/>
          </p:nvSpPr>
          <p:spPr>
            <a:xfrm>
              <a:off x="-59918537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229730AC-7844-2CD2-763A-3CD1F7EB05AF}"/>
                </a:ext>
              </a:extLst>
            </p:cNvPr>
            <p:cNvSpPr/>
            <p:nvPr/>
          </p:nvSpPr>
          <p:spPr>
            <a:xfrm>
              <a:off x="-60333738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BC913E1F-381D-7352-F968-7629B2FC0BB1}"/>
                </a:ext>
              </a:extLst>
            </p:cNvPr>
            <p:cNvSpPr/>
            <p:nvPr/>
          </p:nvSpPr>
          <p:spPr>
            <a:xfrm>
              <a:off x="-61276681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40BA2210-F300-064F-7389-60F201B9C4D9}"/>
                </a:ext>
              </a:extLst>
            </p:cNvPr>
            <p:cNvSpPr/>
            <p:nvPr/>
          </p:nvSpPr>
          <p:spPr>
            <a:xfrm>
              <a:off x="-60371117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DCD6A525-1DED-8C61-8236-3BEEB89E2714}"/>
                </a:ext>
              </a:extLst>
            </p:cNvPr>
            <p:cNvSpPr/>
            <p:nvPr/>
          </p:nvSpPr>
          <p:spPr>
            <a:xfrm>
              <a:off x="-61351681" y="-72944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8AC6E57E-0A16-1CF8-EE8B-57212D8140E0}"/>
                </a:ext>
              </a:extLst>
            </p:cNvPr>
            <p:cNvSpPr/>
            <p:nvPr/>
          </p:nvSpPr>
          <p:spPr>
            <a:xfrm>
              <a:off x="-5773063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5AF63E31-C811-B9E6-99C8-19CA1395C299}"/>
                </a:ext>
              </a:extLst>
            </p:cNvPr>
            <p:cNvSpPr/>
            <p:nvPr/>
          </p:nvSpPr>
          <p:spPr>
            <a:xfrm>
              <a:off x="-57655554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828DD299-BD30-6108-3910-9964BF89A316}"/>
                </a:ext>
              </a:extLst>
            </p:cNvPr>
            <p:cNvSpPr/>
            <p:nvPr/>
          </p:nvSpPr>
          <p:spPr>
            <a:xfrm>
              <a:off x="-60371117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B170B674-886B-E811-74ED-A1E7F5CB13BA}"/>
                </a:ext>
              </a:extLst>
            </p:cNvPr>
            <p:cNvSpPr/>
            <p:nvPr/>
          </p:nvSpPr>
          <p:spPr>
            <a:xfrm>
              <a:off x="-60823698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CB9BC3F6-D7C3-564D-2B77-4B8B43195417}"/>
                </a:ext>
              </a:extLst>
            </p:cNvPr>
            <p:cNvSpPr/>
            <p:nvPr/>
          </p:nvSpPr>
          <p:spPr>
            <a:xfrm>
              <a:off x="-6029587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40CD905E-147A-3002-35BC-E32FED43C708}"/>
                </a:ext>
              </a:extLst>
            </p:cNvPr>
            <p:cNvSpPr/>
            <p:nvPr/>
          </p:nvSpPr>
          <p:spPr>
            <a:xfrm>
              <a:off x="-61653697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F44C3B43-F704-CADE-CD77-B29040DEFB07}"/>
                </a:ext>
              </a:extLst>
            </p:cNvPr>
            <p:cNvSpPr/>
            <p:nvPr/>
          </p:nvSpPr>
          <p:spPr>
            <a:xfrm>
              <a:off x="-61276681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F46DFA24-DABF-5A79-1036-57DEE45A7FF1}"/>
                </a:ext>
              </a:extLst>
            </p:cNvPr>
            <p:cNvSpPr/>
            <p:nvPr/>
          </p:nvSpPr>
          <p:spPr>
            <a:xfrm>
              <a:off x="-61276278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09F30A30-C70D-200A-3EAB-711A19A42B8D}"/>
                </a:ext>
              </a:extLst>
            </p:cNvPr>
            <p:cNvSpPr/>
            <p:nvPr/>
          </p:nvSpPr>
          <p:spPr>
            <a:xfrm>
              <a:off x="-59918537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989892F8-59A9-BDE2-0C0A-01C833ED010A}"/>
                </a:ext>
              </a:extLst>
            </p:cNvPr>
            <p:cNvSpPr/>
            <p:nvPr/>
          </p:nvSpPr>
          <p:spPr>
            <a:xfrm>
              <a:off x="-54939991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AB113EA8-F2BE-D025-111D-0600D82D87DE}"/>
                </a:ext>
              </a:extLst>
            </p:cNvPr>
            <p:cNvSpPr/>
            <p:nvPr/>
          </p:nvSpPr>
          <p:spPr>
            <a:xfrm>
              <a:off x="-61729261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A8B5425F-D5BF-AA58-E1E3-73A8051F19EC}"/>
                </a:ext>
              </a:extLst>
            </p:cNvPr>
            <p:cNvSpPr/>
            <p:nvPr/>
          </p:nvSpPr>
          <p:spPr>
            <a:xfrm>
              <a:off x="-5984329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A0DDCBAE-8D8C-679F-4936-FA75309D0346}"/>
                </a:ext>
              </a:extLst>
            </p:cNvPr>
            <p:cNvSpPr/>
            <p:nvPr/>
          </p:nvSpPr>
          <p:spPr>
            <a:xfrm>
              <a:off x="-61728859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D3CAA314-20BD-09A0-79A2-E46AEE6E9137}"/>
                </a:ext>
              </a:extLst>
            </p:cNvPr>
            <p:cNvSpPr/>
            <p:nvPr/>
          </p:nvSpPr>
          <p:spPr>
            <a:xfrm>
              <a:off x="-58108135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8D57DA19-E4A9-6EA7-C705-14EAA8ECA14C}"/>
                </a:ext>
              </a:extLst>
            </p:cNvPr>
            <p:cNvSpPr/>
            <p:nvPr/>
          </p:nvSpPr>
          <p:spPr>
            <a:xfrm>
              <a:off x="-61351681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C694E7FE-881A-FEA5-5F48-6BCCD5423522}"/>
                </a:ext>
              </a:extLst>
            </p:cNvPr>
            <p:cNvSpPr/>
            <p:nvPr/>
          </p:nvSpPr>
          <p:spPr>
            <a:xfrm>
              <a:off x="-59881158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E3F8EDDB-D8AE-99FF-58F3-955662D640A4}"/>
                </a:ext>
              </a:extLst>
            </p:cNvPr>
            <p:cNvSpPr/>
            <p:nvPr/>
          </p:nvSpPr>
          <p:spPr>
            <a:xfrm>
              <a:off x="-59428577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37CE8A60-EC23-6893-BBF9-28FACAEB734F}"/>
                </a:ext>
              </a:extLst>
            </p:cNvPr>
            <p:cNvSpPr/>
            <p:nvPr/>
          </p:nvSpPr>
          <p:spPr>
            <a:xfrm>
              <a:off x="-59465957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36D418EC-A071-9AAE-2D60-AC6EF1919164}"/>
                </a:ext>
              </a:extLst>
            </p:cNvPr>
            <p:cNvSpPr/>
            <p:nvPr/>
          </p:nvSpPr>
          <p:spPr>
            <a:xfrm>
              <a:off x="-58975997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56620F2B-39C6-63AC-E870-E63E791B5F45}"/>
                </a:ext>
              </a:extLst>
            </p:cNvPr>
            <p:cNvSpPr/>
            <p:nvPr/>
          </p:nvSpPr>
          <p:spPr>
            <a:xfrm>
              <a:off x="-58560715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AC625A57-C0FD-99CF-8CBB-C330511D3876}"/>
                </a:ext>
              </a:extLst>
            </p:cNvPr>
            <p:cNvSpPr/>
            <p:nvPr/>
          </p:nvSpPr>
          <p:spPr>
            <a:xfrm>
              <a:off x="-58598095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5B8F0D93-A195-F21C-C7AF-476FC8264D0A}"/>
                </a:ext>
              </a:extLst>
            </p:cNvPr>
            <p:cNvSpPr/>
            <p:nvPr/>
          </p:nvSpPr>
          <p:spPr>
            <a:xfrm>
              <a:off x="-58523416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9F27E2B3-69CB-FAF5-9BAD-2AC6D8574A11}"/>
                </a:ext>
              </a:extLst>
            </p:cNvPr>
            <p:cNvSpPr/>
            <p:nvPr/>
          </p:nvSpPr>
          <p:spPr>
            <a:xfrm>
              <a:off x="-58145514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9C5F9366-D2D4-4C51-D87F-ADFED75461E2}"/>
                </a:ext>
              </a:extLst>
            </p:cNvPr>
            <p:cNvSpPr/>
            <p:nvPr/>
          </p:nvSpPr>
          <p:spPr>
            <a:xfrm>
              <a:off x="-58070755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53039857-1471-CE03-C6F7-32965C1E3C35}"/>
                </a:ext>
              </a:extLst>
            </p:cNvPr>
            <p:cNvSpPr/>
            <p:nvPr/>
          </p:nvSpPr>
          <p:spPr>
            <a:xfrm>
              <a:off x="-5939071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FD0C7FFD-CC4C-D25D-9064-15E3AD560D87}"/>
                </a:ext>
              </a:extLst>
            </p:cNvPr>
            <p:cNvSpPr/>
            <p:nvPr/>
          </p:nvSpPr>
          <p:spPr>
            <a:xfrm>
              <a:off x="-59013376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32A59FF6-9B26-8CA8-B0E9-09F07D7141DF}"/>
                </a:ext>
              </a:extLst>
            </p:cNvPr>
            <p:cNvSpPr/>
            <p:nvPr/>
          </p:nvSpPr>
          <p:spPr>
            <a:xfrm>
              <a:off x="-54977371" y="-605258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E55B6715-CBE7-324F-CF67-48375BBE4590}"/>
                </a:ext>
              </a:extLst>
            </p:cNvPr>
            <p:cNvSpPr/>
            <p:nvPr/>
          </p:nvSpPr>
          <p:spPr>
            <a:xfrm>
              <a:off x="-57995433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004F7CA4-FB1B-F83E-4DDE-AA65693D03D9}"/>
                </a:ext>
              </a:extLst>
            </p:cNvPr>
            <p:cNvSpPr/>
            <p:nvPr/>
          </p:nvSpPr>
          <p:spPr>
            <a:xfrm>
              <a:off x="-58070192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5ABCE682-7B36-8D4C-993F-957D97507FFC}"/>
                </a:ext>
              </a:extLst>
            </p:cNvPr>
            <p:cNvSpPr/>
            <p:nvPr/>
          </p:nvSpPr>
          <p:spPr>
            <a:xfrm>
              <a:off x="-58145917" y="-60526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DA30C3ED-385E-BB60-7AF9-90B50161DF23}"/>
                </a:ext>
              </a:extLst>
            </p:cNvPr>
            <p:cNvSpPr/>
            <p:nvPr/>
          </p:nvSpPr>
          <p:spPr>
            <a:xfrm>
              <a:off x="-57692934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0BD07E6E-1E4C-E7DA-2877-E4DC643D2784}"/>
                </a:ext>
              </a:extLst>
            </p:cNvPr>
            <p:cNvSpPr/>
            <p:nvPr/>
          </p:nvSpPr>
          <p:spPr>
            <a:xfrm>
              <a:off x="-58220917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B913771A-19EA-C33C-C2A7-C78CB80973A4}"/>
                </a:ext>
              </a:extLst>
            </p:cNvPr>
            <p:cNvSpPr/>
            <p:nvPr/>
          </p:nvSpPr>
          <p:spPr>
            <a:xfrm>
              <a:off x="-58448094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9E9C890C-1F84-C5AF-26F8-F636BE5A28AA}"/>
                </a:ext>
              </a:extLst>
            </p:cNvPr>
            <p:cNvSpPr/>
            <p:nvPr/>
          </p:nvSpPr>
          <p:spPr>
            <a:xfrm>
              <a:off x="-61804262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C701DE6E-7F74-E364-19D0-A8DFEDABAB1E}"/>
                </a:ext>
              </a:extLst>
            </p:cNvPr>
            <p:cNvSpPr/>
            <p:nvPr/>
          </p:nvSpPr>
          <p:spPr>
            <a:xfrm>
              <a:off x="-58522933" y="-60526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425EF0D4-D700-08CE-9104-07CB0A73E2F2}"/>
                </a:ext>
              </a:extLst>
            </p:cNvPr>
            <p:cNvSpPr/>
            <p:nvPr/>
          </p:nvSpPr>
          <p:spPr>
            <a:xfrm>
              <a:off x="-58598739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ADBC2F5F-D19F-C57C-2788-437D2271B4CF}"/>
                </a:ext>
              </a:extLst>
            </p:cNvPr>
            <p:cNvSpPr/>
            <p:nvPr/>
          </p:nvSpPr>
          <p:spPr>
            <a:xfrm>
              <a:off x="-58673498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1262F039-381A-29CD-68FC-921F14587F8D}"/>
                </a:ext>
              </a:extLst>
            </p:cNvPr>
            <p:cNvSpPr/>
            <p:nvPr/>
          </p:nvSpPr>
          <p:spPr>
            <a:xfrm>
              <a:off x="-61729503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3F658EDF-D406-CDCC-3425-8FEF9DB10D5C}"/>
                </a:ext>
              </a:extLst>
            </p:cNvPr>
            <p:cNvSpPr/>
            <p:nvPr/>
          </p:nvSpPr>
          <p:spPr>
            <a:xfrm>
              <a:off x="-58900674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C1EC176D-E9DF-D24A-1B95-D7ECCC2C595D}"/>
                </a:ext>
              </a:extLst>
            </p:cNvPr>
            <p:cNvSpPr/>
            <p:nvPr/>
          </p:nvSpPr>
          <p:spPr>
            <a:xfrm>
              <a:off x="-61653536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DD90C93B-D0FF-67A2-F9D9-D81E6E788A40}"/>
                </a:ext>
              </a:extLst>
            </p:cNvPr>
            <p:cNvSpPr/>
            <p:nvPr/>
          </p:nvSpPr>
          <p:spPr>
            <a:xfrm>
              <a:off x="-58975513" y="-60526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BD696F4A-51D0-3498-3420-137008C02C0B}"/>
                </a:ext>
              </a:extLst>
            </p:cNvPr>
            <p:cNvSpPr/>
            <p:nvPr/>
          </p:nvSpPr>
          <p:spPr>
            <a:xfrm>
              <a:off x="-61578858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3EF4EBFD-A582-35D9-4C6E-D620FE669342}"/>
                </a:ext>
              </a:extLst>
            </p:cNvPr>
            <p:cNvSpPr/>
            <p:nvPr/>
          </p:nvSpPr>
          <p:spPr>
            <a:xfrm>
              <a:off x="-60861399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CB38D82B-0B40-6D48-D423-D85D53EF3528}"/>
                </a:ext>
              </a:extLst>
            </p:cNvPr>
            <p:cNvSpPr/>
            <p:nvPr/>
          </p:nvSpPr>
          <p:spPr>
            <a:xfrm>
              <a:off x="-60786318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8E8C4A2B-BB69-E857-7A75-DB664D89FEBE}"/>
                </a:ext>
              </a:extLst>
            </p:cNvPr>
            <p:cNvSpPr/>
            <p:nvPr/>
          </p:nvSpPr>
          <p:spPr>
            <a:xfrm>
              <a:off x="-61351681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A6658B27-F755-FE55-CBC9-6FABADAFE1BC}"/>
                </a:ext>
              </a:extLst>
            </p:cNvPr>
            <p:cNvSpPr/>
            <p:nvPr/>
          </p:nvSpPr>
          <p:spPr>
            <a:xfrm>
              <a:off x="-61276681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96791466-61DC-4E05-D2AA-9186C222C8AF}"/>
                </a:ext>
              </a:extLst>
            </p:cNvPr>
            <p:cNvSpPr/>
            <p:nvPr/>
          </p:nvSpPr>
          <p:spPr>
            <a:xfrm>
              <a:off x="-59051319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36D28E2F-EB86-CBE7-1D5B-55F01A16E3B9}"/>
                </a:ext>
              </a:extLst>
            </p:cNvPr>
            <p:cNvSpPr/>
            <p:nvPr/>
          </p:nvSpPr>
          <p:spPr>
            <a:xfrm>
              <a:off x="-61766641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56B0934F-8C44-BAFB-9E34-AEEBD7C84A5D}"/>
                </a:ext>
              </a:extLst>
            </p:cNvPr>
            <p:cNvSpPr/>
            <p:nvPr/>
          </p:nvSpPr>
          <p:spPr>
            <a:xfrm>
              <a:off x="-60408819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CE54354E-BF89-F164-5945-2821759EA718}"/>
                </a:ext>
              </a:extLst>
            </p:cNvPr>
            <p:cNvSpPr/>
            <p:nvPr/>
          </p:nvSpPr>
          <p:spPr>
            <a:xfrm>
              <a:off x="-60333738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6A60DCF6-EFE0-5BAC-430B-E025E0CF1F23}"/>
                </a:ext>
              </a:extLst>
            </p:cNvPr>
            <p:cNvSpPr/>
            <p:nvPr/>
          </p:nvSpPr>
          <p:spPr>
            <a:xfrm>
              <a:off x="-61200956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53A522D9-CBEF-F9F6-69C0-5239CCCEEDDC}"/>
                </a:ext>
              </a:extLst>
            </p:cNvPr>
            <p:cNvSpPr/>
            <p:nvPr/>
          </p:nvSpPr>
          <p:spPr>
            <a:xfrm>
              <a:off x="-61126277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A1660E5F-B24F-6A13-BBC5-69AA7C7A805A}"/>
                </a:ext>
              </a:extLst>
            </p:cNvPr>
            <p:cNvSpPr/>
            <p:nvPr/>
          </p:nvSpPr>
          <p:spPr>
            <a:xfrm>
              <a:off x="-60899101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DFF82D70-3FAA-DEDA-9CD2-9CA138245A9C}"/>
                </a:ext>
              </a:extLst>
            </p:cNvPr>
            <p:cNvSpPr/>
            <p:nvPr/>
          </p:nvSpPr>
          <p:spPr>
            <a:xfrm>
              <a:off x="-61691560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07A32B2D-7F40-CCC7-37AD-5AD7C4EFBB62}"/>
                </a:ext>
              </a:extLst>
            </p:cNvPr>
            <p:cNvSpPr/>
            <p:nvPr/>
          </p:nvSpPr>
          <p:spPr>
            <a:xfrm>
              <a:off x="-59956239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5C31954C-0A4E-8B7A-C79A-204F9A5D503A}"/>
                </a:ext>
              </a:extLst>
            </p:cNvPr>
            <p:cNvSpPr/>
            <p:nvPr/>
          </p:nvSpPr>
          <p:spPr>
            <a:xfrm>
              <a:off x="-59881158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66B580BD-80CF-073A-BAFE-946CB0472959}"/>
                </a:ext>
              </a:extLst>
            </p:cNvPr>
            <p:cNvSpPr/>
            <p:nvPr/>
          </p:nvSpPr>
          <p:spPr>
            <a:xfrm>
              <a:off x="-60824101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9001B6B4-C94B-0185-8FA3-B7B4C82FA63F}"/>
                </a:ext>
              </a:extLst>
            </p:cNvPr>
            <p:cNvSpPr/>
            <p:nvPr/>
          </p:nvSpPr>
          <p:spPr>
            <a:xfrm>
              <a:off x="-60748375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7EC12724-4EEC-9F4D-2EE8-62C3E9ADD293}"/>
                </a:ext>
              </a:extLst>
            </p:cNvPr>
            <p:cNvSpPr/>
            <p:nvPr/>
          </p:nvSpPr>
          <p:spPr>
            <a:xfrm>
              <a:off x="-60446440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2FFB8571-35B9-8214-0845-BD051E49EA27}"/>
                </a:ext>
              </a:extLst>
            </p:cNvPr>
            <p:cNvSpPr/>
            <p:nvPr/>
          </p:nvSpPr>
          <p:spPr>
            <a:xfrm>
              <a:off x="-60371440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9084BD57-6294-E024-D86F-C643ED6731BA}"/>
                </a:ext>
              </a:extLst>
            </p:cNvPr>
            <p:cNvSpPr/>
            <p:nvPr/>
          </p:nvSpPr>
          <p:spPr>
            <a:xfrm>
              <a:off x="-59503658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8E57DC56-2186-2ABC-B629-B2F69719ECF3}"/>
                </a:ext>
              </a:extLst>
            </p:cNvPr>
            <p:cNvSpPr/>
            <p:nvPr/>
          </p:nvSpPr>
          <p:spPr>
            <a:xfrm>
              <a:off x="-59428577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D98DA2C6-6F54-786F-2703-0E467CD92376}"/>
                </a:ext>
              </a:extLst>
            </p:cNvPr>
            <p:cNvSpPr/>
            <p:nvPr/>
          </p:nvSpPr>
          <p:spPr>
            <a:xfrm>
              <a:off x="-60295795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F6AF0B9C-51F5-FA50-962A-402E4F21ACEB}"/>
                </a:ext>
              </a:extLst>
            </p:cNvPr>
            <p:cNvSpPr/>
            <p:nvPr/>
          </p:nvSpPr>
          <p:spPr>
            <a:xfrm>
              <a:off x="-58108135" y="-61190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438D7AB2-CF79-435F-D57A-04DD7AC7B9E3}"/>
                </a:ext>
              </a:extLst>
            </p:cNvPr>
            <p:cNvSpPr/>
            <p:nvPr/>
          </p:nvSpPr>
          <p:spPr>
            <a:xfrm>
              <a:off x="-61314060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D09172C6-A553-0640-E9A8-D5BB94E0D437}"/>
                </a:ext>
              </a:extLst>
            </p:cNvPr>
            <p:cNvSpPr/>
            <p:nvPr/>
          </p:nvSpPr>
          <p:spPr>
            <a:xfrm>
              <a:off x="-59993860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B4579CED-B930-8BD2-5A6C-D8B57AFCB647}"/>
                </a:ext>
              </a:extLst>
            </p:cNvPr>
            <p:cNvSpPr/>
            <p:nvPr/>
          </p:nvSpPr>
          <p:spPr>
            <a:xfrm>
              <a:off x="-59051078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045057CA-C05E-1394-2196-55C38EC3E3FF}"/>
                </a:ext>
              </a:extLst>
            </p:cNvPr>
            <p:cNvSpPr/>
            <p:nvPr/>
          </p:nvSpPr>
          <p:spPr>
            <a:xfrm>
              <a:off x="-58975997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B420BFDE-FE51-7D2D-9917-AB531976CE82}"/>
                </a:ext>
              </a:extLst>
            </p:cNvPr>
            <p:cNvSpPr/>
            <p:nvPr/>
          </p:nvSpPr>
          <p:spPr>
            <a:xfrm>
              <a:off x="-59918859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0E76EEDB-C5E9-9307-AFB7-E7977E565AE3}"/>
                </a:ext>
              </a:extLst>
            </p:cNvPr>
            <p:cNvSpPr/>
            <p:nvPr/>
          </p:nvSpPr>
          <p:spPr>
            <a:xfrm>
              <a:off x="-61238899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9BE16BAE-D51A-9D39-6F7E-B8CC76BEF130}"/>
                </a:ext>
              </a:extLst>
            </p:cNvPr>
            <p:cNvSpPr/>
            <p:nvPr/>
          </p:nvSpPr>
          <p:spPr>
            <a:xfrm>
              <a:off x="-58560715" y="-61190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321CBA30-F6DE-7C8D-E69D-561FBA8774EA}"/>
                </a:ext>
              </a:extLst>
            </p:cNvPr>
            <p:cNvSpPr/>
            <p:nvPr/>
          </p:nvSpPr>
          <p:spPr>
            <a:xfrm>
              <a:off x="-59843214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60CA47AB-6372-7C6B-2B3B-C4C22C64CB7B}"/>
                </a:ext>
              </a:extLst>
            </p:cNvPr>
            <p:cNvSpPr/>
            <p:nvPr/>
          </p:nvSpPr>
          <p:spPr>
            <a:xfrm>
              <a:off x="-58598497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E65195AE-F996-DCFE-63D8-5E5CB6FA3FA3}"/>
                </a:ext>
              </a:extLst>
            </p:cNvPr>
            <p:cNvSpPr/>
            <p:nvPr/>
          </p:nvSpPr>
          <p:spPr>
            <a:xfrm>
              <a:off x="-59541279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1" name="Ellipse 250">
              <a:extLst>
                <a:ext uri="{FF2B5EF4-FFF2-40B4-BE49-F238E27FC236}">
                  <a16:creationId xmlns:a16="http://schemas.microsoft.com/office/drawing/2014/main" id="{FBB4691D-E275-5E3C-93CE-F312D0AF6BC1}"/>
                </a:ext>
              </a:extLst>
            </p:cNvPr>
            <p:cNvSpPr/>
            <p:nvPr/>
          </p:nvSpPr>
          <p:spPr>
            <a:xfrm>
              <a:off x="-59466279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2" name="Ellipse 251">
              <a:extLst>
                <a:ext uri="{FF2B5EF4-FFF2-40B4-BE49-F238E27FC236}">
                  <a16:creationId xmlns:a16="http://schemas.microsoft.com/office/drawing/2014/main" id="{A7BC085F-FA41-49F5-101B-F260FCFFB8F0}"/>
                </a:ext>
              </a:extLst>
            </p:cNvPr>
            <p:cNvSpPr/>
            <p:nvPr/>
          </p:nvSpPr>
          <p:spPr>
            <a:xfrm>
              <a:off x="-59390634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3" name="Ellipse 252">
              <a:extLst>
                <a:ext uri="{FF2B5EF4-FFF2-40B4-BE49-F238E27FC236}">
                  <a16:creationId xmlns:a16="http://schemas.microsoft.com/office/drawing/2014/main" id="{8AEEA10B-20A3-F03C-AB6A-1948CBC6F6DA}"/>
                </a:ext>
              </a:extLst>
            </p:cNvPr>
            <p:cNvSpPr/>
            <p:nvPr/>
          </p:nvSpPr>
          <p:spPr>
            <a:xfrm>
              <a:off x="-61578858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4" name="Ellipse 253">
              <a:extLst>
                <a:ext uri="{FF2B5EF4-FFF2-40B4-BE49-F238E27FC236}">
                  <a16:creationId xmlns:a16="http://schemas.microsoft.com/office/drawing/2014/main" id="{E2FCFEB8-175E-627F-9D86-E7CEBBF8386D}"/>
                </a:ext>
              </a:extLst>
            </p:cNvPr>
            <p:cNvSpPr/>
            <p:nvPr/>
          </p:nvSpPr>
          <p:spPr>
            <a:xfrm>
              <a:off x="-59088699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5" name="Ellipse 254">
              <a:extLst>
                <a:ext uri="{FF2B5EF4-FFF2-40B4-BE49-F238E27FC236}">
                  <a16:creationId xmlns:a16="http://schemas.microsoft.com/office/drawing/2014/main" id="{B4B4768C-087A-2FC9-AFC0-3403F3DE0528}"/>
                </a:ext>
              </a:extLst>
            </p:cNvPr>
            <p:cNvSpPr/>
            <p:nvPr/>
          </p:nvSpPr>
          <p:spPr>
            <a:xfrm>
              <a:off x="-59013376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6" name="Ellipse 255">
              <a:extLst>
                <a:ext uri="{FF2B5EF4-FFF2-40B4-BE49-F238E27FC236}">
                  <a16:creationId xmlns:a16="http://schemas.microsoft.com/office/drawing/2014/main" id="{FEA82495-B88E-41BB-EA40-A94426612238}"/>
                </a:ext>
              </a:extLst>
            </p:cNvPr>
            <p:cNvSpPr/>
            <p:nvPr/>
          </p:nvSpPr>
          <p:spPr>
            <a:xfrm>
              <a:off x="-60823698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7" name="Ellipse 256">
              <a:extLst>
                <a:ext uri="{FF2B5EF4-FFF2-40B4-BE49-F238E27FC236}">
                  <a16:creationId xmlns:a16="http://schemas.microsoft.com/office/drawing/2014/main" id="{9454A6C7-B43A-B378-FB9F-439221B05BCF}"/>
                </a:ext>
              </a:extLst>
            </p:cNvPr>
            <p:cNvSpPr/>
            <p:nvPr/>
          </p:nvSpPr>
          <p:spPr>
            <a:xfrm>
              <a:off x="-60748456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8" name="Ellipse 257">
              <a:extLst>
                <a:ext uri="{FF2B5EF4-FFF2-40B4-BE49-F238E27FC236}">
                  <a16:creationId xmlns:a16="http://schemas.microsoft.com/office/drawing/2014/main" id="{3DD634BC-36AE-79BC-FCF7-AF59287DDE03}"/>
                </a:ext>
              </a:extLst>
            </p:cNvPr>
            <p:cNvSpPr/>
            <p:nvPr/>
          </p:nvSpPr>
          <p:spPr>
            <a:xfrm>
              <a:off x="-58938054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9" name="Ellipse 258">
              <a:extLst>
                <a:ext uri="{FF2B5EF4-FFF2-40B4-BE49-F238E27FC236}">
                  <a16:creationId xmlns:a16="http://schemas.microsoft.com/office/drawing/2014/main" id="{F223BF5F-8815-96E9-6490-24626F701288}"/>
                </a:ext>
              </a:extLst>
            </p:cNvPr>
            <p:cNvSpPr/>
            <p:nvPr/>
          </p:nvSpPr>
          <p:spPr>
            <a:xfrm>
              <a:off x="-58636118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0" name="Ellipse 259">
              <a:extLst>
                <a:ext uri="{FF2B5EF4-FFF2-40B4-BE49-F238E27FC236}">
                  <a16:creationId xmlns:a16="http://schemas.microsoft.com/office/drawing/2014/main" id="{6E6AD80E-DE91-B752-C178-AB47B2E42A0C}"/>
                </a:ext>
              </a:extLst>
            </p:cNvPr>
            <p:cNvSpPr/>
            <p:nvPr/>
          </p:nvSpPr>
          <p:spPr>
            <a:xfrm>
              <a:off x="-60861399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1" name="Ellipse 260">
              <a:extLst>
                <a:ext uri="{FF2B5EF4-FFF2-40B4-BE49-F238E27FC236}">
                  <a16:creationId xmlns:a16="http://schemas.microsoft.com/office/drawing/2014/main" id="{D2C65DC8-968C-BBB8-19E5-AF12F5B40ECE}"/>
                </a:ext>
              </a:extLst>
            </p:cNvPr>
            <p:cNvSpPr/>
            <p:nvPr/>
          </p:nvSpPr>
          <p:spPr>
            <a:xfrm>
              <a:off x="-60446198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2" name="Ellipse 261">
              <a:extLst>
                <a:ext uri="{FF2B5EF4-FFF2-40B4-BE49-F238E27FC236}">
                  <a16:creationId xmlns:a16="http://schemas.microsoft.com/office/drawing/2014/main" id="{3196AA76-9399-6AEC-0655-142857178852}"/>
                </a:ext>
              </a:extLst>
            </p:cNvPr>
            <p:cNvSpPr/>
            <p:nvPr/>
          </p:nvSpPr>
          <p:spPr>
            <a:xfrm>
              <a:off x="-60371117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3" name="Ellipse 262">
              <a:extLst>
                <a:ext uri="{FF2B5EF4-FFF2-40B4-BE49-F238E27FC236}">
                  <a16:creationId xmlns:a16="http://schemas.microsoft.com/office/drawing/2014/main" id="{9169EEA4-E187-87C9-EBEF-20264BD91AA8}"/>
                </a:ext>
              </a:extLst>
            </p:cNvPr>
            <p:cNvSpPr/>
            <p:nvPr/>
          </p:nvSpPr>
          <p:spPr>
            <a:xfrm>
              <a:off x="-60295875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4" name="Ellipse 263">
              <a:extLst>
                <a:ext uri="{FF2B5EF4-FFF2-40B4-BE49-F238E27FC236}">
                  <a16:creationId xmlns:a16="http://schemas.microsoft.com/office/drawing/2014/main" id="{5D449EEE-9771-5656-D694-76D882C0C480}"/>
                </a:ext>
              </a:extLst>
            </p:cNvPr>
            <p:cNvSpPr/>
            <p:nvPr/>
          </p:nvSpPr>
          <p:spPr>
            <a:xfrm>
              <a:off x="-58560715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5" name="Ellipse 264">
              <a:extLst>
                <a:ext uri="{FF2B5EF4-FFF2-40B4-BE49-F238E27FC236}">
                  <a16:creationId xmlns:a16="http://schemas.microsoft.com/office/drawing/2014/main" id="{D1198273-CCE3-8D09-AECB-CD01ECC04685}"/>
                </a:ext>
              </a:extLst>
            </p:cNvPr>
            <p:cNvSpPr/>
            <p:nvPr/>
          </p:nvSpPr>
          <p:spPr>
            <a:xfrm>
              <a:off x="-58485473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6" name="Ellipse 265">
              <a:extLst>
                <a:ext uri="{FF2B5EF4-FFF2-40B4-BE49-F238E27FC236}">
                  <a16:creationId xmlns:a16="http://schemas.microsoft.com/office/drawing/2014/main" id="{4DFB52D6-6845-D626-D307-7B7D5316C338}"/>
                </a:ext>
              </a:extLst>
            </p:cNvPr>
            <p:cNvSpPr/>
            <p:nvPr/>
          </p:nvSpPr>
          <p:spPr>
            <a:xfrm>
              <a:off x="-60786318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7" name="Ellipse 266">
              <a:extLst>
                <a:ext uri="{FF2B5EF4-FFF2-40B4-BE49-F238E27FC236}">
                  <a16:creationId xmlns:a16="http://schemas.microsoft.com/office/drawing/2014/main" id="{734490AA-1155-A442-148C-7EBA4FD8F5F9}"/>
                </a:ext>
              </a:extLst>
            </p:cNvPr>
            <p:cNvSpPr/>
            <p:nvPr/>
          </p:nvSpPr>
          <p:spPr>
            <a:xfrm>
              <a:off x="-59993618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8" name="Ellipse 267">
              <a:extLst>
                <a:ext uri="{FF2B5EF4-FFF2-40B4-BE49-F238E27FC236}">
                  <a16:creationId xmlns:a16="http://schemas.microsoft.com/office/drawing/2014/main" id="{CFAAC2B1-35CE-4211-EB51-6BCDFEAA91A1}"/>
                </a:ext>
              </a:extLst>
            </p:cNvPr>
            <p:cNvSpPr/>
            <p:nvPr/>
          </p:nvSpPr>
          <p:spPr>
            <a:xfrm>
              <a:off x="-59918537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9" name="Ellipse 268">
              <a:extLst>
                <a:ext uri="{FF2B5EF4-FFF2-40B4-BE49-F238E27FC236}">
                  <a16:creationId xmlns:a16="http://schemas.microsoft.com/office/drawing/2014/main" id="{57B00E9B-52E8-12CF-9979-C182541DA625}"/>
                </a:ext>
              </a:extLst>
            </p:cNvPr>
            <p:cNvSpPr/>
            <p:nvPr/>
          </p:nvSpPr>
          <p:spPr>
            <a:xfrm>
              <a:off x="-59843295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0" name="Ellipse 269">
              <a:extLst>
                <a:ext uri="{FF2B5EF4-FFF2-40B4-BE49-F238E27FC236}">
                  <a16:creationId xmlns:a16="http://schemas.microsoft.com/office/drawing/2014/main" id="{CDAA3CF1-EDA8-2AA3-BDD6-BC4887FB55D5}"/>
                </a:ext>
              </a:extLst>
            </p:cNvPr>
            <p:cNvSpPr/>
            <p:nvPr/>
          </p:nvSpPr>
          <p:spPr>
            <a:xfrm>
              <a:off x="-61653536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1" name="Ellipse 270">
              <a:extLst>
                <a:ext uri="{FF2B5EF4-FFF2-40B4-BE49-F238E27FC236}">
                  <a16:creationId xmlns:a16="http://schemas.microsoft.com/office/drawing/2014/main" id="{7E8B3EE0-19D9-9F84-C26D-39E14D9BCA80}"/>
                </a:ext>
              </a:extLst>
            </p:cNvPr>
            <p:cNvSpPr/>
            <p:nvPr/>
          </p:nvSpPr>
          <p:spPr>
            <a:xfrm>
              <a:off x="-58108135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2" name="Ellipse 271">
              <a:extLst>
                <a:ext uri="{FF2B5EF4-FFF2-40B4-BE49-F238E27FC236}">
                  <a16:creationId xmlns:a16="http://schemas.microsoft.com/office/drawing/2014/main" id="{D48931C0-3571-6F36-9437-624246BA9AA3}"/>
                </a:ext>
              </a:extLst>
            </p:cNvPr>
            <p:cNvSpPr/>
            <p:nvPr/>
          </p:nvSpPr>
          <p:spPr>
            <a:xfrm>
              <a:off x="-58183538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3" name="Ellipse 272">
              <a:extLst>
                <a:ext uri="{FF2B5EF4-FFF2-40B4-BE49-F238E27FC236}">
                  <a16:creationId xmlns:a16="http://schemas.microsoft.com/office/drawing/2014/main" id="{0D4F7B3C-9E76-9AD5-CAF9-B62CDE47B21F}"/>
                </a:ext>
              </a:extLst>
            </p:cNvPr>
            <p:cNvSpPr/>
            <p:nvPr/>
          </p:nvSpPr>
          <p:spPr>
            <a:xfrm>
              <a:off x="-59541038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4" name="Ellipse 273">
              <a:extLst>
                <a:ext uri="{FF2B5EF4-FFF2-40B4-BE49-F238E27FC236}">
                  <a16:creationId xmlns:a16="http://schemas.microsoft.com/office/drawing/2014/main" id="{2F4CE04A-6136-911D-6774-1D750367B5BA}"/>
                </a:ext>
              </a:extLst>
            </p:cNvPr>
            <p:cNvSpPr/>
            <p:nvPr/>
          </p:nvSpPr>
          <p:spPr>
            <a:xfrm>
              <a:off x="-59465957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5" name="Ellipse 274">
              <a:extLst>
                <a:ext uri="{FF2B5EF4-FFF2-40B4-BE49-F238E27FC236}">
                  <a16:creationId xmlns:a16="http://schemas.microsoft.com/office/drawing/2014/main" id="{73FFF583-6D27-9EF8-3B4F-2F8581B02576}"/>
                </a:ext>
              </a:extLst>
            </p:cNvPr>
            <p:cNvSpPr/>
            <p:nvPr/>
          </p:nvSpPr>
          <p:spPr>
            <a:xfrm>
              <a:off x="-59390715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6" name="Ellipse 275">
              <a:extLst>
                <a:ext uri="{FF2B5EF4-FFF2-40B4-BE49-F238E27FC236}">
                  <a16:creationId xmlns:a16="http://schemas.microsoft.com/office/drawing/2014/main" id="{2F04541A-2932-682E-0F6E-5F98CF25BC2B}"/>
                </a:ext>
              </a:extLst>
            </p:cNvPr>
            <p:cNvSpPr/>
            <p:nvPr/>
          </p:nvSpPr>
          <p:spPr>
            <a:xfrm>
              <a:off x="-59013376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7" name="Ellipse 276">
              <a:extLst>
                <a:ext uri="{FF2B5EF4-FFF2-40B4-BE49-F238E27FC236}">
                  <a16:creationId xmlns:a16="http://schemas.microsoft.com/office/drawing/2014/main" id="{C161D3DF-0008-BA7A-203F-678FE9F7FDA0}"/>
                </a:ext>
              </a:extLst>
            </p:cNvPr>
            <p:cNvSpPr/>
            <p:nvPr/>
          </p:nvSpPr>
          <p:spPr>
            <a:xfrm>
              <a:off x="-58560715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46061835-2840-C53B-8DF9-B084B775A04A}"/>
                </a:ext>
              </a:extLst>
            </p:cNvPr>
            <p:cNvSpPr/>
            <p:nvPr/>
          </p:nvSpPr>
          <p:spPr>
            <a:xfrm>
              <a:off x="-58938134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ADF7CB65-0CB7-BCFA-2190-2CDC34D8D397}"/>
                </a:ext>
              </a:extLst>
            </p:cNvPr>
            <p:cNvSpPr/>
            <p:nvPr/>
          </p:nvSpPr>
          <p:spPr>
            <a:xfrm>
              <a:off x="-59088457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8D1D9868-26C9-127D-885C-7D8CA75C0CAC}"/>
                </a:ext>
              </a:extLst>
            </p:cNvPr>
            <p:cNvSpPr/>
            <p:nvPr/>
          </p:nvSpPr>
          <p:spPr>
            <a:xfrm>
              <a:off x="-59013376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1" name="Ellipse 280">
              <a:extLst>
                <a:ext uri="{FF2B5EF4-FFF2-40B4-BE49-F238E27FC236}">
                  <a16:creationId xmlns:a16="http://schemas.microsoft.com/office/drawing/2014/main" id="{E1E074D3-6777-6D3C-5910-A7194913E9A8}"/>
                </a:ext>
              </a:extLst>
            </p:cNvPr>
            <p:cNvSpPr/>
            <p:nvPr/>
          </p:nvSpPr>
          <p:spPr>
            <a:xfrm>
              <a:off x="-58938134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2" name="Ellipse 281">
              <a:extLst>
                <a:ext uri="{FF2B5EF4-FFF2-40B4-BE49-F238E27FC236}">
                  <a16:creationId xmlns:a16="http://schemas.microsoft.com/office/drawing/2014/main" id="{BC0D659B-EB9E-AF74-F59D-6A39503F01D5}"/>
                </a:ext>
              </a:extLst>
            </p:cNvPr>
            <p:cNvSpPr/>
            <p:nvPr/>
          </p:nvSpPr>
          <p:spPr>
            <a:xfrm>
              <a:off x="-58108135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3" name="Ellipse 282">
              <a:extLst>
                <a:ext uri="{FF2B5EF4-FFF2-40B4-BE49-F238E27FC236}">
                  <a16:creationId xmlns:a16="http://schemas.microsoft.com/office/drawing/2014/main" id="{89313BF8-33AA-C85F-B5C0-720470EB8B11}"/>
                </a:ext>
              </a:extLst>
            </p:cNvPr>
            <p:cNvSpPr/>
            <p:nvPr/>
          </p:nvSpPr>
          <p:spPr>
            <a:xfrm>
              <a:off x="-61729503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4" name="Ellipse 283">
              <a:extLst>
                <a:ext uri="{FF2B5EF4-FFF2-40B4-BE49-F238E27FC236}">
                  <a16:creationId xmlns:a16="http://schemas.microsoft.com/office/drawing/2014/main" id="{925BFE62-08C2-A3E6-520F-61BA00E59337}"/>
                </a:ext>
              </a:extLst>
            </p:cNvPr>
            <p:cNvSpPr/>
            <p:nvPr/>
          </p:nvSpPr>
          <p:spPr>
            <a:xfrm>
              <a:off x="-60408819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5" name="Ellipse 284">
              <a:extLst>
                <a:ext uri="{FF2B5EF4-FFF2-40B4-BE49-F238E27FC236}">
                  <a16:creationId xmlns:a16="http://schemas.microsoft.com/office/drawing/2014/main" id="{F5E0A3D1-FFA7-A5D3-9342-2F12781488FF}"/>
                </a:ext>
              </a:extLst>
            </p:cNvPr>
            <p:cNvSpPr/>
            <p:nvPr/>
          </p:nvSpPr>
          <p:spPr>
            <a:xfrm>
              <a:off x="-58635877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6" name="Ellipse 285">
              <a:extLst>
                <a:ext uri="{FF2B5EF4-FFF2-40B4-BE49-F238E27FC236}">
                  <a16:creationId xmlns:a16="http://schemas.microsoft.com/office/drawing/2014/main" id="{D5F582A2-57D8-7E4E-F3E5-F84C90E7A929}"/>
                </a:ext>
              </a:extLst>
            </p:cNvPr>
            <p:cNvSpPr/>
            <p:nvPr/>
          </p:nvSpPr>
          <p:spPr>
            <a:xfrm>
              <a:off x="-58560715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7" name="Ellipse 286">
              <a:extLst>
                <a:ext uri="{FF2B5EF4-FFF2-40B4-BE49-F238E27FC236}">
                  <a16:creationId xmlns:a16="http://schemas.microsoft.com/office/drawing/2014/main" id="{B63150F2-3D21-FF6B-B682-409B72A3CB10}"/>
                </a:ext>
              </a:extLst>
            </p:cNvPr>
            <p:cNvSpPr/>
            <p:nvPr/>
          </p:nvSpPr>
          <p:spPr>
            <a:xfrm>
              <a:off x="-58485554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8" name="Ellipse 287">
              <a:extLst>
                <a:ext uri="{FF2B5EF4-FFF2-40B4-BE49-F238E27FC236}">
                  <a16:creationId xmlns:a16="http://schemas.microsoft.com/office/drawing/2014/main" id="{1B500089-B8F9-429D-0D7E-E3C6B2B86466}"/>
                </a:ext>
              </a:extLst>
            </p:cNvPr>
            <p:cNvSpPr/>
            <p:nvPr/>
          </p:nvSpPr>
          <p:spPr>
            <a:xfrm>
              <a:off x="-60333738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9" name="Ellipse 288">
              <a:extLst>
                <a:ext uri="{FF2B5EF4-FFF2-40B4-BE49-F238E27FC236}">
                  <a16:creationId xmlns:a16="http://schemas.microsoft.com/office/drawing/2014/main" id="{29BC5C78-69E6-3F6A-52A1-B3BC6957954B}"/>
                </a:ext>
              </a:extLst>
            </p:cNvPr>
            <p:cNvSpPr/>
            <p:nvPr/>
          </p:nvSpPr>
          <p:spPr>
            <a:xfrm>
              <a:off x="-59013376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0" name="Ellipse 289">
              <a:extLst>
                <a:ext uri="{FF2B5EF4-FFF2-40B4-BE49-F238E27FC236}">
                  <a16:creationId xmlns:a16="http://schemas.microsoft.com/office/drawing/2014/main" id="{250F5ECB-3761-EAB4-CD95-DF1C4F2FAD8C}"/>
                </a:ext>
              </a:extLst>
            </p:cNvPr>
            <p:cNvSpPr/>
            <p:nvPr/>
          </p:nvSpPr>
          <p:spPr>
            <a:xfrm>
              <a:off x="-61804262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1" name="Ellipse 290">
              <a:extLst>
                <a:ext uri="{FF2B5EF4-FFF2-40B4-BE49-F238E27FC236}">
                  <a16:creationId xmlns:a16="http://schemas.microsoft.com/office/drawing/2014/main" id="{A0CEA10C-816C-7997-5E85-E3ADA7619BEE}"/>
                </a:ext>
              </a:extLst>
            </p:cNvPr>
            <p:cNvSpPr/>
            <p:nvPr/>
          </p:nvSpPr>
          <p:spPr>
            <a:xfrm>
              <a:off x="-58032812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2" name="Ellipse 291">
              <a:extLst>
                <a:ext uri="{FF2B5EF4-FFF2-40B4-BE49-F238E27FC236}">
                  <a16:creationId xmlns:a16="http://schemas.microsoft.com/office/drawing/2014/main" id="{BBE79325-4B2C-BC01-3173-97DAEC48BE94}"/>
                </a:ext>
              </a:extLst>
            </p:cNvPr>
            <p:cNvSpPr/>
            <p:nvPr/>
          </p:nvSpPr>
          <p:spPr>
            <a:xfrm>
              <a:off x="-59465957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3" name="Ellipse 292">
              <a:extLst>
                <a:ext uri="{FF2B5EF4-FFF2-40B4-BE49-F238E27FC236}">
                  <a16:creationId xmlns:a16="http://schemas.microsoft.com/office/drawing/2014/main" id="{F4D92174-703A-69EC-FAA3-784A1ACFF43E}"/>
                </a:ext>
              </a:extLst>
            </p:cNvPr>
            <p:cNvSpPr/>
            <p:nvPr/>
          </p:nvSpPr>
          <p:spPr>
            <a:xfrm>
              <a:off x="-58108135" y="-624890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4" name="Ellipse 293">
              <a:extLst>
                <a:ext uri="{FF2B5EF4-FFF2-40B4-BE49-F238E27FC236}">
                  <a16:creationId xmlns:a16="http://schemas.microsoft.com/office/drawing/2014/main" id="{CDB6E536-AD10-5367-784D-064DB981A58E}"/>
                </a:ext>
              </a:extLst>
            </p:cNvPr>
            <p:cNvSpPr/>
            <p:nvPr/>
          </p:nvSpPr>
          <p:spPr>
            <a:xfrm>
              <a:off x="-58560715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5" name="Ellipse 294">
              <a:extLst>
                <a:ext uri="{FF2B5EF4-FFF2-40B4-BE49-F238E27FC236}">
                  <a16:creationId xmlns:a16="http://schemas.microsoft.com/office/drawing/2014/main" id="{DAAAE538-92D5-59E5-452A-87580A90AEA5}"/>
                </a:ext>
              </a:extLst>
            </p:cNvPr>
            <p:cNvSpPr/>
            <p:nvPr/>
          </p:nvSpPr>
          <p:spPr>
            <a:xfrm>
              <a:off x="-58183216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6" name="Ellipse 295">
              <a:extLst>
                <a:ext uri="{FF2B5EF4-FFF2-40B4-BE49-F238E27FC236}">
                  <a16:creationId xmlns:a16="http://schemas.microsoft.com/office/drawing/2014/main" id="{6BFE46FD-345A-7189-B29C-8B49B23B2E65}"/>
                </a:ext>
              </a:extLst>
            </p:cNvPr>
            <p:cNvSpPr/>
            <p:nvPr/>
          </p:nvSpPr>
          <p:spPr>
            <a:xfrm>
              <a:off x="-58485554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7" name="Ellipse 296">
              <a:extLst>
                <a:ext uri="{FF2B5EF4-FFF2-40B4-BE49-F238E27FC236}">
                  <a16:creationId xmlns:a16="http://schemas.microsoft.com/office/drawing/2014/main" id="{FA48B68D-BD86-3D8A-0A65-DDA477A29FD5}"/>
                </a:ext>
              </a:extLst>
            </p:cNvPr>
            <p:cNvSpPr/>
            <p:nvPr/>
          </p:nvSpPr>
          <p:spPr>
            <a:xfrm>
              <a:off x="-58485554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8" name="Ellipse 297">
              <a:extLst>
                <a:ext uri="{FF2B5EF4-FFF2-40B4-BE49-F238E27FC236}">
                  <a16:creationId xmlns:a16="http://schemas.microsoft.com/office/drawing/2014/main" id="{B24157A5-6FD5-4A06-B1E3-D2921D479251}"/>
                </a:ext>
              </a:extLst>
            </p:cNvPr>
            <p:cNvSpPr/>
            <p:nvPr/>
          </p:nvSpPr>
          <p:spPr>
            <a:xfrm>
              <a:off x="-58560715" y="-624890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9" name="Ellipse 298">
              <a:extLst>
                <a:ext uri="{FF2B5EF4-FFF2-40B4-BE49-F238E27FC236}">
                  <a16:creationId xmlns:a16="http://schemas.microsoft.com/office/drawing/2014/main" id="{23747979-8968-447B-A0F4-99100FBA7846}"/>
                </a:ext>
              </a:extLst>
            </p:cNvPr>
            <p:cNvSpPr/>
            <p:nvPr/>
          </p:nvSpPr>
          <p:spPr>
            <a:xfrm>
              <a:off x="-59918537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0" name="Ellipse 299">
              <a:extLst>
                <a:ext uri="{FF2B5EF4-FFF2-40B4-BE49-F238E27FC236}">
                  <a16:creationId xmlns:a16="http://schemas.microsoft.com/office/drawing/2014/main" id="{15A50A2D-FC15-61C3-72FB-3029EA0DC956}"/>
                </a:ext>
              </a:extLst>
            </p:cNvPr>
            <p:cNvSpPr/>
            <p:nvPr/>
          </p:nvSpPr>
          <p:spPr>
            <a:xfrm>
              <a:off x="-58183216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1" name="Ellipse 300">
              <a:extLst>
                <a:ext uri="{FF2B5EF4-FFF2-40B4-BE49-F238E27FC236}">
                  <a16:creationId xmlns:a16="http://schemas.microsoft.com/office/drawing/2014/main" id="{B583DFA2-F7C4-0DF9-FDFF-6360BFBE8E3F}"/>
                </a:ext>
              </a:extLst>
            </p:cNvPr>
            <p:cNvSpPr/>
            <p:nvPr/>
          </p:nvSpPr>
          <p:spPr>
            <a:xfrm>
              <a:off x="-58938134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2" name="Ellipse 301">
              <a:extLst>
                <a:ext uri="{FF2B5EF4-FFF2-40B4-BE49-F238E27FC236}">
                  <a16:creationId xmlns:a16="http://schemas.microsoft.com/office/drawing/2014/main" id="{1C19B091-FE2D-485A-36C5-83528A089FED}"/>
                </a:ext>
              </a:extLst>
            </p:cNvPr>
            <p:cNvSpPr/>
            <p:nvPr/>
          </p:nvSpPr>
          <p:spPr>
            <a:xfrm>
              <a:off x="-59013376" y="-624890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3" name="Ellipse 302">
              <a:extLst>
                <a:ext uri="{FF2B5EF4-FFF2-40B4-BE49-F238E27FC236}">
                  <a16:creationId xmlns:a16="http://schemas.microsoft.com/office/drawing/2014/main" id="{79039421-C25C-F074-C507-4BDBAFB59C67}"/>
                </a:ext>
              </a:extLst>
            </p:cNvPr>
            <p:cNvSpPr/>
            <p:nvPr/>
          </p:nvSpPr>
          <p:spPr>
            <a:xfrm>
              <a:off x="-60371117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4" name="Ellipse 303">
              <a:extLst>
                <a:ext uri="{FF2B5EF4-FFF2-40B4-BE49-F238E27FC236}">
                  <a16:creationId xmlns:a16="http://schemas.microsoft.com/office/drawing/2014/main" id="{7880B37E-704F-AA49-FD3A-EBC49C8D00ED}"/>
                </a:ext>
              </a:extLst>
            </p:cNvPr>
            <p:cNvSpPr/>
            <p:nvPr/>
          </p:nvSpPr>
          <p:spPr>
            <a:xfrm>
              <a:off x="-59956239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5" name="Ellipse 304">
              <a:extLst>
                <a:ext uri="{FF2B5EF4-FFF2-40B4-BE49-F238E27FC236}">
                  <a16:creationId xmlns:a16="http://schemas.microsoft.com/office/drawing/2014/main" id="{1CE0E697-2649-A613-21C8-95D93E27D451}"/>
                </a:ext>
              </a:extLst>
            </p:cNvPr>
            <p:cNvSpPr/>
            <p:nvPr/>
          </p:nvSpPr>
          <p:spPr>
            <a:xfrm>
              <a:off x="-58108135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6" name="Ellipse 305">
              <a:extLst>
                <a:ext uri="{FF2B5EF4-FFF2-40B4-BE49-F238E27FC236}">
                  <a16:creationId xmlns:a16="http://schemas.microsoft.com/office/drawing/2014/main" id="{F850D5AF-D60A-3AA8-8FB3-F7E4C0764024}"/>
                </a:ext>
              </a:extLst>
            </p:cNvPr>
            <p:cNvSpPr/>
            <p:nvPr/>
          </p:nvSpPr>
          <p:spPr>
            <a:xfrm>
              <a:off x="-59881158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7" name="Ellipse 306">
              <a:extLst>
                <a:ext uri="{FF2B5EF4-FFF2-40B4-BE49-F238E27FC236}">
                  <a16:creationId xmlns:a16="http://schemas.microsoft.com/office/drawing/2014/main" id="{BAC32915-C33F-0A74-7BB7-ACA4A5260EB6}"/>
                </a:ext>
              </a:extLst>
            </p:cNvPr>
            <p:cNvSpPr/>
            <p:nvPr/>
          </p:nvSpPr>
          <p:spPr>
            <a:xfrm>
              <a:off x="-59390715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8" name="Ellipse 307">
              <a:extLst>
                <a:ext uri="{FF2B5EF4-FFF2-40B4-BE49-F238E27FC236}">
                  <a16:creationId xmlns:a16="http://schemas.microsoft.com/office/drawing/2014/main" id="{FD61526C-0FDF-E83B-8D32-2F893C961C11}"/>
                </a:ext>
              </a:extLst>
            </p:cNvPr>
            <p:cNvSpPr/>
            <p:nvPr/>
          </p:nvSpPr>
          <p:spPr>
            <a:xfrm>
              <a:off x="-57730958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9" name="Ellipse 308">
              <a:extLst>
                <a:ext uri="{FF2B5EF4-FFF2-40B4-BE49-F238E27FC236}">
                  <a16:creationId xmlns:a16="http://schemas.microsoft.com/office/drawing/2014/main" id="{B09FBB7C-FED5-BD4F-3F12-05FF592DF6CE}"/>
                </a:ext>
              </a:extLst>
            </p:cNvPr>
            <p:cNvSpPr/>
            <p:nvPr/>
          </p:nvSpPr>
          <p:spPr>
            <a:xfrm>
              <a:off x="-60823698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0" name="Ellipse 309">
              <a:extLst>
                <a:ext uri="{FF2B5EF4-FFF2-40B4-BE49-F238E27FC236}">
                  <a16:creationId xmlns:a16="http://schemas.microsoft.com/office/drawing/2014/main" id="{1374645C-7CA5-F5DA-EA6A-0E21AC443BFD}"/>
                </a:ext>
              </a:extLst>
            </p:cNvPr>
            <p:cNvSpPr/>
            <p:nvPr/>
          </p:nvSpPr>
          <p:spPr>
            <a:xfrm>
              <a:off x="-61276278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1" name="Ellipse 310">
              <a:extLst>
                <a:ext uri="{FF2B5EF4-FFF2-40B4-BE49-F238E27FC236}">
                  <a16:creationId xmlns:a16="http://schemas.microsoft.com/office/drawing/2014/main" id="{3ACE4742-57FB-0588-B9FC-DE368937F9FF}"/>
                </a:ext>
              </a:extLst>
            </p:cNvPr>
            <p:cNvSpPr/>
            <p:nvPr/>
          </p:nvSpPr>
          <p:spPr>
            <a:xfrm>
              <a:off x="-5773063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2" name="Ellipse 311">
              <a:extLst>
                <a:ext uri="{FF2B5EF4-FFF2-40B4-BE49-F238E27FC236}">
                  <a16:creationId xmlns:a16="http://schemas.microsoft.com/office/drawing/2014/main" id="{A764D848-14FF-9639-DF3C-344026826E99}"/>
                </a:ext>
              </a:extLst>
            </p:cNvPr>
            <p:cNvSpPr/>
            <p:nvPr/>
          </p:nvSpPr>
          <p:spPr>
            <a:xfrm>
              <a:off x="-57580232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3" name="Ellipse 312">
              <a:extLst>
                <a:ext uri="{FF2B5EF4-FFF2-40B4-BE49-F238E27FC236}">
                  <a16:creationId xmlns:a16="http://schemas.microsoft.com/office/drawing/2014/main" id="{404DDD67-3BAD-FAC3-D23B-472131302C16}"/>
                </a:ext>
              </a:extLst>
            </p:cNvPr>
            <p:cNvSpPr/>
            <p:nvPr/>
          </p:nvSpPr>
          <p:spPr>
            <a:xfrm>
              <a:off x="-58070272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4" name="Ellipse 313">
              <a:extLst>
                <a:ext uri="{FF2B5EF4-FFF2-40B4-BE49-F238E27FC236}">
                  <a16:creationId xmlns:a16="http://schemas.microsoft.com/office/drawing/2014/main" id="{23D677E1-01BF-4B70-0F81-8FFE142E7736}"/>
                </a:ext>
              </a:extLst>
            </p:cNvPr>
            <p:cNvSpPr/>
            <p:nvPr/>
          </p:nvSpPr>
          <p:spPr>
            <a:xfrm>
              <a:off x="-59503658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5" name="Ellipse 314">
              <a:extLst>
                <a:ext uri="{FF2B5EF4-FFF2-40B4-BE49-F238E27FC236}">
                  <a16:creationId xmlns:a16="http://schemas.microsoft.com/office/drawing/2014/main" id="{D33E1814-C0FE-1C5A-CE78-EBCC82EAFFE5}"/>
                </a:ext>
              </a:extLst>
            </p:cNvPr>
            <p:cNvSpPr/>
            <p:nvPr/>
          </p:nvSpPr>
          <p:spPr>
            <a:xfrm>
              <a:off x="-61728859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6" name="Ellipse 315">
              <a:extLst>
                <a:ext uri="{FF2B5EF4-FFF2-40B4-BE49-F238E27FC236}">
                  <a16:creationId xmlns:a16="http://schemas.microsoft.com/office/drawing/2014/main" id="{7C9145EE-2E80-4FBB-192C-222B0A90EC2C}"/>
                </a:ext>
              </a:extLst>
            </p:cNvPr>
            <p:cNvSpPr/>
            <p:nvPr/>
          </p:nvSpPr>
          <p:spPr>
            <a:xfrm>
              <a:off x="-57655554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7" name="Ellipse 316">
              <a:extLst>
                <a:ext uri="{FF2B5EF4-FFF2-40B4-BE49-F238E27FC236}">
                  <a16:creationId xmlns:a16="http://schemas.microsoft.com/office/drawing/2014/main" id="{B0AAAC0D-5634-CC3E-4360-9F8E1E5D657F}"/>
                </a:ext>
              </a:extLst>
            </p:cNvPr>
            <p:cNvSpPr/>
            <p:nvPr/>
          </p:nvSpPr>
          <p:spPr>
            <a:xfrm>
              <a:off x="-58145917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8" name="Ellipse 317">
              <a:extLst>
                <a:ext uri="{FF2B5EF4-FFF2-40B4-BE49-F238E27FC236}">
                  <a16:creationId xmlns:a16="http://schemas.microsoft.com/office/drawing/2014/main" id="{2C0EB6ED-4A65-8412-91F5-0D4DE4F4866D}"/>
                </a:ext>
              </a:extLst>
            </p:cNvPr>
            <p:cNvSpPr/>
            <p:nvPr/>
          </p:nvSpPr>
          <p:spPr>
            <a:xfrm>
              <a:off x="-57655554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9" name="Ellipse 318">
              <a:extLst>
                <a:ext uri="{FF2B5EF4-FFF2-40B4-BE49-F238E27FC236}">
                  <a16:creationId xmlns:a16="http://schemas.microsoft.com/office/drawing/2014/main" id="{4303F126-05D3-C2D1-7399-BE1921D6EC5A}"/>
                </a:ext>
              </a:extLst>
            </p:cNvPr>
            <p:cNvSpPr/>
            <p:nvPr/>
          </p:nvSpPr>
          <p:spPr>
            <a:xfrm>
              <a:off x="-61691560" y="-670552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0" name="Ellipse 319">
              <a:extLst>
                <a:ext uri="{FF2B5EF4-FFF2-40B4-BE49-F238E27FC236}">
                  <a16:creationId xmlns:a16="http://schemas.microsoft.com/office/drawing/2014/main" id="{9D4BA388-8924-ECB0-4507-6A8E535488B7}"/>
                </a:ext>
              </a:extLst>
            </p:cNvPr>
            <p:cNvSpPr/>
            <p:nvPr/>
          </p:nvSpPr>
          <p:spPr>
            <a:xfrm>
              <a:off x="-59428577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1" name="Ellipse 320">
              <a:extLst>
                <a:ext uri="{FF2B5EF4-FFF2-40B4-BE49-F238E27FC236}">
                  <a16:creationId xmlns:a16="http://schemas.microsoft.com/office/drawing/2014/main" id="{0ABBEF4B-0D48-62C7-BF71-A1F32E4CA061}"/>
                </a:ext>
              </a:extLst>
            </p:cNvPr>
            <p:cNvSpPr/>
            <p:nvPr/>
          </p:nvSpPr>
          <p:spPr>
            <a:xfrm>
              <a:off x="-5799543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2" name="Ellipse 321">
              <a:extLst>
                <a:ext uri="{FF2B5EF4-FFF2-40B4-BE49-F238E27FC236}">
                  <a16:creationId xmlns:a16="http://schemas.microsoft.com/office/drawing/2014/main" id="{39CAACA4-A941-299D-37FA-1DE926A7B443}"/>
                </a:ext>
              </a:extLst>
            </p:cNvPr>
            <p:cNvSpPr/>
            <p:nvPr/>
          </p:nvSpPr>
          <p:spPr>
            <a:xfrm>
              <a:off x="-5807019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3" name="Ellipse 322">
              <a:extLst>
                <a:ext uri="{FF2B5EF4-FFF2-40B4-BE49-F238E27FC236}">
                  <a16:creationId xmlns:a16="http://schemas.microsoft.com/office/drawing/2014/main" id="{58F98088-7352-1E48-0D15-B7F3C22034D3}"/>
                </a:ext>
              </a:extLst>
            </p:cNvPr>
            <p:cNvSpPr/>
            <p:nvPr/>
          </p:nvSpPr>
          <p:spPr>
            <a:xfrm>
              <a:off x="-58522933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4" name="Ellipse 323">
              <a:extLst>
                <a:ext uri="{FF2B5EF4-FFF2-40B4-BE49-F238E27FC236}">
                  <a16:creationId xmlns:a16="http://schemas.microsoft.com/office/drawing/2014/main" id="{05DF4300-C60C-958E-2A5B-7D38AB045C3D}"/>
                </a:ext>
              </a:extLst>
            </p:cNvPr>
            <p:cNvSpPr/>
            <p:nvPr/>
          </p:nvSpPr>
          <p:spPr>
            <a:xfrm>
              <a:off x="-58598497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5" name="Ellipse 324">
              <a:extLst>
                <a:ext uri="{FF2B5EF4-FFF2-40B4-BE49-F238E27FC236}">
                  <a16:creationId xmlns:a16="http://schemas.microsoft.com/office/drawing/2014/main" id="{0E21A7F6-B846-B2CE-86F2-5EA0D8E8A940}"/>
                </a:ext>
              </a:extLst>
            </p:cNvPr>
            <p:cNvSpPr/>
            <p:nvPr/>
          </p:nvSpPr>
          <p:spPr>
            <a:xfrm>
              <a:off x="-5814615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6" name="Ellipse 325">
              <a:extLst>
                <a:ext uri="{FF2B5EF4-FFF2-40B4-BE49-F238E27FC236}">
                  <a16:creationId xmlns:a16="http://schemas.microsoft.com/office/drawing/2014/main" id="{8EF005DF-E639-7DBC-AE29-7D567FA28CB1}"/>
                </a:ext>
              </a:extLst>
            </p:cNvPr>
            <p:cNvSpPr/>
            <p:nvPr/>
          </p:nvSpPr>
          <p:spPr>
            <a:xfrm>
              <a:off x="-58220917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7" name="Ellipse 326">
              <a:extLst>
                <a:ext uri="{FF2B5EF4-FFF2-40B4-BE49-F238E27FC236}">
                  <a16:creationId xmlns:a16="http://schemas.microsoft.com/office/drawing/2014/main" id="{A93D8B9F-2779-F529-DBDD-498FDD194C12}"/>
                </a:ext>
              </a:extLst>
            </p:cNvPr>
            <p:cNvSpPr/>
            <p:nvPr/>
          </p:nvSpPr>
          <p:spPr>
            <a:xfrm>
              <a:off x="-6206889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8" name="Ellipse 327">
              <a:extLst>
                <a:ext uri="{FF2B5EF4-FFF2-40B4-BE49-F238E27FC236}">
                  <a16:creationId xmlns:a16="http://schemas.microsoft.com/office/drawing/2014/main" id="{2475AE0E-6ECE-1250-28EE-2FC17EEA142E}"/>
                </a:ext>
              </a:extLst>
            </p:cNvPr>
            <p:cNvSpPr/>
            <p:nvPr/>
          </p:nvSpPr>
          <p:spPr>
            <a:xfrm>
              <a:off x="-58448094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9" name="Ellipse 328">
              <a:extLst>
                <a:ext uri="{FF2B5EF4-FFF2-40B4-BE49-F238E27FC236}">
                  <a16:creationId xmlns:a16="http://schemas.microsoft.com/office/drawing/2014/main" id="{CFD6B16B-5903-398B-5699-9C812BD0BC04}"/>
                </a:ext>
              </a:extLst>
            </p:cNvPr>
            <p:cNvSpPr/>
            <p:nvPr/>
          </p:nvSpPr>
          <p:spPr>
            <a:xfrm>
              <a:off x="-5852277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0" name="Ellipse 329">
              <a:extLst>
                <a:ext uri="{FF2B5EF4-FFF2-40B4-BE49-F238E27FC236}">
                  <a16:creationId xmlns:a16="http://schemas.microsoft.com/office/drawing/2014/main" id="{83FC03DF-79F8-8E98-D4CF-02FD68D136EB}"/>
                </a:ext>
              </a:extLst>
            </p:cNvPr>
            <p:cNvSpPr/>
            <p:nvPr/>
          </p:nvSpPr>
          <p:spPr>
            <a:xfrm>
              <a:off x="-5859873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1" name="Ellipse 330">
              <a:extLst>
                <a:ext uri="{FF2B5EF4-FFF2-40B4-BE49-F238E27FC236}">
                  <a16:creationId xmlns:a16="http://schemas.microsoft.com/office/drawing/2014/main" id="{58E49B66-739A-8C37-D7FF-FA265FD6D09E}"/>
                </a:ext>
              </a:extLst>
            </p:cNvPr>
            <p:cNvSpPr/>
            <p:nvPr/>
          </p:nvSpPr>
          <p:spPr>
            <a:xfrm>
              <a:off x="-59051078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2" name="Ellipse 331">
              <a:extLst>
                <a:ext uri="{FF2B5EF4-FFF2-40B4-BE49-F238E27FC236}">
                  <a16:creationId xmlns:a16="http://schemas.microsoft.com/office/drawing/2014/main" id="{47E8A0E1-58D2-A240-42F6-341460582EB4}"/>
                </a:ext>
              </a:extLst>
            </p:cNvPr>
            <p:cNvSpPr/>
            <p:nvPr/>
          </p:nvSpPr>
          <p:spPr>
            <a:xfrm>
              <a:off x="-58975513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3" name="Ellipse 332">
              <a:extLst>
                <a:ext uri="{FF2B5EF4-FFF2-40B4-BE49-F238E27FC236}">
                  <a16:creationId xmlns:a16="http://schemas.microsoft.com/office/drawing/2014/main" id="{98382C57-11C5-9294-EAE5-58B9FB61B4BA}"/>
                </a:ext>
              </a:extLst>
            </p:cNvPr>
            <p:cNvSpPr/>
            <p:nvPr/>
          </p:nvSpPr>
          <p:spPr>
            <a:xfrm>
              <a:off x="-58975997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4" name="Ellipse 333">
              <a:extLst>
                <a:ext uri="{FF2B5EF4-FFF2-40B4-BE49-F238E27FC236}">
                  <a16:creationId xmlns:a16="http://schemas.microsoft.com/office/drawing/2014/main" id="{7685625E-2609-1465-95B0-890A9111C1BF}"/>
                </a:ext>
              </a:extLst>
            </p:cNvPr>
            <p:cNvSpPr/>
            <p:nvPr/>
          </p:nvSpPr>
          <p:spPr>
            <a:xfrm>
              <a:off x="-58673498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5" name="Ellipse 334">
              <a:extLst>
                <a:ext uri="{FF2B5EF4-FFF2-40B4-BE49-F238E27FC236}">
                  <a16:creationId xmlns:a16="http://schemas.microsoft.com/office/drawing/2014/main" id="{325A7F04-FCA2-46DF-6654-A9B3399FB5B8}"/>
                </a:ext>
              </a:extLst>
            </p:cNvPr>
            <p:cNvSpPr/>
            <p:nvPr/>
          </p:nvSpPr>
          <p:spPr>
            <a:xfrm>
              <a:off x="-58900674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6" name="Ellipse 335">
              <a:extLst>
                <a:ext uri="{FF2B5EF4-FFF2-40B4-BE49-F238E27FC236}">
                  <a16:creationId xmlns:a16="http://schemas.microsoft.com/office/drawing/2014/main" id="{827FC8BE-E311-C1BD-59B7-20E429A2835F}"/>
                </a:ext>
              </a:extLst>
            </p:cNvPr>
            <p:cNvSpPr/>
            <p:nvPr/>
          </p:nvSpPr>
          <p:spPr>
            <a:xfrm>
              <a:off x="-59051078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7" name="Ellipse 336">
              <a:extLst>
                <a:ext uri="{FF2B5EF4-FFF2-40B4-BE49-F238E27FC236}">
                  <a16:creationId xmlns:a16="http://schemas.microsoft.com/office/drawing/2014/main" id="{67585DFB-D625-0048-0709-B4CE30E91F06}"/>
                </a:ext>
              </a:extLst>
            </p:cNvPr>
            <p:cNvSpPr/>
            <p:nvPr/>
          </p:nvSpPr>
          <p:spPr>
            <a:xfrm>
              <a:off x="-5897543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8" name="Ellipse 337">
              <a:extLst>
                <a:ext uri="{FF2B5EF4-FFF2-40B4-BE49-F238E27FC236}">
                  <a16:creationId xmlns:a16="http://schemas.microsoft.com/office/drawing/2014/main" id="{D36928F0-1AF5-32A4-CCCC-6CFB1971898D}"/>
                </a:ext>
              </a:extLst>
            </p:cNvPr>
            <p:cNvSpPr/>
            <p:nvPr/>
          </p:nvSpPr>
          <p:spPr>
            <a:xfrm>
              <a:off x="-5905131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9" name="Ellipse 338">
              <a:extLst>
                <a:ext uri="{FF2B5EF4-FFF2-40B4-BE49-F238E27FC236}">
                  <a16:creationId xmlns:a16="http://schemas.microsoft.com/office/drawing/2014/main" id="{2D0F4FFF-D600-64C7-B10E-5DDD720553FC}"/>
                </a:ext>
              </a:extLst>
            </p:cNvPr>
            <p:cNvSpPr/>
            <p:nvPr/>
          </p:nvSpPr>
          <p:spPr>
            <a:xfrm>
              <a:off x="-59126078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0" name="Ellipse 339">
              <a:extLst>
                <a:ext uri="{FF2B5EF4-FFF2-40B4-BE49-F238E27FC236}">
                  <a16:creationId xmlns:a16="http://schemas.microsoft.com/office/drawing/2014/main" id="{542193E0-4969-C88E-1417-EC2A92ADCD9B}"/>
                </a:ext>
              </a:extLst>
            </p:cNvPr>
            <p:cNvSpPr/>
            <p:nvPr/>
          </p:nvSpPr>
          <p:spPr>
            <a:xfrm>
              <a:off x="-59353255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1" name="Ellipse 340">
              <a:extLst>
                <a:ext uri="{FF2B5EF4-FFF2-40B4-BE49-F238E27FC236}">
                  <a16:creationId xmlns:a16="http://schemas.microsoft.com/office/drawing/2014/main" id="{70E4B06D-F2FB-64CF-8855-A314157CC876}"/>
                </a:ext>
              </a:extLst>
            </p:cNvPr>
            <p:cNvSpPr/>
            <p:nvPr/>
          </p:nvSpPr>
          <p:spPr>
            <a:xfrm>
              <a:off x="-5942801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2" name="Ellipse 341">
              <a:extLst>
                <a:ext uri="{FF2B5EF4-FFF2-40B4-BE49-F238E27FC236}">
                  <a16:creationId xmlns:a16="http://schemas.microsoft.com/office/drawing/2014/main" id="{904D67F5-9A77-7BC8-F6C9-49F23E9FB893}"/>
                </a:ext>
              </a:extLst>
            </p:cNvPr>
            <p:cNvSpPr/>
            <p:nvPr/>
          </p:nvSpPr>
          <p:spPr>
            <a:xfrm>
              <a:off x="-59503658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3" name="Ellipse 342">
              <a:extLst>
                <a:ext uri="{FF2B5EF4-FFF2-40B4-BE49-F238E27FC236}">
                  <a16:creationId xmlns:a16="http://schemas.microsoft.com/office/drawing/2014/main" id="{9C0B15FC-CB35-6403-BBD7-2C649EE0E74E}"/>
                </a:ext>
              </a:extLst>
            </p:cNvPr>
            <p:cNvSpPr/>
            <p:nvPr/>
          </p:nvSpPr>
          <p:spPr>
            <a:xfrm>
              <a:off x="-61616318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4" name="Ellipse 343">
              <a:extLst>
                <a:ext uri="{FF2B5EF4-FFF2-40B4-BE49-F238E27FC236}">
                  <a16:creationId xmlns:a16="http://schemas.microsoft.com/office/drawing/2014/main" id="{662AFCBB-21CC-B590-487E-EC84BC3861A7}"/>
                </a:ext>
              </a:extLst>
            </p:cNvPr>
            <p:cNvSpPr/>
            <p:nvPr/>
          </p:nvSpPr>
          <p:spPr>
            <a:xfrm>
              <a:off x="-61691560" y="-631416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5" name="Ellipse 344">
              <a:extLst>
                <a:ext uri="{FF2B5EF4-FFF2-40B4-BE49-F238E27FC236}">
                  <a16:creationId xmlns:a16="http://schemas.microsoft.com/office/drawing/2014/main" id="{EF2893FF-5B17-20FE-DA2E-B58C09AE3D6E}"/>
                </a:ext>
              </a:extLst>
            </p:cNvPr>
            <p:cNvSpPr/>
            <p:nvPr/>
          </p:nvSpPr>
          <p:spPr>
            <a:xfrm>
              <a:off x="-59503900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6" name="Ellipse 345">
              <a:extLst>
                <a:ext uri="{FF2B5EF4-FFF2-40B4-BE49-F238E27FC236}">
                  <a16:creationId xmlns:a16="http://schemas.microsoft.com/office/drawing/2014/main" id="{37AE8E32-726A-9302-82D7-5A26EF7E17B2}"/>
                </a:ext>
              </a:extLst>
            </p:cNvPr>
            <p:cNvSpPr/>
            <p:nvPr/>
          </p:nvSpPr>
          <p:spPr>
            <a:xfrm>
              <a:off x="-5957865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7" name="Ellipse 346">
              <a:extLst>
                <a:ext uri="{FF2B5EF4-FFF2-40B4-BE49-F238E27FC236}">
                  <a16:creationId xmlns:a16="http://schemas.microsoft.com/office/drawing/2014/main" id="{98763B04-A74C-006A-275E-DD1B80360F42}"/>
                </a:ext>
              </a:extLst>
            </p:cNvPr>
            <p:cNvSpPr/>
            <p:nvPr/>
          </p:nvSpPr>
          <p:spPr>
            <a:xfrm>
              <a:off x="-59805835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8" name="Ellipse 347">
              <a:extLst>
                <a:ext uri="{FF2B5EF4-FFF2-40B4-BE49-F238E27FC236}">
                  <a16:creationId xmlns:a16="http://schemas.microsoft.com/office/drawing/2014/main" id="{65698FCB-3B11-EF92-D6A2-28B1A07AFBB7}"/>
                </a:ext>
              </a:extLst>
            </p:cNvPr>
            <p:cNvSpPr/>
            <p:nvPr/>
          </p:nvSpPr>
          <p:spPr>
            <a:xfrm>
              <a:off x="-61766641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9" name="Ellipse 348">
              <a:extLst>
                <a:ext uri="{FF2B5EF4-FFF2-40B4-BE49-F238E27FC236}">
                  <a16:creationId xmlns:a16="http://schemas.microsoft.com/office/drawing/2014/main" id="{F76366AE-9C66-5486-AAFD-11E10E5673C5}"/>
                </a:ext>
              </a:extLst>
            </p:cNvPr>
            <p:cNvSpPr/>
            <p:nvPr/>
          </p:nvSpPr>
          <p:spPr>
            <a:xfrm>
              <a:off x="-59880594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0" name="Ellipse 349">
              <a:extLst>
                <a:ext uri="{FF2B5EF4-FFF2-40B4-BE49-F238E27FC236}">
                  <a16:creationId xmlns:a16="http://schemas.microsoft.com/office/drawing/2014/main" id="{AE34E54D-D120-22B8-B94C-A5CFF9B507A8}"/>
                </a:ext>
              </a:extLst>
            </p:cNvPr>
            <p:cNvSpPr/>
            <p:nvPr/>
          </p:nvSpPr>
          <p:spPr>
            <a:xfrm>
              <a:off x="-57692934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1" name="Ellipse 350">
              <a:extLst>
                <a:ext uri="{FF2B5EF4-FFF2-40B4-BE49-F238E27FC236}">
                  <a16:creationId xmlns:a16="http://schemas.microsoft.com/office/drawing/2014/main" id="{4C04F81C-3E7B-D388-EF75-1EA99FC232BA}"/>
                </a:ext>
              </a:extLst>
            </p:cNvPr>
            <p:cNvSpPr/>
            <p:nvPr/>
          </p:nvSpPr>
          <p:spPr>
            <a:xfrm>
              <a:off x="-57617692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2" name="Ellipse 351">
              <a:extLst>
                <a:ext uri="{FF2B5EF4-FFF2-40B4-BE49-F238E27FC236}">
                  <a16:creationId xmlns:a16="http://schemas.microsoft.com/office/drawing/2014/main" id="{D4E7C60C-A41C-CFB1-A263-E3C99BCD7FAF}"/>
                </a:ext>
              </a:extLst>
            </p:cNvPr>
            <p:cNvSpPr/>
            <p:nvPr/>
          </p:nvSpPr>
          <p:spPr>
            <a:xfrm>
              <a:off x="-59956480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3" name="Ellipse 352">
              <a:extLst>
                <a:ext uri="{FF2B5EF4-FFF2-40B4-BE49-F238E27FC236}">
                  <a16:creationId xmlns:a16="http://schemas.microsoft.com/office/drawing/2014/main" id="{A5CCDC11-5633-C5A2-A678-58F901A673E0}"/>
                </a:ext>
              </a:extLst>
            </p:cNvPr>
            <p:cNvSpPr/>
            <p:nvPr/>
          </p:nvSpPr>
          <p:spPr>
            <a:xfrm>
              <a:off x="-6003123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4" name="Ellipse 353">
              <a:extLst>
                <a:ext uri="{FF2B5EF4-FFF2-40B4-BE49-F238E27FC236}">
                  <a16:creationId xmlns:a16="http://schemas.microsoft.com/office/drawing/2014/main" id="{246A3080-584B-1102-6D49-47D167927A13}"/>
                </a:ext>
              </a:extLst>
            </p:cNvPr>
            <p:cNvSpPr/>
            <p:nvPr/>
          </p:nvSpPr>
          <p:spPr>
            <a:xfrm>
              <a:off x="-60258415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5" name="Ellipse 354">
              <a:extLst>
                <a:ext uri="{FF2B5EF4-FFF2-40B4-BE49-F238E27FC236}">
                  <a16:creationId xmlns:a16="http://schemas.microsoft.com/office/drawing/2014/main" id="{94ACB844-FCA6-B3B8-7493-85DD93D87D2C}"/>
                </a:ext>
              </a:extLst>
            </p:cNvPr>
            <p:cNvSpPr/>
            <p:nvPr/>
          </p:nvSpPr>
          <p:spPr>
            <a:xfrm>
              <a:off x="-61691560" y="-70987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6" name="Ellipse 355">
              <a:extLst>
                <a:ext uri="{FF2B5EF4-FFF2-40B4-BE49-F238E27FC236}">
                  <a16:creationId xmlns:a16="http://schemas.microsoft.com/office/drawing/2014/main" id="{C6FCA504-A385-3010-3852-4229FEC0E45F}"/>
                </a:ext>
              </a:extLst>
            </p:cNvPr>
            <p:cNvSpPr/>
            <p:nvPr/>
          </p:nvSpPr>
          <p:spPr>
            <a:xfrm>
              <a:off x="-60409141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7" name="Ellipse 356">
              <a:extLst>
                <a:ext uri="{FF2B5EF4-FFF2-40B4-BE49-F238E27FC236}">
                  <a16:creationId xmlns:a16="http://schemas.microsoft.com/office/drawing/2014/main" id="{D3F121AC-96E1-2FD6-5188-1A2DCE3FF274}"/>
                </a:ext>
              </a:extLst>
            </p:cNvPr>
            <p:cNvSpPr/>
            <p:nvPr/>
          </p:nvSpPr>
          <p:spPr>
            <a:xfrm>
              <a:off x="-6048381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8" name="Ellipse 357">
              <a:extLst>
                <a:ext uri="{FF2B5EF4-FFF2-40B4-BE49-F238E27FC236}">
                  <a16:creationId xmlns:a16="http://schemas.microsoft.com/office/drawing/2014/main" id="{88BEB2AD-B1EC-2104-9FBA-70F53C158C3E}"/>
                </a:ext>
              </a:extLst>
            </p:cNvPr>
            <p:cNvSpPr/>
            <p:nvPr/>
          </p:nvSpPr>
          <p:spPr>
            <a:xfrm>
              <a:off x="-60710996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9" name="Ellipse 358">
              <a:extLst>
                <a:ext uri="{FF2B5EF4-FFF2-40B4-BE49-F238E27FC236}">
                  <a16:creationId xmlns:a16="http://schemas.microsoft.com/office/drawing/2014/main" id="{E380A769-FFEF-E728-52D9-2E800077BA77}"/>
                </a:ext>
              </a:extLst>
            </p:cNvPr>
            <p:cNvSpPr/>
            <p:nvPr/>
          </p:nvSpPr>
          <p:spPr>
            <a:xfrm>
              <a:off x="-60785835" y="-801212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0" name="Ellipse 359">
              <a:extLst>
                <a:ext uri="{FF2B5EF4-FFF2-40B4-BE49-F238E27FC236}">
                  <a16:creationId xmlns:a16="http://schemas.microsoft.com/office/drawing/2014/main" id="{27B8F9A1-77B5-2055-5296-444E2C0F6124}"/>
                </a:ext>
              </a:extLst>
            </p:cNvPr>
            <p:cNvSpPr/>
            <p:nvPr/>
          </p:nvSpPr>
          <p:spPr>
            <a:xfrm>
              <a:off x="-6086172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1" name="Ellipse 360">
              <a:extLst>
                <a:ext uri="{FF2B5EF4-FFF2-40B4-BE49-F238E27FC236}">
                  <a16:creationId xmlns:a16="http://schemas.microsoft.com/office/drawing/2014/main" id="{959FFC2F-D8FF-E804-E76D-29A40B5A87CB}"/>
                </a:ext>
              </a:extLst>
            </p:cNvPr>
            <p:cNvSpPr/>
            <p:nvPr/>
          </p:nvSpPr>
          <p:spPr>
            <a:xfrm>
              <a:off x="-61163576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2" name="Ellipse 361">
              <a:extLst>
                <a:ext uri="{FF2B5EF4-FFF2-40B4-BE49-F238E27FC236}">
                  <a16:creationId xmlns:a16="http://schemas.microsoft.com/office/drawing/2014/main" id="{7A4A5A3B-5C7F-7FE2-FB3C-D421078FD66F}"/>
                </a:ext>
              </a:extLst>
            </p:cNvPr>
            <p:cNvSpPr/>
            <p:nvPr/>
          </p:nvSpPr>
          <p:spPr>
            <a:xfrm>
              <a:off x="-61238416" y="-801212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3" name="Ellipse 362">
              <a:extLst>
                <a:ext uri="{FF2B5EF4-FFF2-40B4-BE49-F238E27FC236}">
                  <a16:creationId xmlns:a16="http://schemas.microsoft.com/office/drawing/2014/main" id="{5D469944-C773-209D-0BD3-5430C7BE8AF8}"/>
                </a:ext>
              </a:extLst>
            </p:cNvPr>
            <p:cNvSpPr/>
            <p:nvPr/>
          </p:nvSpPr>
          <p:spPr>
            <a:xfrm>
              <a:off x="-6131430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4" name="Ellipse 363">
              <a:extLst>
                <a:ext uri="{FF2B5EF4-FFF2-40B4-BE49-F238E27FC236}">
                  <a16:creationId xmlns:a16="http://schemas.microsoft.com/office/drawing/2014/main" id="{3661AF31-3BCA-3176-32A9-10597B50C887}"/>
                </a:ext>
              </a:extLst>
            </p:cNvPr>
            <p:cNvSpPr/>
            <p:nvPr/>
          </p:nvSpPr>
          <p:spPr>
            <a:xfrm>
              <a:off x="-61766641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5" name="Ellipse 364">
              <a:extLst>
                <a:ext uri="{FF2B5EF4-FFF2-40B4-BE49-F238E27FC236}">
                  <a16:creationId xmlns:a16="http://schemas.microsoft.com/office/drawing/2014/main" id="{EEBE619C-25FB-B2E7-CF66-F2B3B76E2ED1}"/>
                </a:ext>
              </a:extLst>
            </p:cNvPr>
            <p:cNvSpPr/>
            <p:nvPr/>
          </p:nvSpPr>
          <p:spPr>
            <a:xfrm>
              <a:off x="-61616237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6" name="Ellipse 365">
              <a:extLst>
                <a:ext uri="{FF2B5EF4-FFF2-40B4-BE49-F238E27FC236}">
                  <a16:creationId xmlns:a16="http://schemas.microsoft.com/office/drawing/2014/main" id="{862B2665-FE06-2457-1BDD-1D97BED3F47D}"/>
                </a:ext>
              </a:extLst>
            </p:cNvPr>
            <p:cNvSpPr/>
            <p:nvPr/>
          </p:nvSpPr>
          <p:spPr>
            <a:xfrm>
              <a:off x="-61691077" y="-801212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7" name="Ellipse 366">
              <a:extLst>
                <a:ext uri="{FF2B5EF4-FFF2-40B4-BE49-F238E27FC236}">
                  <a16:creationId xmlns:a16="http://schemas.microsoft.com/office/drawing/2014/main" id="{A52F0D98-FE83-DE13-AFD3-D5204CB47C90}"/>
                </a:ext>
              </a:extLst>
            </p:cNvPr>
            <p:cNvSpPr/>
            <p:nvPr/>
          </p:nvSpPr>
          <p:spPr>
            <a:xfrm>
              <a:off x="-6176688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8" name="Ellipse 367">
              <a:extLst>
                <a:ext uri="{FF2B5EF4-FFF2-40B4-BE49-F238E27FC236}">
                  <a16:creationId xmlns:a16="http://schemas.microsoft.com/office/drawing/2014/main" id="{98A0A2D5-78AD-3687-DD27-C8B4640ED9A5}"/>
                </a:ext>
              </a:extLst>
            </p:cNvPr>
            <p:cNvSpPr/>
            <p:nvPr/>
          </p:nvSpPr>
          <p:spPr>
            <a:xfrm>
              <a:off x="-61691560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9" name="Ellipse 368">
              <a:extLst>
                <a:ext uri="{FF2B5EF4-FFF2-40B4-BE49-F238E27FC236}">
                  <a16:creationId xmlns:a16="http://schemas.microsoft.com/office/drawing/2014/main" id="{57CCEFDB-187D-9413-21F8-AB2B5D26DE67}"/>
                </a:ext>
              </a:extLst>
            </p:cNvPr>
            <p:cNvSpPr/>
            <p:nvPr/>
          </p:nvSpPr>
          <p:spPr>
            <a:xfrm>
              <a:off x="-61314060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0" name="Ellipse 369">
              <a:extLst>
                <a:ext uri="{FF2B5EF4-FFF2-40B4-BE49-F238E27FC236}">
                  <a16:creationId xmlns:a16="http://schemas.microsoft.com/office/drawing/2014/main" id="{22095E13-0A43-8660-68FF-85FFEAE0FA53}"/>
                </a:ext>
              </a:extLst>
            </p:cNvPr>
            <p:cNvSpPr/>
            <p:nvPr/>
          </p:nvSpPr>
          <p:spPr>
            <a:xfrm>
              <a:off x="-61238899" y="-82735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1" name="Ellipse 370">
              <a:extLst>
                <a:ext uri="{FF2B5EF4-FFF2-40B4-BE49-F238E27FC236}">
                  <a16:creationId xmlns:a16="http://schemas.microsoft.com/office/drawing/2014/main" id="{E4EDC0BA-8AE1-0A5E-A5C3-9E3E041C5EBF}"/>
                </a:ext>
              </a:extLst>
            </p:cNvPr>
            <p:cNvSpPr/>
            <p:nvPr/>
          </p:nvSpPr>
          <p:spPr>
            <a:xfrm>
              <a:off x="-61163576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2" name="Ellipse 371">
              <a:extLst>
                <a:ext uri="{FF2B5EF4-FFF2-40B4-BE49-F238E27FC236}">
                  <a16:creationId xmlns:a16="http://schemas.microsoft.com/office/drawing/2014/main" id="{F7FF8467-08A8-FE7A-7BD0-5EAC946ADB37}"/>
                </a:ext>
              </a:extLst>
            </p:cNvPr>
            <p:cNvSpPr/>
            <p:nvPr/>
          </p:nvSpPr>
          <p:spPr>
            <a:xfrm>
              <a:off x="-58108135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3" name="Ellipse 372">
              <a:extLst>
                <a:ext uri="{FF2B5EF4-FFF2-40B4-BE49-F238E27FC236}">
                  <a16:creationId xmlns:a16="http://schemas.microsoft.com/office/drawing/2014/main" id="{F45CF21A-77B4-E4B6-E6D4-93BBED0E71A3}"/>
                </a:ext>
              </a:extLst>
            </p:cNvPr>
            <p:cNvSpPr/>
            <p:nvPr/>
          </p:nvSpPr>
          <p:spPr>
            <a:xfrm>
              <a:off x="-6161631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4" name="Ellipse 373">
              <a:extLst>
                <a:ext uri="{FF2B5EF4-FFF2-40B4-BE49-F238E27FC236}">
                  <a16:creationId xmlns:a16="http://schemas.microsoft.com/office/drawing/2014/main" id="{48517F5F-4B0F-2055-80BB-4A9CD234B7D8}"/>
                </a:ext>
              </a:extLst>
            </p:cNvPr>
            <p:cNvSpPr/>
            <p:nvPr/>
          </p:nvSpPr>
          <p:spPr>
            <a:xfrm>
              <a:off x="-58560715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5" name="Ellipse 374">
              <a:extLst>
                <a:ext uri="{FF2B5EF4-FFF2-40B4-BE49-F238E27FC236}">
                  <a16:creationId xmlns:a16="http://schemas.microsoft.com/office/drawing/2014/main" id="{7EB0E2B3-424E-1492-D843-CD67C8624CAA}"/>
                </a:ext>
              </a:extLst>
            </p:cNvPr>
            <p:cNvSpPr/>
            <p:nvPr/>
          </p:nvSpPr>
          <p:spPr>
            <a:xfrm>
              <a:off x="-60861399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6" name="Ellipse 375">
              <a:extLst>
                <a:ext uri="{FF2B5EF4-FFF2-40B4-BE49-F238E27FC236}">
                  <a16:creationId xmlns:a16="http://schemas.microsoft.com/office/drawing/2014/main" id="{B84ABC46-801A-0F2C-6906-A721356CC435}"/>
                </a:ext>
              </a:extLst>
            </p:cNvPr>
            <p:cNvSpPr/>
            <p:nvPr/>
          </p:nvSpPr>
          <p:spPr>
            <a:xfrm>
              <a:off x="-60786318" y="-82735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7" name="Ellipse 376">
              <a:extLst>
                <a:ext uri="{FF2B5EF4-FFF2-40B4-BE49-F238E27FC236}">
                  <a16:creationId xmlns:a16="http://schemas.microsoft.com/office/drawing/2014/main" id="{F8884484-DF37-98F4-D14F-C1D6913DA67C}"/>
                </a:ext>
              </a:extLst>
            </p:cNvPr>
            <p:cNvSpPr/>
            <p:nvPr/>
          </p:nvSpPr>
          <p:spPr>
            <a:xfrm>
              <a:off x="-60710996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8" name="Ellipse 377">
              <a:extLst>
                <a:ext uri="{FF2B5EF4-FFF2-40B4-BE49-F238E27FC236}">
                  <a16:creationId xmlns:a16="http://schemas.microsoft.com/office/drawing/2014/main" id="{3D37F762-6F5A-729E-09CD-A3D19EB67397}"/>
                </a:ext>
              </a:extLst>
            </p:cNvPr>
            <p:cNvSpPr/>
            <p:nvPr/>
          </p:nvSpPr>
          <p:spPr>
            <a:xfrm>
              <a:off x="-61314060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9" name="Ellipse 378">
              <a:extLst>
                <a:ext uri="{FF2B5EF4-FFF2-40B4-BE49-F238E27FC236}">
                  <a16:creationId xmlns:a16="http://schemas.microsoft.com/office/drawing/2014/main" id="{976A20A3-16A5-EA6E-AA09-D7E836593B0B}"/>
                </a:ext>
              </a:extLst>
            </p:cNvPr>
            <p:cNvSpPr/>
            <p:nvPr/>
          </p:nvSpPr>
          <p:spPr>
            <a:xfrm>
              <a:off x="-61238899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0" name="Ellipse 379">
              <a:extLst>
                <a:ext uri="{FF2B5EF4-FFF2-40B4-BE49-F238E27FC236}">
                  <a16:creationId xmlns:a16="http://schemas.microsoft.com/office/drawing/2014/main" id="{F0BA42E4-1F00-7CB7-D026-C3C40A7B60B8}"/>
                </a:ext>
              </a:extLst>
            </p:cNvPr>
            <p:cNvSpPr/>
            <p:nvPr/>
          </p:nvSpPr>
          <p:spPr>
            <a:xfrm>
              <a:off x="-59013376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1" name="Ellipse 380">
              <a:extLst>
                <a:ext uri="{FF2B5EF4-FFF2-40B4-BE49-F238E27FC236}">
                  <a16:creationId xmlns:a16="http://schemas.microsoft.com/office/drawing/2014/main" id="{A82AAF08-2BF9-0630-FF78-EDDFC78BF497}"/>
                </a:ext>
              </a:extLst>
            </p:cNvPr>
            <p:cNvSpPr/>
            <p:nvPr/>
          </p:nvSpPr>
          <p:spPr>
            <a:xfrm>
              <a:off x="-60408819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2" name="Ellipse 381">
              <a:extLst>
                <a:ext uri="{FF2B5EF4-FFF2-40B4-BE49-F238E27FC236}">
                  <a16:creationId xmlns:a16="http://schemas.microsoft.com/office/drawing/2014/main" id="{F6E7A2AD-A088-7F6E-04C4-EFB7DBA46FA9}"/>
                </a:ext>
              </a:extLst>
            </p:cNvPr>
            <p:cNvSpPr/>
            <p:nvPr/>
          </p:nvSpPr>
          <p:spPr>
            <a:xfrm>
              <a:off x="-60333255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3" name="Ellipse 382">
              <a:extLst>
                <a:ext uri="{FF2B5EF4-FFF2-40B4-BE49-F238E27FC236}">
                  <a16:creationId xmlns:a16="http://schemas.microsoft.com/office/drawing/2014/main" id="{3A8D5B14-7FF5-FDF7-9014-0BD876FF3022}"/>
                </a:ext>
              </a:extLst>
            </p:cNvPr>
            <p:cNvSpPr/>
            <p:nvPr/>
          </p:nvSpPr>
          <p:spPr>
            <a:xfrm>
              <a:off x="-60258415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4" name="Ellipse 383">
              <a:extLst>
                <a:ext uri="{FF2B5EF4-FFF2-40B4-BE49-F238E27FC236}">
                  <a16:creationId xmlns:a16="http://schemas.microsoft.com/office/drawing/2014/main" id="{E2ED0F10-BFAB-9B0F-E6D8-5AE28658F1BF}"/>
                </a:ext>
              </a:extLst>
            </p:cNvPr>
            <p:cNvSpPr/>
            <p:nvPr/>
          </p:nvSpPr>
          <p:spPr>
            <a:xfrm>
              <a:off x="-61163737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5" name="Ellipse 384">
              <a:extLst>
                <a:ext uri="{FF2B5EF4-FFF2-40B4-BE49-F238E27FC236}">
                  <a16:creationId xmlns:a16="http://schemas.microsoft.com/office/drawing/2014/main" id="{582F5A49-319B-7C1F-E277-63B717754D88}"/>
                </a:ext>
              </a:extLst>
            </p:cNvPr>
            <p:cNvSpPr/>
            <p:nvPr/>
          </p:nvSpPr>
          <p:spPr>
            <a:xfrm>
              <a:off x="-59465957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6" name="Ellipse 385">
              <a:extLst>
                <a:ext uri="{FF2B5EF4-FFF2-40B4-BE49-F238E27FC236}">
                  <a16:creationId xmlns:a16="http://schemas.microsoft.com/office/drawing/2014/main" id="{AA9BBE1B-21D4-030A-2220-0B155ECA0409}"/>
                </a:ext>
              </a:extLst>
            </p:cNvPr>
            <p:cNvSpPr/>
            <p:nvPr/>
          </p:nvSpPr>
          <p:spPr>
            <a:xfrm>
              <a:off x="-60861399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7" name="Ellipse 386">
              <a:extLst>
                <a:ext uri="{FF2B5EF4-FFF2-40B4-BE49-F238E27FC236}">
                  <a16:creationId xmlns:a16="http://schemas.microsoft.com/office/drawing/2014/main" id="{FDC77B4E-0B23-ECA7-B705-152E1CC7022A}"/>
                </a:ext>
              </a:extLst>
            </p:cNvPr>
            <p:cNvSpPr/>
            <p:nvPr/>
          </p:nvSpPr>
          <p:spPr>
            <a:xfrm>
              <a:off x="-59956239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8" name="Ellipse 387">
              <a:extLst>
                <a:ext uri="{FF2B5EF4-FFF2-40B4-BE49-F238E27FC236}">
                  <a16:creationId xmlns:a16="http://schemas.microsoft.com/office/drawing/2014/main" id="{45965092-B03E-8AF3-F80C-90A867CAF34D}"/>
                </a:ext>
              </a:extLst>
            </p:cNvPr>
            <p:cNvSpPr/>
            <p:nvPr/>
          </p:nvSpPr>
          <p:spPr>
            <a:xfrm>
              <a:off x="-59880674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9" name="Ellipse 388">
              <a:extLst>
                <a:ext uri="{FF2B5EF4-FFF2-40B4-BE49-F238E27FC236}">
                  <a16:creationId xmlns:a16="http://schemas.microsoft.com/office/drawing/2014/main" id="{2611EC94-8CE7-C2D3-0A84-45E79693F889}"/>
                </a:ext>
              </a:extLst>
            </p:cNvPr>
            <p:cNvSpPr/>
            <p:nvPr/>
          </p:nvSpPr>
          <p:spPr>
            <a:xfrm>
              <a:off x="-59805835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0" name="Ellipse 389">
              <a:extLst>
                <a:ext uri="{FF2B5EF4-FFF2-40B4-BE49-F238E27FC236}">
                  <a16:creationId xmlns:a16="http://schemas.microsoft.com/office/drawing/2014/main" id="{0759A619-9E36-1B87-ABB1-E754604C09DB}"/>
                </a:ext>
              </a:extLst>
            </p:cNvPr>
            <p:cNvSpPr/>
            <p:nvPr/>
          </p:nvSpPr>
          <p:spPr>
            <a:xfrm>
              <a:off x="-57617692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1" name="Ellipse 390">
              <a:extLst>
                <a:ext uri="{FF2B5EF4-FFF2-40B4-BE49-F238E27FC236}">
                  <a16:creationId xmlns:a16="http://schemas.microsoft.com/office/drawing/2014/main" id="{84530A5A-B645-326E-0818-89DD4A99D39B}"/>
                </a:ext>
              </a:extLst>
            </p:cNvPr>
            <p:cNvSpPr/>
            <p:nvPr/>
          </p:nvSpPr>
          <p:spPr>
            <a:xfrm>
              <a:off x="-57693256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2" name="Ellipse 391">
              <a:extLst>
                <a:ext uri="{FF2B5EF4-FFF2-40B4-BE49-F238E27FC236}">
                  <a16:creationId xmlns:a16="http://schemas.microsoft.com/office/drawing/2014/main" id="{6C98A6C9-014F-700D-9F38-3C29B2FDEF98}"/>
                </a:ext>
              </a:extLst>
            </p:cNvPr>
            <p:cNvSpPr/>
            <p:nvPr/>
          </p:nvSpPr>
          <p:spPr>
            <a:xfrm>
              <a:off x="-59918537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3" name="Ellipse 392">
              <a:extLst>
                <a:ext uri="{FF2B5EF4-FFF2-40B4-BE49-F238E27FC236}">
                  <a16:creationId xmlns:a16="http://schemas.microsoft.com/office/drawing/2014/main" id="{FAAB3445-75EB-2E39-A7B4-1957188DBCBF}"/>
                </a:ext>
              </a:extLst>
            </p:cNvPr>
            <p:cNvSpPr/>
            <p:nvPr/>
          </p:nvSpPr>
          <p:spPr>
            <a:xfrm>
              <a:off x="-59503658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4" name="Ellipse 393">
              <a:extLst>
                <a:ext uri="{FF2B5EF4-FFF2-40B4-BE49-F238E27FC236}">
                  <a16:creationId xmlns:a16="http://schemas.microsoft.com/office/drawing/2014/main" id="{878A39D3-538F-0A15-7467-98334B6104AA}"/>
                </a:ext>
              </a:extLst>
            </p:cNvPr>
            <p:cNvSpPr/>
            <p:nvPr/>
          </p:nvSpPr>
          <p:spPr>
            <a:xfrm>
              <a:off x="-59428094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5" name="Ellipse 394">
              <a:extLst>
                <a:ext uri="{FF2B5EF4-FFF2-40B4-BE49-F238E27FC236}">
                  <a16:creationId xmlns:a16="http://schemas.microsoft.com/office/drawing/2014/main" id="{08064CE2-A93E-9BD5-2F3B-CE2C254F409A}"/>
                </a:ext>
              </a:extLst>
            </p:cNvPr>
            <p:cNvSpPr/>
            <p:nvPr/>
          </p:nvSpPr>
          <p:spPr>
            <a:xfrm>
              <a:off x="-59353255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6" name="Ellipse 395">
              <a:extLst>
                <a:ext uri="{FF2B5EF4-FFF2-40B4-BE49-F238E27FC236}">
                  <a16:creationId xmlns:a16="http://schemas.microsoft.com/office/drawing/2014/main" id="{DA91A37A-FD81-3EBA-72F8-BBB8442B91A8}"/>
                </a:ext>
              </a:extLst>
            </p:cNvPr>
            <p:cNvSpPr/>
            <p:nvPr/>
          </p:nvSpPr>
          <p:spPr>
            <a:xfrm>
              <a:off x="-60786318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7" name="Ellipse 396">
              <a:extLst>
                <a:ext uri="{FF2B5EF4-FFF2-40B4-BE49-F238E27FC236}">
                  <a16:creationId xmlns:a16="http://schemas.microsoft.com/office/drawing/2014/main" id="{4D3A8936-1092-7367-9A03-14DD4D311A04}"/>
                </a:ext>
              </a:extLst>
            </p:cNvPr>
            <p:cNvSpPr/>
            <p:nvPr/>
          </p:nvSpPr>
          <p:spPr>
            <a:xfrm>
              <a:off x="-60408819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8" name="Ellipse 397">
              <a:extLst>
                <a:ext uri="{FF2B5EF4-FFF2-40B4-BE49-F238E27FC236}">
                  <a16:creationId xmlns:a16="http://schemas.microsoft.com/office/drawing/2014/main" id="{EF050467-E0A0-A894-3B7B-C75418C9C069}"/>
                </a:ext>
              </a:extLst>
            </p:cNvPr>
            <p:cNvSpPr/>
            <p:nvPr/>
          </p:nvSpPr>
          <p:spPr>
            <a:xfrm>
              <a:off x="-60333738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9" name="Ellipse 398">
              <a:extLst>
                <a:ext uri="{FF2B5EF4-FFF2-40B4-BE49-F238E27FC236}">
                  <a16:creationId xmlns:a16="http://schemas.microsoft.com/office/drawing/2014/main" id="{36B535EB-971F-9E4A-4DC9-6992FD65EF8E}"/>
                </a:ext>
              </a:extLst>
            </p:cNvPr>
            <p:cNvSpPr/>
            <p:nvPr/>
          </p:nvSpPr>
          <p:spPr>
            <a:xfrm>
              <a:off x="-59051078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0" name="Ellipse 399">
              <a:extLst>
                <a:ext uri="{FF2B5EF4-FFF2-40B4-BE49-F238E27FC236}">
                  <a16:creationId xmlns:a16="http://schemas.microsoft.com/office/drawing/2014/main" id="{9172281C-EC42-5473-BECA-D097E8815E52}"/>
                </a:ext>
              </a:extLst>
            </p:cNvPr>
            <p:cNvSpPr/>
            <p:nvPr/>
          </p:nvSpPr>
          <p:spPr>
            <a:xfrm>
              <a:off x="-58975513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1" name="Ellipse 400">
              <a:extLst>
                <a:ext uri="{FF2B5EF4-FFF2-40B4-BE49-F238E27FC236}">
                  <a16:creationId xmlns:a16="http://schemas.microsoft.com/office/drawing/2014/main" id="{F203034D-8D89-4D36-BF25-138A3F236986}"/>
                </a:ext>
              </a:extLst>
            </p:cNvPr>
            <p:cNvSpPr/>
            <p:nvPr/>
          </p:nvSpPr>
          <p:spPr>
            <a:xfrm>
              <a:off x="-59956239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2" name="Ellipse 401">
              <a:extLst>
                <a:ext uri="{FF2B5EF4-FFF2-40B4-BE49-F238E27FC236}">
                  <a16:creationId xmlns:a16="http://schemas.microsoft.com/office/drawing/2014/main" id="{8DD03E39-BC88-B02B-4D79-B6B8831AC0DA}"/>
                </a:ext>
              </a:extLst>
            </p:cNvPr>
            <p:cNvSpPr/>
            <p:nvPr/>
          </p:nvSpPr>
          <p:spPr>
            <a:xfrm>
              <a:off x="-61766641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3" name="Ellipse 402">
              <a:extLst>
                <a:ext uri="{FF2B5EF4-FFF2-40B4-BE49-F238E27FC236}">
                  <a16:creationId xmlns:a16="http://schemas.microsoft.com/office/drawing/2014/main" id="{4ED1B374-B922-5D90-E484-976C9C269DDF}"/>
                </a:ext>
              </a:extLst>
            </p:cNvPr>
            <p:cNvSpPr/>
            <p:nvPr/>
          </p:nvSpPr>
          <p:spPr>
            <a:xfrm>
              <a:off x="-61691560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4" name="Ellipse 403">
              <a:extLst>
                <a:ext uri="{FF2B5EF4-FFF2-40B4-BE49-F238E27FC236}">
                  <a16:creationId xmlns:a16="http://schemas.microsoft.com/office/drawing/2014/main" id="{20B0221F-AA40-32D9-2DF0-B8682929BFE4}"/>
                </a:ext>
              </a:extLst>
            </p:cNvPr>
            <p:cNvSpPr/>
            <p:nvPr/>
          </p:nvSpPr>
          <p:spPr>
            <a:xfrm>
              <a:off x="-61314060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5" name="Ellipse 404">
              <a:extLst>
                <a:ext uri="{FF2B5EF4-FFF2-40B4-BE49-F238E27FC236}">
                  <a16:creationId xmlns:a16="http://schemas.microsoft.com/office/drawing/2014/main" id="{D2DA5413-9D7C-43F8-B436-93317DB8B87C}"/>
                </a:ext>
              </a:extLst>
            </p:cNvPr>
            <p:cNvSpPr/>
            <p:nvPr/>
          </p:nvSpPr>
          <p:spPr>
            <a:xfrm>
              <a:off x="-58598497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6" name="Ellipse 405">
              <a:extLst>
                <a:ext uri="{FF2B5EF4-FFF2-40B4-BE49-F238E27FC236}">
                  <a16:creationId xmlns:a16="http://schemas.microsoft.com/office/drawing/2014/main" id="{DB6019F1-A775-0B60-8130-C381A5A791EC}"/>
                </a:ext>
              </a:extLst>
            </p:cNvPr>
            <p:cNvSpPr/>
            <p:nvPr/>
          </p:nvSpPr>
          <p:spPr>
            <a:xfrm>
              <a:off x="-58522933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7" name="Ellipse 406">
              <a:extLst>
                <a:ext uri="{FF2B5EF4-FFF2-40B4-BE49-F238E27FC236}">
                  <a16:creationId xmlns:a16="http://schemas.microsoft.com/office/drawing/2014/main" id="{19598439-4C79-DC5B-7C0E-26DBE5E96A69}"/>
                </a:ext>
              </a:extLst>
            </p:cNvPr>
            <p:cNvSpPr/>
            <p:nvPr/>
          </p:nvSpPr>
          <p:spPr>
            <a:xfrm>
              <a:off x="-61238899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8" name="Ellipse 407">
              <a:extLst>
                <a:ext uri="{FF2B5EF4-FFF2-40B4-BE49-F238E27FC236}">
                  <a16:creationId xmlns:a16="http://schemas.microsoft.com/office/drawing/2014/main" id="{003E2400-4F02-FE56-AB2E-E86C70796781}"/>
                </a:ext>
              </a:extLst>
            </p:cNvPr>
            <p:cNvSpPr/>
            <p:nvPr/>
          </p:nvSpPr>
          <p:spPr>
            <a:xfrm>
              <a:off x="-60861399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9" name="Ellipse 408">
              <a:extLst>
                <a:ext uri="{FF2B5EF4-FFF2-40B4-BE49-F238E27FC236}">
                  <a16:creationId xmlns:a16="http://schemas.microsoft.com/office/drawing/2014/main" id="{2A216F93-6F9F-55DD-8914-79887AA1A396}"/>
                </a:ext>
              </a:extLst>
            </p:cNvPr>
            <p:cNvSpPr/>
            <p:nvPr/>
          </p:nvSpPr>
          <p:spPr>
            <a:xfrm>
              <a:off x="-59503658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" name="Ellipse 409">
              <a:extLst>
                <a:ext uri="{FF2B5EF4-FFF2-40B4-BE49-F238E27FC236}">
                  <a16:creationId xmlns:a16="http://schemas.microsoft.com/office/drawing/2014/main" id="{2A40A08B-B584-7E81-BA18-F572109AE899}"/>
                </a:ext>
              </a:extLst>
            </p:cNvPr>
            <p:cNvSpPr/>
            <p:nvPr/>
          </p:nvSpPr>
          <p:spPr>
            <a:xfrm>
              <a:off x="-59428577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" name="Ellipse 410">
              <a:extLst>
                <a:ext uri="{FF2B5EF4-FFF2-40B4-BE49-F238E27FC236}">
                  <a16:creationId xmlns:a16="http://schemas.microsoft.com/office/drawing/2014/main" id="{5D078695-3301-FFFF-C650-50088C64C1FD}"/>
                </a:ext>
              </a:extLst>
            </p:cNvPr>
            <p:cNvSpPr/>
            <p:nvPr/>
          </p:nvSpPr>
          <p:spPr>
            <a:xfrm>
              <a:off x="-58145917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2" name="Ellipse 411">
              <a:extLst>
                <a:ext uri="{FF2B5EF4-FFF2-40B4-BE49-F238E27FC236}">
                  <a16:creationId xmlns:a16="http://schemas.microsoft.com/office/drawing/2014/main" id="{AD9E6C51-7967-D0A4-C238-A2EE396E6AB9}"/>
                </a:ext>
              </a:extLst>
            </p:cNvPr>
            <p:cNvSpPr/>
            <p:nvPr/>
          </p:nvSpPr>
          <p:spPr>
            <a:xfrm>
              <a:off x="-5950365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3" name="Ellipse 412">
              <a:extLst>
                <a:ext uri="{FF2B5EF4-FFF2-40B4-BE49-F238E27FC236}">
                  <a16:creationId xmlns:a16="http://schemas.microsoft.com/office/drawing/2014/main" id="{78D6A9A1-6DF9-5E46-01E7-C4C4C7EE87EC}"/>
                </a:ext>
              </a:extLst>
            </p:cNvPr>
            <p:cNvSpPr/>
            <p:nvPr/>
          </p:nvSpPr>
          <p:spPr>
            <a:xfrm>
              <a:off x="-58070272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4" name="Ellipse 413">
              <a:extLst>
                <a:ext uri="{FF2B5EF4-FFF2-40B4-BE49-F238E27FC236}">
                  <a16:creationId xmlns:a16="http://schemas.microsoft.com/office/drawing/2014/main" id="{126D54C5-A28E-53B5-3710-19139E427DFB}"/>
                </a:ext>
              </a:extLst>
            </p:cNvPr>
            <p:cNvSpPr/>
            <p:nvPr/>
          </p:nvSpPr>
          <p:spPr>
            <a:xfrm>
              <a:off x="-59051078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5" name="Ellipse 414">
              <a:extLst>
                <a:ext uri="{FF2B5EF4-FFF2-40B4-BE49-F238E27FC236}">
                  <a16:creationId xmlns:a16="http://schemas.microsoft.com/office/drawing/2014/main" id="{296A9CF0-5EB0-34EF-0014-727DC0460CEB}"/>
                </a:ext>
              </a:extLst>
            </p:cNvPr>
            <p:cNvSpPr/>
            <p:nvPr/>
          </p:nvSpPr>
          <p:spPr>
            <a:xfrm>
              <a:off x="-61276278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6" name="Ellipse 415">
              <a:extLst>
                <a:ext uri="{FF2B5EF4-FFF2-40B4-BE49-F238E27FC236}">
                  <a16:creationId xmlns:a16="http://schemas.microsoft.com/office/drawing/2014/main" id="{EB1F1498-C14F-C7A1-F4F5-68A5F4BEAFE8}"/>
                </a:ext>
              </a:extLst>
            </p:cNvPr>
            <p:cNvSpPr/>
            <p:nvPr/>
          </p:nvSpPr>
          <p:spPr>
            <a:xfrm>
              <a:off x="-61201117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7" name="Ellipse 416">
              <a:extLst>
                <a:ext uri="{FF2B5EF4-FFF2-40B4-BE49-F238E27FC236}">
                  <a16:creationId xmlns:a16="http://schemas.microsoft.com/office/drawing/2014/main" id="{13170FD6-9731-D952-ECB7-885DB619704F}"/>
                </a:ext>
              </a:extLst>
            </p:cNvPr>
            <p:cNvSpPr/>
            <p:nvPr/>
          </p:nvSpPr>
          <p:spPr>
            <a:xfrm>
              <a:off x="-58975997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8" name="Ellipse 417">
              <a:extLst>
                <a:ext uri="{FF2B5EF4-FFF2-40B4-BE49-F238E27FC236}">
                  <a16:creationId xmlns:a16="http://schemas.microsoft.com/office/drawing/2014/main" id="{DA680DF9-07A7-E9B2-B273-A666C807E85D}"/>
                </a:ext>
              </a:extLst>
            </p:cNvPr>
            <p:cNvSpPr/>
            <p:nvPr/>
          </p:nvSpPr>
          <p:spPr>
            <a:xfrm>
              <a:off x="-58145917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9" name="Ellipse 418">
              <a:extLst>
                <a:ext uri="{FF2B5EF4-FFF2-40B4-BE49-F238E27FC236}">
                  <a16:creationId xmlns:a16="http://schemas.microsoft.com/office/drawing/2014/main" id="{BAFF8CF1-31AC-9A85-2A2B-B511B322D48B}"/>
                </a:ext>
              </a:extLst>
            </p:cNvPr>
            <p:cNvSpPr/>
            <p:nvPr/>
          </p:nvSpPr>
          <p:spPr>
            <a:xfrm>
              <a:off x="-59428094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0" name="Ellipse 419">
              <a:extLst>
                <a:ext uri="{FF2B5EF4-FFF2-40B4-BE49-F238E27FC236}">
                  <a16:creationId xmlns:a16="http://schemas.microsoft.com/office/drawing/2014/main" id="{43ABFE43-D714-676E-D3E4-46827B266059}"/>
                </a:ext>
              </a:extLst>
            </p:cNvPr>
            <p:cNvSpPr/>
            <p:nvPr/>
          </p:nvSpPr>
          <p:spPr>
            <a:xfrm>
              <a:off x="-57692934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1" name="Ellipse 420">
              <a:extLst>
                <a:ext uri="{FF2B5EF4-FFF2-40B4-BE49-F238E27FC236}">
                  <a16:creationId xmlns:a16="http://schemas.microsoft.com/office/drawing/2014/main" id="{267669A2-E851-0467-1FC4-2B70D579D962}"/>
                </a:ext>
              </a:extLst>
            </p:cNvPr>
            <p:cNvSpPr/>
            <p:nvPr/>
          </p:nvSpPr>
          <p:spPr>
            <a:xfrm>
              <a:off x="-60823698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2" name="Ellipse 421">
              <a:extLst>
                <a:ext uri="{FF2B5EF4-FFF2-40B4-BE49-F238E27FC236}">
                  <a16:creationId xmlns:a16="http://schemas.microsoft.com/office/drawing/2014/main" id="{BB00FC6D-245F-F5A3-C168-E9E4F383C090}"/>
                </a:ext>
              </a:extLst>
            </p:cNvPr>
            <p:cNvSpPr/>
            <p:nvPr/>
          </p:nvSpPr>
          <p:spPr>
            <a:xfrm>
              <a:off x="-60748456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3" name="Ellipse 422">
              <a:extLst>
                <a:ext uri="{FF2B5EF4-FFF2-40B4-BE49-F238E27FC236}">
                  <a16:creationId xmlns:a16="http://schemas.microsoft.com/office/drawing/2014/main" id="{CE6A6E56-FDAC-A862-0005-B6216D47FC98}"/>
                </a:ext>
              </a:extLst>
            </p:cNvPr>
            <p:cNvSpPr/>
            <p:nvPr/>
          </p:nvSpPr>
          <p:spPr>
            <a:xfrm>
              <a:off x="-61729261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4" name="Ellipse 423">
              <a:extLst>
                <a:ext uri="{FF2B5EF4-FFF2-40B4-BE49-F238E27FC236}">
                  <a16:creationId xmlns:a16="http://schemas.microsoft.com/office/drawing/2014/main" id="{D9FB5B22-3567-5CA6-F0DC-66CD71162D18}"/>
                </a:ext>
              </a:extLst>
            </p:cNvPr>
            <p:cNvSpPr/>
            <p:nvPr/>
          </p:nvSpPr>
          <p:spPr>
            <a:xfrm>
              <a:off x="-61653697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5" name="Ellipse 424">
              <a:extLst>
                <a:ext uri="{FF2B5EF4-FFF2-40B4-BE49-F238E27FC236}">
                  <a16:creationId xmlns:a16="http://schemas.microsoft.com/office/drawing/2014/main" id="{13F8396A-6D14-0A02-4C58-661B73B4C1FA}"/>
                </a:ext>
              </a:extLst>
            </p:cNvPr>
            <p:cNvSpPr/>
            <p:nvPr/>
          </p:nvSpPr>
          <p:spPr>
            <a:xfrm>
              <a:off x="-57730635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6" name="Ellipse 425">
              <a:extLst>
                <a:ext uri="{FF2B5EF4-FFF2-40B4-BE49-F238E27FC236}">
                  <a16:creationId xmlns:a16="http://schemas.microsoft.com/office/drawing/2014/main" id="{3021D1F6-6993-CE73-503C-4CC4429468D2}"/>
                </a:ext>
              </a:extLst>
            </p:cNvPr>
            <p:cNvSpPr/>
            <p:nvPr/>
          </p:nvSpPr>
          <p:spPr>
            <a:xfrm>
              <a:off x="-61351681" y="-650984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7" name="Ellipse 426">
              <a:extLst>
                <a:ext uri="{FF2B5EF4-FFF2-40B4-BE49-F238E27FC236}">
                  <a16:creationId xmlns:a16="http://schemas.microsoft.com/office/drawing/2014/main" id="{4A221A04-478E-0909-797A-5731B2E62E38}"/>
                </a:ext>
              </a:extLst>
            </p:cNvPr>
            <p:cNvSpPr/>
            <p:nvPr/>
          </p:nvSpPr>
          <p:spPr>
            <a:xfrm>
              <a:off x="-60371117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8" name="Ellipse 427">
              <a:extLst>
                <a:ext uri="{FF2B5EF4-FFF2-40B4-BE49-F238E27FC236}">
                  <a16:creationId xmlns:a16="http://schemas.microsoft.com/office/drawing/2014/main" id="{F40E3638-B36A-2437-418C-C34DFBDA5C53}"/>
                </a:ext>
              </a:extLst>
            </p:cNvPr>
            <p:cNvSpPr/>
            <p:nvPr/>
          </p:nvSpPr>
          <p:spPr>
            <a:xfrm>
              <a:off x="-60295875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9" name="Ellipse 428">
              <a:extLst>
                <a:ext uri="{FF2B5EF4-FFF2-40B4-BE49-F238E27FC236}">
                  <a16:creationId xmlns:a16="http://schemas.microsoft.com/office/drawing/2014/main" id="{73F268AB-6048-F53A-1C13-5BAF8B660CCD}"/>
                </a:ext>
              </a:extLst>
            </p:cNvPr>
            <p:cNvSpPr/>
            <p:nvPr/>
          </p:nvSpPr>
          <p:spPr>
            <a:xfrm>
              <a:off x="-58636118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0" name="Ellipse 429">
              <a:extLst>
                <a:ext uri="{FF2B5EF4-FFF2-40B4-BE49-F238E27FC236}">
                  <a16:creationId xmlns:a16="http://schemas.microsoft.com/office/drawing/2014/main" id="{A176B09D-53FE-B35A-693A-3F7EFCB3139C}"/>
                </a:ext>
              </a:extLst>
            </p:cNvPr>
            <p:cNvSpPr/>
            <p:nvPr/>
          </p:nvSpPr>
          <p:spPr>
            <a:xfrm>
              <a:off x="-61201117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1" name="Ellipse 430">
              <a:extLst>
                <a:ext uri="{FF2B5EF4-FFF2-40B4-BE49-F238E27FC236}">
                  <a16:creationId xmlns:a16="http://schemas.microsoft.com/office/drawing/2014/main" id="{1AD0D276-E2A8-2907-7541-D22668449890}"/>
                </a:ext>
              </a:extLst>
            </p:cNvPr>
            <p:cNvSpPr/>
            <p:nvPr/>
          </p:nvSpPr>
          <p:spPr>
            <a:xfrm>
              <a:off x="-60899101" y="-650984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2" name="Ellipse 431">
              <a:extLst>
                <a:ext uri="{FF2B5EF4-FFF2-40B4-BE49-F238E27FC236}">
                  <a16:creationId xmlns:a16="http://schemas.microsoft.com/office/drawing/2014/main" id="{0346C8A6-7081-D66F-FBF9-749AD4048F75}"/>
                </a:ext>
              </a:extLst>
            </p:cNvPr>
            <p:cNvSpPr/>
            <p:nvPr/>
          </p:nvSpPr>
          <p:spPr>
            <a:xfrm>
              <a:off x="-5905107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3" name="Ellipse 432">
              <a:extLst>
                <a:ext uri="{FF2B5EF4-FFF2-40B4-BE49-F238E27FC236}">
                  <a16:creationId xmlns:a16="http://schemas.microsoft.com/office/drawing/2014/main" id="{1FCA5B64-A10E-BC5A-E2B5-56BAD18F2746}"/>
                </a:ext>
              </a:extLst>
            </p:cNvPr>
            <p:cNvSpPr/>
            <p:nvPr/>
          </p:nvSpPr>
          <p:spPr>
            <a:xfrm>
              <a:off x="-59918537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4" name="Ellipse 433">
              <a:extLst>
                <a:ext uri="{FF2B5EF4-FFF2-40B4-BE49-F238E27FC236}">
                  <a16:creationId xmlns:a16="http://schemas.microsoft.com/office/drawing/2014/main" id="{8746B195-8093-AF91-8F1A-BC5E6D1886DB}"/>
                </a:ext>
              </a:extLst>
            </p:cNvPr>
            <p:cNvSpPr/>
            <p:nvPr/>
          </p:nvSpPr>
          <p:spPr>
            <a:xfrm>
              <a:off x="-59843295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5" name="Ellipse 434">
              <a:extLst>
                <a:ext uri="{FF2B5EF4-FFF2-40B4-BE49-F238E27FC236}">
                  <a16:creationId xmlns:a16="http://schemas.microsoft.com/office/drawing/2014/main" id="{703AAAE6-EEFE-1661-FCBE-FBDD71F97AC6}"/>
                </a:ext>
              </a:extLst>
            </p:cNvPr>
            <p:cNvSpPr/>
            <p:nvPr/>
          </p:nvSpPr>
          <p:spPr>
            <a:xfrm>
              <a:off x="-58975513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6" name="Ellipse 435">
              <a:extLst>
                <a:ext uri="{FF2B5EF4-FFF2-40B4-BE49-F238E27FC236}">
                  <a16:creationId xmlns:a16="http://schemas.microsoft.com/office/drawing/2014/main" id="{297A32C3-1FB9-F69B-35A1-840E66BBC365}"/>
                </a:ext>
              </a:extLst>
            </p:cNvPr>
            <p:cNvSpPr/>
            <p:nvPr/>
          </p:nvSpPr>
          <p:spPr>
            <a:xfrm>
              <a:off x="-58032973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7" name="Ellipse 436">
              <a:extLst>
                <a:ext uri="{FF2B5EF4-FFF2-40B4-BE49-F238E27FC236}">
                  <a16:creationId xmlns:a16="http://schemas.microsoft.com/office/drawing/2014/main" id="{193910EC-4D96-BD89-CCC1-1D564053FF91}"/>
                </a:ext>
              </a:extLst>
            </p:cNvPr>
            <p:cNvSpPr/>
            <p:nvPr/>
          </p:nvSpPr>
          <p:spPr>
            <a:xfrm>
              <a:off x="-58108135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8" name="Ellipse 437">
              <a:extLst>
                <a:ext uri="{FF2B5EF4-FFF2-40B4-BE49-F238E27FC236}">
                  <a16:creationId xmlns:a16="http://schemas.microsoft.com/office/drawing/2014/main" id="{5B713EAA-D17E-F6FF-A976-5E2922101B4B}"/>
                </a:ext>
              </a:extLst>
            </p:cNvPr>
            <p:cNvSpPr/>
            <p:nvPr/>
          </p:nvSpPr>
          <p:spPr>
            <a:xfrm>
              <a:off x="-59465957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9" name="Ellipse 438">
              <a:extLst>
                <a:ext uri="{FF2B5EF4-FFF2-40B4-BE49-F238E27FC236}">
                  <a16:creationId xmlns:a16="http://schemas.microsoft.com/office/drawing/2014/main" id="{2E42394D-CB8B-5E66-2250-9D1AB1FA462D}"/>
                </a:ext>
              </a:extLst>
            </p:cNvPr>
            <p:cNvSpPr/>
            <p:nvPr/>
          </p:nvSpPr>
          <p:spPr>
            <a:xfrm>
              <a:off x="-59465957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0" name="Ellipse 439">
              <a:extLst>
                <a:ext uri="{FF2B5EF4-FFF2-40B4-BE49-F238E27FC236}">
                  <a16:creationId xmlns:a16="http://schemas.microsoft.com/office/drawing/2014/main" id="{9D22C850-CAD2-CBBC-BDBA-85162FD516FD}"/>
                </a:ext>
              </a:extLst>
            </p:cNvPr>
            <p:cNvSpPr/>
            <p:nvPr/>
          </p:nvSpPr>
          <p:spPr>
            <a:xfrm>
              <a:off x="-59390715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1" name="Ellipse 440">
              <a:extLst>
                <a:ext uri="{FF2B5EF4-FFF2-40B4-BE49-F238E27FC236}">
                  <a16:creationId xmlns:a16="http://schemas.microsoft.com/office/drawing/2014/main" id="{5841E34A-79EC-F320-3AFF-D43765FE9ACC}"/>
                </a:ext>
              </a:extLst>
            </p:cNvPr>
            <p:cNvSpPr/>
            <p:nvPr/>
          </p:nvSpPr>
          <p:spPr>
            <a:xfrm>
              <a:off x="-58522933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2" name="Ellipse 441">
              <a:extLst>
                <a:ext uri="{FF2B5EF4-FFF2-40B4-BE49-F238E27FC236}">
                  <a16:creationId xmlns:a16="http://schemas.microsoft.com/office/drawing/2014/main" id="{E438ED3A-DCE0-1B49-358B-08D8776AFE9B}"/>
                </a:ext>
              </a:extLst>
            </p:cNvPr>
            <p:cNvSpPr/>
            <p:nvPr/>
          </p:nvSpPr>
          <p:spPr>
            <a:xfrm>
              <a:off x="-58183216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3" name="Ellipse 442">
              <a:extLst>
                <a:ext uri="{FF2B5EF4-FFF2-40B4-BE49-F238E27FC236}">
                  <a16:creationId xmlns:a16="http://schemas.microsoft.com/office/drawing/2014/main" id="{582BEC10-2143-5578-3A34-269A00ED9549}"/>
                </a:ext>
              </a:extLst>
            </p:cNvPr>
            <p:cNvSpPr/>
            <p:nvPr/>
          </p:nvSpPr>
          <p:spPr>
            <a:xfrm>
              <a:off x="-59013376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4" name="Ellipse 443">
              <a:extLst>
                <a:ext uri="{FF2B5EF4-FFF2-40B4-BE49-F238E27FC236}">
                  <a16:creationId xmlns:a16="http://schemas.microsoft.com/office/drawing/2014/main" id="{1AB0F23D-E87E-53E4-0E65-E7BF578129DE}"/>
                </a:ext>
              </a:extLst>
            </p:cNvPr>
            <p:cNvSpPr/>
            <p:nvPr/>
          </p:nvSpPr>
          <p:spPr>
            <a:xfrm>
              <a:off x="-58938134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5" name="Ellipse 444">
              <a:extLst>
                <a:ext uri="{FF2B5EF4-FFF2-40B4-BE49-F238E27FC236}">
                  <a16:creationId xmlns:a16="http://schemas.microsoft.com/office/drawing/2014/main" id="{68CB7963-CD93-3DC3-DE2F-EB6CC569E719}"/>
                </a:ext>
              </a:extLst>
            </p:cNvPr>
            <p:cNvSpPr/>
            <p:nvPr/>
          </p:nvSpPr>
          <p:spPr>
            <a:xfrm>
              <a:off x="-59013376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6" name="Ellipse 445">
              <a:extLst>
                <a:ext uri="{FF2B5EF4-FFF2-40B4-BE49-F238E27FC236}">
                  <a16:creationId xmlns:a16="http://schemas.microsoft.com/office/drawing/2014/main" id="{5B1CB398-CD0B-29DB-68BF-2AEC3B8F3236}"/>
                </a:ext>
              </a:extLst>
            </p:cNvPr>
            <p:cNvSpPr/>
            <p:nvPr/>
          </p:nvSpPr>
          <p:spPr>
            <a:xfrm>
              <a:off x="-58108135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7" name="Ellipse 446">
              <a:extLst>
                <a:ext uri="{FF2B5EF4-FFF2-40B4-BE49-F238E27FC236}">
                  <a16:creationId xmlns:a16="http://schemas.microsoft.com/office/drawing/2014/main" id="{2318438F-5FE5-149E-24A2-A4CB8A4404FD}"/>
                </a:ext>
              </a:extLst>
            </p:cNvPr>
            <p:cNvSpPr/>
            <p:nvPr/>
          </p:nvSpPr>
          <p:spPr>
            <a:xfrm>
              <a:off x="-58598497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8" name="Ellipse 447">
              <a:extLst>
                <a:ext uri="{FF2B5EF4-FFF2-40B4-BE49-F238E27FC236}">
                  <a16:creationId xmlns:a16="http://schemas.microsoft.com/office/drawing/2014/main" id="{21923B94-5FAE-B4B6-BB78-B029CE0F557D}"/>
                </a:ext>
              </a:extLst>
            </p:cNvPr>
            <p:cNvSpPr/>
            <p:nvPr/>
          </p:nvSpPr>
          <p:spPr>
            <a:xfrm>
              <a:off x="-58635877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9" name="Ellipse 448">
              <a:extLst>
                <a:ext uri="{FF2B5EF4-FFF2-40B4-BE49-F238E27FC236}">
                  <a16:creationId xmlns:a16="http://schemas.microsoft.com/office/drawing/2014/main" id="{1F9C2BF8-AE49-0283-217B-3A8B9546B780}"/>
                </a:ext>
              </a:extLst>
            </p:cNvPr>
            <p:cNvSpPr/>
            <p:nvPr/>
          </p:nvSpPr>
          <p:spPr>
            <a:xfrm>
              <a:off x="-58485554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0" name="Ellipse 449">
              <a:extLst>
                <a:ext uri="{FF2B5EF4-FFF2-40B4-BE49-F238E27FC236}">
                  <a16:creationId xmlns:a16="http://schemas.microsoft.com/office/drawing/2014/main" id="{3207EBA0-58F7-B512-D77C-95EF0AB63F62}"/>
                </a:ext>
              </a:extLst>
            </p:cNvPr>
            <p:cNvSpPr/>
            <p:nvPr/>
          </p:nvSpPr>
          <p:spPr>
            <a:xfrm>
              <a:off x="-58560715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1" name="Ellipse 450">
              <a:extLst>
                <a:ext uri="{FF2B5EF4-FFF2-40B4-BE49-F238E27FC236}">
                  <a16:creationId xmlns:a16="http://schemas.microsoft.com/office/drawing/2014/main" id="{A9AD94FD-8098-64FE-9FF1-9F228C53285C}"/>
                </a:ext>
              </a:extLst>
            </p:cNvPr>
            <p:cNvSpPr/>
            <p:nvPr/>
          </p:nvSpPr>
          <p:spPr>
            <a:xfrm>
              <a:off x="-58560715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2" name="Ellipse 451">
              <a:extLst>
                <a:ext uri="{FF2B5EF4-FFF2-40B4-BE49-F238E27FC236}">
                  <a16:creationId xmlns:a16="http://schemas.microsoft.com/office/drawing/2014/main" id="{0BA33DE7-59CD-A0C8-B7A0-E56491C320F3}"/>
                </a:ext>
              </a:extLst>
            </p:cNvPr>
            <p:cNvSpPr/>
            <p:nvPr/>
          </p:nvSpPr>
          <p:spPr>
            <a:xfrm>
              <a:off x="-58485070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3" name="Ellipse 452">
              <a:extLst>
                <a:ext uri="{FF2B5EF4-FFF2-40B4-BE49-F238E27FC236}">
                  <a16:creationId xmlns:a16="http://schemas.microsoft.com/office/drawing/2014/main" id="{0975248B-EE6B-C765-7E84-DAC1F0CA52BB}"/>
                </a:ext>
              </a:extLst>
            </p:cNvPr>
            <p:cNvSpPr/>
            <p:nvPr/>
          </p:nvSpPr>
          <p:spPr>
            <a:xfrm>
              <a:off x="-58635877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4" name="Ellipse 453">
              <a:extLst>
                <a:ext uri="{FF2B5EF4-FFF2-40B4-BE49-F238E27FC236}">
                  <a16:creationId xmlns:a16="http://schemas.microsoft.com/office/drawing/2014/main" id="{D28824A9-DAF3-CAEC-1888-A99735FA0C7C}"/>
                </a:ext>
              </a:extLst>
            </p:cNvPr>
            <p:cNvSpPr/>
            <p:nvPr/>
          </p:nvSpPr>
          <p:spPr>
            <a:xfrm>
              <a:off x="-58410150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5" name="Ellipse 454">
              <a:extLst>
                <a:ext uri="{FF2B5EF4-FFF2-40B4-BE49-F238E27FC236}">
                  <a16:creationId xmlns:a16="http://schemas.microsoft.com/office/drawing/2014/main" id="{B08B7E2B-C0E4-96A6-E2EB-8BB200CD6CAB}"/>
                </a:ext>
              </a:extLst>
            </p:cNvPr>
            <p:cNvSpPr/>
            <p:nvPr/>
          </p:nvSpPr>
          <p:spPr>
            <a:xfrm>
              <a:off x="-58673498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6" name="Ellipse 455">
              <a:extLst>
                <a:ext uri="{FF2B5EF4-FFF2-40B4-BE49-F238E27FC236}">
                  <a16:creationId xmlns:a16="http://schemas.microsoft.com/office/drawing/2014/main" id="{FC11020D-F9CA-8F92-D28A-EBE7E4F78B07}"/>
                </a:ext>
              </a:extLst>
            </p:cNvPr>
            <p:cNvSpPr/>
            <p:nvPr/>
          </p:nvSpPr>
          <p:spPr>
            <a:xfrm>
              <a:off x="-58183296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7" name="Ellipse 456">
              <a:extLst>
                <a:ext uri="{FF2B5EF4-FFF2-40B4-BE49-F238E27FC236}">
                  <a16:creationId xmlns:a16="http://schemas.microsoft.com/office/drawing/2014/main" id="{37C0E46F-F60E-298D-A423-60EDFA43E63E}"/>
                </a:ext>
              </a:extLst>
            </p:cNvPr>
            <p:cNvSpPr/>
            <p:nvPr/>
          </p:nvSpPr>
          <p:spPr>
            <a:xfrm>
              <a:off x="-58937651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8" name="Ellipse 457">
              <a:extLst>
                <a:ext uri="{FF2B5EF4-FFF2-40B4-BE49-F238E27FC236}">
                  <a16:creationId xmlns:a16="http://schemas.microsoft.com/office/drawing/2014/main" id="{C63C8890-C281-8550-1BA8-A2E5FFDFCB4F}"/>
                </a:ext>
              </a:extLst>
            </p:cNvPr>
            <p:cNvSpPr/>
            <p:nvPr/>
          </p:nvSpPr>
          <p:spPr>
            <a:xfrm>
              <a:off x="-58032490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9" name="Ellipse 458">
              <a:extLst>
                <a:ext uri="{FF2B5EF4-FFF2-40B4-BE49-F238E27FC236}">
                  <a16:creationId xmlns:a16="http://schemas.microsoft.com/office/drawing/2014/main" id="{9B33C77C-77C6-0F57-DCE9-5A4D78AEADCF}"/>
                </a:ext>
              </a:extLst>
            </p:cNvPr>
            <p:cNvSpPr/>
            <p:nvPr/>
          </p:nvSpPr>
          <p:spPr>
            <a:xfrm>
              <a:off x="-58862811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0" name="Ellipse 459">
              <a:extLst>
                <a:ext uri="{FF2B5EF4-FFF2-40B4-BE49-F238E27FC236}">
                  <a16:creationId xmlns:a16="http://schemas.microsoft.com/office/drawing/2014/main" id="{71CDABBD-E4FF-299B-91FE-72B63B551DC1}"/>
                </a:ext>
              </a:extLst>
            </p:cNvPr>
            <p:cNvSpPr/>
            <p:nvPr/>
          </p:nvSpPr>
          <p:spPr>
            <a:xfrm>
              <a:off x="-59088538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1" name="Ellipse 460">
              <a:extLst>
                <a:ext uri="{FF2B5EF4-FFF2-40B4-BE49-F238E27FC236}">
                  <a16:creationId xmlns:a16="http://schemas.microsoft.com/office/drawing/2014/main" id="{4E088B7B-C04F-B908-1579-D4DD011DA9E3}"/>
                </a:ext>
              </a:extLst>
            </p:cNvPr>
            <p:cNvSpPr/>
            <p:nvPr/>
          </p:nvSpPr>
          <p:spPr>
            <a:xfrm>
              <a:off x="-58258297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2" name="Ellipse 461">
              <a:extLst>
                <a:ext uri="{FF2B5EF4-FFF2-40B4-BE49-F238E27FC236}">
                  <a16:creationId xmlns:a16="http://schemas.microsoft.com/office/drawing/2014/main" id="{9C99F7B4-9F0E-97F4-8F6E-38D28F7A6D2B}"/>
                </a:ext>
              </a:extLst>
            </p:cNvPr>
            <p:cNvSpPr/>
            <p:nvPr/>
          </p:nvSpPr>
          <p:spPr>
            <a:xfrm>
              <a:off x="-59428013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3" name="Ellipse 462">
              <a:extLst>
                <a:ext uri="{FF2B5EF4-FFF2-40B4-BE49-F238E27FC236}">
                  <a16:creationId xmlns:a16="http://schemas.microsoft.com/office/drawing/2014/main" id="{3C3E9671-91AB-E607-5C47-B6EE5A4090B8}"/>
                </a:ext>
              </a:extLst>
            </p:cNvPr>
            <p:cNvSpPr/>
            <p:nvPr/>
          </p:nvSpPr>
          <p:spPr>
            <a:xfrm>
              <a:off x="-59088457" y="-6509922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4" name="Ellipse 463">
              <a:extLst>
                <a:ext uri="{FF2B5EF4-FFF2-40B4-BE49-F238E27FC236}">
                  <a16:creationId xmlns:a16="http://schemas.microsoft.com/office/drawing/2014/main" id="{A49C6019-8EB1-315B-9FCE-E0F661512648}"/>
                </a:ext>
              </a:extLst>
            </p:cNvPr>
            <p:cNvSpPr/>
            <p:nvPr/>
          </p:nvSpPr>
          <p:spPr>
            <a:xfrm>
              <a:off x="-5890011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5" name="Ellipse 464">
              <a:extLst>
                <a:ext uri="{FF2B5EF4-FFF2-40B4-BE49-F238E27FC236}">
                  <a16:creationId xmlns:a16="http://schemas.microsoft.com/office/drawing/2014/main" id="{0E48D7E9-C2B7-CAF6-4674-7438373B5B30}"/>
                </a:ext>
              </a:extLst>
            </p:cNvPr>
            <p:cNvSpPr/>
            <p:nvPr/>
          </p:nvSpPr>
          <p:spPr>
            <a:xfrm>
              <a:off x="-59390231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6" name="Ellipse 465">
              <a:extLst>
                <a:ext uri="{FF2B5EF4-FFF2-40B4-BE49-F238E27FC236}">
                  <a16:creationId xmlns:a16="http://schemas.microsoft.com/office/drawing/2014/main" id="{770FE6F2-6E35-8F0A-5803-3300327311F1}"/>
                </a:ext>
              </a:extLst>
            </p:cNvPr>
            <p:cNvSpPr/>
            <p:nvPr/>
          </p:nvSpPr>
          <p:spPr>
            <a:xfrm>
              <a:off x="-59541118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7" name="Ellipse 466">
              <a:extLst>
                <a:ext uri="{FF2B5EF4-FFF2-40B4-BE49-F238E27FC236}">
                  <a16:creationId xmlns:a16="http://schemas.microsoft.com/office/drawing/2014/main" id="{41526E94-CD39-D768-ACDB-0C4F0DB07E2D}"/>
                </a:ext>
              </a:extLst>
            </p:cNvPr>
            <p:cNvSpPr/>
            <p:nvPr/>
          </p:nvSpPr>
          <p:spPr>
            <a:xfrm>
              <a:off x="-59541038" y="-6509922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8" name="Ellipse 467">
              <a:extLst>
                <a:ext uri="{FF2B5EF4-FFF2-40B4-BE49-F238E27FC236}">
                  <a16:creationId xmlns:a16="http://schemas.microsoft.com/office/drawing/2014/main" id="{8A7E21D5-24F4-7A53-4B5F-1A59E4618D0F}"/>
                </a:ext>
              </a:extLst>
            </p:cNvPr>
            <p:cNvSpPr/>
            <p:nvPr/>
          </p:nvSpPr>
          <p:spPr>
            <a:xfrm>
              <a:off x="-59768133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9" name="Ellipse 468">
              <a:extLst>
                <a:ext uri="{FF2B5EF4-FFF2-40B4-BE49-F238E27FC236}">
                  <a16:creationId xmlns:a16="http://schemas.microsoft.com/office/drawing/2014/main" id="{8C839F80-1D5F-A1D1-2416-F2219964AD0A}"/>
                </a:ext>
              </a:extLst>
            </p:cNvPr>
            <p:cNvSpPr/>
            <p:nvPr/>
          </p:nvSpPr>
          <p:spPr>
            <a:xfrm>
              <a:off x="-59993699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0" name="Ellipse 469">
              <a:extLst>
                <a:ext uri="{FF2B5EF4-FFF2-40B4-BE49-F238E27FC236}">
                  <a16:creationId xmlns:a16="http://schemas.microsoft.com/office/drawing/2014/main" id="{DBEF0BF1-935D-89E0-F502-DBE6B8C1FDBC}"/>
                </a:ext>
              </a:extLst>
            </p:cNvPr>
            <p:cNvSpPr/>
            <p:nvPr/>
          </p:nvSpPr>
          <p:spPr>
            <a:xfrm>
              <a:off x="-5844753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1" name="Ellipse 470">
              <a:extLst>
                <a:ext uri="{FF2B5EF4-FFF2-40B4-BE49-F238E27FC236}">
                  <a16:creationId xmlns:a16="http://schemas.microsoft.com/office/drawing/2014/main" id="{28441FC6-EE81-FD61-D332-B297761F0588}"/>
                </a:ext>
              </a:extLst>
            </p:cNvPr>
            <p:cNvSpPr/>
            <p:nvPr/>
          </p:nvSpPr>
          <p:spPr>
            <a:xfrm>
              <a:off x="-61125714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2" name="Ellipse 471">
              <a:extLst>
                <a:ext uri="{FF2B5EF4-FFF2-40B4-BE49-F238E27FC236}">
                  <a16:creationId xmlns:a16="http://schemas.microsoft.com/office/drawing/2014/main" id="{70B0A90A-D1FA-1156-C663-7D3773736CDD}"/>
                </a:ext>
              </a:extLst>
            </p:cNvPr>
            <p:cNvSpPr/>
            <p:nvPr/>
          </p:nvSpPr>
          <p:spPr>
            <a:xfrm>
              <a:off x="-57805716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3" name="Ellipse 472">
              <a:extLst>
                <a:ext uri="{FF2B5EF4-FFF2-40B4-BE49-F238E27FC236}">
                  <a16:creationId xmlns:a16="http://schemas.microsoft.com/office/drawing/2014/main" id="{601D2653-758A-B654-7975-F2E5CA241627}"/>
                </a:ext>
              </a:extLst>
            </p:cNvPr>
            <p:cNvSpPr/>
            <p:nvPr/>
          </p:nvSpPr>
          <p:spPr>
            <a:xfrm>
              <a:off x="-60220714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4" name="Ellipse 473">
              <a:extLst>
                <a:ext uri="{FF2B5EF4-FFF2-40B4-BE49-F238E27FC236}">
                  <a16:creationId xmlns:a16="http://schemas.microsoft.com/office/drawing/2014/main" id="{70C8ED89-E0BA-CE92-3041-3E5DA3E5FA5D}"/>
                </a:ext>
              </a:extLst>
            </p:cNvPr>
            <p:cNvSpPr/>
            <p:nvPr/>
          </p:nvSpPr>
          <p:spPr>
            <a:xfrm>
              <a:off x="-59126078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5" name="Ellipse 474">
              <a:extLst>
                <a:ext uri="{FF2B5EF4-FFF2-40B4-BE49-F238E27FC236}">
                  <a16:creationId xmlns:a16="http://schemas.microsoft.com/office/drawing/2014/main" id="{52C25625-7423-F3CB-322E-FC2681633418}"/>
                </a:ext>
              </a:extLst>
            </p:cNvPr>
            <p:cNvSpPr/>
            <p:nvPr/>
          </p:nvSpPr>
          <p:spPr>
            <a:xfrm>
              <a:off x="-60446279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6" name="Ellipse 475">
              <a:extLst>
                <a:ext uri="{FF2B5EF4-FFF2-40B4-BE49-F238E27FC236}">
                  <a16:creationId xmlns:a16="http://schemas.microsoft.com/office/drawing/2014/main" id="{8A63E588-F3C3-A080-2AB7-01DE307321B0}"/>
                </a:ext>
              </a:extLst>
            </p:cNvPr>
            <p:cNvSpPr/>
            <p:nvPr/>
          </p:nvSpPr>
          <p:spPr>
            <a:xfrm>
              <a:off x="-61578294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7" name="Ellipse 476">
              <a:extLst>
                <a:ext uri="{FF2B5EF4-FFF2-40B4-BE49-F238E27FC236}">
                  <a16:creationId xmlns:a16="http://schemas.microsoft.com/office/drawing/2014/main" id="{FF069694-9870-97E5-C0BA-4904FDDCD128}"/>
                </a:ext>
              </a:extLst>
            </p:cNvPr>
            <p:cNvSpPr/>
            <p:nvPr/>
          </p:nvSpPr>
          <p:spPr>
            <a:xfrm>
              <a:off x="-59503417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8" name="Ellipse 477">
              <a:extLst>
                <a:ext uri="{FF2B5EF4-FFF2-40B4-BE49-F238E27FC236}">
                  <a16:creationId xmlns:a16="http://schemas.microsoft.com/office/drawing/2014/main" id="{C052E05D-D824-CEB5-C942-E4D2E932E303}"/>
                </a:ext>
              </a:extLst>
            </p:cNvPr>
            <p:cNvSpPr/>
            <p:nvPr/>
          </p:nvSpPr>
          <p:spPr>
            <a:xfrm>
              <a:off x="-60673294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9" name="Ellipse 478">
              <a:extLst>
                <a:ext uri="{FF2B5EF4-FFF2-40B4-BE49-F238E27FC236}">
                  <a16:creationId xmlns:a16="http://schemas.microsoft.com/office/drawing/2014/main" id="{3DCA0C5E-591F-20F7-19D9-6E582471C2AA}"/>
                </a:ext>
              </a:extLst>
            </p:cNvPr>
            <p:cNvSpPr/>
            <p:nvPr/>
          </p:nvSpPr>
          <p:spPr>
            <a:xfrm>
              <a:off x="-61804262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0" name="Ellipse 479">
              <a:extLst>
                <a:ext uri="{FF2B5EF4-FFF2-40B4-BE49-F238E27FC236}">
                  <a16:creationId xmlns:a16="http://schemas.microsoft.com/office/drawing/2014/main" id="{AE733A83-7843-5CEF-996C-E9F8A58CE85A}"/>
                </a:ext>
              </a:extLst>
            </p:cNvPr>
            <p:cNvSpPr/>
            <p:nvPr/>
          </p:nvSpPr>
          <p:spPr>
            <a:xfrm>
              <a:off x="-59050836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1" name="Ellipse 480">
              <a:extLst>
                <a:ext uri="{FF2B5EF4-FFF2-40B4-BE49-F238E27FC236}">
                  <a16:creationId xmlns:a16="http://schemas.microsoft.com/office/drawing/2014/main" id="{009C036A-41DF-2500-06E3-863063FD3502}"/>
                </a:ext>
              </a:extLst>
            </p:cNvPr>
            <p:cNvSpPr/>
            <p:nvPr/>
          </p:nvSpPr>
          <p:spPr>
            <a:xfrm>
              <a:off x="-60898859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2" name="Ellipse 481">
              <a:extLst>
                <a:ext uri="{FF2B5EF4-FFF2-40B4-BE49-F238E27FC236}">
                  <a16:creationId xmlns:a16="http://schemas.microsoft.com/office/drawing/2014/main" id="{9D87BE12-9244-3E0A-D5B7-A1DEA0015ED7}"/>
                </a:ext>
              </a:extLst>
            </p:cNvPr>
            <p:cNvSpPr/>
            <p:nvPr/>
          </p:nvSpPr>
          <p:spPr>
            <a:xfrm>
              <a:off x="-57768176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3" name="Ellipse 482">
              <a:extLst>
                <a:ext uri="{FF2B5EF4-FFF2-40B4-BE49-F238E27FC236}">
                  <a16:creationId xmlns:a16="http://schemas.microsoft.com/office/drawing/2014/main" id="{8355275F-43D5-98AD-D5DD-D2E3BA1E2F96}"/>
                </a:ext>
              </a:extLst>
            </p:cNvPr>
            <p:cNvSpPr/>
            <p:nvPr/>
          </p:nvSpPr>
          <p:spPr>
            <a:xfrm>
              <a:off x="-57995111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4" name="Ellipse 483">
              <a:extLst>
                <a:ext uri="{FF2B5EF4-FFF2-40B4-BE49-F238E27FC236}">
                  <a16:creationId xmlns:a16="http://schemas.microsoft.com/office/drawing/2014/main" id="{76E435AD-8719-31E9-861C-F5040645EBA1}"/>
                </a:ext>
              </a:extLst>
            </p:cNvPr>
            <p:cNvSpPr/>
            <p:nvPr/>
          </p:nvSpPr>
          <p:spPr>
            <a:xfrm>
              <a:off x="-58070353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5" name="Ellipse 484">
              <a:extLst>
                <a:ext uri="{FF2B5EF4-FFF2-40B4-BE49-F238E27FC236}">
                  <a16:creationId xmlns:a16="http://schemas.microsoft.com/office/drawing/2014/main" id="{63798950-0C7B-23E2-C8FB-8BCAE6A13F56}"/>
                </a:ext>
              </a:extLst>
            </p:cNvPr>
            <p:cNvSpPr/>
            <p:nvPr/>
          </p:nvSpPr>
          <p:spPr>
            <a:xfrm>
              <a:off x="-58145595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6" name="Ellipse 485">
              <a:extLst>
                <a:ext uri="{FF2B5EF4-FFF2-40B4-BE49-F238E27FC236}">
                  <a16:creationId xmlns:a16="http://schemas.microsoft.com/office/drawing/2014/main" id="{1F49CB8B-3BF5-18DC-8346-B5F1D46BDE34}"/>
                </a:ext>
              </a:extLst>
            </p:cNvPr>
            <p:cNvSpPr/>
            <p:nvPr/>
          </p:nvSpPr>
          <p:spPr>
            <a:xfrm>
              <a:off x="-59352771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7" name="Ellipse 486">
              <a:extLst>
                <a:ext uri="{FF2B5EF4-FFF2-40B4-BE49-F238E27FC236}">
                  <a16:creationId xmlns:a16="http://schemas.microsoft.com/office/drawing/2014/main" id="{8DC53AF5-F66D-B571-C32E-A6B16A9BA1AA}"/>
                </a:ext>
              </a:extLst>
            </p:cNvPr>
            <p:cNvSpPr/>
            <p:nvPr/>
          </p:nvSpPr>
          <p:spPr>
            <a:xfrm>
              <a:off x="-58220756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8" name="Ellipse 487">
              <a:extLst>
                <a:ext uri="{FF2B5EF4-FFF2-40B4-BE49-F238E27FC236}">
                  <a16:creationId xmlns:a16="http://schemas.microsoft.com/office/drawing/2014/main" id="{862FC5A1-1815-C0ED-61E9-EB5D93B40CCA}"/>
                </a:ext>
              </a:extLst>
            </p:cNvPr>
            <p:cNvSpPr/>
            <p:nvPr/>
          </p:nvSpPr>
          <p:spPr>
            <a:xfrm>
              <a:off x="-58447691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9" name="Ellipse 488">
              <a:extLst>
                <a:ext uri="{FF2B5EF4-FFF2-40B4-BE49-F238E27FC236}">
                  <a16:creationId xmlns:a16="http://schemas.microsoft.com/office/drawing/2014/main" id="{049426D2-ABE0-F018-8087-863F1B8A8E39}"/>
                </a:ext>
              </a:extLst>
            </p:cNvPr>
            <p:cNvSpPr/>
            <p:nvPr/>
          </p:nvSpPr>
          <p:spPr>
            <a:xfrm>
              <a:off x="-58522933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0" name="Ellipse 489">
              <a:extLst>
                <a:ext uri="{FF2B5EF4-FFF2-40B4-BE49-F238E27FC236}">
                  <a16:creationId xmlns:a16="http://schemas.microsoft.com/office/drawing/2014/main" id="{A0E40823-8C31-B593-2D70-DEAF873D010B}"/>
                </a:ext>
              </a:extLst>
            </p:cNvPr>
            <p:cNvSpPr/>
            <p:nvPr/>
          </p:nvSpPr>
          <p:spPr>
            <a:xfrm>
              <a:off x="-58598175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1" name="Ellipse 490">
              <a:extLst>
                <a:ext uri="{FF2B5EF4-FFF2-40B4-BE49-F238E27FC236}">
                  <a16:creationId xmlns:a16="http://schemas.microsoft.com/office/drawing/2014/main" id="{DB8D2C95-54C7-C488-F675-30402719BD2D}"/>
                </a:ext>
              </a:extLst>
            </p:cNvPr>
            <p:cNvSpPr/>
            <p:nvPr/>
          </p:nvSpPr>
          <p:spPr>
            <a:xfrm>
              <a:off x="-58673337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2" name="Ellipse 491">
              <a:extLst>
                <a:ext uri="{FF2B5EF4-FFF2-40B4-BE49-F238E27FC236}">
                  <a16:creationId xmlns:a16="http://schemas.microsoft.com/office/drawing/2014/main" id="{438F8BC4-0C28-1A73-E848-664295B58FE2}"/>
                </a:ext>
              </a:extLst>
            </p:cNvPr>
            <p:cNvSpPr/>
            <p:nvPr/>
          </p:nvSpPr>
          <p:spPr>
            <a:xfrm>
              <a:off x="-58220917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3" name="Ellipse 492">
              <a:extLst>
                <a:ext uri="{FF2B5EF4-FFF2-40B4-BE49-F238E27FC236}">
                  <a16:creationId xmlns:a16="http://schemas.microsoft.com/office/drawing/2014/main" id="{87C24203-CD6A-B3D5-1EB9-E428BF63614C}"/>
                </a:ext>
              </a:extLst>
            </p:cNvPr>
            <p:cNvSpPr/>
            <p:nvPr/>
          </p:nvSpPr>
          <p:spPr>
            <a:xfrm>
              <a:off x="-58900271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4" name="Ellipse 493">
              <a:extLst>
                <a:ext uri="{FF2B5EF4-FFF2-40B4-BE49-F238E27FC236}">
                  <a16:creationId xmlns:a16="http://schemas.microsoft.com/office/drawing/2014/main" id="{74849025-7489-152A-5724-B096857F85CF}"/>
                </a:ext>
              </a:extLst>
            </p:cNvPr>
            <p:cNvSpPr/>
            <p:nvPr/>
          </p:nvSpPr>
          <p:spPr>
            <a:xfrm>
              <a:off x="-61125875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5" name="Ellipse 494">
              <a:extLst>
                <a:ext uri="{FF2B5EF4-FFF2-40B4-BE49-F238E27FC236}">
                  <a16:creationId xmlns:a16="http://schemas.microsoft.com/office/drawing/2014/main" id="{CC956671-5F53-FAC4-55B8-2B06988E1FAD}"/>
                </a:ext>
              </a:extLst>
            </p:cNvPr>
            <p:cNvSpPr/>
            <p:nvPr/>
          </p:nvSpPr>
          <p:spPr>
            <a:xfrm>
              <a:off x="-61351440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6" name="Ellipse 495">
              <a:extLst>
                <a:ext uri="{FF2B5EF4-FFF2-40B4-BE49-F238E27FC236}">
                  <a16:creationId xmlns:a16="http://schemas.microsoft.com/office/drawing/2014/main" id="{E56B44E9-2FE9-0A96-B6A0-8B0549FAC56B}"/>
                </a:ext>
              </a:extLst>
            </p:cNvPr>
            <p:cNvSpPr/>
            <p:nvPr/>
          </p:nvSpPr>
          <p:spPr>
            <a:xfrm>
              <a:off x="-59125998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7" name="Ellipse 496">
              <a:extLst>
                <a:ext uri="{FF2B5EF4-FFF2-40B4-BE49-F238E27FC236}">
                  <a16:creationId xmlns:a16="http://schemas.microsoft.com/office/drawing/2014/main" id="{D5D1D361-981E-5698-3B43-6B1345853BE8}"/>
                </a:ext>
              </a:extLst>
            </p:cNvPr>
            <p:cNvSpPr/>
            <p:nvPr/>
          </p:nvSpPr>
          <p:spPr>
            <a:xfrm>
              <a:off x="-59352852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8" name="Ellipse 497">
              <a:extLst>
                <a:ext uri="{FF2B5EF4-FFF2-40B4-BE49-F238E27FC236}">
                  <a16:creationId xmlns:a16="http://schemas.microsoft.com/office/drawing/2014/main" id="{D1881C10-11C5-E843-372D-24ED4A37ABBD}"/>
                </a:ext>
              </a:extLst>
            </p:cNvPr>
            <p:cNvSpPr/>
            <p:nvPr/>
          </p:nvSpPr>
          <p:spPr>
            <a:xfrm>
              <a:off x="-59277368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9" name="Ellipse 498">
              <a:extLst>
                <a:ext uri="{FF2B5EF4-FFF2-40B4-BE49-F238E27FC236}">
                  <a16:creationId xmlns:a16="http://schemas.microsoft.com/office/drawing/2014/main" id="{ECD6AF3E-9E42-62AC-5997-6029A878CDCE}"/>
                </a:ext>
              </a:extLst>
            </p:cNvPr>
            <p:cNvSpPr/>
            <p:nvPr/>
          </p:nvSpPr>
          <p:spPr>
            <a:xfrm>
              <a:off x="-58220917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0" name="Ellipse 499">
              <a:extLst>
                <a:ext uri="{FF2B5EF4-FFF2-40B4-BE49-F238E27FC236}">
                  <a16:creationId xmlns:a16="http://schemas.microsoft.com/office/drawing/2014/main" id="{2C4BB205-A6D5-7501-AEAC-E42D35DD3BBC}"/>
                </a:ext>
              </a:extLst>
            </p:cNvPr>
            <p:cNvSpPr/>
            <p:nvPr/>
          </p:nvSpPr>
          <p:spPr>
            <a:xfrm>
              <a:off x="-5799494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1" name="Ellipse 500">
              <a:extLst>
                <a:ext uri="{FF2B5EF4-FFF2-40B4-BE49-F238E27FC236}">
                  <a16:creationId xmlns:a16="http://schemas.microsoft.com/office/drawing/2014/main" id="{F829D6D0-541D-97CA-5B66-75296B426722}"/>
                </a:ext>
              </a:extLst>
            </p:cNvPr>
            <p:cNvSpPr/>
            <p:nvPr/>
          </p:nvSpPr>
          <p:spPr>
            <a:xfrm>
              <a:off x="-59578578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2" name="Ellipse 501">
              <a:extLst>
                <a:ext uri="{FF2B5EF4-FFF2-40B4-BE49-F238E27FC236}">
                  <a16:creationId xmlns:a16="http://schemas.microsoft.com/office/drawing/2014/main" id="{6D112D43-307E-9D7E-B1DE-7784CBA062B5}"/>
                </a:ext>
              </a:extLst>
            </p:cNvPr>
            <p:cNvSpPr/>
            <p:nvPr/>
          </p:nvSpPr>
          <p:spPr>
            <a:xfrm>
              <a:off x="-59805432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3" name="Ellipse 502">
              <a:extLst>
                <a:ext uri="{FF2B5EF4-FFF2-40B4-BE49-F238E27FC236}">
                  <a16:creationId xmlns:a16="http://schemas.microsoft.com/office/drawing/2014/main" id="{2AF56E93-6537-7313-A760-E67B57710232}"/>
                </a:ext>
              </a:extLst>
            </p:cNvPr>
            <p:cNvSpPr/>
            <p:nvPr/>
          </p:nvSpPr>
          <p:spPr>
            <a:xfrm>
              <a:off x="-60936319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4" name="Ellipse 503">
              <a:extLst>
                <a:ext uri="{FF2B5EF4-FFF2-40B4-BE49-F238E27FC236}">
                  <a16:creationId xmlns:a16="http://schemas.microsoft.com/office/drawing/2014/main" id="{9A359999-6424-61E7-6B4E-D64EB3006196}"/>
                </a:ext>
              </a:extLst>
            </p:cNvPr>
            <p:cNvSpPr/>
            <p:nvPr/>
          </p:nvSpPr>
          <p:spPr>
            <a:xfrm>
              <a:off x="-5957865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5" name="Ellipse 504">
              <a:extLst>
                <a:ext uri="{FF2B5EF4-FFF2-40B4-BE49-F238E27FC236}">
                  <a16:creationId xmlns:a16="http://schemas.microsoft.com/office/drawing/2014/main" id="{3EE1D9B4-937F-84E9-1946-F71B5F7813BE}"/>
                </a:ext>
              </a:extLst>
            </p:cNvPr>
            <p:cNvSpPr/>
            <p:nvPr/>
          </p:nvSpPr>
          <p:spPr>
            <a:xfrm>
              <a:off x="-58975433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6" name="Ellipse 505">
              <a:extLst>
                <a:ext uri="{FF2B5EF4-FFF2-40B4-BE49-F238E27FC236}">
                  <a16:creationId xmlns:a16="http://schemas.microsoft.com/office/drawing/2014/main" id="{4B418B68-801A-3B1F-48EF-72FB20D8E339}"/>
                </a:ext>
              </a:extLst>
            </p:cNvPr>
            <p:cNvSpPr/>
            <p:nvPr/>
          </p:nvSpPr>
          <p:spPr>
            <a:xfrm>
              <a:off x="-61163254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7" name="Ellipse 506">
              <a:extLst>
                <a:ext uri="{FF2B5EF4-FFF2-40B4-BE49-F238E27FC236}">
                  <a16:creationId xmlns:a16="http://schemas.microsoft.com/office/drawing/2014/main" id="{8FE4665D-6FB4-E5BE-5A01-346031DD7D38}"/>
                </a:ext>
              </a:extLst>
            </p:cNvPr>
            <p:cNvSpPr/>
            <p:nvPr/>
          </p:nvSpPr>
          <p:spPr>
            <a:xfrm>
              <a:off x="-5844753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8" name="Ellipse 507">
              <a:extLst>
                <a:ext uri="{FF2B5EF4-FFF2-40B4-BE49-F238E27FC236}">
                  <a16:creationId xmlns:a16="http://schemas.microsoft.com/office/drawing/2014/main" id="{A809B32D-8BBB-5C93-B4A7-1348AA475C2C}"/>
                </a:ext>
              </a:extLst>
            </p:cNvPr>
            <p:cNvSpPr/>
            <p:nvPr/>
          </p:nvSpPr>
          <p:spPr>
            <a:xfrm>
              <a:off x="-58673498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9" name="Ellipse 508">
              <a:extLst>
                <a:ext uri="{FF2B5EF4-FFF2-40B4-BE49-F238E27FC236}">
                  <a16:creationId xmlns:a16="http://schemas.microsoft.com/office/drawing/2014/main" id="{91B0B323-5198-ECD5-3DF7-2B9AA607C293}"/>
                </a:ext>
              </a:extLst>
            </p:cNvPr>
            <p:cNvSpPr/>
            <p:nvPr/>
          </p:nvSpPr>
          <p:spPr>
            <a:xfrm>
              <a:off x="-61388900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0" name="Ellipse 509">
              <a:extLst>
                <a:ext uri="{FF2B5EF4-FFF2-40B4-BE49-F238E27FC236}">
                  <a16:creationId xmlns:a16="http://schemas.microsoft.com/office/drawing/2014/main" id="{C4F6EF84-2FE8-167A-0C11-AD20BD5FE48D}"/>
                </a:ext>
              </a:extLst>
            </p:cNvPr>
            <p:cNvSpPr/>
            <p:nvPr/>
          </p:nvSpPr>
          <p:spPr>
            <a:xfrm>
              <a:off x="-61615834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1" name="Ellipse 510">
              <a:extLst>
                <a:ext uri="{FF2B5EF4-FFF2-40B4-BE49-F238E27FC236}">
                  <a16:creationId xmlns:a16="http://schemas.microsoft.com/office/drawing/2014/main" id="{7B66CCB0-BAC8-A888-BB4B-FCBCAE7CA611}"/>
                </a:ext>
              </a:extLst>
            </p:cNvPr>
            <p:cNvSpPr/>
            <p:nvPr/>
          </p:nvSpPr>
          <p:spPr>
            <a:xfrm>
              <a:off x="-61804181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2" name="Ellipse 511">
              <a:extLst>
                <a:ext uri="{FF2B5EF4-FFF2-40B4-BE49-F238E27FC236}">
                  <a16:creationId xmlns:a16="http://schemas.microsoft.com/office/drawing/2014/main" id="{B9DF6C14-BC8D-677B-5093-FC58B301BC24}"/>
                </a:ext>
              </a:extLst>
            </p:cNvPr>
            <p:cNvSpPr/>
            <p:nvPr/>
          </p:nvSpPr>
          <p:spPr>
            <a:xfrm>
              <a:off x="-61729020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" name="Ellipse 512">
              <a:extLst>
                <a:ext uri="{FF2B5EF4-FFF2-40B4-BE49-F238E27FC236}">
                  <a16:creationId xmlns:a16="http://schemas.microsoft.com/office/drawing/2014/main" id="{38E808B2-E303-B328-DEC4-52C76B06D14D}"/>
                </a:ext>
              </a:extLst>
            </p:cNvPr>
            <p:cNvSpPr/>
            <p:nvPr/>
          </p:nvSpPr>
          <p:spPr>
            <a:xfrm>
              <a:off x="-61653617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4" name="Ellipse 513">
              <a:extLst>
                <a:ext uri="{FF2B5EF4-FFF2-40B4-BE49-F238E27FC236}">
                  <a16:creationId xmlns:a16="http://schemas.microsoft.com/office/drawing/2014/main" id="{902A9C20-C418-9686-2B90-6DE98D0495F0}"/>
                </a:ext>
              </a:extLst>
            </p:cNvPr>
            <p:cNvSpPr/>
            <p:nvPr/>
          </p:nvSpPr>
          <p:spPr>
            <a:xfrm>
              <a:off x="-59880755" y="-748985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5" name="Ellipse 514">
              <a:extLst>
                <a:ext uri="{FF2B5EF4-FFF2-40B4-BE49-F238E27FC236}">
                  <a16:creationId xmlns:a16="http://schemas.microsoft.com/office/drawing/2014/main" id="{5F6EE47C-B822-2FFF-E811-6DDBA593FF88}"/>
                </a:ext>
              </a:extLst>
            </p:cNvPr>
            <p:cNvSpPr/>
            <p:nvPr/>
          </p:nvSpPr>
          <p:spPr>
            <a:xfrm>
              <a:off x="-59880594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6" name="Ellipse 515">
              <a:extLst>
                <a:ext uri="{FF2B5EF4-FFF2-40B4-BE49-F238E27FC236}">
                  <a16:creationId xmlns:a16="http://schemas.microsoft.com/office/drawing/2014/main" id="{7C8AE821-D700-38D0-913B-03FE6B3CB46D}"/>
                </a:ext>
              </a:extLst>
            </p:cNvPr>
            <p:cNvSpPr/>
            <p:nvPr/>
          </p:nvSpPr>
          <p:spPr>
            <a:xfrm>
              <a:off x="-57768337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7" name="Ellipse 516">
              <a:extLst>
                <a:ext uri="{FF2B5EF4-FFF2-40B4-BE49-F238E27FC236}">
                  <a16:creationId xmlns:a16="http://schemas.microsoft.com/office/drawing/2014/main" id="{228D362D-372F-A83A-B560-797B8C79C8AF}"/>
                </a:ext>
              </a:extLst>
            </p:cNvPr>
            <p:cNvSpPr/>
            <p:nvPr/>
          </p:nvSpPr>
          <p:spPr>
            <a:xfrm>
              <a:off x="-6135152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8" name="Ellipse 517">
              <a:extLst>
                <a:ext uri="{FF2B5EF4-FFF2-40B4-BE49-F238E27FC236}">
                  <a16:creationId xmlns:a16="http://schemas.microsoft.com/office/drawing/2014/main" id="{CCC27B44-42DE-A21C-AA88-CEFEB918A534}"/>
                </a:ext>
              </a:extLst>
            </p:cNvPr>
            <p:cNvSpPr/>
            <p:nvPr/>
          </p:nvSpPr>
          <p:spPr>
            <a:xfrm>
              <a:off x="-61276359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9" name="Ellipse 518">
              <a:extLst>
                <a:ext uri="{FF2B5EF4-FFF2-40B4-BE49-F238E27FC236}">
                  <a16:creationId xmlns:a16="http://schemas.microsoft.com/office/drawing/2014/main" id="{F074C439-B4E6-059D-08AC-CC64898BC841}"/>
                </a:ext>
              </a:extLst>
            </p:cNvPr>
            <p:cNvSpPr/>
            <p:nvPr/>
          </p:nvSpPr>
          <p:spPr>
            <a:xfrm>
              <a:off x="-61201036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0" name="Ellipse 519">
              <a:extLst>
                <a:ext uri="{FF2B5EF4-FFF2-40B4-BE49-F238E27FC236}">
                  <a16:creationId xmlns:a16="http://schemas.microsoft.com/office/drawing/2014/main" id="{1ECE42EA-2354-3087-C96D-E94B36F0BCE0}"/>
                </a:ext>
              </a:extLst>
            </p:cNvPr>
            <p:cNvSpPr/>
            <p:nvPr/>
          </p:nvSpPr>
          <p:spPr>
            <a:xfrm>
              <a:off x="-5890011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1" name="Ellipse 520">
              <a:extLst>
                <a:ext uri="{FF2B5EF4-FFF2-40B4-BE49-F238E27FC236}">
                  <a16:creationId xmlns:a16="http://schemas.microsoft.com/office/drawing/2014/main" id="{CF453818-05D4-B014-9D4F-55546473BD05}"/>
                </a:ext>
              </a:extLst>
            </p:cNvPr>
            <p:cNvSpPr/>
            <p:nvPr/>
          </p:nvSpPr>
          <p:spPr>
            <a:xfrm>
              <a:off x="-6003123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2" name="Ellipse 521">
              <a:extLst>
                <a:ext uri="{FF2B5EF4-FFF2-40B4-BE49-F238E27FC236}">
                  <a16:creationId xmlns:a16="http://schemas.microsoft.com/office/drawing/2014/main" id="{F8E64E41-2186-90F7-5366-81F8E332E380}"/>
                </a:ext>
              </a:extLst>
            </p:cNvPr>
            <p:cNvSpPr/>
            <p:nvPr/>
          </p:nvSpPr>
          <p:spPr>
            <a:xfrm>
              <a:off x="-60258415" y="-748960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3" name="Ellipse 522">
              <a:extLst>
                <a:ext uri="{FF2B5EF4-FFF2-40B4-BE49-F238E27FC236}">
                  <a16:creationId xmlns:a16="http://schemas.microsoft.com/office/drawing/2014/main" id="{51E81B11-8E53-8A47-D999-DF728689F6B4}"/>
                </a:ext>
              </a:extLst>
            </p:cNvPr>
            <p:cNvSpPr/>
            <p:nvPr/>
          </p:nvSpPr>
          <p:spPr>
            <a:xfrm>
              <a:off x="-6089894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4" name="Ellipse 523">
              <a:extLst>
                <a:ext uri="{FF2B5EF4-FFF2-40B4-BE49-F238E27FC236}">
                  <a16:creationId xmlns:a16="http://schemas.microsoft.com/office/drawing/2014/main" id="{ACD5190F-5955-FBCB-BEDB-AF3235881399}"/>
                </a:ext>
              </a:extLst>
            </p:cNvPr>
            <p:cNvSpPr/>
            <p:nvPr/>
          </p:nvSpPr>
          <p:spPr>
            <a:xfrm>
              <a:off x="-60823778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5" name="Ellipse 524">
              <a:extLst>
                <a:ext uri="{FF2B5EF4-FFF2-40B4-BE49-F238E27FC236}">
                  <a16:creationId xmlns:a16="http://schemas.microsoft.com/office/drawing/2014/main" id="{8BFEF9FF-C942-A2C4-7F5D-7BEF50B806C5}"/>
                </a:ext>
              </a:extLst>
            </p:cNvPr>
            <p:cNvSpPr/>
            <p:nvPr/>
          </p:nvSpPr>
          <p:spPr>
            <a:xfrm>
              <a:off x="-60748456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6" name="Ellipse 525">
              <a:extLst>
                <a:ext uri="{FF2B5EF4-FFF2-40B4-BE49-F238E27FC236}">
                  <a16:creationId xmlns:a16="http://schemas.microsoft.com/office/drawing/2014/main" id="{C00D693C-FAFD-9CBC-E3EF-07B3D178B1BE}"/>
                </a:ext>
              </a:extLst>
            </p:cNvPr>
            <p:cNvSpPr/>
            <p:nvPr/>
          </p:nvSpPr>
          <p:spPr>
            <a:xfrm>
              <a:off x="-59126078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7" name="Ellipse 526">
              <a:extLst>
                <a:ext uri="{FF2B5EF4-FFF2-40B4-BE49-F238E27FC236}">
                  <a16:creationId xmlns:a16="http://schemas.microsoft.com/office/drawing/2014/main" id="{3A9716D6-B89C-EFD4-73DA-B79AC543F4AF}"/>
                </a:ext>
              </a:extLst>
            </p:cNvPr>
            <p:cNvSpPr/>
            <p:nvPr/>
          </p:nvSpPr>
          <p:spPr>
            <a:xfrm>
              <a:off x="-58824788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8" name="Ellipse 527">
              <a:extLst>
                <a:ext uri="{FF2B5EF4-FFF2-40B4-BE49-F238E27FC236}">
                  <a16:creationId xmlns:a16="http://schemas.microsoft.com/office/drawing/2014/main" id="{EB33419D-15DB-D5AE-0D95-0786F108C176}"/>
                </a:ext>
              </a:extLst>
            </p:cNvPr>
            <p:cNvSpPr/>
            <p:nvPr/>
          </p:nvSpPr>
          <p:spPr>
            <a:xfrm>
              <a:off x="-6048390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9" name="Ellipse 528">
              <a:extLst>
                <a:ext uri="{FF2B5EF4-FFF2-40B4-BE49-F238E27FC236}">
                  <a16:creationId xmlns:a16="http://schemas.microsoft.com/office/drawing/2014/main" id="{2CF2B3C1-0599-F954-F4DD-F20672B0F086}"/>
                </a:ext>
              </a:extLst>
            </p:cNvPr>
            <p:cNvSpPr/>
            <p:nvPr/>
          </p:nvSpPr>
          <p:spPr>
            <a:xfrm>
              <a:off x="-6044636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0" name="Ellipse 529">
              <a:extLst>
                <a:ext uri="{FF2B5EF4-FFF2-40B4-BE49-F238E27FC236}">
                  <a16:creationId xmlns:a16="http://schemas.microsoft.com/office/drawing/2014/main" id="{8C31F38D-877B-8E44-BD37-97828AC29E7B}"/>
                </a:ext>
              </a:extLst>
            </p:cNvPr>
            <p:cNvSpPr/>
            <p:nvPr/>
          </p:nvSpPr>
          <p:spPr>
            <a:xfrm>
              <a:off x="-60371198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1" name="Ellipse 530">
              <a:extLst>
                <a:ext uri="{FF2B5EF4-FFF2-40B4-BE49-F238E27FC236}">
                  <a16:creationId xmlns:a16="http://schemas.microsoft.com/office/drawing/2014/main" id="{A3B2D754-8DE4-EB65-B223-C5A2E6642FBD}"/>
                </a:ext>
              </a:extLst>
            </p:cNvPr>
            <p:cNvSpPr/>
            <p:nvPr/>
          </p:nvSpPr>
          <p:spPr>
            <a:xfrm>
              <a:off x="-60295875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2" name="Ellipse 531">
              <a:extLst>
                <a:ext uri="{FF2B5EF4-FFF2-40B4-BE49-F238E27FC236}">
                  <a16:creationId xmlns:a16="http://schemas.microsoft.com/office/drawing/2014/main" id="{BA063D74-AE42-E69F-4F48-515A30154731}"/>
                </a:ext>
              </a:extLst>
            </p:cNvPr>
            <p:cNvSpPr/>
            <p:nvPr/>
          </p:nvSpPr>
          <p:spPr>
            <a:xfrm>
              <a:off x="-58598175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3" name="Ellipse 532">
              <a:extLst>
                <a:ext uri="{FF2B5EF4-FFF2-40B4-BE49-F238E27FC236}">
                  <a16:creationId xmlns:a16="http://schemas.microsoft.com/office/drawing/2014/main" id="{C333CFAD-0265-E664-4F3C-3E80554B17D4}"/>
                </a:ext>
              </a:extLst>
            </p:cNvPr>
            <p:cNvSpPr/>
            <p:nvPr/>
          </p:nvSpPr>
          <p:spPr>
            <a:xfrm>
              <a:off x="-60710996" y="-748960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4" name="Ellipse 533">
              <a:extLst>
                <a:ext uri="{FF2B5EF4-FFF2-40B4-BE49-F238E27FC236}">
                  <a16:creationId xmlns:a16="http://schemas.microsoft.com/office/drawing/2014/main" id="{A8F7ACA5-028B-0214-26D6-7D67FD4DAD28}"/>
                </a:ext>
              </a:extLst>
            </p:cNvPr>
            <p:cNvSpPr/>
            <p:nvPr/>
          </p:nvSpPr>
          <p:spPr>
            <a:xfrm>
              <a:off x="-58749062" y="-644491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5" name="Ellipse 534">
              <a:extLst>
                <a:ext uri="{FF2B5EF4-FFF2-40B4-BE49-F238E27FC236}">
                  <a16:creationId xmlns:a16="http://schemas.microsoft.com/office/drawing/2014/main" id="{01CB9E83-A1D1-28EA-9660-30B3CAF16578}"/>
                </a:ext>
              </a:extLst>
            </p:cNvPr>
            <p:cNvSpPr/>
            <p:nvPr/>
          </p:nvSpPr>
          <p:spPr>
            <a:xfrm>
              <a:off x="-59993779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6" name="Ellipse 535">
              <a:extLst>
                <a:ext uri="{FF2B5EF4-FFF2-40B4-BE49-F238E27FC236}">
                  <a16:creationId xmlns:a16="http://schemas.microsoft.com/office/drawing/2014/main" id="{D6D76D2C-CBFA-47AC-FCDC-3C28528248F5}"/>
                </a:ext>
              </a:extLst>
            </p:cNvPr>
            <p:cNvSpPr/>
            <p:nvPr/>
          </p:nvSpPr>
          <p:spPr>
            <a:xfrm>
              <a:off x="-59578659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7" name="Ellipse 536">
              <a:extLst>
                <a:ext uri="{FF2B5EF4-FFF2-40B4-BE49-F238E27FC236}">
                  <a16:creationId xmlns:a16="http://schemas.microsoft.com/office/drawing/2014/main" id="{8FFA6910-29FD-558C-2693-189084D63DA2}"/>
                </a:ext>
              </a:extLst>
            </p:cNvPr>
            <p:cNvSpPr/>
            <p:nvPr/>
          </p:nvSpPr>
          <p:spPr>
            <a:xfrm>
              <a:off x="-60031239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8" name="Ellipse 537">
              <a:extLst>
                <a:ext uri="{FF2B5EF4-FFF2-40B4-BE49-F238E27FC236}">
                  <a16:creationId xmlns:a16="http://schemas.microsoft.com/office/drawing/2014/main" id="{96E4AD34-E9EA-B6F2-7EF9-1797669E4848}"/>
                </a:ext>
              </a:extLst>
            </p:cNvPr>
            <p:cNvSpPr/>
            <p:nvPr/>
          </p:nvSpPr>
          <p:spPr>
            <a:xfrm>
              <a:off x="-6093648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9" name="Ellipse 538">
              <a:extLst>
                <a:ext uri="{FF2B5EF4-FFF2-40B4-BE49-F238E27FC236}">
                  <a16:creationId xmlns:a16="http://schemas.microsoft.com/office/drawing/2014/main" id="{EE164D03-685C-7FC2-2061-2C6AB5E03712}"/>
                </a:ext>
              </a:extLst>
            </p:cNvPr>
            <p:cNvSpPr/>
            <p:nvPr/>
          </p:nvSpPr>
          <p:spPr>
            <a:xfrm>
              <a:off x="-57617692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0" name="Ellipse 539">
              <a:extLst>
                <a:ext uri="{FF2B5EF4-FFF2-40B4-BE49-F238E27FC236}">
                  <a16:creationId xmlns:a16="http://schemas.microsoft.com/office/drawing/2014/main" id="{17F3AAFA-CD8F-DB48-71F8-164E4E1DA6C1}"/>
                </a:ext>
              </a:extLst>
            </p:cNvPr>
            <p:cNvSpPr/>
            <p:nvPr/>
          </p:nvSpPr>
          <p:spPr>
            <a:xfrm>
              <a:off x="-57693014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1" name="Ellipse 540">
              <a:extLst>
                <a:ext uri="{FF2B5EF4-FFF2-40B4-BE49-F238E27FC236}">
                  <a16:creationId xmlns:a16="http://schemas.microsoft.com/office/drawing/2014/main" id="{E8BCE3ED-B959-28CB-3F3D-AD121CDF9AF3}"/>
                </a:ext>
              </a:extLst>
            </p:cNvPr>
            <p:cNvSpPr/>
            <p:nvPr/>
          </p:nvSpPr>
          <p:spPr>
            <a:xfrm>
              <a:off x="-59541199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2" name="Ellipse 541">
              <a:extLst>
                <a:ext uri="{FF2B5EF4-FFF2-40B4-BE49-F238E27FC236}">
                  <a16:creationId xmlns:a16="http://schemas.microsoft.com/office/drawing/2014/main" id="{3A7BC2B6-1C27-C02E-9155-30C4F47F441D}"/>
                </a:ext>
              </a:extLst>
            </p:cNvPr>
            <p:cNvSpPr/>
            <p:nvPr/>
          </p:nvSpPr>
          <p:spPr>
            <a:xfrm>
              <a:off x="-5754236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3" name="Ellipse 542">
              <a:extLst>
                <a:ext uri="{FF2B5EF4-FFF2-40B4-BE49-F238E27FC236}">
                  <a16:creationId xmlns:a16="http://schemas.microsoft.com/office/drawing/2014/main" id="{69FBFA6D-14B9-0849-62F6-4E4F7B9B8580}"/>
                </a:ext>
              </a:extLst>
            </p:cNvPr>
            <p:cNvSpPr/>
            <p:nvPr/>
          </p:nvSpPr>
          <p:spPr>
            <a:xfrm>
              <a:off x="-58522853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4" name="Ellipse 543">
              <a:extLst>
                <a:ext uri="{FF2B5EF4-FFF2-40B4-BE49-F238E27FC236}">
                  <a16:creationId xmlns:a16="http://schemas.microsoft.com/office/drawing/2014/main" id="{6811A1E0-BCCB-2734-437F-6E0385EDE121}"/>
                </a:ext>
              </a:extLst>
            </p:cNvPr>
            <p:cNvSpPr/>
            <p:nvPr/>
          </p:nvSpPr>
          <p:spPr>
            <a:xfrm>
              <a:off x="-57768095" y="-67053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5" name="Ellipse 544">
              <a:extLst>
                <a:ext uri="{FF2B5EF4-FFF2-40B4-BE49-F238E27FC236}">
                  <a16:creationId xmlns:a16="http://schemas.microsoft.com/office/drawing/2014/main" id="{2B623071-6267-67D6-14C8-75285D9D4280}"/>
                </a:ext>
              </a:extLst>
            </p:cNvPr>
            <p:cNvSpPr/>
            <p:nvPr/>
          </p:nvSpPr>
          <p:spPr>
            <a:xfrm>
              <a:off x="-59955997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6" name="Ellipse 545">
              <a:extLst>
                <a:ext uri="{FF2B5EF4-FFF2-40B4-BE49-F238E27FC236}">
                  <a16:creationId xmlns:a16="http://schemas.microsoft.com/office/drawing/2014/main" id="{F6EED00C-8A23-C624-4663-6236803109BB}"/>
                </a:ext>
              </a:extLst>
            </p:cNvPr>
            <p:cNvSpPr/>
            <p:nvPr/>
          </p:nvSpPr>
          <p:spPr>
            <a:xfrm>
              <a:off x="-58070272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7" name="Ellipse 546">
              <a:extLst>
                <a:ext uri="{FF2B5EF4-FFF2-40B4-BE49-F238E27FC236}">
                  <a16:creationId xmlns:a16="http://schemas.microsoft.com/office/drawing/2014/main" id="{0D8213C2-8857-61F6-C3F9-592F81B4909D}"/>
                </a:ext>
              </a:extLst>
            </p:cNvPr>
            <p:cNvSpPr/>
            <p:nvPr/>
          </p:nvSpPr>
          <p:spPr>
            <a:xfrm>
              <a:off x="-59088618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8" name="Ellipse 547">
              <a:extLst>
                <a:ext uri="{FF2B5EF4-FFF2-40B4-BE49-F238E27FC236}">
                  <a16:creationId xmlns:a16="http://schemas.microsoft.com/office/drawing/2014/main" id="{821C5F9C-BE69-48FB-EBED-EA02E9A6B49E}"/>
                </a:ext>
              </a:extLst>
            </p:cNvPr>
            <p:cNvSpPr/>
            <p:nvPr/>
          </p:nvSpPr>
          <p:spPr>
            <a:xfrm>
              <a:off x="-6048390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9" name="Ellipse 548">
              <a:extLst>
                <a:ext uri="{FF2B5EF4-FFF2-40B4-BE49-F238E27FC236}">
                  <a16:creationId xmlns:a16="http://schemas.microsoft.com/office/drawing/2014/main" id="{4345BEFA-D790-340A-6234-0334EEC39966}"/>
                </a:ext>
              </a:extLst>
            </p:cNvPr>
            <p:cNvSpPr/>
            <p:nvPr/>
          </p:nvSpPr>
          <p:spPr>
            <a:xfrm>
              <a:off x="-58372127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0" name="Ellipse 549">
              <a:extLst>
                <a:ext uri="{FF2B5EF4-FFF2-40B4-BE49-F238E27FC236}">
                  <a16:creationId xmlns:a16="http://schemas.microsoft.com/office/drawing/2014/main" id="{ADB64213-52AD-BEF5-13FD-B3F6B2A883DB}"/>
                </a:ext>
              </a:extLst>
            </p:cNvPr>
            <p:cNvSpPr/>
            <p:nvPr/>
          </p:nvSpPr>
          <p:spPr>
            <a:xfrm>
              <a:off x="-58145595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1" name="Ellipse 550">
              <a:extLst>
                <a:ext uri="{FF2B5EF4-FFF2-40B4-BE49-F238E27FC236}">
                  <a16:creationId xmlns:a16="http://schemas.microsoft.com/office/drawing/2014/main" id="{3F0B5D9B-7FD0-CEB7-0352-8500BDF70161}"/>
                </a:ext>
              </a:extLst>
            </p:cNvPr>
            <p:cNvSpPr/>
            <p:nvPr/>
          </p:nvSpPr>
          <p:spPr>
            <a:xfrm>
              <a:off x="-61879826" y="-742459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2" name="Ellipse 551">
              <a:extLst>
                <a:ext uri="{FF2B5EF4-FFF2-40B4-BE49-F238E27FC236}">
                  <a16:creationId xmlns:a16="http://schemas.microsoft.com/office/drawing/2014/main" id="{4F1A26BE-6D79-F823-E24C-4F60ED22D4BB}"/>
                </a:ext>
              </a:extLst>
            </p:cNvPr>
            <p:cNvSpPr/>
            <p:nvPr/>
          </p:nvSpPr>
          <p:spPr>
            <a:xfrm>
              <a:off x="-61389061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3" name="Ellipse 552">
              <a:extLst>
                <a:ext uri="{FF2B5EF4-FFF2-40B4-BE49-F238E27FC236}">
                  <a16:creationId xmlns:a16="http://schemas.microsoft.com/office/drawing/2014/main" id="{0A376CCB-C024-A4E4-CB79-0834B07552C4}"/>
                </a:ext>
              </a:extLst>
            </p:cNvPr>
            <p:cNvSpPr/>
            <p:nvPr/>
          </p:nvSpPr>
          <p:spPr>
            <a:xfrm>
              <a:off x="-58636038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4" name="Ellipse 553">
              <a:extLst>
                <a:ext uri="{FF2B5EF4-FFF2-40B4-BE49-F238E27FC236}">
                  <a16:creationId xmlns:a16="http://schemas.microsoft.com/office/drawing/2014/main" id="{DF827200-589B-F214-EA2C-9A9C52AF3AEA}"/>
                </a:ext>
              </a:extLst>
            </p:cNvPr>
            <p:cNvSpPr/>
            <p:nvPr/>
          </p:nvSpPr>
          <p:spPr>
            <a:xfrm>
              <a:off x="-6093648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5" name="Ellipse 554">
              <a:extLst>
                <a:ext uri="{FF2B5EF4-FFF2-40B4-BE49-F238E27FC236}">
                  <a16:creationId xmlns:a16="http://schemas.microsoft.com/office/drawing/2014/main" id="{5DCB06AC-21AA-0004-8282-F74193569B96}"/>
                </a:ext>
              </a:extLst>
            </p:cNvPr>
            <p:cNvSpPr/>
            <p:nvPr/>
          </p:nvSpPr>
          <p:spPr>
            <a:xfrm>
              <a:off x="-5848507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6" name="Ellipse 555">
              <a:extLst>
                <a:ext uri="{FF2B5EF4-FFF2-40B4-BE49-F238E27FC236}">
                  <a16:creationId xmlns:a16="http://schemas.microsoft.com/office/drawing/2014/main" id="{BB54F976-1721-04E5-455C-29EFADA059C6}"/>
                </a:ext>
              </a:extLst>
            </p:cNvPr>
            <p:cNvSpPr/>
            <p:nvPr/>
          </p:nvSpPr>
          <p:spPr>
            <a:xfrm>
              <a:off x="-58522853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7" name="Ellipse 556">
              <a:extLst>
                <a:ext uri="{FF2B5EF4-FFF2-40B4-BE49-F238E27FC236}">
                  <a16:creationId xmlns:a16="http://schemas.microsoft.com/office/drawing/2014/main" id="{B74A08D2-B74D-EC79-5975-0DC7A73EDC12}"/>
                </a:ext>
              </a:extLst>
            </p:cNvPr>
            <p:cNvSpPr/>
            <p:nvPr/>
          </p:nvSpPr>
          <p:spPr>
            <a:xfrm>
              <a:off x="-58598175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8" name="Ellipse 557">
              <a:extLst>
                <a:ext uri="{FF2B5EF4-FFF2-40B4-BE49-F238E27FC236}">
                  <a16:creationId xmlns:a16="http://schemas.microsoft.com/office/drawing/2014/main" id="{6B28F813-2601-88A4-76AF-3944B149C28A}"/>
                </a:ext>
              </a:extLst>
            </p:cNvPr>
            <p:cNvSpPr/>
            <p:nvPr/>
          </p:nvSpPr>
          <p:spPr>
            <a:xfrm>
              <a:off x="-58296482" y="-644491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9" name="Ellipse 558">
              <a:extLst>
                <a:ext uri="{FF2B5EF4-FFF2-40B4-BE49-F238E27FC236}">
                  <a16:creationId xmlns:a16="http://schemas.microsoft.com/office/drawing/2014/main" id="{D8E1B1B9-1FE5-72E8-98C7-7B4932339F00}"/>
                </a:ext>
              </a:extLst>
            </p:cNvPr>
            <p:cNvSpPr/>
            <p:nvPr/>
          </p:nvSpPr>
          <p:spPr>
            <a:xfrm>
              <a:off x="-58183377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0" name="Ellipse 559">
              <a:extLst>
                <a:ext uri="{FF2B5EF4-FFF2-40B4-BE49-F238E27FC236}">
                  <a16:creationId xmlns:a16="http://schemas.microsoft.com/office/drawing/2014/main" id="{08FFD79B-D3AA-A272-FEB2-80C15699C378}"/>
                </a:ext>
              </a:extLst>
            </p:cNvPr>
            <p:cNvSpPr/>
            <p:nvPr/>
          </p:nvSpPr>
          <p:spPr>
            <a:xfrm>
              <a:off x="-60258093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1" name="Ellipse 560">
              <a:extLst>
                <a:ext uri="{FF2B5EF4-FFF2-40B4-BE49-F238E27FC236}">
                  <a16:creationId xmlns:a16="http://schemas.microsoft.com/office/drawing/2014/main" id="{FB00B4FA-0A1C-16B5-E7BF-EEB26A71628F}"/>
                </a:ext>
              </a:extLst>
            </p:cNvPr>
            <p:cNvSpPr/>
            <p:nvPr/>
          </p:nvSpPr>
          <p:spPr>
            <a:xfrm>
              <a:off x="-5803249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2" name="Ellipse 561">
              <a:extLst>
                <a:ext uri="{FF2B5EF4-FFF2-40B4-BE49-F238E27FC236}">
                  <a16:creationId xmlns:a16="http://schemas.microsoft.com/office/drawing/2014/main" id="{0E51B7C4-6269-554C-C114-E6FBB494F887}"/>
                </a:ext>
              </a:extLst>
            </p:cNvPr>
            <p:cNvSpPr/>
            <p:nvPr/>
          </p:nvSpPr>
          <p:spPr>
            <a:xfrm>
              <a:off x="-58900271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3" name="Ellipse 562">
              <a:extLst>
                <a:ext uri="{FF2B5EF4-FFF2-40B4-BE49-F238E27FC236}">
                  <a16:creationId xmlns:a16="http://schemas.microsoft.com/office/drawing/2014/main" id="{BC278E26-5871-98F9-DF6A-0D687A0EB210}"/>
                </a:ext>
              </a:extLst>
            </p:cNvPr>
            <p:cNvSpPr/>
            <p:nvPr/>
          </p:nvSpPr>
          <p:spPr>
            <a:xfrm>
              <a:off x="-60333174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4" name="Ellipse 563">
              <a:extLst>
                <a:ext uri="{FF2B5EF4-FFF2-40B4-BE49-F238E27FC236}">
                  <a16:creationId xmlns:a16="http://schemas.microsoft.com/office/drawing/2014/main" id="{E90D265D-DE71-B20B-75AB-FBDE90BEF3BF}"/>
                </a:ext>
              </a:extLst>
            </p:cNvPr>
            <p:cNvSpPr/>
            <p:nvPr/>
          </p:nvSpPr>
          <p:spPr>
            <a:xfrm>
              <a:off x="-58975433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5" name="Ellipse 564">
              <a:extLst>
                <a:ext uri="{FF2B5EF4-FFF2-40B4-BE49-F238E27FC236}">
                  <a16:creationId xmlns:a16="http://schemas.microsoft.com/office/drawing/2014/main" id="{DA6155C4-8C6D-C1B3-2B52-1757B95B98A8}"/>
                </a:ext>
              </a:extLst>
            </p:cNvPr>
            <p:cNvSpPr/>
            <p:nvPr/>
          </p:nvSpPr>
          <p:spPr>
            <a:xfrm>
              <a:off x="-61841641" y="-801203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6" name="Ellipse 565">
              <a:extLst>
                <a:ext uri="{FF2B5EF4-FFF2-40B4-BE49-F238E27FC236}">
                  <a16:creationId xmlns:a16="http://schemas.microsoft.com/office/drawing/2014/main" id="{C1585B53-032B-1411-8727-2B7B998AB574}"/>
                </a:ext>
              </a:extLst>
            </p:cNvPr>
            <p:cNvSpPr/>
            <p:nvPr/>
          </p:nvSpPr>
          <p:spPr>
            <a:xfrm>
              <a:off x="-61427246" y="-742459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7" name="Ellipse 566">
              <a:extLst>
                <a:ext uri="{FF2B5EF4-FFF2-40B4-BE49-F238E27FC236}">
                  <a16:creationId xmlns:a16="http://schemas.microsoft.com/office/drawing/2014/main" id="{97393BD1-09DC-537E-0E5B-A0A03D011B27}"/>
                </a:ext>
              </a:extLst>
            </p:cNvPr>
            <p:cNvSpPr/>
            <p:nvPr/>
          </p:nvSpPr>
          <p:spPr>
            <a:xfrm>
              <a:off x="-60408577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8" name="Ellipse 567">
              <a:extLst>
                <a:ext uri="{FF2B5EF4-FFF2-40B4-BE49-F238E27FC236}">
                  <a16:creationId xmlns:a16="http://schemas.microsoft.com/office/drawing/2014/main" id="{144FF897-D75D-09B0-11E1-7ECBA071A0F0}"/>
                </a:ext>
              </a:extLst>
            </p:cNvPr>
            <p:cNvSpPr/>
            <p:nvPr/>
          </p:nvSpPr>
          <p:spPr>
            <a:xfrm>
              <a:off x="-60710674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9" name="Ellipse 568">
              <a:extLst>
                <a:ext uri="{FF2B5EF4-FFF2-40B4-BE49-F238E27FC236}">
                  <a16:creationId xmlns:a16="http://schemas.microsoft.com/office/drawing/2014/main" id="{4D83EFED-AB6B-55D0-3474-4243DE935ADD}"/>
                </a:ext>
              </a:extLst>
            </p:cNvPr>
            <p:cNvSpPr/>
            <p:nvPr/>
          </p:nvSpPr>
          <p:spPr>
            <a:xfrm>
              <a:off x="-59050836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0" name="Ellipse 569">
              <a:extLst>
                <a:ext uri="{FF2B5EF4-FFF2-40B4-BE49-F238E27FC236}">
                  <a16:creationId xmlns:a16="http://schemas.microsoft.com/office/drawing/2014/main" id="{5C5D2E9F-9A56-18E5-B035-8DF5D2B45DA3}"/>
                </a:ext>
              </a:extLst>
            </p:cNvPr>
            <p:cNvSpPr/>
            <p:nvPr/>
          </p:nvSpPr>
          <p:spPr>
            <a:xfrm>
              <a:off x="-60974665" y="-742459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1" name="Ellipse 570">
              <a:extLst>
                <a:ext uri="{FF2B5EF4-FFF2-40B4-BE49-F238E27FC236}">
                  <a16:creationId xmlns:a16="http://schemas.microsoft.com/office/drawing/2014/main" id="{D4769802-F6E7-979F-B3CB-49B8E0B0401F}"/>
                </a:ext>
              </a:extLst>
            </p:cNvPr>
            <p:cNvSpPr/>
            <p:nvPr/>
          </p:nvSpPr>
          <p:spPr>
            <a:xfrm>
              <a:off x="-61389061" y="-801203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2" name="Ellipse 571">
              <a:extLst>
                <a:ext uri="{FF2B5EF4-FFF2-40B4-BE49-F238E27FC236}">
                  <a16:creationId xmlns:a16="http://schemas.microsoft.com/office/drawing/2014/main" id="{B98FA04A-4606-F65A-E903-08EBFD86AC5E}"/>
                </a:ext>
              </a:extLst>
            </p:cNvPr>
            <p:cNvSpPr/>
            <p:nvPr/>
          </p:nvSpPr>
          <p:spPr>
            <a:xfrm>
              <a:off x="-57919546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3" name="Ellipse 572">
              <a:extLst>
                <a:ext uri="{FF2B5EF4-FFF2-40B4-BE49-F238E27FC236}">
                  <a16:creationId xmlns:a16="http://schemas.microsoft.com/office/drawing/2014/main" id="{A4D95E91-C021-1832-0E69-2DF55612B1A7}"/>
                </a:ext>
              </a:extLst>
            </p:cNvPr>
            <p:cNvSpPr/>
            <p:nvPr/>
          </p:nvSpPr>
          <p:spPr>
            <a:xfrm>
              <a:off x="-57843901" y="-644491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4" name="Ellipse 573">
              <a:extLst>
                <a:ext uri="{FF2B5EF4-FFF2-40B4-BE49-F238E27FC236}">
                  <a16:creationId xmlns:a16="http://schemas.microsoft.com/office/drawing/2014/main" id="{41AAB8FD-86A4-5923-0090-AA1C97F1A7BC}"/>
                </a:ext>
              </a:extLst>
            </p:cNvPr>
            <p:cNvSpPr/>
            <p:nvPr/>
          </p:nvSpPr>
          <p:spPr>
            <a:xfrm>
              <a:off x="-60785835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5" name="Ellipse 574">
              <a:extLst>
                <a:ext uri="{FF2B5EF4-FFF2-40B4-BE49-F238E27FC236}">
                  <a16:creationId xmlns:a16="http://schemas.microsoft.com/office/drawing/2014/main" id="{82B103FA-8E1A-285E-1C16-5167BC0F485F}"/>
                </a:ext>
              </a:extLst>
            </p:cNvPr>
            <p:cNvSpPr/>
            <p:nvPr/>
          </p:nvSpPr>
          <p:spPr>
            <a:xfrm>
              <a:off x="-59352852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6" name="Ellipse 575">
              <a:extLst>
                <a:ext uri="{FF2B5EF4-FFF2-40B4-BE49-F238E27FC236}">
                  <a16:creationId xmlns:a16="http://schemas.microsoft.com/office/drawing/2014/main" id="{29DBE920-048F-D619-24FC-F97932D5676A}"/>
                </a:ext>
              </a:extLst>
            </p:cNvPr>
            <p:cNvSpPr/>
            <p:nvPr/>
          </p:nvSpPr>
          <p:spPr>
            <a:xfrm>
              <a:off x="-59428013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7" name="Ellipse 576">
              <a:extLst>
                <a:ext uri="{FF2B5EF4-FFF2-40B4-BE49-F238E27FC236}">
                  <a16:creationId xmlns:a16="http://schemas.microsoft.com/office/drawing/2014/main" id="{D9B0789C-AB21-F1BE-7603-80626D11CDF8}"/>
                </a:ext>
              </a:extLst>
            </p:cNvPr>
            <p:cNvSpPr/>
            <p:nvPr/>
          </p:nvSpPr>
          <p:spPr>
            <a:xfrm>
              <a:off x="-60936480" y="-801203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8" name="Ellipse 577">
              <a:extLst>
                <a:ext uri="{FF2B5EF4-FFF2-40B4-BE49-F238E27FC236}">
                  <a16:creationId xmlns:a16="http://schemas.microsoft.com/office/drawing/2014/main" id="{C87877C8-D338-4B5F-FA00-D6A70DA8AC1D}"/>
                </a:ext>
              </a:extLst>
            </p:cNvPr>
            <p:cNvSpPr/>
            <p:nvPr/>
          </p:nvSpPr>
          <p:spPr>
            <a:xfrm>
              <a:off x="-61879826" y="-637941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9" name="Ellipse 578">
              <a:extLst>
                <a:ext uri="{FF2B5EF4-FFF2-40B4-BE49-F238E27FC236}">
                  <a16:creationId xmlns:a16="http://schemas.microsoft.com/office/drawing/2014/main" id="{E6AA477F-FEAD-151F-4E3A-C9EBB89BB9FA}"/>
                </a:ext>
              </a:extLst>
            </p:cNvPr>
            <p:cNvSpPr/>
            <p:nvPr/>
          </p:nvSpPr>
          <p:spPr>
            <a:xfrm>
              <a:off x="-60861158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0" name="Ellipse 579">
              <a:extLst>
                <a:ext uri="{FF2B5EF4-FFF2-40B4-BE49-F238E27FC236}">
                  <a16:creationId xmlns:a16="http://schemas.microsoft.com/office/drawing/2014/main" id="{3D82162C-C5B3-DBEB-01FD-0AE987DE9F85}"/>
                </a:ext>
              </a:extLst>
            </p:cNvPr>
            <p:cNvSpPr/>
            <p:nvPr/>
          </p:nvSpPr>
          <p:spPr>
            <a:xfrm>
              <a:off x="-61163254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1" name="Ellipse 580">
              <a:extLst>
                <a:ext uri="{FF2B5EF4-FFF2-40B4-BE49-F238E27FC236}">
                  <a16:creationId xmlns:a16="http://schemas.microsoft.com/office/drawing/2014/main" id="{7099B1D2-C5FB-A34F-D6D6-CB38196FFA23}"/>
                </a:ext>
              </a:extLst>
            </p:cNvPr>
            <p:cNvSpPr/>
            <p:nvPr/>
          </p:nvSpPr>
          <p:spPr>
            <a:xfrm>
              <a:off x="-59503417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2" name="Ellipse 581">
              <a:extLst>
                <a:ext uri="{FF2B5EF4-FFF2-40B4-BE49-F238E27FC236}">
                  <a16:creationId xmlns:a16="http://schemas.microsoft.com/office/drawing/2014/main" id="{5E097368-CEFD-05F3-4F42-19CAB76B6542}"/>
                </a:ext>
              </a:extLst>
            </p:cNvPr>
            <p:cNvSpPr/>
            <p:nvPr/>
          </p:nvSpPr>
          <p:spPr>
            <a:xfrm>
              <a:off x="-61841641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3" name="Ellipse 582">
              <a:extLst>
                <a:ext uri="{FF2B5EF4-FFF2-40B4-BE49-F238E27FC236}">
                  <a16:creationId xmlns:a16="http://schemas.microsoft.com/office/drawing/2014/main" id="{BF86D851-4B6F-AE35-A7ED-7930F17212CA}"/>
                </a:ext>
              </a:extLst>
            </p:cNvPr>
            <p:cNvSpPr/>
            <p:nvPr/>
          </p:nvSpPr>
          <p:spPr>
            <a:xfrm>
              <a:off x="-61238416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4" name="Ellipse 583">
              <a:extLst>
                <a:ext uri="{FF2B5EF4-FFF2-40B4-BE49-F238E27FC236}">
                  <a16:creationId xmlns:a16="http://schemas.microsoft.com/office/drawing/2014/main" id="{BE6B359E-DFBF-F8E4-45C5-E57CF42DDC27}"/>
                </a:ext>
              </a:extLst>
            </p:cNvPr>
            <p:cNvSpPr/>
            <p:nvPr/>
          </p:nvSpPr>
          <p:spPr>
            <a:xfrm>
              <a:off x="-61615834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5" name="Ellipse 584">
              <a:extLst>
                <a:ext uri="{FF2B5EF4-FFF2-40B4-BE49-F238E27FC236}">
                  <a16:creationId xmlns:a16="http://schemas.microsoft.com/office/drawing/2014/main" id="{720C161F-CB00-11E3-9A4A-543128F64701}"/>
                </a:ext>
              </a:extLst>
            </p:cNvPr>
            <p:cNvSpPr/>
            <p:nvPr/>
          </p:nvSpPr>
          <p:spPr>
            <a:xfrm>
              <a:off x="-60333094" y="-801212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6" name="Ellipse 585">
              <a:extLst>
                <a:ext uri="{FF2B5EF4-FFF2-40B4-BE49-F238E27FC236}">
                  <a16:creationId xmlns:a16="http://schemas.microsoft.com/office/drawing/2014/main" id="{B6CA8425-7F10-738D-EDCA-269B2713C94A}"/>
                </a:ext>
              </a:extLst>
            </p:cNvPr>
            <p:cNvSpPr/>
            <p:nvPr/>
          </p:nvSpPr>
          <p:spPr>
            <a:xfrm>
              <a:off x="-61427246" y="-637941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7" name="Ellipse 586">
              <a:extLst>
                <a:ext uri="{FF2B5EF4-FFF2-40B4-BE49-F238E27FC236}">
                  <a16:creationId xmlns:a16="http://schemas.microsoft.com/office/drawing/2014/main" id="{B6AFA3F5-2BB1-A8E4-D9F2-1BA80955A55B}"/>
                </a:ext>
              </a:extLst>
            </p:cNvPr>
            <p:cNvSpPr/>
            <p:nvPr/>
          </p:nvSpPr>
          <p:spPr>
            <a:xfrm>
              <a:off x="-59805513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8" name="Ellipse 587">
              <a:extLst>
                <a:ext uri="{FF2B5EF4-FFF2-40B4-BE49-F238E27FC236}">
                  <a16:creationId xmlns:a16="http://schemas.microsoft.com/office/drawing/2014/main" id="{823FB8D3-82EC-E0FF-2832-7B67BF13BC86}"/>
                </a:ext>
              </a:extLst>
            </p:cNvPr>
            <p:cNvSpPr/>
            <p:nvPr/>
          </p:nvSpPr>
          <p:spPr>
            <a:xfrm>
              <a:off x="-59880594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9" name="Ellipse 588">
              <a:extLst>
                <a:ext uri="{FF2B5EF4-FFF2-40B4-BE49-F238E27FC236}">
                  <a16:creationId xmlns:a16="http://schemas.microsoft.com/office/drawing/2014/main" id="{C5F3A771-4177-6941-395D-DE3BF5CCD683}"/>
                </a:ext>
              </a:extLst>
            </p:cNvPr>
            <p:cNvSpPr/>
            <p:nvPr/>
          </p:nvSpPr>
          <p:spPr>
            <a:xfrm>
              <a:off x="-61955552" y="-716302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0" name="Ellipse 589">
              <a:extLst>
                <a:ext uri="{FF2B5EF4-FFF2-40B4-BE49-F238E27FC236}">
                  <a16:creationId xmlns:a16="http://schemas.microsoft.com/office/drawing/2014/main" id="{89F72266-6ECE-3111-84D5-092B25FB959B}"/>
                </a:ext>
              </a:extLst>
            </p:cNvPr>
            <p:cNvSpPr/>
            <p:nvPr/>
          </p:nvSpPr>
          <p:spPr>
            <a:xfrm>
              <a:off x="-57542530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1" name="Ellipse 590">
              <a:extLst>
                <a:ext uri="{FF2B5EF4-FFF2-40B4-BE49-F238E27FC236}">
                  <a16:creationId xmlns:a16="http://schemas.microsoft.com/office/drawing/2014/main" id="{076C1172-3782-D801-A4FD-B31101535092}"/>
                </a:ext>
              </a:extLst>
            </p:cNvPr>
            <p:cNvSpPr/>
            <p:nvPr/>
          </p:nvSpPr>
          <p:spPr>
            <a:xfrm>
              <a:off x="-57768095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2" name="Ellipse 591">
              <a:extLst>
                <a:ext uri="{FF2B5EF4-FFF2-40B4-BE49-F238E27FC236}">
                  <a16:creationId xmlns:a16="http://schemas.microsoft.com/office/drawing/2014/main" id="{BC58D028-076C-EEA7-38FE-7450AEFD4049}"/>
                </a:ext>
              </a:extLst>
            </p:cNvPr>
            <p:cNvSpPr/>
            <p:nvPr/>
          </p:nvSpPr>
          <p:spPr>
            <a:xfrm>
              <a:off x="-57995111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3" name="Ellipse 592">
              <a:extLst>
                <a:ext uri="{FF2B5EF4-FFF2-40B4-BE49-F238E27FC236}">
                  <a16:creationId xmlns:a16="http://schemas.microsoft.com/office/drawing/2014/main" id="{259991B8-91F8-D22B-6A8A-6F6F79C62FE5}"/>
                </a:ext>
              </a:extLst>
            </p:cNvPr>
            <p:cNvSpPr/>
            <p:nvPr/>
          </p:nvSpPr>
          <p:spPr>
            <a:xfrm>
              <a:off x="-60408577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4" name="Ellipse 593">
              <a:extLst>
                <a:ext uri="{FF2B5EF4-FFF2-40B4-BE49-F238E27FC236}">
                  <a16:creationId xmlns:a16="http://schemas.microsoft.com/office/drawing/2014/main" id="{D480658B-1986-D25A-44EF-ED56F55C902B}"/>
                </a:ext>
              </a:extLst>
            </p:cNvPr>
            <p:cNvSpPr/>
            <p:nvPr/>
          </p:nvSpPr>
          <p:spPr>
            <a:xfrm>
              <a:off x="-60710674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5" name="Ellipse 594">
              <a:extLst>
                <a:ext uri="{FF2B5EF4-FFF2-40B4-BE49-F238E27FC236}">
                  <a16:creationId xmlns:a16="http://schemas.microsoft.com/office/drawing/2014/main" id="{885D3E31-D0DF-3748-E57E-E857B4806397}"/>
                </a:ext>
              </a:extLst>
            </p:cNvPr>
            <p:cNvSpPr/>
            <p:nvPr/>
          </p:nvSpPr>
          <p:spPr>
            <a:xfrm>
              <a:off x="-58070353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6" name="Ellipse 595">
              <a:extLst>
                <a:ext uri="{FF2B5EF4-FFF2-40B4-BE49-F238E27FC236}">
                  <a16:creationId xmlns:a16="http://schemas.microsoft.com/office/drawing/2014/main" id="{A78E16F6-A75F-990C-DC09-361568030934}"/>
                </a:ext>
              </a:extLst>
            </p:cNvPr>
            <p:cNvSpPr/>
            <p:nvPr/>
          </p:nvSpPr>
          <p:spPr>
            <a:xfrm>
              <a:off x="-58145595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7" name="Ellipse 596">
              <a:extLst>
                <a:ext uri="{FF2B5EF4-FFF2-40B4-BE49-F238E27FC236}">
                  <a16:creationId xmlns:a16="http://schemas.microsoft.com/office/drawing/2014/main" id="{C022E263-0E46-3C6C-6506-22D6660AE21F}"/>
                </a:ext>
              </a:extLst>
            </p:cNvPr>
            <p:cNvSpPr/>
            <p:nvPr/>
          </p:nvSpPr>
          <p:spPr>
            <a:xfrm>
              <a:off x="-58220676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8" name="Ellipse 597">
              <a:extLst>
                <a:ext uri="{FF2B5EF4-FFF2-40B4-BE49-F238E27FC236}">
                  <a16:creationId xmlns:a16="http://schemas.microsoft.com/office/drawing/2014/main" id="{CCC37DA7-37A4-2B5A-9042-6F126765C7AF}"/>
                </a:ext>
              </a:extLst>
            </p:cNvPr>
            <p:cNvSpPr/>
            <p:nvPr/>
          </p:nvSpPr>
          <p:spPr>
            <a:xfrm>
              <a:off x="-58447691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9" name="Ellipse 598">
              <a:extLst>
                <a:ext uri="{FF2B5EF4-FFF2-40B4-BE49-F238E27FC236}">
                  <a16:creationId xmlns:a16="http://schemas.microsoft.com/office/drawing/2014/main" id="{AB0A19E1-ADC7-46C7-55FB-7217191A609B}"/>
                </a:ext>
              </a:extLst>
            </p:cNvPr>
            <p:cNvSpPr/>
            <p:nvPr/>
          </p:nvSpPr>
          <p:spPr>
            <a:xfrm>
              <a:off x="-60785835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0" name="Ellipse 599">
              <a:extLst>
                <a:ext uri="{FF2B5EF4-FFF2-40B4-BE49-F238E27FC236}">
                  <a16:creationId xmlns:a16="http://schemas.microsoft.com/office/drawing/2014/main" id="{BC195F80-B1EA-6098-F8C2-480045E8E359}"/>
                </a:ext>
              </a:extLst>
            </p:cNvPr>
            <p:cNvSpPr/>
            <p:nvPr/>
          </p:nvSpPr>
          <p:spPr>
            <a:xfrm>
              <a:off x="-60861158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1" name="Ellipse 600">
              <a:extLst>
                <a:ext uri="{FF2B5EF4-FFF2-40B4-BE49-F238E27FC236}">
                  <a16:creationId xmlns:a16="http://schemas.microsoft.com/office/drawing/2014/main" id="{FB7E33AA-810E-3368-B384-14EBDC5913EE}"/>
                </a:ext>
              </a:extLst>
            </p:cNvPr>
            <p:cNvSpPr/>
            <p:nvPr/>
          </p:nvSpPr>
          <p:spPr>
            <a:xfrm>
              <a:off x="-58522933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2" name="Ellipse 601">
              <a:extLst>
                <a:ext uri="{FF2B5EF4-FFF2-40B4-BE49-F238E27FC236}">
                  <a16:creationId xmlns:a16="http://schemas.microsoft.com/office/drawing/2014/main" id="{D358EDE0-538B-1FB4-F3CD-90E0A7997C2D}"/>
                </a:ext>
              </a:extLst>
            </p:cNvPr>
            <p:cNvSpPr/>
            <p:nvPr/>
          </p:nvSpPr>
          <p:spPr>
            <a:xfrm>
              <a:off x="-59126078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3" name="Ellipse 602">
              <a:extLst>
                <a:ext uri="{FF2B5EF4-FFF2-40B4-BE49-F238E27FC236}">
                  <a16:creationId xmlns:a16="http://schemas.microsoft.com/office/drawing/2014/main" id="{53FAF33D-9CD7-B7B1-EE8A-C38A79B4F9A0}"/>
                </a:ext>
              </a:extLst>
            </p:cNvPr>
            <p:cNvSpPr/>
            <p:nvPr/>
          </p:nvSpPr>
          <p:spPr>
            <a:xfrm>
              <a:off x="-58598175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4" name="Ellipse 603">
              <a:extLst>
                <a:ext uri="{FF2B5EF4-FFF2-40B4-BE49-F238E27FC236}">
                  <a16:creationId xmlns:a16="http://schemas.microsoft.com/office/drawing/2014/main" id="{FE36CE9F-2DA7-3026-21D8-7E0AF9E31B36}"/>
                </a:ext>
              </a:extLst>
            </p:cNvPr>
            <p:cNvSpPr/>
            <p:nvPr/>
          </p:nvSpPr>
          <p:spPr>
            <a:xfrm>
              <a:off x="-58673256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5" name="Ellipse 604">
              <a:extLst>
                <a:ext uri="{FF2B5EF4-FFF2-40B4-BE49-F238E27FC236}">
                  <a16:creationId xmlns:a16="http://schemas.microsoft.com/office/drawing/2014/main" id="{237652FE-F3F5-22B7-2094-CEE38263ED2B}"/>
                </a:ext>
              </a:extLst>
            </p:cNvPr>
            <p:cNvSpPr/>
            <p:nvPr/>
          </p:nvSpPr>
          <p:spPr>
            <a:xfrm>
              <a:off x="-61163254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6" name="Ellipse 605">
              <a:extLst>
                <a:ext uri="{FF2B5EF4-FFF2-40B4-BE49-F238E27FC236}">
                  <a16:creationId xmlns:a16="http://schemas.microsoft.com/office/drawing/2014/main" id="{8880450C-B139-3D2C-98D1-8446227092E5}"/>
                </a:ext>
              </a:extLst>
            </p:cNvPr>
            <p:cNvSpPr/>
            <p:nvPr/>
          </p:nvSpPr>
          <p:spPr>
            <a:xfrm>
              <a:off x="-61238416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7" name="Ellipse 606">
              <a:extLst>
                <a:ext uri="{FF2B5EF4-FFF2-40B4-BE49-F238E27FC236}">
                  <a16:creationId xmlns:a16="http://schemas.microsoft.com/office/drawing/2014/main" id="{8F87BDA1-E82E-363E-AA59-D64CCCED5E11}"/>
                </a:ext>
              </a:extLst>
            </p:cNvPr>
            <p:cNvSpPr/>
            <p:nvPr/>
          </p:nvSpPr>
          <p:spPr>
            <a:xfrm>
              <a:off x="-58900271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8" name="Ellipse 607">
              <a:extLst>
                <a:ext uri="{FF2B5EF4-FFF2-40B4-BE49-F238E27FC236}">
                  <a16:creationId xmlns:a16="http://schemas.microsoft.com/office/drawing/2014/main" id="{3EBD55B2-577D-82A5-40D6-693ADEAE7DAB}"/>
                </a:ext>
              </a:extLst>
            </p:cNvPr>
            <p:cNvSpPr/>
            <p:nvPr/>
          </p:nvSpPr>
          <p:spPr>
            <a:xfrm>
              <a:off x="-58900110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9" name="Ellipse 608">
              <a:extLst>
                <a:ext uri="{FF2B5EF4-FFF2-40B4-BE49-F238E27FC236}">
                  <a16:creationId xmlns:a16="http://schemas.microsoft.com/office/drawing/2014/main" id="{E034D848-E9F6-CFA0-55C5-FFBC1FD2B97E}"/>
                </a:ext>
              </a:extLst>
            </p:cNvPr>
            <p:cNvSpPr/>
            <p:nvPr/>
          </p:nvSpPr>
          <p:spPr>
            <a:xfrm>
              <a:off x="-59125837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0" name="Ellipse 609">
              <a:extLst>
                <a:ext uri="{FF2B5EF4-FFF2-40B4-BE49-F238E27FC236}">
                  <a16:creationId xmlns:a16="http://schemas.microsoft.com/office/drawing/2014/main" id="{416E2B83-6497-0F6B-37F9-3394F968DFBE}"/>
                </a:ext>
              </a:extLst>
            </p:cNvPr>
            <p:cNvSpPr/>
            <p:nvPr/>
          </p:nvSpPr>
          <p:spPr>
            <a:xfrm>
              <a:off x="-58296482" y="-840428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1" name="Ellipse 610">
              <a:extLst>
                <a:ext uri="{FF2B5EF4-FFF2-40B4-BE49-F238E27FC236}">
                  <a16:creationId xmlns:a16="http://schemas.microsoft.com/office/drawing/2014/main" id="{6B6095CD-C02C-2FCD-F886-1A9D8306A745}"/>
                </a:ext>
              </a:extLst>
            </p:cNvPr>
            <p:cNvSpPr/>
            <p:nvPr/>
          </p:nvSpPr>
          <p:spPr>
            <a:xfrm>
              <a:off x="-58372127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2" name="Ellipse 611">
              <a:extLst>
                <a:ext uri="{FF2B5EF4-FFF2-40B4-BE49-F238E27FC236}">
                  <a16:creationId xmlns:a16="http://schemas.microsoft.com/office/drawing/2014/main" id="{71C9EB28-611D-F3E7-12C4-3E0AF15D7C16}"/>
                </a:ext>
              </a:extLst>
            </p:cNvPr>
            <p:cNvSpPr/>
            <p:nvPr/>
          </p:nvSpPr>
          <p:spPr>
            <a:xfrm>
              <a:off x="-61615834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3" name="Ellipse 612">
              <a:extLst>
                <a:ext uri="{FF2B5EF4-FFF2-40B4-BE49-F238E27FC236}">
                  <a16:creationId xmlns:a16="http://schemas.microsoft.com/office/drawing/2014/main" id="{5CEED39C-019B-D29E-07AE-710BBA1D1760}"/>
                </a:ext>
              </a:extLst>
            </p:cNvPr>
            <p:cNvSpPr/>
            <p:nvPr/>
          </p:nvSpPr>
          <p:spPr>
            <a:xfrm>
              <a:off x="-59352852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4" name="Ellipse 613">
              <a:extLst>
                <a:ext uri="{FF2B5EF4-FFF2-40B4-BE49-F238E27FC236}">
                  <a16:creationId xmlns:a16="http://schemas.microsoft.com/office/drawing/2014/main" id="{C6ABA362-426C-ADF3-4E4B-AB52BB04C938}"/>
                </a:ext>
              </a:extLst>
            </p:cNvPr>
            <p:cNvSpPr/>
            <p:nvPr/>
          </p:nvSpPr>
          <p:spPr>
            <a:xfrm>
              <a:off x="-58673498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5" name="Ellipse 614">
              <a:extLst>
                <a:ext uri="{FF2B5EF4-FFF2-40B4-BE49-F238E27FC236}">
                  <a16:creationId xmlns:a16="http://schemas.microsoft.com/office/drawing/2014/main" id="{CF161DA1-A255-BE9D-742E-B89C379CA497}"/>
                </a:ext>
              </a:extLst>
            </p:cNvPr>
            <p:cNvSpPr/>
            <p:nvPr/>
          </p:nvSpPr>
          <p:spPr>
            <a:xfrm>
              <a:off x="-58749062" y="-840428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" name="Ellipse 615">
              <a:extLst>
                <a:ext uri="{FF2B5EF4-FFF2-40B4-BE49-F238E27FC236}">
                  <a16:creationId xmlns:a16="http://schemas.microsoft.com/office/drawing/2014/main" id="{9CCC4E22-4B8F-FF2F-41F9-F851CD79F88D}"/>
                </a:ext>
              </a:extLst>
            </p:cNvPr>
            <p:cNvSpPr/>
            <p:nvPr/>
          </p:nvSpPr>
          <p:spPr>
            <a:xfrm>
              <a:off x="-58824788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7" name="Ellipse 616">
              <a:extLst>
                <a:ext uri="{FF2B5EF4-FFF2-40B4-BE49-F238E27FC236}">
                  <a16:creationId xmlns:a16="http://schemas.microsoft.com/office/drawing/2014/main" id="{09520358-61D6-E103-4DA6-BFCCE6C0E93B}"/>
                </a:ext>
              </a:extLst>
            </p:cNvPr>
            <p:cNvSpPr/>
            <p:nvPr/>
          </p:nvSpPr>
          <p:spPr>
            <a:xfrm>
              <a:off x="-58447530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8" name="Ellipse 617">
              <a:extLst>
                <a:ext uri="{FF2B5EF4-FFF2-40B4-BE49-F238E27FC236}">
                  <a16:creationId xmlns:a16="http://schemas.microsoft.com/office/drawing/2014/main" id="{0ECCD852-7C94-0DAA-998F-1FB2A28A5ABE}"/>
                </a:ext>
              </a:extLst>
            </p:cNvPr>
            <p:cNvSpPr/>
            <p:nvPr/>
          </p:nvSpPr>
          <p:spPr>
            <a:xfrm>
              <a:off x="-62031035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9" name="Ellipse 618">
              <a:extLst>
                <a:ext uri="{FF2B5EF4-FFF2-40B4-BE49-F238E27FC236}">
                  <a16:creationId xmlns:a16="http://schemas.microsoft.com/office/drawing/2014/main" id="{9D8B8CA8-DFE4-CD7C-E726-83D54FEAB741}"/>
                </a:ext>
              </a:extLst>
            </p:cNvPr>
            <p:cNvSpPr/>
            <p:nvPr/>
          </p:nvSpPr>
          <p:spPr>
            <a:xfrm>
              <a:off x="-5757991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0" name="Ellipse 619">
              <a:extLst>
                <a:ext uri="{FF2B5EF4-FFF2-40B4-BE49-F238E27FC236}">
                  <a16:creationId xmlns:a16="http://schemas.microsoft.com/office/drawing/2014/main" id="{7E736300-71B6-9E3B-5EF7-36191CA8027B}"/>
                </a:ext>
              </a:extLst>
            </p:cNvPr>
            <p:cNvSpPr/>
            <p:nvPr/>
          </p:nvSpPr>
          <p:spPr>
            <a:xfrm>
              <a:off x="-59277368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1" name="Ellipse 620">
              <a:extLst>
                <a:ext uri="{FF2B5EF4-FFF2-40B4-BE49-F238E27FC236}">
                  <a16:creationId xmlns:a16="http://schemas.microsoft.com/office/drawing/2014/main" id="{402AE600-EC61-22DC-0FDE-A02C6F144CEA}"/>
                </a:ext>
              </a:extLst>
            </p:cNvPr>
            <p:cNvSpPr/>
            <p:nvPr/>
          </p:nvSpPr>
          <p:spPr>
            <a:xfrm>
              <a:off x="-61804020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2" name="Ellipse 621">
              <a:extLst>
                <a:ext uri="{FF2B5EF4-FFF2-40B4-BE49-F238E27FC236}">
                  <a16:creationId xmlns:a16="http://schemas.microsoft.com/office/drawing/2014/main" id="{317B008C-640B-5DEE-7B7E-010B62970ABA}"/>
                </a:ext>
              </a:extLst>
            </p:cNvPr>
            <p:cNvSpPr/>
            <p:nvPr/>
          </p:nvSpPr>
          <p:spPr>
            <a:xfrm>
              <a:off x="-59277368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3" name="Ellipse 622">
              <a:extLst>
                <a:ext uri="{FF2B5EF4-FFF2-40B4-BE49-F238E27FC236}">
                  <a16:creationId xmlns:a16="http://schemas.microsoft.com/office/drawing/2014/main" id="{8B9215E9-4FDE-1A67-CC3F-E3163552E2C8}"/>
                </a:ext>
              </a:extLst>
            </p:cNvPr>
            <p:cNvSpPr/>
            <p:nvPr/>
          </p:nvSpPr>
          <p:spPr>
            <a:xfrm>
              <a:off x="-61653617" y="-794678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4" name="Ellipse 623">
              <a:extLst>
                <a:ext uri="{FF2B5EF4-FFF2-40B4-BE49-F238E27FC236}">
                  <a16:creationId xmlns:a16="http://schemas.microsoft.com/office/drawing/2014/main" id="{4D21424D-F7BC-A5F0-ADE5-4FEA0D3E1908}"/>
                </a:ext>
              </a:extLst>
            </p:cNvPr>
            <p:cNvSpPr/>
            <p:nvPr/>
          </p:nvSpPr>
          <p:spPr>
            <a:xfrm>
              <a:off x="-61578455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5" name="Ellipse 624">
              <a:extLst>
                <a:ext uri="{FF2B5EF4-FFF2-40B4-BE49-F238E27FC236}">
                  <a16:creationId xmlns:a16="http://schemas.microsoft.com/office/drawing/2014/main" id="{6058C684-318A-8E50-26E5-E740E252E3DA}"/>
                </a:ext>
              </a:extLst>
            </p:cNvPr>
            <p:cNvSpPr/>
            <p:nvPr/>
          </p:nvSpPr>
          <p:spPr>
            <a:xfrm>
              <a:off x="-57994949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6" name="Ellipse 625">
              <a:extLst>
                <a:ext uri="{FF2B5EF4-FFF2-40B4-BE49-F238E27FC236}">
                  <a16:creationId xmlns:a16="http://schemas.microsoft.com/office/drawing/2014/main" id="{AF45AF17-9327-18B5-A33A-64BC306D6D41}"/>
                </a:ext>
              </a:extLst>
            </p:cNvPr>
            <p:cNvSpPr/>
            <p:nvPr/>
          </p:nvSpPr>
          <p:spPr>
            <a:xfrm>
              <a:off x="-57768337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7" name="Ellipse 626">
              <a:extLst>
                <a:ext uri="{FF2B5EF4-FFF2-40B4-BE49-F238E27FC236}">
                  <a16:creationId xmlns:a16="http://schemas.microsoft.com/office/drawing/2014/main" id="{61C599C6-1D89-ADD4-39E6-D142BF290C7C}"/>
                </a:ext>
              </a:extLst>
            </p:cNvPr>
            <p:cNvSpPr/>
            <p:nvPr/>
          </p:nvSpPr>
          <p:spPr>
            <a:xfrm>
              <a:off x="-61351440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8" name="Ellipse 627">
              <a:extLst>
                <a:ext uri="{FF2B5EF4-FFF2-40B4-BE49-F238E27FC236}">
                  <a16:creationId xmlns:a16="http://schemas.microsoft.com/office/drawing/2014/main" id="{030CD217-1E93-0CBA-1E66-C0234C92E84A}"/>
                </a:ext>
              </a:extLst>
            </p:cNvPr>
            <p:cNvSpPr/>
            <p:nvPr/>
          </p:nvSpPr>
          <p:spPr>
            <a:xfrm>
              <a:off x="-59578498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9" name="Ellipse 628">
              <a:extLst>
                <a:ext uri="{FF2B5EF4-FFF2-40B4-BE49-F238E27FC236}">
                  <a16:creationId xmlns:a16="http://schemas.microsoft.com/office/drawing/2014/main" id="{E98104B6-882F-19B2-2491-8DDA2F0920D8}"/>
                </a:ext>
              </a:extLst>
            </p:cNvPr>
            <p:cNvSpPr/>
            <p:nvPr/>
          </p:nvSpPr>
          <p:spPr>
            <a:xfrm>
              <a:off x="-61201036" y="-794678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0" name="Ellipse 629">
              <a:extLst>
                <a:ext uri="{FF2B5EF4-FFF2-40B4-BE49-F238E27FC236}">
                  <a16:creationId xmlns:a16="http://schemas.microsoft.com/office/drawing/2014/main" id="{0191AD78-C7B5-3F96-672F-FF95BB312E73}"/>
                </a:ext>
              </a:extLst>
            </p:cNvPr>
            <p:cNvSpPr/>
            <p:nvPr/>
          </p:nvSpPr>
          <p:spPr>
            <a:xfrm>
              <a:off x="-61125875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1" name="Ellipse 630">
              <a:extLst>
                <a:ext uri="{FF2B5EF4-FFF2-40B4-BE49-F238E27FC236}">
                  <a16:creationId xmlns:a16="http://schemas.microsoft.com/office/drawing/2014/main" id="{CF19B88C-C870-5229-AADB-416A11BFC892}"/>
                </a:ext>
              </a:extLst>
            </p:cNvPr>
            <p:cNvSpPr/>
            <p:nvPr/>
          </p:nvSpPr>
          <p:spPr>
            <a:xfrm>
              <a:off x="-58145595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2" name="Ellipse 631">
              <a:extLst>
                <a:ext uri="{FF2B5EF4-FFF2-40B4-BE49-F238E27FC236}">
                  <a16:creationId xmlns:a16="http://schemas.microsoft.com/office/drawing/2014/main" id="{86112D5B-DC3C-8735-A33B-E92C4B48A7D2}"/>
                </a:ext>
              </a:extLst>
            </p:cNvPr>
            <p:cNvSpPr/>
            <p:nvPr/>
          </p:nvSpPr>
          <p:spPr>
            <a:xfrm>
              <a:off x="-58070272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3" name="Ellipse 632">
              <a:extLst>
                <a:ext uri="{FF2B5EF4-FFF2-40B4-BE49-F238E27FC236}">
                  <a16:creationId xmlns:a16="http://schemas.microsoft.com/office/drawing/2014/main" id="{839EEC9E-140A-13DF-4077-0B1AA1DCAB93}"/>
                </a:ext>
              </a:extLst>
            </p:cNvPr>
            <p:cNvSpPr/>
            <p:nvPr/>
          </p:nvSpPr>
          <p:spPr>
            <a:xfrm>
              <a:off x="-60898859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4" name="Ellipse 633">
              <a:extLst>
                <a:ext uri="{FF2B5EF4-FFF2-40B4-BE49-F238E27FC236}">
                  <a16:creationId xmlns:a16="http://schemas.microsoft.com/office/drawing/2014/main" id="{82B62ED9-9915-F86D-961C-B8CFD0174B40}"/>
                </a:ext>
              </a:extLst>
            </p:cNvPr>
            <p:cNvSpPr/>
            <p:nvPr/>
          </p:nvSpPr>
          <p:spPr>
            <a:xfrm>
              <a:off x="-59729948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5" name="Ellipse 634">
              <a:extLst>
                <a:ext uri="{FF2B5EF4-FFF2-40B4-BE49-F238E27FC236}">
                  <a16:creationId xmlns:a16="http://schemas.microsoft.com/office/drawing/2014/main" id="{ED63F404-390C-F6F4-0EB7-1F6323C01747}"/>
                </a:ext>
              </a:extLst>
            </p:cNvPr>
            <p:cNvSpPr/>
            <p:nvPr/>
          </p:nvSpPr>
          <p:spPr>
            <a:xfrm>
              <a:off x="-5803249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6" name="Ellipse 635">
              <a:extLst>
                <a:ext uri="{FF2B5EF4-FFF2-40B4-BE49-F238E27FC236}">
                  <a16:creationId xmlns:a16="http://schemas.microsoft.com/office/drawing/2014/main" id="{F6724B34-48DA-FA10-737B-DEDE66FC4C02}"/>
                </a:ext>
              </a:extLst>
            </p:cNvPr>
            <p:cNvSpPr/>
            <p:nvPr/>
          </p:nvSpPr>
          <p:spPr>
            <a:xfrm>
              <a:off x="-60673294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7" name="Ellipse 636">
              <a:extLst>
                <a:ext uri="{FF2B5EF4-FFF2-40B4-BE49-F238E27FC236}">
                  <a16:creationId xmlns:a16="http://schemas.microsoft.com/office/drawing/2014/main" id="{E42D4B64-6D68-9D1A-085B-E4F5F25CD536}"/>
                </a:ext>
              </a:extLst>
            </p:cNvPr>
            <p:cNvSpPr/>
            <p:nvPr/>
          </p:nvSpPr>
          <p:spPr>
            <a:xfrm>
              <a:off x="-59805513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8" name="Ellipse 637">
              <a:extLst>
                <a:ext uri="{FF2B5EF4-FFF2-40B4-BE49-F238E27FC236}">
                  <a16:creationId xmlns:a16="http://schemas.microsoft.com/office/drawing/2014/main" id="{8F5F71BB-EFF6-DC1E-94D8-A09BCD2E2326}"/>
                </a:ext>
              </a:extLst>
            </p:cNvPr>
            <p:cNvSpPr/>
            <p:nvPr/>
          </p:nvSpPr>
          <p:spPr>
            <a:xfrm>
              <a:off x="-59088538" y="-624866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9" name="Ellipse 638">
              <a:extLst>
                <a:ext uri="{FF2B5EF4-FFF2-40B4-BE49-F238E27FC236}">
                  <a16:creationId xmlns:a16="http://schemas.microsoft.com/office/drawing/2014/main" id="{6B94E01E-CB95-0EC4-427B-7DAB77D61E34}"/>
                </a:ext>
              </a:extLst>
            </p:cNvPr>
            <p:cNvSpPr/>
            <p:nvPr/>
          </p:nvSpPr>
          <p:spPr>
            <a:xfrm>
              <a:off x="-60446279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0" name="Ellipse 639">
              <a:extLst>
                <a:ext uri="{FF2B5EF4-FFF2-40B4-BE49-F238E27FC236}">
                  <a16:creationId xmlns:a16="http://schemas.microsoft.com/office/drawing/2014/main" id="{5D7A4E9E-165F-0519-CB07-C3F2ABEFC552}"/>
                </a:ext>
              </a:extLst>
            </p:cNvPr>
            <p:cNvSpPr/>
            <p:nvPr/>
          </p:nvSpPr>
          <p:spPr>
            <a:xfrm>
              <a:off x="-60182529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1" name="Ellipse 640">
              <a:extLst>
                <a:ext uri="{FF2B5EF4-FFF2-40B4-BE49-F238E27FC236}">
                  <a16:creationId xmlns:a16="http://schemas.microsoft.com/office/drawing/2014/main" id="{820E650F-2B2D-CBDC-FD8F-04429E3A5879}"/>
                </a:ext>
              </a:extLst>
            </p:cNvPr>
            <p:cNvSpPr/>
            <p:nvPr/>
          </p:nvSpPr>
          <p:spPr>
            <a:xfrm>
              <a:off x="-60031078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2" name="Ellipse 641">
              <a:extLst>
                <a:ext uri="{FF2B5EF4-FFF2-40B4-BE49-F238E27FC236}">
                  <a16:creationId xmlns:a16="http://schemas.microsoft.com/office/drawing/2014/main" id="{BB7C1E34-D7D5-AAF9-E7D8-4F19155B42FE}"/>
                </a:ext>
              </a:extLst>
            </p:cNvPr>
            <p:cNvSpPr/>
            <p:nvPr/>
          </p:nvSpPr>
          <p:spPr>
            <a:xfrm>
              <a:off x="-57693014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3" name="Ellipse 642">
              <a:extLst>
                <a:ext uri="{FF2B5EF4-FFF2-40B4-BE49-F238E27FC236}">
                  <a16:creationId xmlns:a16="http://schemas.microsoft.com/office/drawing/2014/main" id="{31723FDD-582A-7AE5-0CA2-BF925339810F}"/>
                </a:ext>
              </a:extLst>
            </p:cNvPr>
            <p:cNvSpPr/>
            <p:nvPr/>
          </p:nvSpPr>
          <p:spPr>
            <a:xfrm>
              <a:off x="-57805716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4" name="Ellipse 643">
              <a:extLst>
                <a:ext uri="{FF2B5EF4-FFF2-40B4-BE49-F238E27FC236}">
                  <a16:creationId xmlns:a16="http://schemas.microsoft.com/office/drawing/2014/main" id="{453D0258-8678-6352-2AA2-6658988987B6}"/>
                </a:ext>
              </a:extLst>
            </p:cNvPr>
            <p:cNvSpPr/>
            <p:nvPr/>
          </p:nvSpPr>
          <p:spPr>
            <a:xfrm>
              <a:off x="-57617692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5" name="Ellipse 644">
              <a:extLst>
                <a:ext uri="{FF2B5EF4-FFF2-40B4-BE49-F238E27FC236}">
                  <a16:creationId xmlns:a16="http://schemas.microsoft.com/office/drawing/2014/main" id="{C5F79A76-3D80-E767-B4FC-43B5CC2536E4}"/>
                </a:ext>
              </a:extLst>
            </p:cNvPr>
            <p:cNvSpPr/>
            <p:nvPr/>
          </p:nvSpPr>
          <p:spPr>
            <a:xfrm>
              <a:off x="-59993699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6" name="Ellipse 645">
              <a:extLst>
                <a:ext uri="{FF2B5EF4-FFF2-40B4-BE49-F238E27FC236}">
                  <a16:creationId xmlns:a16="http://schemas.microsoft.com/office/drawing/2014/main" id="{A09922C9-C20E-8E18-96FF-92F107DEBF6F}"/>
                </a:ext>
              </a:extLst>
            </p:cNvPr>
            <p:cNvSpPr/>
            <p:nvPr/>
          </p:nvSpPr>
          <p:spPr>
            <a:xfrm>
              <a:off x="-58635877" y="-624866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7" name="Ellipse 646">
              <a:extLst>
                <a:ext uri="{FF2B5EF4-FFF2-40B4-BE49-F238E27FC236}">
                  <a16:creationId xmlns:a16="http://schemas.microsoft.com/office/drawing/2014/main" id="{44EC9F17-A558-378A-C80E-9A3E7C640110}"/>
                </a:ext>
              </a:extLst>
            </p:cNvPr>
            <p:cNvSpPr/>
            <p:nvPr/>
          </p:nvSpPr>
          <p:spPr>
            <a:xfrm>
              <a:off x="-59842812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8" name="Ellipse 647">
              <a:extLst>
                <a:ext uri="{FF2B5EF4-FFF2-40B4-BE49-F238E27FC236}">
                  <a16:creationId xmlns:a16="http://schemas.microsoft.com/office/drawing/2014/main" id="{BFCC79AF-53A4-A480-9D62-A8E0938D6F22}"/>
                </a:ext>
              </a:extLst>
            </p:cNvPr>
            <p:cNvSpPr/>
            <p:nvPr/>
          </p:nvSpPr>
          <p:spPr>
            <a:xfrm>
              <a:off x="-60635109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9" name="Ellipse 648">
              <a:extLst>
                <a:ext uri="{FF2B5EF4-FFF2-40B4-BE49-F238E27FC236}">
                  <a16:creationId xmlns:a16="http://schemas.microsoft.com/office/drawing/2014/main" id="{0239A9D0-DB0F-22F1-A629-AF00044DF90C}"/>
                </a:ext>
              </a:extLst>
            </p:cNvPr>
            <p:cNvSpPr/>
            <p:nvPr/>
          </p:nvSpPr>
          <p:spPr>
            <a:xfrm>
              <a:off x="-57957570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0" name="Ellipse 649">
              <a:extLst>
                <a:ext uri="{FF2B5EF4-FFF2-40B4-BE49-F238E27FC236}">
                  <a16:creationId xmlns:a16="http://schemas.microsoft.com/office/drawing/2014/main" id="{47454062-2AB1-2594-219A-00A636F221E3}"/>
                </a:ext>
              </a:extLst>
            </p:cNvPr>
            <p:cNvSpPr/>
            <p:nvPr/>
          </p:nvSpPr>
          <p:spPr>
            <a:xfrm>
              <a:off x="-60258093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1" name="Ellipse 650">
              <a:extLst>
                <a:ext uri="{FF2B5EF4-FFF2-40B4-BE49-F238E27FC236}">
                  <a16:creationId xmlns:a16="http://schemas.microsoft.com/office/drawing/2014/main" id="{8D3C3FE7-4BB7-7761-63BB-AA70E2673EF9}"/>
                </a:ext>
              </a:extLst>
            </p:cNvPr>
            <p:cNvSpPr/>
            <p:nvPr/>
          </p:nvSpPr>
          <p:spPr>
            <a:xfrm>
              <a:off x="-59541118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2" name="Ellipse 651">
              <a:extLst>
                <a:ext uri="{FF2B5EF4-FFF2-40B4-BE49-F238E27FC236}">
                  <a16:creationId xmlns:a16="http://schemas.microsoft.com/office/drawing/2014/main" id="{D1B54552-0C9E-D652-4236-ABA44969DED1}"/>
                </a:ext>
              </a:extLst>
            </p:cNvPr>
            <p:cNvSpPr/>
            <p:nvPr/>
          </p:nvSpPr>
          <p:spPr>
            <a:xfrm>
              <a:off x="-58032490" y="-624882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3" name="Ellipse 652">
              <a:extLst>
                <a:ext uri="{FF2B5EF4-FFF2-40B4-BE49-F238E27FC236}">
                  <a16:creationId xmlns:a16="http://schemas.microsoft.com/office/drawing/2014/main" id="{395275F1-ADE6-AC90-2080-C171633BA5EE}"/>
                </a:ext>
              </a:extLst>
            </p:cNvPr>
            <p:cNvSpPr/>
            <p:nvPr/>
          </p:nvSpPr>
          <p:spPr>
            <a:xfrm>
              <a:off x="-59390231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4" name="Ellipse 653">
              <a:extLst>
                <a:ext uri="{FF2B5EF4-FFF2-40B4-BE49-F238E27FC236}">
                  <a16:creationId xmlns:a16="http://schemas.microsoft.com/office/drawing/2014/main" id="{B46EC767-0B51-5853-5105-554E25953A8F}"/>
                </a:ext>
              </a:extLst>
            </p:cNvPr>
            <p:cNvSpPr/>
            <p:nvPr/>
          </p:nvSpPr>
          <p:spPr>
            <a:xfrm>
              <a:off x="-58636038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5" name="Ellipse 654">
              <a:extLst>
                <a:ext uri="{FF2B5EF4-FFF2-40B4-BE49-F238E27FC236}">
                  <a16:creationId xmlns:a16="http://schemas.microsoft.com/office/drawing/2014/main" id="{39E4F034-57EF-A520-4D1E-41F27C52A651}"/>
                </a:ext>
              </a:extLst>
            </p:cNvPr>
            <p:cNvSpPr/>
            <p:nvPr/>
          </p:nvSpPr>
          <p:spPr>
            <a:xfrm>
              <a:off x="-55089912" y="-624866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6" name="Ellipse 655">
              <a:extLst>
                <a:ext uri="{FF2B5EF4-FFF2-40B4-BE49-F238E27FC236}">
                  <a16:creationId xmlns:a16="http://schemas.microsoft.com/office/drawing/2014/main" id="{6916043D-39A9-FE1B-E9B4-1BD4ADB5D760}"/>
                </a:ext>
              </a:extLst>
            </p:cNvPr>
            <p:cNvSpPr/>
            <p:nvPr/>
          </p:nvSpPr>
          <p:spPr>
            <a:xfrm>
              <a:off x="-58824788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7" name="Ellipse 656">
              <a:extLst>
                <a:ext uri="{FF2B5EF4-FFF2-40B4-BE49-F238E27FC236}">
                  <a16:creationId xmlns:a16="http://schemas.microsoft.com/office/drawing/2014/main" id="{8F7EE43B-0C5A-1558-9278-B5F7AFA72E89}"/>
                </a:ext>
              </a:extLst>
            </p:cNvPr>
            <p:cNvSpPr/>
            <p:nvPr/>
          </p:nvSpPr>
          <p:spPr>
            <a:xfrm>
              <a:off x="-59088538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8" name="Ellipse 657">
              <a:extLst>
                <a:ext uri="{FF2B5EF4-FFF2-40B4-BE49-F238E27FC236}">
                  <a16:creationId xmlns:a16="http://schemas.microsoft.com/office/drawing/2014/main" id="{F4653756-6741-136D-2739-E6309D53E57D}"/>
                </a:ext>
              </a:extLst>
            </p:cNvPr>
            <p:cNvSpPr/>
            <p:nvPr/>
          </p:nvSpPr>
          <p:spPr>
            <a:xfrm>
              <a:off x="-58749062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9" name="Ellipse 658">
              <a:extLst>
                <a:ext uri="{FF2B5EF4-FFF2-40B4-BE49-F238E27FC236}">
                  <a16:creationId xmlns:a16="http://schemas.microsoft.com/office/drawing/2014/main" id="{15AF2613-9E27-886A-23E7-055FB5392BE6}"/>
                </a:ext>
              </a:extLst>
            </p:cNvPr>
            <p:cNvSpPr/>
            <p:nvPr/>
          </p:nvSpPr>
          <p:spPr>
            <a:xfrm>
              <a:off x="-58937651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0" name="Ellipse 659">
              <a:extLst>
                <a:ext uri="{FF2B5EF4-FFF2-40B4-BE49-F238E27FC236}">
                  <a16:creationId xmlns:a16="http://schemas.microsoft.com/office/drawing/2014/main" id="{75827A8D-A594-35AB-DDC5-1226D6A5EAC3}"/>
                </a:ext>
              </a:extLst>
            </p:cNvPr>
            <p:cNvSpPr/>
            <p:nvPr/>
          </p:nvSpPr>
          <p:spPr>
            <a:xfrm>
              <a:off x="-58372127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1" name="Ellipse 660">
              <a:extLst>
                <a:ext uri="{FF2B5EF4-FFF2-40B4-BE49-F238E27FC236}">
                  <a16:creationId xmlns:a16="http://schemas.microsoft.com/office/drawing/2014/main" id="{E0AB473F-2F62-936A-052B-7E49CF8E4ED3}"/>
                </a:ext>
              </a:extLst>
            </p:cNvPr>
            <p:cNvSpPr/>
            <p:nvPr/>
          </p:nvSpPr>
          <p:spPr>
            <a:xfrm>
              <a:off x="-58862811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2" name="Ellipse 661">
              <a:extLst>
                <a:ext uri="{FF2B5EF4-FFF2-40B4-BE49-F238E27FC236}">
                  <a16:creationId xmlns:a16="http://schemas.microsoft.com/office/drawing/2014/main" id="{8A948133-16FA-8E34-5DD7-2435F2B573AC}"/>
                </a:ext>
              </a:extLst>
            </p:cNvPr>
            <p:cNvSpPr/>
            <p:nvPr/>
          </p:nvSpPr>
          <p:spPr>
            <a:xfrm>
              <a:off x="-60483658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3" name="Ellipse 662">
              <a:extLst>
                <a:ext uri="{FF2B5EF4-FFF2-40B4-BE49-F238E27FC236}">
                  <a16:creationId xmlns:a16="http://schemas.microsoft.com/office/drawing/2014/main" id="{9F981434-C06D-EF63-2249-91C3EB98EEC6}"/>
                </a:ext>
              </a:extLst>
            </p:cNvPr>
            <p:cNvSpPr/>
            <p:nvPr/>
          </p:nvSpPr>
          <p:spPr>
            <a:xfrm>
              <a:off x="-58635877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4" name="Ellipse 663">
              <a:extLst>
                <a:ext uri="{FF2B5EF4-FFF2-40B4-BE49-F238E27FC236}">
                  <a16:creationId xmlns:a16="http://schemas.microsoft.com/office/drawing/2014/main" id="{64F0B137-059A-3598-8F69-870F5E9B8D09}"/>
                </a:ext>
              </a:extLst>
            </p:cNvPr>
            <p:cNvSpPr/>
            <p:nvPr/>
          </p:nvSpPr>
          <p:spPr>
            <a:xfrm>
              <a:off x="-58296482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5" name="Ellipse 664">
              <a:extLst>
                <a:ext uri="{FF2B5EF4-FFF2-40B4-BE49-F238E27FC236}">
                  <a16:creationId xmlns:a16="http://schemas.microsoft.com/office/drawing/2014/main" id="{88271D46-0EFA-EC05-BA1B-F003DBF95DC3}"/>
                </a:ext>
              </a:extLst>
            </p:cNvPr>
            <p:cNvSpPr/>
            <p:nvPr/>
          </p:nvSpPr>
          <p:spPr>
            <a:xfrm>
              <a:off x="-58485070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6" name="Ellipse 665">
              <a:extLst>
                <a:ext uri="{FF2B5EF4-FFF2-40B4-BE49-F238E27FC236}">
                  <a16:creationId xmlns:a16="http://schemas.microsoft.com/office/drawing/2014/main" id="{5B0C38A6-E206-D4E8-B4CA-158C26E52B41}"/>
                </a:ext>
              </a:extLst>
            </p:cNvPr>
            <p:cNvSpPr/>
            <p:nvPr/>
          </p:nvSpPr>
          <p:spPr>
            <a:xfrm>
              <a:off x="-59315392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7" name="Ellipse 666">
              <a:extLst>
                <a:ext uri="{FF2B5EF4-FFF2-40B4-BE49-F238E27FC236}">
                  <a16:creationId xmlns:a16="http://schemas.microsoft.com/office/drawing/2014/main" id="{31F383C1-AFC0-DC9C-BE6E-26B0BDF93404}"/>
                </a:ext>
              </a:extLst>
            </p:cNvPr>
            <p:cNvSpPr/>
            <p:nvPr/>
          </p:nvSpPr>
          <p:spPr>
            <a:xfrm>
              <a:off x="-60710674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8" name="Ellipse 667">
              <a:extLst>
                <a:ext uri="{FF2B5EF4-FFF2-40B4-BE49-F238E27FC236}">
                  <a16:creationId xmlns:a16="http://schemas.microsoft.com/office/drawing/2014/main" id="{0FA08C32-2E8B-67F0-95A8-799BDB8410BA}"/>
                </a:ext>
              </a:extLst>
            </p:cNvPr>
            <p:cNvSpPr/>
            <p:nvPr/>
          </p:nvSpPr>
          <p:spPr>
            <a:xfrm>
              <a:off x="-59088618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9" name="Ellipse 668">
              <a:extLst>
                <a:ext uri="{FF2B5EF4-FFF2-40B4-BE49-F238E27FC236}">
                  <a16:creationId xmlns:a16="http://schemas.microsoft.com/office/drawing/2014/main" id="{C46D9D1F-BC14-4988-B239-D0FFE50532B6}"/>
                </a:ext>
              </a:extLst>
            </p:cNvPr>
            <p:cNvSpPr/>
            <p:nvPr/>
          </p:nvSpPr>
          <p:spPr>
            <a:xfrm>
              <a:off x="-58183296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0" name="Ellipse 669">
              <a:extLst>
                <a:ext uri="{FF2B5EF4-FFF2-40B4-BE49-F238E27FC236}">
                  <a16:creationId xmlns:a16="http://schemas.microsoft.com/office/drawing/2014/main" id="{209F2480-59DE-84F1-D05D-CFADBB110147}"/>
                </a:ext>
              </a:extLst>
            </p:cNvPr>
            <p:cNvSpPr/>
            <p:nvPr/>
          </p:nvSpPr>
          <p:spPr>
            <a:xfrm>
              <a:off x="-57919546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1" name="Ellipse 670">
              <a:extLst>
                <a:ext uri="{FF2B5EF4-FFF2-40B4-BE49-F238E27FC236}">
                  <a16:creationId xmlns:a16="http://schemas.microsoft.com/office/drawing/2014/main" id="{4BB0E5F9-0A5D-48B2-9A99-C153BA565DD3}"/>
                </a:ext>
              </a:extLst>
            </p:cNvPr>
            <p:cNvSpPr/>
            <p:nvPr/>
          </p:nvSpPr>
          <p:spPr>
            <a:xfrm>
              <a:off x="-58032490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2" name="Ellipse 671">
              <a:extLst>
                <a:ext uri="{FF2B5EF4-FFF2-40B4-BE49-F238E27FC236}">
                  <a16:creationId xmlns:a16="http://schemas.microsoft.com/office/drawing/2014/main" id="{623CEED3-4227-5B99-5151-243346CFCCC5}"/>
                </a:ext>
              </a:extLst>
            </p:cNvPr>
            <p:cNvSpPr/>
            <p:nvPr/>
          </p:nvSpPr>
          <p:spPr>
            <a:xfrm>
              <a:off x="-59767972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3" name="Ellipse 672">
              <a:extLst>
                <a:ext uri="{FF2B5EF4-FFF2-40B4-BE49-F238E27FC236}">
                  <a16:creationId xmlns:a16="http://schemas.microsoft.com/office/drawing/2014/main" id="{32260790-D202-1102-1512-220FBC0CCEEA}"/>
                </a:ext>
              </a:extLst>
            </p:cNvPr>
            <p:cNvSpPr/>
            <p:nvPr/>
          </p:nvSpPr>
          <p:spPr>
            <a:xfrm>
              <a:off x="-58258297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4" name="Ellipse 673">
              <a:extLst>
                <a:ext uri="{FF2B5EF4-FFF2-40B4-BE49-F238E27FC236}">
                  <a16:creationId xmlns:a16="http://schemas.microsoft.com/office/drawing/2014/main" id="{64C45B26-F666-9755-5B0C-249CF96BC9B0}"/>
                </a:ext>
              </a:extLst>
            </p:cNvPr>
            <p:cNvSpPr/>
            <p:nvPr/>
          </p:nvSpPr>
          <p:spPr>
            <a:xfrm>
              <a:off x="-58410150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5" name="Ellipse 674">
              <a:extLst>
                <a:ext uri="{FF2B5EF4-FFF2-40B4-BE49-F238E27FC236}">
                  <a16:creationId xmlns:a16="http://schemas.microsoft.com/office/drawing/2014/main" id="{D54B887E-0282-31B6-FADD-ED3364FA458A}"/>
                </a:ext>
              </a:extLst>
            </p:cNvPr>
            <p:cNvSpPr/>
            <p:nvPr/>
          </p:nvSpPr>
          <p:spPr>
            <a:xfrm>
              <a:off x="-57843901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6" name="Ellipse 675">
              <a:extLst>
                <a:ext uri="{FF2B5EF4-FFF2-40B4-BE49-F238E27FC236}">
                  <a16:creationId xmlns:a16="http://schemas.microsoft.com/office/drawing/2014/main" id="{E4CF0AD0-662C-E895-3E0E-38FEF1D3FFED}"/>
                </a:ext>
              </a:extLst>
            </p:cNvPr>
            <p:cNvSpPr/>
            <p:nvPr/>
          </p:nvSpPr>
          <p:spPr>
            <a:xfrm>
              <a:off x="-60220553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7" name="Ellipse 676">
              <a:extLst>
                <a:ext uri="{FF2B5EF4-FFF2-40B4-BE49-F238E27FC236}">
                  <a16:creationId xmlns:a16="http://schemas.microsoft.com/office/drawing/2014/main" id="{48AEB04D-41C3-71CD-957B-1C25A61DE097}"/>
                </a:ext>
              </a:extLst>
            </p:cNvPr>
            <p:cNvSpPr/>
            <p:nvPr/>
          </p:nvSpPr>
          <p:spPr>
            <a:xfrm>
              <a:off x="-59013457" y="-61184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8" name="Ellipse 677">
              <a:extLst>
                <a:ext uri="{FF2B5EF4-FFF2-40B4-BE49-F238E27FC236}">
                  <a16:creationId xmlns:a16="http://schemas.microsoft.com/office/drawing/2014/main" id="{D153A98E-A02A-2AF2-A9A4-39B467D78425}"/>
                </a:ext>
              </a:extLst>
            </p:cNvPr>
            <p:cNvSpPr/>
            <p:nvPr/>
          </p:nvSpPr>
          <p:spPr>
            <a:xfrm>
              <a:off x="-58710877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9" name="Ellipse 678">
              <a:extLst>
                <a:ext uri="{FF2B5EF4-FFF2-40B4-BE49-F238E27FC236}">
                  <a16:creationId xmlns:a16="http://schemas.microsoft.com/office/drawing/2014/main" id="{6F89CA99-0177-1432-83BC-CFA5AF52DEE6}"/>
                </a:ext>
              </a:extLst>
            </p:cNvPr>
            <p:cNvSpPr/>
            <p:nvPr/>
          </p:nvSpPr>
          <p:spPr>
            <a:xfrm>
              <a:off x="-58862811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0" name="Ellipse 679">
              <a:extLst>
                <a:ext uri="{FF2B5EF4-FFF2-40B4-BE49-F238E27FC236}">
                  <a16:creationId xmlns:a16="http://schemas.microsoft.com/office/drawing/2014/main" id="{E28F7ED2-2485-A317-12FC-74BC5978A8AF}"/>
                </a:ext>
              </a:extLst>
            </p:cNvPr>
            <p:cNvSpPr/>
            <p:nvPr/>
          </p:nvSpPr>
          <p:spPr>
            <a:xfrm>
              <a:off x="-60673133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1" name="Ellipse 680">
              <a:extLst>
                <a:ext uri="{FF2B5EF4-FFF2-40B4-BE49-F238E27FC236}">
                  <a16:creationId xmlns:a16="http://schemas.microsoft.com/office/drawing/2014/main" id="{F2A10706-A296-672E-5CB9-2C74E6721C86}"/>
                </a:ext>
              </a:extLst>
            </p:cNvPr>
            <p:cNvSpPr/>
            <p:nvPr/>
          </p:nvSpPr>
          <p:spPr>
            <a:xfrm>
              <a:off x="-60898859" y="-846961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2" name="Ellipse 681">
              <a:extLst>
                <a:ext uri="{FF2B5EF4-FFF2-40B4-BE49-F238E27FC236}">
                  <a16:creationId xmlns:a16="http://schemas.microsoft.com/office/drawing/2014/main" id="{3CA3388B-1887-8E04-FAF5-2640ED048B01}"/>
                </a:ext>
              </a:extLst>
            </p:cNvPr>
            <p:cNvSpPr/>
            <p:nvPr/>
          </p:nvSpPr>
          <p:spPr>
            <a:xfrm>
              <a:off x="-60936239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3" name="Ellipse 682">
              <a:extLst>
                <a:ext uri="{FF2B5EF4-FFF2-40B4-BE49-F238E27FC236}">
                  <a16:creationId xmlns:a16="http://schemas.microsoft.com/office/drawing/2014/main" id="{1CB7E739-17E1-355A-1296-89AAFC091CD0}"/>
                </a:ext>
              </a:extLst>
            </p:cNvPr>
            <p:cNvSpPr/>
            <p:nvPr/>
          </p:nvSpPr>
          <p:spPr>
            <a:xfrm>
              <a:off x="-61163254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4" name="Ellipse 683">
              <a:extLst>
                <a:ext uri="{FF2B5EF4-FFF2-40B4-BE49-F238E27FC236}">
                  <a16:creationId xmlns:a16="http://schemas.microsoft.com/office/drawing/2014/main" id="{620031D5-63EC-1042-B036-BCE5FA2A22A4}"/>
                </a:ext>
              </a:extLst>
            </p:cNvPr>
            <p:cNvSpPr/>
            <p:nvPr/>
          </p:nvSpPr>
          <p:spPr>
            <a:xfrm>
              <a:off x="-59315392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5" name="Ellipse 684">
              <a:extLst>
                <a:ext uri="{FF2B5EF4-FFF2-40B4-BE49-F238E27FC236}">
                  <a16:creationId xmlns:a16="http://schemas.microsoft.com/office/drawing/2014/main" id="{16F5A40C-DEE6-68E7-F057-6542B503E6CE}"/>
                </a:ext>
              </a:extLst>
            </p:cNvPr>
            <p:cNvSpPr/>
            <p:nvPr/>
          </p:nvSpPr>
          <p:spPr>
            <a:xfrm>
              <a:off x="-58636038" y="-611864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6" name="Ellipse 685">
              <a:extLst>
                <a:ext uri="{FF2B5EF4-FFF2-40B4-BE49-F238E27FC236}">
                  <a16:creationId xmlns:a16="http://schemas.microsoft.com/office/drawing/2014/main" id="{78EE1683-6450-F270-199D-F088E4E4B96C}"/>
                </a:ext>
              </a:extLst>
            </p:cNvPr>
            <p:cNvSpPr/>
            <p:nvPr/>
          </p:nvSpPr>
          <p:spPr>
            <a:xfrm>
              <a:off x="-58447691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7" name="Ellipse 686">
              <a:extLst>
                <a:ext uri="{FF2B5EF4-FFF2-40B4-BE49-F238E27FC236}">
                  <a16:creationId xmlns:a16="http://schemas.microsoft.com/office/drawing/2014/main" id="{AA60A5BD-E3C3-3A5B-9102-2B31E15AE984}"/>
                </a:ext>
              </a:extLst>
            </p:cNvPr>
            <p:cNvSpPr/>
            <p:nvPr/>
          </p:nvSpPr>
          <p:spPr>
            <a:xfrm>
              <a:off x="-58522933" y="-85350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8" name="Ellipse 687">
              <a:extLst>
                <a:ext uri="{FF2B5EF4-FFF2-40B4-BE49-F238E27FC236}">
                  <a16:creationId xmlns:a16="http://schemas.microsoft.com/office/drawing/2014/main" id="{D1AC944A-8847-5285-3648-E55767A682F9}"/>
                </a:ext>
              </a:extLst>
            </p:cNvPr>
            <p:cNvSpPr/>
            <p:nvPr/>
          </p:nvSpPr>
          <p:spPr>
            <a:xfrm>
              <a:off x="-59767972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9" name="Ellipse 688">
              <a:extLst>
                <a:ext uri="{FF2B5EF4-FFF2-40B4-BE49-F238E27FC236}">
                  <a16:creationId xmlns:a16="http://schemas.microsoft.com/office/drawing/2014/main" id="{08D43B28-AB8E-54D4-8AF5-723F38C8FFA6}"/>
                </a:ext>
              </a:extLst>
            </p:cNvPr>
            <p:cNvSpPr/>
            <p:nvPr/>
          </p:nvSpPr>
          <p:spPr>
            <a:xfrm>
              <a:off x="-58673337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0" name="Ellipse 689">
              <a:extLst>
                <a:ext uri="{FF2B5EF4-FFF2-40B4-BE49-F238E27FC236}">
                  <a16:creationId xmlns:a16="http://schemas.microsoft.com/office/drawing/2014/main" id="{BA318FAD-F340-A9E2-716E-B4CF86C3EA00}"/>
                </a:ext>
              </a:extLst>
            </p:cNvPr>
            <p:cNvSpPr/>
            <p:nvPr/>
          </p:nvSpPr>
          <p:spPr>
            <a:xfrm>
              <a:off x="-58900271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1" name="Ellipse 690">
              <a:extLst>
                <a:ext uri="{FF2B5EF4-FFF2-40B4-BE49-F238E27FC236}">
                  <a16:creationId xmlns:a16="http://schemas.microsoft.com/office/drawing/2014/main" id="{FAE10A29-7232-C116-4BA0-3CE6E5E7D9B6}"/>
                </a:ext>
              </a:extLst>
            </p:cNvPr>
            <p:cNvSpPr/>
            <p:nvPr/>
          </p:nvSpPr>
          <p:spPr>
            <a:xfrm>
              <a:off x="-59125998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2" name="Ellipse 691">
              <a:extLst>
                <a:ext uri="{FF2B5EF4-FFF2-40B4-BE49-F238E27FC236}">
                  <a16:creationId xmlns:a16="http://schemas.microsoft.com/office/drawing/2014/main" id="{3B47D776-7685-B2AC-75BD-DF663F5ACD18}"/>
                </a:ext>
              </a:extLst>
            </p:cNvPr>
            <p:cNvSpPr/>
            <p:nvPr/>
          </p:nvSpPr>
          <p:spPr>
            <a:xfrm>
              <a:off x="-60220553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3" name="Ellipse 692">
              <a:extLst>
                <a:ext uri="{FF2B5EF4-FFF2-40B4-BE49-F238E27FC236}">
                  <a16:creationId xmlns:a16="http://schemas.microsoft.com/office/drawing/2014/main" id="{94315BD0-CBA8-A373-1E07-2BBEE795A8A3}"/>
                </a:ext>
              </a:extLst>
            </p:cNvPr>
            <p:cNvSpPr/>
            <p:nvPr/>
          </p:nvSpPr>
          <p:spPr>
            <a:xfrm>
              <a:off x="-59352852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4" name="Ellipse 693">
              <a:extLst>
                <a:ext uri="{FF2B5EF4-FFF2-40B4-BE49-F238E27FC236}">
                  <a16:creationId xmlns:a16="http://schemas.microsoft.com/office/drawing/2014/main" id="{39579822-DC5B-841E-7092-98902DFA0DA7}"/>
                </a:ext>
              </a:extLst>
            </p:cNvPr>
            <p:cNvSpPr/>
            <p:nvPr/>
          </p:nvSpPr>
          <p:spPr>
            <a:xfrm>
              <a:off x="-59578578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5" name="Ellipse 694">
              <a:extLst>
                <a:ext uri="{FF2B5EF4-FFF2-40B4-BE49-F238E27FC236}">
                  <a16:creationId xmlns:a16="http://schemas.microsoft.com/office/drawing/2014/main" id="{7394BCE6-D414-59B5-5518-D045C4200059}"/>
                </a:ext>
              </a:extLst>
            </p:cNvPr>
            <p:cNvSpPr/>
            <p:nvPr/>
          </p:nvSpPr>
          <p:spPr>
            <a:xfrm>
              <a:off x="-58032490" y="-611864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6" name="Ellipse 695">
              <a:extLst>
                <a:ext uri="{FF2B5EF4-FFF2-40B4-BE49-F238E27FC236}">
                  <a16:creationId xmlns:a16="http://schemas.microsoft.com/office/drawing/2014/main" id="{614FA576-8B6A-2BB0-1861-BFE7793C8752}"/>
                </a:ext>
              </a:extLst>
            </p:cNvPr>
            <p:cNvSpPr/>
            <p:nvPr/>
          </p:nvSpPr>
          <p:spPr>
            <a:xfrm>
              <a:off x="-60673133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7" name="Ellipse 696">
              <a:extLst>
                <a:ext uri="{FF2B5EF4-FFF2-40B4-BE49-F238E27FC236}">
                  <a16:creationId xmlns:a16="http://schemas.microsoft.com/office/drawing/2014/main" id="{EBEAD5CD-DEC4-02E1-2362-85572F6A991A}"/>
                </a:ext>
              </a:extLst>
            </p:cNvPr>
            <p:cNvSpPr/>
            <p:nvPr/>
          </p:nvSpPr>
          <p:spPr>
            <a:xfrm>
              <a:off x="-61615834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8" name="Ellipse 697">
              <a:extLst>
                <a:ext uri="{FF2B5EF4-FFF2-40B4-BE49-F238E27FC236}">
                  <a16:creationId xmlns:a16="http://schemas.microsoft.com/office/drawing/2014/main" id="{B3DEE96D-96B8-40ED-F94A-98BFC4EFBF0D}"/>
                </a:ext>
              </a:extLst>
            </p:cNvPr>
            <p:cNvSpPr/>
            <p:nvPr/>
          </p:nvSpPr>
          <p:spPr>
            <a:xfrm>
              <a:off x="-59805432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9" name="Ellipse 698">
              <a:extLst>
                <a:ext uri="{FF2B5EF4-FFF2-40B4-BE49-F238E27FC236}">
                  <a16:creationId xmlns:a16="http://schemas.microsoft.com/office/drawing/2014/main" id="{10DBF639-7A8E-D1B9-7216-8F44C7DEBD88}"/>
                </a:ext>
              </a:extLst>
            </p:cNvPr>
            <p:cNvSpPr/>
            <p:nvPr/>
          </p:nvSpPr>
          <p:spPr>
            <a:xfrm>
              <a:off x="-55014831" y="-61184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0" name="Ellipse 699">
              <a:extLst>
                <a:ext uri="{FF2B5EF4-FFF2-40B4-BE49-F238E27FC236}">
                  <a16:creationId xmlns:a16="http://schemas.microsoft.com/office/drawing/2014/main" id="{8B3C100C-1F41-7683-2C45-4E7CDF37F08D}"/>
                </a:ext>
              </a:extLst>
            </p:cNvPr>
            <p:cNvSpPr/>
            <p:nvPr/>
          </p:nvSpPr>
          <p:spPr>
            <a:xfrm>
              <a:off x="-59277368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1" name="Ellipse 700">
              <a:extLst>
                <a:ext uri="{FF2B5EF4-FFF2-40B4-BE49-F238E27FC236}">
                  <a16:creationId xmlns:a16="http://schemas.microsoft.com/office/drawing/2014/main" id="{FA24643B-136B-98C5-7595-13D4FA493519}"/>
                </a:ext>
              </a:extLst>
            </p:cNvPr>
            <p:cNvSpPr/>
            <p:nvPr/>
          </p:nvSpPr>
          <p:spPr>
            <a:xfrm>
              <a:off x="-60258093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2" name="Ellipse 701">
              <a:extLst>
                <a:ext uri="{FF2B5EF4-FFF2-40B4-BE49-F238E27FC236}">
                  <a16:creationId xmlns:a16="http://schemas.microsoft.com/office/drawing/2014/main" id="{2A378EAD-31A1-5E7C-F013-49453E2A65BB}"/>
                </a:ext>
              </a:extLst>
            </p:cNvPr>
            <p:cNvSpPr/>
            <p:nvPr/>
          </p:nvSpPr>
          <p:spPr>
            <a:xfrm>
              <a:off x="-58824788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3" name="Ellipse 702">
              <a:extLst>
                <a:ext uri="{FF2B5EF4-FFF2-40B4-BE49-F238E27FC236}">
                  <a16:creationId xmlns:a16="http://schemas.microsoft.com/office/drawing/2014/main" id="{B2564216-89B5-2266-C691-C502001E5121}"/>
                </a:ext>
              </a:extLst>
            </p:cNvPr>
            <p:cNvSpPr/>
            <p:nvPr/>
          </p:nvSpPr>
          <p:spPr>
            <a:xfrm>
              <a:off x="-60710674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4" name="Ellipse 703">
              <a:extLst>
                <a:ext uri="{FF2B5EF4-FFF2-40B4-BE49-F238E27FC236}">
                  <a16:creationId xmlns:a16="http://schemas.microsoft.com/office/drawing/2014/main" id="{51B1D1BF-D26F-F86B-1D2C-6E3A1275801C}"/>
                </a:ext>
              </a:extLst>
            </p:cNvPr>
            <p:cNvSpPr/>
            <p:nvPr/>
          </p:nvSpPr>
          <p:spPr>
            <a:xfrm>
              <a:off x="-58749062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5" name="Ellipse 704">
              <a:extLst>
                <a:ext uri="{FF2B5EF4-FFF2-40B4-BE49-F238E27FC236}">
                  <a16:creationId xmlns:a16="http://schemas.microsoft.com/office/drawing/2014/main" id="{0A9E4BA0-0D64-B9F5-B302-E7B8D7601EA8}"/>
                </a:ext>
              </a:extLst>
            </p:cNvPr>
            <p:cNvSpPr/>
            <p:nvPr/>
          </p:nvSpPr>
          <p:spPr>
            <a:xfrm>
              <a:off x="-58372127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" name="Ellipse 705">
              <a:extLst>
                <a:ext uri="{FF2B5EF4-FFF2-40B4-BE49-F238E27FC236}">
                  <a16:creationId xmlns:a16="http://schemas.microsoft.com/office/drawing/2014/main" id="{DC7D0267-F17D-232C-3D6A-2A837E5FC2C6}"/>
                </a:ext>
              </a:extLst>
            </p:cNvPr>
            <p:cNvSpPr/>
            <p:nvPr/>
          </p:nvSpPr>
          <p:spPr>
            <a:xfrm>
              <a:off x="-58296482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7" name="Ellipse 706">
              <a:extLst>
                <a:ext uri="{FF2B5EF4-FFF2-40B4-BE49-F238E27FC236}">
                  <a16:creationId xmlns:a16="http://schemas.microsoft.com/office/drawing/2014/main" id="{D4884DF8-2CCF-95F9-3EEB-68D36A29C183}"/>
                </a:ext>
              </a:extLst>
            </p:cNvPr>
            <p:cNvSpPr/>
            <p:nvPr/>
          </p:nvSpPr>
          <p:spPr>
            <a:xfrm>
              <a:off x="-57919546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8" name="Ellipse 707">
              <a:extLst>
                <a:ext uri="{FF2B5EF4-FFF2-40B4-BE49-F238E27FC236}">
                  <a16:creationId xmlns:a16="http://schemas.microsoft.com/office/drawing/2014/main" id="{148745CA-931E-030D-B976-AD02C3F42AE0}"/>
                </a:ext>
              </a:extLst>
            </p:cNvPr>
            <p:cNvSpPr/>
            <p:nvPr/>
          </p:nvSpPr>
          <p:spPr>
            <a:xfrm>
              <a:off x="-57542530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9" name="Ellipse 708">
              <a:extLst>
                <a:ext uri="{FF2B5EF4-FFF2-40B4-BE49-F238E27FC236}">
                  <a16:creationId xmlns:a16="http://schemas.microsoft.com/office/drawing/2014/main" id="{56945A10-88BE-3356-E464-11572E358B5F}"/>
                </a:ext>
              </a:extLst>
            </p:cNvPr>
            <p:cNvSpPr/>
            <p:nvPr/>
          </p:nvSpPr>
          <p:spPr>
            <a:xfrm>
              <a:off x="-57617692" y="-68366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0" name="Ellipse 709">
              <a:extLst>
                <a:ext uri="{FF2B5EF4-FFF2-40B4-BE49-F238E27FC236}">
                  <a16:creationId xmlns:a16="http://schemas.microsoft.com/office/drawing/2014/main" id="{5AB42A6E-6F3D-E430-02DD-42A43137F217}"/>
                </a:ext>
              </a:extLst>
            </p:cNvPr>
            <p:cNvSpPr/>
            <p:nvPr/>
          </p:nvSpPr>
          <p:spPr>
            <a:xfrm>
              <a:off x="-59164263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1" name="Ellipse 710">
              <a:extLst>
                <a:ext uri="{FF2B5EF4-FFF2-40B4-BE49-F238E27FC236}">
                  <a16:creationId xmlns:a16="http://schemas.microsoft.com/office/drawing/2014/main" id="{7CC2C193-3AFE-3EEF-E671-FA4BBD5B4147}"/>
                </a:ext>
              </a:extLst>
            </p:cNvPr>
            <p:cNvSpPr/>
            <p:nvPr/>
          </p:nvSpPr>
          <p:spPr>
            <a:xfrm>
              <a:off x="-57768176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2" name="Ellipse 711">
              <a:extLst>
                <a:ext uri="{FF2B5EF4-FFF2-40B4-BE49-F238E27FC236}">
                  <a16:creationId xmlns:a16="http://schemas.microsoft.com/office/drawing/2014/main" id="{D536B153-AAF1-99BF-7E56-3270C6D7ED2D}"/>
                </a:ext>
              </a:extLst>
            </p:cNvPr>
            <p:cNvSpPr/>
            <p:nvPr/>
          </p:nvSpPr>
          <p:spPr>
            <a:xfrm>
              <a:off x="-59616844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3" name="Ellipse 712">
              <a:extLst>
                <a:ext uri="{FF2B5EF4-FFF2-40B4-BE49-F238E27FC236}">
                  <a16:creationId xmlns:a16="http://schemas.microsoft.com/office/drawing/2014/main" id="{95AECA43-7036-90B7-F093-AEEDFEFBEC33}"/>
                </a:ext>
              </a:extLst>
            </p:cNvPr>
            <p:cNvSpPr/>
            <p:nvPr/>
          </p:nvSpPr>
          <p:spPr>
            <a:xfrm>
              <a:off x="-5799511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4" name="Ellipse 713">
              <a:extLst>
                <a:ext uri="{FF2B5EF4-FFF2-40B4-BE49-F238E27FC236}">
                  <a16:creationId xmlns:a16="http://schemas.microsoft.com/office/drawing/2014/main" id="{279C4CB2-7976-99AE-C5E6-C31D3E24EA43}"/>
                </a:ext>
              </a:extLst>
            </p:cNvPr>
            <p:cNvSpPr/>
            <p:nvPr/>
          </p:nvSpPr>
          <p:spPr>
            <a:xfrm>
              <a:off x="-58937651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5" name="Ellipse 714">
              <a:extLst>
                <a:ext uri="{FF2B5EF4-FFF2-40B4-BE49-F238E27FC236}">
                  <a16:creationId xmlns:a16="http://schemas.microsoft.com/office/drawing/2014/main" id="{D312C2AD-C061-CCA3-82C5-F4BD31E23008}"/>
                </a:ext>
              </a:extLst>
            </p:cNvPr>
            <p:cNvSpPr/>
            <p:nvPr/>
          </p:nvSpPr>
          <p:spPr>
            <a:xfrm>
              <a:off x="-57843901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6" name="Ellipse 715">
              <a:extLst>
                <a:ext uri="{FF2B5EF4-FFF2-40B4-BE49-F238E27FC236}">
                  <a16:creationId xmlns:a16="http://schemas.microsoft.com/office/drawing/2014/main" id="{9DB75F21-C5C5-644E-2F89-2EC6C72022AA}"/>
                </a:ext>
              </a:extLst>
            </p:cNvPr>
            <p:cNvSpPr/>
            <p:nvPr/>
          </p:nvSpPr>
          <p:spPr>
            <a:xfrm>
              <a:off x="-58220756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7" name="Ellipse 716">
              <a:extLst>
                <a:ext uri="{FF2B5EF4-FFF2-40B4-BE49-F238E27FC236}">
                  <a16:creationId xmlns:a16="http://schemas.microsoft.com/office/drawing/2014/main" id="{97FDD447-A277-B7CF-26FB-1FDD4CF4DBC5}"/>
                </a:ext>
              </a:extLst>
            </p:cNvPr>
            <p:cNvSpPr/>
            <p:nvPr/>
          </p:nvSpPr>
          <p:spPr>
            <a:xfrm>
              <a:off x="-5844769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8" name="Ellipse 717">
              <a:extLst>
                <a:ext uri="{FF2B5EF4-FFF2-40B4-BE49-F238E27FC236}">
                  <a16:creationId xmlns:a16="http://schemas.microsoft.com/office/drawing/2014/main" id="{899B4725-B74F-B9A3-4FAA-94069FA08190}"/>
                </a:ext>
              </a:extLst>
            </p:cNvPr>
            <p:cNvSpPr/>
            <p:nvPr/>
          </p:nvSpPr>
          <p:spPr>
            <a:xfrm>
              <a:off x="-62030955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9" name="Ellipse 718">
              <a:extLst>
                <a:ext uri="{FF2B5EF4-FFF2-40B4-BE49-F238E27FC236}">
                  <a16:creationId xmlns:a16="http://schemas.microsoft.com/office/drawing/2014/main" id="{FAE94EE2-87E1-2D3A-F1BE-4270DCDF3233}"/>
                </a:ext>
              </a:extLst>
            </p:cNvPr>
            <p:cNvSpPr/>
            <p:nvPr/>
          </p:nvSpPr>
          <p:spPr>
            <a:xfrm>
              <a:off x="-58635877" y="-598717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0" name="Ellipse 719">
              <a:extLst>
                <a:ext uri="{FF2B5EF4-FFF2-40B4-BE49-F238E27FC236}">
                  <a16:creationId xmlns:a16="http://schemas.microsoft.com/office/drawing/2014/main" id="{A214D12A-71EF-78B5-2168-5086AA2963DE}"/>
                </a:ext>
              </a:extLst>
            </p:cNvPr>
            <p:cNvSpPr/>
            <p:nvPr/>
          </p:nvSpPr>
          <p:spPr>
            <a:xfrm>
              <a:off x="-58673337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1" name="Ellipse 720">
              <a:extLst>
                <a:ext uri="{FF2B5EF4-FFF2-40B4-BE49-F238E27FC236}">
                  <a16:creationId xmlns:a16="http://schemas.microsoft.com/office/drawing/2014/main" id="{B5378787-A47E-F5FB-8A93-073178965019}"/>
                </a:ext>
              </a:extLst>
            </p:cNvPr>
            <p:cNvSpPr/>
            <p:nvPr/>
          </p:nvSpPr>
          <p:spPr>
            <a:xfrm>
              <a:off x="-5890027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2" name="Ellipse 721">
              <a:extLst>
                <a:ext uri="{FF2B5EF4-FFF2-40B4-BE49-F238E27FC236}">
                  <a16:creationId xmlns:a16="http://schemas.microsoft.com/office/drawing/2014/main" id="{54A90FC4-4D39-9852-CB69-FA0F197BDA88}"/>
                </a:ext>
              </a:extLst>
            </p:cNvPr>
            <p:cNvSpPr/>
            <p:nvPr/>
          </p:nvSpPr>
          <p:spPr>
            <a:xfrm>
              <a:off x="-60069424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3" name="Ellipse 722">
              <a:extLst>
                <a:ext uri="{FF2B5EF4-FFF2-40B4-BE49-F238E27FC236}">
                  <a16:creationId xmlns:a16="http://schemas.microsoft.com/office/drawing/2014/main" id="{ED3966B4-07C8-A397-409B-FBD90D9026F1}"/>
                </a:ext>
              </a:extLst>
            </p:cNvPr>
            <p:cNvSpPr/>
            <p:nvPr/>
          </p:nvSpPr>
          <p:spPr>
            <a:xfrm>
              <a:off x="-59050836" y="-68366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4" name="Ellipse 723">
              <a:extLst>
                <a:ext uri="{FF2B5EF4-FFF2-40B4-BE49-F238E27FC236}">
                  <a16:creationId xmlns:a16="http://schemas.microsoft.com/office/drawing/2014/main" id="{D43E514E-F583-479C-169C-FC7089122282}"/>
                </a:ext>
              </a:extLst>
            </p:cNvPr>
            <p:cNvSpPr/>
            <p:nvPr/>
          </p:nvSpPr>
          <p:spPr>
            <a:xfrm>
              <a:off x="-59125998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5" name="Ellipse 724">
              <a:extLst>
                <a:ext uri="{FF2B5EF4-FFF2-40B4-BE49-F238E27FC236}">
                  <a16:creationId xmlns:a16="http://schemas.microsoft.com/office/drawing/2014/main" id="{04BF2DB2-0E87-3C9F-DE17-4C1F82DC548D}"/>
                </a:ext>
              </a:extLst>
            </p:cNvPr>
            <p:cNvSpPr/>
            <p:nvPr/>
          </p:nvSpPr>
          <p:spPr>
            <a:xfrm>
              <a:off x="-58485070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6" name="Ellipse 725">
              <a:extLst>
                <a:ext uri="{FF2B5EF4-FFF2-40B4-BE49-F238E27FC236}">
                  <a16:creationId xmlns:a16="http://schemas.microsoft.com/office/drawing/2014/main" id="{2D0AE41A-6B6E-CA58-8E42-21B21984AD6E}"/>
                </a:ext>
              </a:extLst>
            </p:cNvPr>
            <p:cNvSpPr/>
            <p:nvPr/>
          </p:nvSpPr>
          <p:spPr>
            <a:xfrm>
              <a:off x="-5935285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7" name="Ellipse 726">
              <a:extLst>
                <a:ext uri="{FF2B5EF4-FFF2-40B4-BE49-F238E27FC236}">
                  <a16:creationId xmlns:a16="http://schemas.microsoft.com/office/drawing/2014/main" id="{C6CFBC5E-E5CD-C1BC-5593-D47F5F3B26BE}"/>
                </a:ext>
              </a:extLst>
            </p:cNvPr>
            <p:cNvSpPr/>
            <p:nvPr/>
          </p:nvSpPr>
          <p:spPr>
            <a:xfrm>
              <a:off x="-57580232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8" name="Ellipse 727">
              <a:extLst>
                <a:ext uri="{FF2B5EF4-FFF2-40B4-BE49-F238E27FC236}">
                  <a16:creationId xmlns:a16="http://schemas.microsoft.com/office/drawing/2014/main" id="{493CBFBD-D221-B91A-E2B3-7BB0EBE6CEB4}"/>
                </a:ext>
              </a:extLst>
            </p:cNvPr>
            <p:cNvSpPr/>
            <p:nvPr/>
          </p:nvSpPr>
          <p:spPr>
            <a:xfrm>
              <a:off x="-59503417" y="-68366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9" name="Ellipse 728">
              <a:extLst>
                <a:ext uri="{FF2B5EF4-FFF2-40B4-BE49-F238E27FC236}">
                  <a16:creationId xmlns:a16="http://schemas.microsoft.com/office/drawing/2014/main" id="{D12BED11-1AFA-4891-894C-E8C063404F42}"/>
                </a:ext>
              </a:extLst>
            </p:cNvPr>
            <p:cNvSpPr/>
            <p:nvPr/>
          </p:nvSpPr>
          <p:spPr>
            <a:xfrm>
              <a:off x="-59578578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0" name="Ellipse 729">
              <a:extLst>
                <a:ext uri="{FF2B5EF4-FFF2-40B4-BE49-F238E27FC236}">
                  <a16:creationId xmlns:a16="http://schemas.microsoft.com/office/drawing/2014/main" id="{799FEA05-918D-2C5B-DEB8-A62BFCA3EA56}"/>
                </a:ext>
              </a:extLst>
            </p:cNvPr>
            <p:cNvSpPr/>
            <p:nvPr/>
          </p:nvSpPr>
          <p:spPr>
            <a:xfrm>
              <a:off x="-59541199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1" name="Ellipse 730">
              <a:extLst>
                <a:ext uri="{FF2B5EF4-FFF2-40B4-BE49-F238E27FC236}">
                  <a16:creationId xmlns:a16="http://schemas.microsoft.com/office/drawing/2014/main" id="{6E8D485F-6F3C-126A-B7B1-89FCD800229D}"/>
                </a:ext>
              </a:extLst>
            </p:cNvPr>
            <p:cNvSpPr/>
            <p:nvPr/>
          </p:nvSpPr>
          <p:spPr>
            <a:xfrm>
              <a:off x="-5980543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2" name="Ellipse 731">
              <a:extLst>
                <a:ext uri="{FF2B5EF4-FFF2-40B4-BE49-F238E27FC236}">
                  <a16:creationId xmlns:a16="http://schemas.microsoft.com/office/drawing/2014/main" id="{04C3DDF7-71B4-35FE-E2E0-B44B0C8A74C5}"/>
                </a:ext>
              </a:extLst>
            </p:cNvPr>
            <p:cNvSpPr/>
            <p:nvPr/>
          </p:nvSpPr>
          <p:spPr>
            <a:xfrm>
              <a:off x="-62031035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3" name="Ellipse 732">
              <a:extLst>
                <a:ext uri="{FF2B5EF4-FFF2-40B4-BE49-F238E27FC236}">
                  <a16:creationId xmlns:a16="http://schemas.microsoft.com/office/drawing/2014/main" id="{12A166CA-BC8E-C117-C7A2-6F855CE0E512}"/>
                </a:ext>
              </a:extLst>
            </p:cNvPr>
            <p:cNvSpPr/>
            <p:nvPr/>
          </p:nvSpPr>
          <p:spPr>
            <a:xfrm>
              <a:off x="-61804262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4" name="Ellipse 733">
              <a:extLst>
                <a:ext uri="{FF2B5EF4-FFF2-40B4-BE49-F238E27FC236}">
                  <a16:creationId xmlns:a16="http://schemas.microsoft.com/office/drawing/2014/main" id="{ECAA80D0-A790-421D-985C-9FDE3D1E7335}"/>
                </a:ext>
              </a:extLst>
            </p:cNvPr>
            <p:cNvSpPr/>
            <p:nvPr/>
          </p:nvSpPr>
          <p:spPr>
            <a:xfrm>
              <a:off x="-58183296" y="-598717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5" name="Ellipse 734">
              <a:extLst>
                <a:ext uri="{FF2B5EF4-FFF2-40B4-BE49-F238E27FC236}">
                  <a16:creationId xmlns:a16="http://schemas.microsoft.com/office/drawing/2014/main" id="{3A8EE20C-7B8F-EEEF-DEAF-B53B0670015E}"/>
                </a:ext>
              </a:extLst>
            </p:cNvPr>
            <p:cNvSpPr/>
            <p:nvPr/>
          </p:nvSpPr>
          <p:spPr>
            <a:xfrm>
              <a:off x="-61804181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6" name="Ellipse 735">
              <a:extLst>
                <a:ext uri="{FF2B5EF4-FFF2-40B4-BE49-F238E27FC236}">
                  <a16:creationId xmlns:a16="http://schemas.microsoft.com/office/drawing/2014/main" id="{1AEFD17A-B128-13F7-773D-704413C670AF}"/>
                </a:ext>
              </a:extLst>
            </p:cNvPr>
            <p:cNvSpPr/>
            <p:nvPr/>
          </p:nvSpPr>
          <p:spPr>
            <a:xfrm>
              <a:off x="-60522085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7" name="Ellipse 736">
              <a:extLst>
                <a:ext uri="{FF2B5EF4-FFF2-40B4-BE49-F238E27FC236}">
                  <a16:creationId xmlns:a16="http://schemas.microsoft.com/office/drawing/2014/main" id="{5FECC7D6-3548-63C9-C0EF-C220E69D7F96}"/>
                </a:ext>
              </a:extLst>
            </p:cNvPr>
            <p:cNvSpPr/>
            <p:nvPr/>
          </p:nvSpPr>
          <p:spPr>
            <a:xfrm>
              <a:off x="-58032490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8" name="Ellipse 737">
              <a:extLst>
                <a:ext uri="{FF2B5EF4-FFF2-40B4-BE49-F238E27FC236}">
                  <a16:creationId xmlns:a16="http://schemas.microsoft.com/office/drawing/2014/main" id="{65137CA9-8124-6F00-1E46-18160C50E179}"/>
                </a:ext>
              </a:extLst>
            </p:cNvPr>
            <p:cNvSpPr/>
            <p:nvPr/>
          </p:nvSpPr>
          <p:spPr>
            <a:xfrm>
              <a:off x="-61578455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9" name="Ellipse 738">
              <a:extLst>
                <a:ext uri="{FF2B5EF4-FFF2-40B4-BE49-F238E27FC236}">
                  <a16:creationId xmlns:a16="http://schemas.microsoft.com/office/drawing/2014/main" id="{EC3B62DD-24B9-99C3-6EEF-9C2E1413BB96}"/>
                </a:ext>
              </a:extLst>
            </p:cNvPr>
            <p:cNvSpPr/>
            <p:nvPr/>
          </p:nvSpPr>
          <p:spPr>
            <a:xfrm>
              <a:off x="-60031159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0" name="Ellipse 739">
              <a:extLst>
                <a:ext uri="{FF2B5EF4-FFF2-40B4-BE49-F238E27FC236}">
                  <a16:creationId xmlns:a16="http://schemas.microsoft.com/office/drawing/2014/main" id="{FF190461-DC19-1CC6-FFAF-DF5D3372253F}"/>
                </a:ext>
              </a:extLst>
            </p:cNvPr>
            <p:cNvSpPr/>
            <p:nvPr/>
          </p:nvSpPr>
          <p:spPr>
            <a:xfrm>
              <a:off x="-54864346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1" name="Ellipse 740">
              <a:extLst>
                <a:ext uri="{FF2B5EF4-FFF2-40B4-BE49-F238E27FC236}">
                  <a16:creationId xmlns:a16="http://schemas.microsoft.com/office/drawing/2014/main" id="{1307FF7E-E8D4-6D7A-79A4-4DEAD19759D5}"/>
                </a:ext>
              </a:extLst>
            </p:cNvPr>
            <p:cNvSpPr/>
            <p:nvPr/>
          </p:nvSpPr>
          <p:spPr>
            <a:xfrm>
              <a:off x="-6135152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2" name="Ellipse 741">
              <a:extLst>
                <a:ext uri="{FF2B5EF4-FFF2-40B4-BE49-F238E27FC236}">
                  <a16:creationId xmlns:a16="http://schemas.microsoft.com/office/drawing/2014/main" id="{303C7AE2-1273-775B-CCEA-D2388A0B01DF}"/>
                </a:ext>
              </a:extLst>
            </p:cNvPr>
            <p:cNvSpPr/>
            <p:nvPr/>
          </p:nvSpPr>
          <p:spPr>
            <a:xfrm>
              <a:off x="-58937651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3" name="Ellipse 742">
              <a:extLst>
                <a:ext uri="{FF2B5EF4-FFF2-40B4-BE49-F238E27FC236}">
                  <a16:creationId xmlns:a16="http://schemas.microsoft.com/office/drawing/2014/main" id="{96407CFB-29B5-09E1-CEB8-684FABDF08D9}"/>
                </a:ext>
              </a:extLst>
            </p:cNvPr>
            <p:cNvSpPr/>
            <p:nvPr/>
          </p:nvSpPr>
          <p:spPr>
            <a:xfrm>
              <a:off x="-59993779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4" name="Ellipse 743">
              <a:extLst>
                <a:ext uri="{FF2B5EF4-FFF2-40B4-BE49-F238E27FC236}">
                  <a16:creationId xmlns:a16="http://schemas.microsoft.com/office/drawing/2014/main" id="{6A352913-B093-0B01-68C8-C7BEF4366B7B}"/>
                </a:ext>
              </a:extLst>
            </p:cNvPr>
            <p:cNvSpPr/>
            <p:nvPr/>
          </p:nvSpPr>
          <p:spPr>
            <a:xfrm>
              <a:off x="-61125875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5" name="Ellipse 744">
              <a:extLst>
                <a:ext uri="{FF2B5EF4-FFF2-40B4-BE49-F238E27FC236}">
                  <a16:creationId xmlns:a16="http://schemas.microsoft.com/office/drawing/2014/main" id="{9083350C-3510-5EEA-470C-15CFB14BD705}"/>
                </a:ext>
              </a:extLst>
            </p:cNvPr>
            <p:cNvSpPr/>
            <p:nvPr/>
          </p:nvSpPr>
          <p:spPr>
            <a:xfrm>
              <a:off x="-60974665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6" name="Ellipse 745">
              <a:extLst>
                <a:ext uri="{FF2B5EF4-FFF2-40B4-BE49-F238E27FC236}">
                  <a16:creationId xmlns:a16="http://schemas.microsoft.com/office/drawing/2014/main" id="{90D7A435-E438-6EF7-21D6-34B04ACC02C8}"/>
                </a:ext>
              </a:extLst>
            </p:cNvPr>
            <p:cNvSpPr/>
            <p:nvPr/>
          </p:nvSpPr>
          <p:spPr>
            <a:xfrm>
              <a:off x="-61578294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7" name="Ellipse 746">
              <a:extLst>
                <a:ext uri="{FF2B5EF4-FFF2-40B4-BE49-F238E27FC236}">
                  <a16:creationId xmlns:a16="http://schemas.microsoft.com/office/drawing/2014/main" id="{CF9FA712-4F9C-3C4D-DDE2-0C2663162C1B}"/>
                </a:ext>
              </a:extLst>
            </p:cNvPr>
            <p:cNvSpPr/>
            <p:nvPr/>
          </p:nvSpPr>
          <p:spPr>
            <a:xfrm>
              <a:off x="-6089894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8" name="Ellipse 747">
              <a:extLst>
                <a:ext uri="{FF2B5EF4-FFF2-40B4-BE49-F238E27FC236}">
                  <a16:creationId xmlns:a16="http://schemas.microsoft.com/office/drawing/2014/main" id="{74D28EEA-4511-E310-D5A9-4F0C8769F229}"/>
                </a:ext>
              </a:extLst>
            </p:cNvPr>
            <p:cNvSpPr/>
            <p:nvPr/>
          </p:nvSpPr>
          <p:spPr>
            <a:xfrm>
              <a:off x="-58522853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9" name="Ellipse 748">
              <a:extLst>
                <a:ext uri="{FF2B5EF4-FFF2-40B4-BE49-F238E27FC236}">
                  <a16:creationId xmlns:a16="http://schemas.microsoft.com/office/drawing/2014/main" id="{8D150058-0907-4C3C-B52F-E8C1029B7468}"/>
                </a:ext>
              </a:extLst>
            </p:cNvPr>
            <p:cNvSpPr/>
            <p:nvPr/>
          </p:nvSpPr>
          <p:spPr>
            <a:xfrm>
              <a:off x="-60748053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0" name="Ellipse 749">
              <a:extLst>
                <a:ext uri="{FF2B5EF4-FFF2-40B4-BE49-F238E27FC236}">
                  <a16:creationId xmlns:a16="http://schemas.microsoft.com/office/drawing/2014/main" id="{DAC1B665-485F-BC4F-5913-CB5E89DC7D52}"/>
                </a:ext>
              </a:extLst>
            </p:cNvPr>
            <p:cNvSpPr/>
            <p:nvPr/>
          </p:nvSpPr>
          <p:spPr>
            <a:xfrm>
              <a:off x="-60673294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1" name="Ellipse 750">
              <a:extLst>
                <a:ext uri="{FF2B5EF4-FFF2-40B4-BE49-F238E27FC236}">
                  <a16:creationId xmlns:a16="http://schemas.microsoft.com/office/drawing/2014/main" id="{0598A12B-557C-5505-BD69-3AE62E827825}"/>
                </a:ext>
              </a:extLst>
            </p:cNvPr>
            <p:cNvSpPr/>
            <p:nvPr/>
          </p:nvSpPr>
          <p:spPr>
            <a:xfrm>
              <a:off x="-60258093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2" name="Ellipse 751">
              <a:extLst>
                <a:ext uri="{FF2B5EF4-FFF2-40B4-BE49-F238E27FC236}">
                  <a16:creationId xmlns:a16="http://schemas.microsoft.com/office/drawing/2014/main" id="{AEC291C5-B600-56A9-B953-586CA5D59B36}"/>
                </a:ext>
              </a:extLst>
            </p:cNvPr>
            <p:cNvSpPr/>
            <p:nvPr/>
          </p:nvSpPr>
          <p:spPr>
            <a:xfrm>
              <a:off x="-58598175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3" name="Ellipse 752">
              <a:extLst>
                <a:ext uri="{FF2B5EF4-FFF2-40B4-BE49-F238E27FC236}">
                  <a16:creationId xmlns:a16="http://schemas.microsoft.com/office/drawing/2014/main" id="{AB7005BE-B58F-9CAB-CB12-FD9B9B318E83}"/>
                </a:ext>
              </a:extLst>
            </p:cNvPr>
            <p:cNvSpPr/>
            <p:nvPr/>
          </p:nvSpPr>
          <p:spPr>
            <a:xfrm>
              <a:off x="-6044636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4" name="Ellipse 753">
              <a:extLst>
                <a:ext uri="{FF2B5EF4-FFF2-40B4-BE49-F238E27FC236}">
                  <a16:creationId xmlns:a16="http://schemas.microsoft.com/office/drawing/2014/main" id="{67B562DD-22E6-2627-82B5-A7C765543114}"/>
                </a:ext>
              </a:extLst>
            </p:cNvPr>
            <p:cNvSpPr/>
            <p:nvPr/>
          </p:nvSpPr>
          <p:spPr>
            <a:xfrm>
              <a:off x="-58636038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5" name="Ellipse 754">
              <a:extLst>
                <a:ext uri="{FF2B5EF4-FFF2-40B4-BE49-F238E27FC236}">
                  <a16:creationId xmlns:a16="http://schemas.microsoft.com/office/drawing/2014/main" id="{B4C48A2C-050B-051F-BE64-1CEB42EF8F05}"/>
                </a:ext>
              </a:extLst>
            </p:cNvPr>
            <p:cNvSpPr/>
            <p:nvPr/>
          </p:nvSpPr>
          <p:spPr>
            <a:xfrm>
              <a:off x="-60295392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6" name="Ellipse 755">
              <a:extLst>
                <a:ext uri="{FF2B5EF4-FFF2-40B4-BE49-F238E27FC236}">
                  <a16:creationId xmlns:a16="http://schemas.microsoft.com/office/drawing/2014/main" id="{FD64C895-351E-E793-A6F8-E18510C2BA6B}"/>
                </a:ext>
              </a:extLst>
            </p:cNvPr>
            <p:cNvSpPr/>
            <p:nvPr/>
          </p:nvSpPr>
          <p:spPr>
            <a:xfrm>
              <a:off x="-60220714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7" name="Ellipse 756">
              <a:extLst>
                <a:ext uri="{FF2B5EF4-FFF2-40B4-BE49-F238E27FC236}">
                  <a16:creationId xmlns:a16="http://schemas.microsoft.com/office/drawing/2014/main" id="{2500AC47-C35D-1AE6-4458-8207BC5555F5}"/>
                </a:ext>
              </a:extLst>
            </p:cNvPr>
            <p:cNvSpPr/>
            <p:nvPr/>
          </p:nvSpPr>
          <p:spPr>
            <a:xfrm>
              <a:off x="-59428013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8" name="Ellipse 757">
              <a:extLst>
                <a:ext uri="{FF2B5EF4-FFF2-40B4-BE49-F238E27FC236}">
                  <a16:creationId xmlns:a16="http://schemas.microsoft.com/office/drawing/2014/main" id="{AC7B67BF-5470-084B-BC38-AEE2C905F2B7}"/>
                </a:ext>
              </a:extLst>
            </p:cNvPr>
            <p:cNvSpPr/>
            <p:nvPr/>
          </p:nvSpPr>
          <p:spPr>
            <a:xfrm>
              <a:off x="-6044636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9" name="Ellipse 758">
              <a:extLst>
                <a:ext uri="{FF2B5EF4-FFF2-40B4-BE49-F238E27FC236}">
                  <a16:creationId xmlns:a16="http://schemas.microsoft.com/office/drawing/2014/main" id="{9D3DA5EC-7303-F235-88EB-F290CBE87807}"/>
                </a:ext>
              </a:extLst>
            </p:cNvPr>
            <p:cNvSpPr/>
            <p:nvPr/>
          </p:nvSpPr>
          <p:spPr>
            <a:xfrm>
              <a:off x="-59993779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0" name="Ellipse 759">
              <a:extLst>
                <a:ext uri="{FF2B5EF4-FFF2-40B4-BE49-F238E27FC236}">
                  <a16:creationId xmlns:a16="http://schemas.microsoft.com/office/drawing/2014/main" id="{4DC2AD49-3EC0-915A-7896-97C1C44793E2}"/>
                </a:ext>
              </a:extLst>
            </p:cNvPr>
            <p:cNvSpPr/>
            <p:nvPr/>
          </p:nvSpPr>
          <p:spPr>
            <a:xfrm>
              <a:off x="-59503417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1" name="Ellipse 760">
              <a:extLst>
                <a:ext uri="{FF2B5EF4-FFF2-40B4-BE49-F238E27FC236}">
                  <a16:creationId xmlns:a16="http://schemas.microsoft.com/office/drawing/2014/main" id="{E849192E-E171-8745-442C-3A8294DAF7CE}"/>
                </a:ext>
              </a:extLst>
            </p:cNvPr>
            <p:cNvSpPr/>
            <p:nvPr/>
          </p:nvSpPr>
          <p:spPr>
            <a:xfrm>
              <a:off x="-59842812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2" name="Ellipse 761">
              <a:extLst>
                <a:ext uri="{FF2B5EF4-FFF2-40B4-BE49-F238E27FC236}">
                  <a16:creationId xmlns:a16="http://schemas.microsoft.com/office/drawing/2014/main" id="{19BBDE9D-18E7-2B88-858B-C03A20F017D4}"/>
                </a:ext>
              </a:extLst>
            </p:cNvPr>
            <p:cNvSpPr/>
            <p:nvPr/>
          </p:nvSpPr>
          <p:spPr>
            <a:xfrm>
              <a:off x="-58485070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3" name="Ellipse 762">
              <a:extLst>
                <a:ext uri="{FF2B5EF4-FFF2-40B4-BE49-F238E27FC236}">
                  <a16:creationId xmlns:a16="http://schemas.microsoft.com/office/drawing/2014/main" id="{6A781E14-24D0-F1B7-A001-CD1C866BE546}"/>
                </a:ext>
              </a:extLst>
            </p:cNvPr>
            <p:cNvSpPr/>
            <p:nvPr/>
          </p:nvSpPr>
          <p:spPr>
            <a:xfrm>
              <a:off x="-60673294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4" name="Ellipse 763">
              <a:extLst>
                <a:ext uri="{FF2B5EF4-FFF2-40B4-BE49-F238E27FC236}">
                  <a16:creationId xmlns:a16="http://schemas.microsoft.com/office/drawing/2014/main" id="{541926AC-7E4F-000A-1641-C4330E1BBC2B}"/>
                </a:ext>
              </a:extLst>
            </p:cNvPr>
            <p:cNvSpPr/>
            <p:nvPr/>
          </p:nvSpPr>
          <p:spPr>
            <a:xfrm>
              <a:off x="-61125714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5" name="Ellipse 764">
              <a:extLst>
                <a:ext uri="{FF2B5EF4-FFF2-40B4-BE49-F238E27FC236}">
                  <a16:creationId xmlns:a16="http://schemas.microsoft.com/office/drawing/2014/main" id="{A037ED3D-7AF5-C3F3-25BA-E624D89A35E8}"/>
                </a:ext>
              </a:extLst>
            </p:cNvPr>
            <p:cNvSpPr/>
            <p:nvPr/>
          </p:nvSpPr>
          <p:spPr>
            <a:xfrm>
              <a:off x="-59541199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6" name="Ellipse 765">
              <a:extLst>
                <a:ext uri="{FF2B5EF4-FFF2-40B4-BE49-F238E27FC236}">
                  <a16:creationId xmlns:a16="http://schemas.microsoft.com/office/drawing/2014/main" id="{A0A6B180-B6E4-C978-A1BA-D63E16B334C7}"/>
                </a:ext>
              </a:extLst>
            </p:cNvPr>
            <p:cNvSpPr/>
            <p:nvPr/>
          </p:nvSpPr>
          <p:spPr>
            <a:xfrm>
              <a:off x="-59880594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7" name="Ellipse 766">
              <a:extLst>
                <a:ext uri="{FF2B5EF4-FFF2-40B4-BE49-F238E27FC236}">
                  <a16:creationId xmlns:a16="http://schemas.microsoft.com/office/drawing/2014/main" id="{220B4227-EA8F-93D4-1CDB-454AC4792F87}"/>
                </a:ext>
              </a:extLst>
            </p:cNvPr>
            <p:cNvSpPr/>
            <p:nvPr/>
          </p:nvSpPr>
          <p:spPr>
            <a:xfrm>
              <a:off x="-59390231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8" name="Ellipse 767">
              <a:extLst>
                <a:ext uri="{FF2B5EF4-FFF2-40B4-BE49-F238E27FC236}">
                  <a16:creationId xmlns:a16="http://schemas.microsoft.com/office/drawing/2014/main" id="{09FC8DD4-66EC-06AD-96FE-CCB94F404211}"/>
                </a:ext>
              </a:extLst>
            </p:cNvPr>
            <p:cNvSpPr/>
            <p:nvPr/>
          </p:nvSpPr>
          <p:spPr>
            <a:xfrm>
              <a:off x="-59955997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9" name="Ellipse 768">
              <a:extLst>
                <a:ext uri="{FF2B5EF4-FFF2-40B4-BE49-F238E27FC236}">
                  <a16:creationId xmlns:a16="http://schemas.microsoft.com/office/drawing/2014/main" id="{646D3C02-787A-6785-C819-E5479539F3A2}"/>
                </a:ext>
              </a:extLst>
            </p:cNvPr>
            <p:cNvSpPr/>
            <p:nvPr/>
          </p:nvSpPr>
          <p:spPr>
            <a:xfrm>
              <a:off x="-60483739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0" name="Ellipse 769">
              <a:extLst>
                <a:ext uri="{FF2B5EF4-FFF2-40B4-BE49-F238E27FC236}">
                  <a16:creationId xmlns:a16="http://schemas.microsoft.com/office/drawing/2014/main" id="{65C441B5-D6F7-7AED-83EE-2FDC2C39EDF2}"/>
                </a:ext>
              </a:extLst>
            </p:cNvPr>
            <p:cNvSpPr/>
            <p:nvPr/>
          </p:nvSpPr>
          <p:spPr>
            <a:xfrm>
              <a:off x="-6089894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1" name="Ellipse 770">
              <a:extLst>
                <a:ext uri="{FF2B5EF4-FFF2-40B4-BE49-F238E27FC236}">
                  <a16:creationId xmlns:a16="http://schemas.microsoft.com/office/drawing/2014/main" id="{F1D764EE-D7FF-B1BC-579B-E9A3D2E92E4C}"/>
                </a:ext>
              </a:extLst>
            </p:cNvPr>
            <p:cNvSpPr/>
            <p:nvPr/>
          </p:nvSpPr>
          <p:spPr>
            <a:xfrm>
              <a:off x="-59088618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2" name="Ellipse 771">
              <a:extLst>
                <a:ext uri="{FF2B5EF4-FFF2-40B4-BE49-F238E27FC236}">
                  <a16:creationId xmlns:a16="http://schemas.microsoft.com/office/drawing/2014/main" id="{BE721E61-078C-60E3-C61E-4E4CB120CF5E}"/>
                </a:ext>
              </a:extLst>
            </p:cNvPr>
            <p:cNvSpPr/>
            <p:nvPr/>
          </p:nvSpPr>
          <p:spPr>
            <a:xfrm>
              <a:off x="-57805716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3" name="Ellipse 772">
              <a:extLst>
                <a:ext uri="{FF2B5EF4-FFF2-40B4-BE49-F238E27FC236}">
                  <a16:creationId xmlns:a16="http://schemas.microsoft.com/office/drawing/2014/main" id="{B53517BC-A751-938C-8A26-3C43DA13F739}"/>
                </a:ext>
              </a:extLst>
            </p:cNvPr>
            <p:cNvSpPr/>
            <p:nvPr/>
          </p:nvSpPr>
          <p:spPr>
            <a:xfrm>
              <a:off x="-58937651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4" name="Ellipse 773">
              <a:extLst>
                <a:ext uri="{FF2B5EF4-FFF2-40B4-BE49-F238E27FC236}">
                  <a16:creationId xmlns:a16="http://schemas.microsoft.com/office/drawing/2014/main" id="{769CA02B-BF7D-72CA-B1D2-5638919FC990}"/>
                </a:ext>
              </a:extLst>
            </p:cNvPr>
            <p:cNvSpPr/>
            <p:nvPr/>
          </p:nvSpPr>
          <p:spPr>
            <a:xfrm>
              <a:off x="-58183377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5" name="Ellipse 774">
              <a:extLst>
                <a:ext uri="{FF2B5EF4-FFF2-40B4-BE49-F238E27FC236}">
                  <a16:creationId xmlns:a16="http://schemas.microsoft.com/office/drawing/2014/main" id="{FB9F9339-DE1A-DC87-D9DC-4E5D990051D9}"/>
                </a:ext>
              </a:extLst>
            </p:cNvPr>
            <p:cNvSpPr/>
            <p:nvPr/>
          </p:nvSpPr>
          <p:spPr>
            <a:xfrm>
              <a:off x="-61125875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6" name="Ellipse 775">
              <a:extLst>
                <a:ext uri="{FF2B5EF4-FFF2-40B4-BE49-F238E27FC236}">
                  <a16:creationId xmlns:a16="http://schemas.microsoft.com/office/drawing/2014/main" id="{77288DA9-4A65-4933-CE10-FFBD3EA34469}"/>
                </a:ext>
              </a:extLst>
            </p:cNvPr>
            <p:cNvSpPr/>
            <p:nvPr/>
          </p:nvSpPr>
          <p:spPr>
            <a:xfrm>
              <a:off x="-60823778" y="-729376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7" name="Ellipse 776">
              <a:extLst>
                <a:ext uri="{FF2B5EF4-FFF2-40B4-BE49-F238E27FC236}">
                  <a16:creationId xmlns:a16="http://schemas.microsoft.com/office/drawing/2014/main" id="{FB98CC04-4AE5-AD54-968B-F236C90FDE32}"/>
                </a:ext>
              </a:extLst>
            </p:cNvPr>
            <p:cNvSpPr/>
            <p:nvPr/>
          </p:nvSpPr>
          <p:spPr>
            <a:xfrm>
              <a:off x="-58636038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8" name="Ellipse 777">
              <a:extLst>
                <a:ext uri="{FF2B5EF4-FFF2-40B4-BE49-F238E27FC236}">
                  <a16:creationId xmlns:a16="http://schemas.microsoft.com/office/drawing/2014/main" id="{D4AAE36D-BCB5-6006-0C2C-67701174A4B6}"/>
                </a:ext>
              </a:extLst>
            </p:cNvPr>
            <p:cNvSpPr/>
            <p:nvPr/>
          </p:nvSpPr>
          <p:spPr>
            <a:xfrm>
              <a:off x="-60333174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9" name="Ellipse 778">
              <a:extLst>
                <a:ext uri="{FF2B5EF4-FFF2-40B4-BE49-F238E27FC236}">
                  <a16:creationId xmlns:a16="http://schemas.microsoft.com/office/drawing/2014/main" id="{1033CF10-EB1C-E1E4-6ED6-C820F363A420}"/>
                </a:ext>
              </a:extLst>
            </p:cNvPr>
            <p:cNvSpPr/>
            <p:nvPr/>
          </p:nvSpPr>
          <p:spPr>
            <a:xfrm>
              <a:off x="-5848507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0" name="Ellipse 779">
              <a:extLst>
                <a:ext uri="{FF2B5EF4-FFF2-40B4-BE49-F238E27FC236}">
                  <a16:creationId xmlns:a16="http://schemas.microsoft.com/office/drawing/2014/main" id="{158A8C55-2EC9-10D4-C1F3-505957F702EA}"/>
                </a:ext>
              </a:extLst>
            </p:cNvPr>
            <p:cNvSpPr/>
            <p:nvPr/>
          </p:nvSpPr>
          <p:spPr>
            <a:xfrm>
              <a:off x="-60408577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1" name="Ellipse 780">
              <a:extLst>
                <a:ext uri="{FF2B5EF4-FFF2-40B4-BE49-F238E27FC236}">
                  <a16:creationId xmlns:a16="http://schemas.microsoft.com/office/drawing/2014/main" id="{184F26CD-1FC1-4E7E-7BEC-B9BB41013EF8}"/>
                </a:ext>
              </a:extLst>
            </p:cNvPr>
            <p:cNvSpPr/>
            <p:nvPr/>
          </p:nvSpPr>
          <p:spPr>
            <a:xfrm>
              <a:off x="-60710674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2" name="Ellipse 781">
              <a:extLst>
                <a:ext uri="{FF2B5EF4-FFF2-40B4-BE49-F238E27FC236}">
                  <a16:creationId xmlns:a16="http://schemas.microsoft.com/office/drawing/2014/main" id="{E301DC89-7BB4-ED29-E6B4-0727FCEF745B}"/>
                </a:ext>
              </a:extLst>
            </p:cNvPr>
            <p:cNvSpPr/>
            <p:nvPr/>
          </p:nvSpPr>
          <p:spPr>
            <a:xfrm>
              <a:off x="-6135152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3" name="Ellipse 782">
              <a:extLst>
                <a:ext uri="{FF2B5EF4-FFF2-40B4-BE49-F238E27FC236}">
                  <a16:creationId xmlns:a16="http://schemas.microsoft.com/office/drawing/2014/main" id="{1037043A-6B97-CE46-8713-ADC17C5A5109}"/>
                </a:ext>
              </a:extLst>
            </p:cNvPr>
            <p:cNvSpPr/>
            <p:nvPr/>
          </p:nvSpPr>
          <p:spPr>
            <a:xfrm>
              <a:off x="-58183377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4" name="Ellipse 783">
              <a:extLst>
                <a:ext uri="{FF2B5EF4-FFF2-40B4-BE49-F238E27FC236}">
                  <a16:creationId xmlns:a16="http://schemas.microsoft.com/office/drawing/2014/main" id="{FE2326F6-3BE8-8B7A-9D98-170E7389282E}"/>
                </a:ext>
              </a:extLst>
            </p:cNvPr>
            <p:cNvSpPr/>
            <p:nvPr/>
          </p:nvSpPr>
          <p:spPr>
            <a:xfrm>
              <a:off x="-54864346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5" name="Ellipse 784">
              <a:extLst>
                <a:ext uri="{FF2B5EF4-FFF2-40B4-BE49-F238E27FC236}">
                  <a16:creationId xmlns:a16="http://schemas.microsoft.com/office/drawing/2014/main" id="{FCBD8543-2B90-FBC2-C9E4-969603125BD6}"/>
                </a:ext>
              </a:extLst>
            </p:cNvPr>
            <p:cNvSpPr/>
            <p:nvPr/>
          </p:nvSpPr>
          <p:spPr>
            <a:xfrm>
              <a:off x="-5803249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6" name="Ellipse 785">
              <a:extLst>
                <a:ext uri="{FF2B5EF4-FFF2-40B4-BE49-F238E27FC236}">
                  <a16:creationId xmlns:a16="http://schemas.microsoft.com/office/drawing/2014/main" id="{8FA82DF3-D81C-C3C6-20DC-8DFC728A4C0F}"/>
                </a:ext>
              </a:extLst>
            </p:cNvPr>
            <p:cNvSpPr/>
            <p:nvPr/>
          </p:nvSpPr>
          <p:spPr>
            <a:xfrm>
              <a:off x="-60785835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7" name="Ellipse 786">
              <a:extLst>
                <a:ext uri="{FF2B5EF4-FFF2-40B4-BE49-F238E27FC236}">
                  <a16:creationId xmlns:a16="http://schemas.microsoft.com/office/drawing/2014/main" id="{47EDC267-B168-6DF0-8D63-957FDFDDA598}"/>
                </a:ext>
              </a:extLst>
            </p:cNvPr>
            <p:cNvSpPr/>
            <p:nvPr/>
          </p:nvSpPr>
          <p:spPr>
            <a:xfrm>
              <a:off x="-60861158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8" name="Ellipse 787">
              <a:extLst>
                <a:ext uri="{FF2B5EF4-FFF2-40B4-BE49-F238E27FC236}">
                  <a16:creationId xmlns:a16="http://schemas.microsoft.com/office/drawing/2014/main" id="{C93404DD-D1AD-D5CD-0946-4924FD593792}"/>
                </a:ext>
              </a:extLst>
            </p:cNvPr>
            <p:cNvSpPr/>
            <p:nvPr/>
          </p:nvSpPr>
          <p:spPr>
            <a:xfrm>
              <a:off x="-60673133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9" name="Ellipse 788">
              <a:extLst>
                <a:ext uri="{FF2B5EF4-FFF2-40B4-BE49-F238E27FC236}">
                  <a16:creationId xmlns:a16="http://schemas.microsoft.com/office/drawing/2014/main" id="{88A58D08-89A3-3054-3E07-72A994B14161}"/>
                </a:ext>
              </a:extLst>
            </p:cNvPr>
            <p:cNvSpPr/>
            <p:nvPr/>
          </p:nvSpPr>
          <p:spPr>
            <a:xfrm>
              <a:off x="-54637412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0" name="Ellipse 789">
              <a:extLst>
                <a:ext uri="{FF2B5EF4-FFF2-40B4-BE49-F238E27FC236}">
                  <a16:creationId xmlns:a16="http://schemas.microsoft.com/office/drawing/2014/main" id="{BCFEBA12-6BFD-F2FF-03E9-1321154BC2F3}"/>
                </a:ext>
              </a:extLst>
            </p:cNvPr>
            <p:cNvSpPr/>
            <p:nvPr/>
          </p:nvSpPr>
          <p:spPr>
            <a:xfrm>
              <a:off x="-61993576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1" name="Ellipse 790">
              <a:extLst>
                <a:ext uri="{FF2B5EF4-FFF2-40B4-BE49-F238E27FC236}">
                  <a16:creationId xmlns:a16="http://schemas.microsoft.com/office/drawing/2014/main" id="{CAC4AA9A-1F58-6335-D5B7-C0B4B630CA93}"/>
                </a:ext>
              </a:extLst>
            </p:cNvPr>
            <p:cNvSpPr/>
            <p:nvPr/>
          </p:nvSpPr>
          <p:spPr>
            <a:xfrm>
              <a:off x="-6086156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2" name="Ellipse 791">
              <a:extLst>
                <a:ext uri="{FF2B5EF4-FFF2-40B4-BE49-F238E27FC236}">
                  <a16:creationId xmlns:a16="http://schemas.microsoft.com/office/drawing/2014/main" id="{CE322A37-8949-3DBC-B349-24D585F12530}"/>
                </a:ext>
              </a:extLst>
            </p:cNvPr>
            <p:cNvSpPr/>
            <p:nvPr/>
          </p:nvSpPr>
          <p:spPr>
            <a:xfrm>
              <a:off x="-61841641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3" name="Ellipse 792">
              <a:extLst>
                <a:ext uri="{FF2B5EF4-FFF2-40B4-BE49-F238E27FC236}">
                  <a16:creationId xmlns:a16="http://schemas.microsoft.com/office/drawing/2014/main" id="{FC63ECF1-31CD-A8EB-AAF7-2890C23F01CC}"/>
                </a:ext>
              </a:extLst>
            </p:cNvPr>
            <p:cNvSpPr/>
            <p:nvPr/>
          </p:nvSpPr>
          <p:spPr>
            <a:xfrm>
              <a:off x="-58410150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4" name="Ellipse 793">
              <a:extLst>
                <a:ext uri="{FF2B5EF4-FFF2-40B4-BE49-F238E27FC236}">
                  <a16:creationId xmlns:a16="http://schemas.microsoft.com/office/drawing/2014/main" id="{74B17604-BAD5-5470-5D3E-0D45DBED0FF4}"/>
                </a:ext>
              </a:extLst>
            </p:cNvPr>
            <p:cNvSpPr/>
            <p:nvPr/>
          </p:nvSpPr>
          <p:spPr>
            <a:xfrm>
              <a:off x="-58710877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5" name="Ellipse 794">
              <a:extLst>
                <a:ext uri="{FF2B5EF4-FFF2-40B4-BE49-F238E27FC236}">
                  <a16:creationId xmlns:a16="http://schemas.microsoft.com/office/drawing/2014/main" id="{0FD300AB-7E8B-1075-7F68-A1140EC5E8EF}"/>
                </a:ext>
              </a:extLst>
            </p:cNvPr>
            <p:cNvSpPr/>
            <p:nvPr/>
          </p:nvSpPr>
          <p:spPr>
            <a:xfrm>
              <a:off x="-54562250" y="-585698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6" name="Ellipse 795">
              <a:extLst>
                <a:ext uri="{FF2B5EF4-FFF2-40B4-BE49-F238E27FC236}">
                  <a16:creationId xmlns:a16="http://schemas.microsoft.com/office/drawing/2014/main" id="{2EB4E12E-94B4-F713-565A-1F32B18E5E61}"/>
                </a:ext>
              </a:extLst>
            </p:cNvPr>
            <p:cNvSpPr/>
            <p:nvPr/>
          </p:nvSpPr>
          <p:spPr>
            <a:xfrm>
              <a:off x="-61578455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7" name="Ellipse 796">
              <a:extLst>
                <a:ext uri="{FF2B5EF4-FFF2-40B4-BE49-F238E27FC236}">
                  <a16:creationId xmlns:a16="http://schemas.microsoft.com/office/drawing/2014/main" id="{DE231F3F-CB68-22D1-4A68-AA3B88C39905}"/>
                </a:ext>
              </a:extLst>
            </p:cNvPr>
            <p:cNvSpPr/>
            <p:nvPr/>
          </p:nvSpPr>
          <p:spPr>
            <a:xfrm>
              <a:off x="-58862811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8" name="Ellipse 797">
              <a:extLst>
                <a:ext uri="{FF2B5EF4-FFF2-40B4-BE49-F238E27FC236}">
                  <a16:creationId xmlns:a16="http://schemas.microsoft.com/office/drawing/2014/main" id="{00576200-FE98-541A-1118-3514099FA52B}"/>
                </a:ext>
              </a:extLst>
            </p:cNvPr>
            <p:cNvSpPr/>
            <p:nvPr/>
          </p:nvSpPr>
          <p:spPr>
            <a:xfrm>
              <a:off x="-61389061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9" name="Ellipse 798">
              <a:extLst>
                <a:ext uri="{FF2B5EF4-FFF2-40B4-BE49-F238E27FC236}">
                  <a16:creationId xmlns:a16="http://schemas.microsoft.com/office/drawing/2014/main" id="{61BC0C67-501B-31F4-1BE2-E0FFBEA7CAD3}"/>
                </a:ext>
              </a:extLst>
            </p:cNvPr>
            <p:cNvSpPr/>
            <p:nvPr/>
          </p:nvSpPr>
          <p:spPr>
            <a:xfrm>
              <a:off x="-59767972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0" name="Ellipse 799">
              <a:extLst>
                <a:ext uri="{FF2B5EF4-FFF2-40B4-BE49-F238E27FC236}">
                  <a16:creationId xmlns:a16="http://schemas.microsoft.com/office/drawing/2014/main" id="{952BF869-4226-D20E-FB65-72FAAAB150D5}"/>
                </a:ext>
              </a:extLst>
            </p:cNvPr>
            <p:cNvSpPr/>
            <p:nvPr/>
          </p:nvSpPr>
          <p:spPr>
            <a:xfrm>
              <a:off x="-60220553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1" name="Ellipse 800">
              <a:extLst>
                <a:ext uri="{FF2B5EF4-FFF2-40B4-BE49-F238E27FC236}">
                  <a16:creationId xmlns:a16="http://schemas.microsoft.com/office/drawing/2014/main" id="{F20504B7-AF11-47D0-93C2-D843584734CA}"/>
                </a:ext>
              </a:extLst>
            </p:cNvPr>
            <p:cNvSpPr/>
            <p:nvPr/>
          </p:nvSpPr>
          <p:spPr>
            <a:xfrm>
              <a:off x="-60673133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2" name="Ellipse 801">
              <a:extLst>
                <a:ext uri="{FF2B5EF4-FFF2-40B4-BE49-F238E27FC236}">
                  <a16:creationId xmlns:a16="http://schemas.microsoft.com/office/drawing/2014/main" id="{80105821-69A2-F936-73B8-C73678955652}"/>
                </a:ext>
              </a:extLst>
            </p:cNvPr>
            <p:cNvSpPr/>
            <p:nvPr/>
          </p:nvSpPr>
          <p:spPr>
            <a:xfrm>
              <a:off x="-58447691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3" name="Ellipse 802">
              <a:extLst>
                <a:ext uri="{FF2B5EF4-FFF2-40B4-BE49-F238E27FC236}">
                  <a16:creationId xmlns:a16="http://schemas.microsoft.com/office/drawing/2014/main" id="{4C6C8FED-6A29-469E-23CC-DAAD8A6A8F9B}"/>
                </a:ext>
              </a:extLst>
            </p:cNvPr>
            <p:cNvSpPr/>
            <p:nvPr/>
          </p:nvSpPr>
          <p:spPr>
            <a:xfrm>
              <a:off x="-61163254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4" name="Ellipse 803">
              <a:extLst>
                <a:ext uri="{FF2B5EF4-FFF2-40B4-BE49-F238E27FC236}">
                  <a16:creationId xmlns:a16="http://schemas.microsoft.com/office/drawing/2014/main" id="{69B83F2B-CDFB-FFC8-9E29-8520B865E5E3}"/>
                </a:ext>
              </a:extLst>
            </p:cNvPr>
            <p:cNvSpPr/>
            <p:nvPr/>
          </p:nvSpPr>
          <p:spPr>
            <a:xfrm>
              <a:off x="-60936480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5" name="Ellipse 804">
              <a:extLst>
                <a:ext uri="{FF2B5EF4-FFF2-40B4-BE49-F238E27FC236}">
                  <a16:creationId xmlns:a16="http://schemas.microsoft.com/office/drawing/2014/main" id="{6DB98750-8C73-B97E-D358-EA063369A38C}"/>
                </a:ext>
              </a:extLst>
            </p:cNvPr>
            <p:cNvSpPr/>
            <p:nvPr/>
          </p:nvSpPr>
          <p:spPr>
            <a:xfrm>
              <a:off x="-58673337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6" name="Ellipse 805">
              <a:extLst>
                <a:ext uri="{FF2B5EF4-FFF2-40B4-BE49-F238E27FC236}">
                  <a16:creationId xmlns:a16="http://schemas.microsoft.com/office/drawing/2014/main" id="{74E7CFAD-3EA1-3F80-E6A9-182BD98F04F7}"/>
                </a:ext>
              </a:extLst>
            </p:cNvPr>
            <p:cNvSpPr/>
            <p:nvPr/>
          </p:nvSpPr>
          <p:spPr>
            <a:xfrm>
              <a:off x="-54826806" y="-579173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7" name="Ellipse 806">
              <a:extLst>
                <a:ext uri="{FF2B5EF4-FFF2-40B4-BE49-F238E27FC236}">
                  <a16:creationId xmlns:a16="http://schemas.microsoft.com/office/drawing/2014/main" id="{7A8D3348-95A1-9442-CD3F-D3ACF3B61BCD}"/>
                </a:ext>
              </a:extLst>
            </p:cNvPr>
            <p:cNvSpPr/>
            <p:nvPr/>
          </p:nvSpPr>
          <p:spPr>
            <a:xfrm>
              <a:off x="-59503417" y="-87965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8" name="Ellipse 807">
              <a:extLst>
                <a:ext uri="{FF2B5EF4-FFF2-40B4-BE49-F238E27FC236}">
                  <a16:creationId xmlns:a16="http://schemas.microsoft.com/office/drawing/2014/main" id="{146270E8-BD2B-4C9D-FDE3-8CE1429E00FD}"/>
                </a:ext>
              </a:extLst>
            </p:cNvPr>
            <p:cNvSpPr/>
            <p:nvPr/>
          </p:nvSpPr>
          <p:spPr>
            <a:xfrm>
              <a:off x="-59578578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9" name="Ellipse 808">
              <a:extLst>
                <a:ext uri="{FF2B5EF4-FFF2-40B4-BE49-F238E27FC236}">
                  <a16:creationId xmlns:a16="http://schemas.microsoft.com/office/drawing/2014/main" id="{4011039F-2D30-8F65-EB94-A0F3B0E68434}"/>
                </a:ext>
              </a:extLst>
            </p:cNvPr>
            <p:cNvSpPr/>
            <p:nvPr/>
          </p:nvSpPr>
          <p:spPr>
            <a:xfrm>
              <a:off x="-6131422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0" name="Ellipse 809">
              <a:extLst>
                <a:ext uri="{FF2B5EF4-FFF2-40B4-BE49-F238E27FC236}">
                  <a16:creationId xmlns:a16="http://schemas.microsoft.com/office/drawing/2014/main" id="{26A0698D-E277-42C3-3112-45CC98FE2BAD}"/>
                </a:ext>
              </a:extLst>
            </p:cNvPr>
            <p:cNvSpPr/>
            <p:nvPr/>
          </p:nvSpPr>
          <p:spPr>
            <a:xfrm>
              <a:off x="-60483900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1" name="Ellipse 810">
              <a:extLst>
                <a:ext uri="{FF2B5EF4-FFF2-40B4-BE49-F238E27FC236}">
                  <a16:creationId xmlns:a16="http://schemas.microsoft.com/office/drawing/2014/main" id="{2AA499E0-C455-8044-06BD-7848516E729F}"/>
                </a:ext>
              </a:extLst>
            </p:cNvPr>
            <p:cNvSpPr/>
            <p:nvPr/>
          </p:nvSpPr>
          <p:spPr>
            <a:xfrm>
              <a:off x="-54939508" y="-5725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2" name="Ellipse 811">
              <a:extLst>
                <a:ext uri="{FF2B5EF4-FFF2-40B4-BE49-F238E27FC236}">
                  <a16:creationId xmlns:a16="http://schemas.microsoft.com/office/drawing/2014/main" id="{B827C092-F21A-0610-C519-C9249858C86D}"/>
                </a:ext>
              </a:extLst>
            </p:cNvPr>
            <p:cNvSpPr/>
            <p:nvPr/>
          </p:nvSpPr>
          <p:spPr>
            <a:xfrm>
              <a:off x="-59805432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3" name="Ellipse 812">
              <a:extLst>
                <a:ext uri="{FF2B5EF4-FFF2-40B4-BE49-F238E27FC236}">
                  <a16:creationId xmlns:a16="http://schemas.microsoft.com/office/drawing/2014/main" id="{908B023D-C44E-050F-DE83-0BD39650C71D}"/>
                </a:ext>
              </a:extLst>
            </p:cNvPr>
            <p:cNvSpPr/>
            <p:nvPr/>
          </p:nvSpPr>
          <p:spPr>
            <a:xfrm>
              <a:off x="-59956400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4" name="Ellipse 813">
              <a:extLst>
                <a:ext uri="{FF2B5EF4-FFF2-40B4-BE49-F238E27FC236}">
                  <a16:creationId xmlns:a16="http://schemas.microsoft.com/office/drawing/2014/main" id="{1C60903E-0A70-3136-BBC5-2A80EFFB834E}"/>
                </a:ext>
              </a:extLst>
            </p:cNvPr>
            <p:cNvSpPr/>
            <p:nvPr/>
          </p:nvSpPr>
          <p:spPr>
            <a:xfrm>
              <a:off x="-61804181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5" name="Ellipse 814">
              <a:extLst>
                <a:ext uri="{FF2B5EF4-FFF2-40B4-BE49-F238E27FC236}">
                  <a16:creationId xmlns:a16="http://schemas.microsoft.com/office/drawing/2014/main" id="{16B9DDB9-4914-D4A8-11CA-5F109F77D6D1}"/>
                </a:ext>
              </a:extLst>
            </p:cNvPr>
            <p:cNvSpPr/>
            <p:nvPr/>
          </p:nvSpPr>
          <p:spPr>
            <a:xfrm>
              <a:off x="-60031159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6" name="Ellipse 815">
              <a:extLst>
                <a:ext uri="{FF2B5EF4-FFF2-40B4-BE49-F238E27FC236}">
                  <a16:creationId xmlns:a16="http://schemas.microsoft.com/office/drawing/2014/main" id="{2F432759-5A40-5232-E31C-6F015310CFF3}"/>
                </a:ext>
              </a:extLst>
            </p:cNvPr>
            <p:cNvSpPr/>
            <p:nvPr/>
          </p:nvSpPr>
          <p:spPr>
            <a:xfrm>
              <a:off x="-60031239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7" name="Ellipse 816">
              <a:extLst>
                <a:ext uri="{FF2B5EF4-FFF2-40B4-BE49-F238E27FC236}">
                  <a16:creationId xmlns:a16="http://schemas.microsoft.com/office/drawing/2014/main" id="{4428ECBA-88F8-A6DF-48C6-57E66840105C}"/>
                </a:ext>
              </a:extLst>
            </p:cNvPr>
            <p:cNvSpPr/>
            <p:nvPr/>
          </p:nvSpPr>
          <p:spPr>
            <a:xfrm>
              <a:off x="-54864346" y="-572575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8" name="Ellipse 817">
              <a:extLst>
                <a:ext uri="{FF2B5EF4-FFF2-40B4-BE49-F238E27FC236}">
                  <a16:creationId xmlns:a16="http://schemas.microsoft.com/office/drawing/2014/main" id="{7E77DF8B-C9E8-1421-B69A-47D4A514D3F0}"/>
                </a:ext>
              </a:extLst>
            </p:cNvPr>
            <p:cNvSpPr/>
            <p:nvPr/>
          </p:nvSpPr>
          <p:spPr>
            <a:xfrm>
              <a:off x="-54637331" y="-57256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9" name="Ellipse 818">
              <a:extLst>
                <a:ext uri="{FF2B5EF4-FFF2-40B4-BE49-F238E27FC236}">
                  <a16:creationId xmlns:a16="http://schemas.microsoft.com/office/drawing/2014/main" id="{CE1A8700-D4D9-4B5F-7746-BB55FE0906B1}"/>
                </a:ext>
              </a:extLst>
            </p:cNvPr>
            <p:cNvSpPr/>
            <p:nvPr/>
          </p:nvSpPr>
          <p:spPr>
            <a:xfrm>
              <a:off x="-60258093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0" name="Ellipse 819">
              <a:extLst>
                <a:ext uri="{FF2B5EF4-FFF2-40B4-BE49-F238E27FC236}">
                  <a16:creationId xmlns:a16="http://schemas.microsoft.com/office/drawing/2014/main" id="{437C0966-85BD-0D6F-7A63-E1F10564CF49}"/>
                </a:ext>
              </a:extLst>
            </p:cNvPr>
            <p:cNvSpPr/>
            <p:nvPr/>
          </p:nvSpPr>
          <p:spPr>
            <a:xfrm>
              <a:off x="-61615834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" name="Ellipse 820">
              <a:extLst>
                <a:ext uri="{FF2B5EF4-FFF2-40B4-BE49-F238E27FC236}">
                  <a16:creationId xmlns:a16="http://schemas.microsoft.com/office/drawing/2014/main" id="{82C2380A-914F-9995-DB65-16A4669825A6}"/>
                </a:ext>
              </a:extLst>
            </p:cNvPr>
            <p:cNvSpPr/>
            <p:nvPr/>
          </p:nvSpPr>
          <p:spPr>
            <a:xfrm>
              <a:off x="-60408980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2" name="Ellipse 821">
              <a:extLst>
                <a:ext uri="{FF2B5EF4-FFF2-40B4-BE49-F238E27FC236}">
                  <a16:creationId xmlns:a16="http://schemas.microsoft.com/office/drawing/2014/main" id="{3D4F7247-B69A-4DBD-886A-DB6359E0C5C8}"/>
                </a:ext>
              </a:extLst>
            </p:cNvPr>
            <p:cNvSpPr/>
            <p:nvPr/>
          </p:nvSpPr>
          <p:spPr>
            <a:xfrm>
              <a:off x="-60483739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3" name="Ellipse 822">
              <a:extLst>
                <a:ext uri="{FF2B5EF4-FFF2-40B4-BE49-F238E27FC236}">
                  <a16:creationId xmlns:a16="http://schemas.microsoft.com/office/drawing/2014/main" id="{8CC7C781-F24F-5431-A9B7-0DEEAD859373}"/>
                </a:ext>
              </a:extLst>
            </p:cNvPr>
            <p:cNvSpPr/>
            <p:nvPr/>
          </p:nvSpPr>
          <p:spPr>
            <a:xfrm>
              <a:off x="-60710674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4" name="Ellipse 823">
              <a:extLst>
                <a:ext uri="{FF2B5EF4-FFF2-40B4-BE49-F238E27FC236}">
                  <a16:creationId xmlns:a16="http://schemas.microsoft.com/office/drawing/2014/main" id="{A0E8D50A-27C8-8A00-B4B5-AE82A4277BA4}"/>
                </a:ext>
              </a:extLst>
            </p:cNvPr>
            <p:cNvSpPr/>
            <p:nvPr/>
          </p:nvSpPr>
          <p:spPr>
            <a:xfrm>
              <a:off x="-54864346" y="-559565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5" name="Ellipse 824">
              <a:extLst>
                <a:ext uri="{FF2B5EF4-FFF2-40B4-BE49-F238E27FC236}">
                  <a16:creationId xmlns:a16="http://schemas.microsoft.com/office/drawing/2014/main" id="{BB4F13C1-A211-0906-A7E1-E96E2F517F38}"/>
                </a:ext>
              </a:extLst>
            </p:cNvPr>
            <p:cNvSpPr/>
            <p:nvPr/>
          </p:nvSpPr>
          <p:spPr>
            <a:xfrm>
              <a:off x="-54826806" y="-553023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6" name="Ellipse 825">
              <a:extLst>
                <a:ext uri="{FF2B5EF4-FFF2-40B4-BE49-F238E27FC236}">
                  <a16:creationId xmlns:a16="http://schemas.microsoft.com/office/drawing/2014/main" id="{2F0BE847-57E5-B3C0-5C80-CA171A720BDB}"/>
                </a:ext>
              </a:extLst>
            </p:cNvPr>
            <p:cNvSpPr/>
            <p:nvPr/>
          </p:nvSpPr>
          <p:spPr>
            <a:xfrm>
              <a:off x="-6176680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7" name="Ellipse 826">
              <a:extLst>
                <a:ext uri="{FF2B5EF4-FFF2-40B4-BE49-F238E27FC236}">
                  <a16:creationId xmlns:a16="http://schemas.microsoft.com/office/drawing/2014/main" id="{BDE24FC8-7078-023D-4668-14A05A88DF0C}"/>
                </a:ext>
              </a:extLst>
            </p:cNvPr>
            <p:cNvSpPr/>
            <p:nvPr/>
          </p:nvSpPr>
          <p:spPr>
            <a:xfrm>
              <a:off x="-60673133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8" name="Ellipse 827">
              <a:extLst>
                <a:ext uri="{FF2B5EF4-FFF2-40B4-BE49-F238E27FC236}">
                  <a16:creationId xmlns:a16="http://schemas.microsoft.com/office/drawing/2014/main" id="{C717EF44-457E-F049-6FF0-BB25675511F0}"/>
                </a:ext>
              </a:extLst>
            </p:cNvPr>
            <p:cNvSpPr/>
            <p:nvPr/>
          </p:nvSpPr>
          <p:spPr>
            <a:xfrm>
              <a:off x="-60220553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9" name="Ellipse 828">
              <a:extLst>
                <a:ext uri="{FF2B5EF4-FFF2-40B4-BE49-F238E27FC236}">
                  <a16:creationId xmlns:a16="http://schemas.microsoft.com/office/drawing/2014/main" id="{B830D47F-E762-F674-6D5D-BE2F3677459B}"/>
                </a:ext>
              </a:extLst>
            </p:cNvPr>
            <p:cNvSpPr/>
            <p:nvPr/>
          </p:nvSpPr>
          <p:spPr>
            <a:xfrm>
              <a:off x="-58372127" y="-539972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0" name="Ellipse 829">
              <a:extLst>
                <a:ext uri="{FF2B5EF4-FFF2-40B4-BE49-F238E27FC236}">
                  <a16:creationId xmlns:a16="http://schemas.microsoft.com/office/drawing/2014/main" id="{1CB983ED-C885-2976-14A0-D08C1AE9EB2D}"/>
                </a:ext>
              </a:extLst>
            </p:cNvPr>
            <p:cNvSpPr/>
            <p:nvPr/>
          </p:nvSpPr>
          <p:spPr>
            <a:xfrm>
              <a:off x="-59993618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1" name="Ellipse 830">
              <a:extLst>
                <a:ext uri="{FF2B5EF4-FFF2-40B4-BE49-F238E27FC236}">
                  <a16:creationId xmlns:a16="http://schemas.microsoft.com/office/drawing/2014/main" id="{447937CD-CB2C-A425-6B84-9E510C0C1CDF}"/>
                </a:ext>
              </a:extLst>
            </p:cNvPr>
            <p:cNvSpPr/>
            <p:nvPr/>
          </p:nvSpPr>
          <p:spPr>
            <a:xfrm>
              <a:off x="-55090153" y="-533447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2" name="Ellipse 831">
              <a:extLst>
                <a:ext uri="{FF2B5EF4-FFF2-40B4-BE49-F238E27FC236}">
                  <a16:creationId xmlns:a16="http://schemas.microsoft.com/office/drawing/2014/main" id="{DF2630E2-E1B7-D282-C490-34A6ED26FECB}"/>
                </a:ext>
              </a:extLst>
            </p:cNvPr>
            <p:cNvSpPr/>
            <p:nvPr/>
          </p:nvSpPr>
          <p:spPr>
            <a:xfrm>
              <a:off x="-57542530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3" name="Ellipse 832">
              <a:extLst>
                <a:ext uri="{FF2B5EF4-FFF2-40B4-BE49-F238E27FC236}">
                  <a16:creationId xmlns:a16="http://schemas.microsoft.com/office/drawing/2014/main" id="{562117D8-B27D-BF8D-0246-B2B13C0B9A86}"/>
                </a:ext>
              </a:extLst>
            </p:cNvPr>
            <p:cNvSpPr/>
            <p:nvPr/>
          </p:nvSpPr>
          <p:spPr>
            <a:xfrm>
              <a:off x="-57617692" y="-696709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4" name="Ellipse 833">
              <a:extLst>
                <a:ext uri="{FF2B5EF4-FFF2-40B4-BE49-F238E27FC236}">
                  <a16:creationId xmlns:a16="http://schemas.microsoft.com/office/drawing/2014/main" id="{7A54D664-E7E1-28A7-361A-F4B3A4EE5C03}"/>
                </a:ext>
              </a:extLst>
            </p:cNvPr>
            <p:cNvSpPr/>
            <p:nvPr/>
          </p:nvSpPr>
          <p:spPr>
            <a:xfrm>
              <a:off x="-58220676" y="-526898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5" name="Ellipse 834">
              <a:extLst>
                <a:ext uri="{FF2B5EF4-FFF2-40B4-BE49-F238E27FC236}">
                  <a16:creationId xmlns:a16="http://schemas.microsoft.com/office/drawing/2014/main" id="{A49548F2-90E3-7026-EC59-762B36C259F4}"/>
                </a:ext>
              </a:extLst>
            </p:cNvPr>
            <p:cNvSpPr/>
            <p:nvPr/>
          </p:nvSpPr>
          <p:spPr>
            <a:xfrm>
              <a:off x="-59767972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6" name="Ellipse 835">
              <a:extLst>
                <a:ext uri="{FF2B5EF4-FFF2-40B4-BE49-F238E27FC236}">
                  <a16:creationId xmlns:a16="http://schemas.microsoft.com/office/drawing/2014/main" id="{6449771D-5085-C946-0403-B9EB1680CC32}"/>
                </a:ext>
              </a:extLst>
            </p:cNvPr>
            <p:cNvSpPr/>
            <p:nvPr/>
          </p:nvSpPr>
          <p:spPr>
            <a:xfrm>
              <a:off x="-55052532" y="-526898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7" name="Ellipse 836">
              <a:extLst>
                <a:ext uri="{FF2B5EF4-FFF2-40B4-BE49-F238E27FC236}">
                  <a16:creationId xmlns:a16="http://schemas.microsoft.com/office/drawing/2014/main" id="{387A2D2F-759F-E019-1B13-FF638BAE7FD1}"/>
                </a:ext>
              </a:extLst>
            </p:cNvPr>
            <p:cNvSpPr/>
            <p:nvPr/>
          </p:nvSpPr>
          <p:spPr>
            <a:xfrm>
              <a:off x="-59541038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8" name="Ellipse 837">
              <a:extLst>
                <a:ext uri="{FF2B5EF4-FFF2-40B4-BE49-F238E27FC236}">
                  <a16:creationId xmlns:a16="http://schemas.microsoft.com/office/drawing/2014/main" id="{547DDC30-EE41-70CF-469D-2E3656FD2C28}"/>
                </a:ext>
              </a:extLst>
            </p:cNvPr>
            <p:cNvSpPr/>
            <p:nvPr/>
          </p:nvSpPr>
          <p:spPr>
            <a:xfrm>
              <a:off x="-58522853" y="-89264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" name="Ellipse 838">
              <a:extLst>
                <a:ext uri="{FF2B5EF4-FFF2-40B4-BE49-F238E27FC236}">
                  <a16:creationId xmlns:a16="http://schemas.microsoft.com/office/drawing/2014/main" id="{96888C75-EE23-9711-E87B-D86682312CB8}"/>
                </a:ext>
              </a:extLst>
            </p:cNvPr>
            <p:cNvSpPr/>
            <p:nvPr/>
          </p:nvSpPr>
          <p:spPr>
            <a:xfrm>
              <a:off x="-57768095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" name="Ellipse 839">
              <a:extLst>
                <a:ext uri="{FF2B5EF4-FFF2-40B4-BE49-F238E27FC236}">
                  <a16:creationId xmlns:a16="http://schemas.microsoft.com/office/drawing/2014/main" id="{05424DB8-D5C6-CE56-74CF-F95620DE1419}"/>
                </a:ext>
              </a:extLst>
            </p:cNvPr>
            <p:cNvSpPr/>
            <p:nvPr/>
          </p:nvSpPr>
          <p:spPr>
            <a:xfrm>
              <a:off x="-58598175" y="-89264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1" name="Ellipse 840">
              <a:extLst>
                <a:ext uri="{FF2B5EF4-FFF2-40B4-BE49-F238E27FC236}">
                  <a16:creationId xmlns:a16="http://schemas.microsoft.com/office/drawing/2014/main" id="{68588BC0-E699-D2A6-5860-7B81AF49FB9F}"/>
                </a:ext>
              </a:extLst>
            </p:cNvPr>
            <p:cNvSpPr/>
            <p:nvPr/>
          </p:nvSpPr>
          <p:spPr>
            <a:xfrm>
              <a:off x="-58673256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2" name="Ellipse 841">
              <a:extLst>
                <a:ext uri="{FF2B5EF4-FFF2-40B4-BE49-F238E27FC236}">
                  <a16:creationId xmlns:a16="http://schemas.microsoft.com/office/drawing/2014/main" id="{BF0CA862-3F47-3F1B-67BC-5D1F42350B3A}"/>
                </a:ext>
              </a:extLst>
            </p:cNvPr>
            <p:cNvSpPr/>
            <p:nvPr/>
          </p:nvSpPr>
          <p:spPr>
            <a:xfrm>
              <a:off x="-55241363" y="-5203646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3" name="Ellipse 842">
              <a:extLst>
                <a:ext uri="{FF2B5EF4-FFF2-40B4-BE49-F238E27FC236}">
                  <a16:creationId xmlns:a16="http://schemas.microsoft.com/office/drawing/2014/main" id="{254101C1-0D67-8508-35DD-1C6DFD908911}"/>
                </a:ext>
              </a:extLst>
            </p:cNvPr>
            <p:cNvSpPr/>
            <p:nvPr/>
          </p:nvSpPr>
          <p:spPr>
            <a:xfrm>
              <a:off x="-59578498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4" name="Ellipse 843">
              <a:extLst>
                <a:ext uri="{FF2B5EF4-FFF2-40B4-BE49-F238E27FC236}">
                  <a16:creationId xmlns:a16="http://schemas.microsoft.com/office/drawing/2014/main" id="{A7055284-AC1B-73D4-78A6-7BF18302394A}"/>
                </a:ext>
              </a:extLst>
            </p:cNvPr>
            <p:cNvSpPr/>
            <p:nvPr/>
          </p:nvSpPr>
          <p:spPr>
            <a:xfrm>
              <a:off x="-62031035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5" name="Ellipse 844">
              <a:extLst>
                <a:ext uri="{FF2B5EF4-FFF2-40B4-BE49-F238E27FC236}">
                  <a16:creationId xmlns:a16="http://schemas.microsoft.com/office/drawing/2014/main" id="{B58A80F2-65BC-09B6-121E-F9C3ADD9C319}"/>
                </a:ext>
              </a:extLst>
            </p:cNvPr>
            <p:cNvSpPr/>
            <p:nvPr/>
          </p:nvSpPr>
          <p:spPr>
            <a:xfrm>
              <a:off x="-57995111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6" name="Ellipse 845">
              <a:extLst>
                <a:ext uri="{FF2B5EF4-FFF2-40B4-BE49-F238E27FC236}">
                  <a16:creationId xmlns:a16="http://schemas.microsoft.com/office/drawing/2014/main" id="{88FB3B3B-3570-1BBA-FEAC-7CDBD63E4C02}"/>
                </a:ext>
              </a:extLst>
            </p:cNvPr>
            <p:cNvSpPr/>
            <p:nvPr/>
          </p:nvSpPr>
          <p:spPr>
            <a:xfrm>
              <a:off x="-58145595" y="-513879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7" name="Ellipse 846">
              <a:extLst>
                <a:ext uri="{FF2B5EF4-FFF2-40B4-BE49-F238E27FC236}">
                  <a16:creationId xmlns:a16="http://schemas.microsoft.com/office/drawing/2014/main" id="{75C853BD-436B-6E3F-0E39-87F46FC835B5}"/>
                </a:ext>
              </a:extLst>
            </p:cNvPr>
            <p:cNvSpPr/>
            <p:nvPr/>
          </p:nvSpPr>
          <p:spPr>
            <a:xfrm>
              <a:off x="-59805513" y="-892639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8" name="Ellipse 847">
              <a:extLst>
                <a:ext uri="{FF2B5EF4-FFF2-40B4-BE49-F238E27FC236}">
                  <a16:creationId xmlns:a16="http://schemas.microsoft.com/office/drawing/2014/main" id="{6F9C51F5-3039-2355-22E2-F077093E5184}"/>
                </a:ext>
              </a:extLst>
            </p:cNvPr>
            <p:cNvSpPr/>
            <p:nvPr/>
          </p:nvSpPr>
          <p:spPr>
            <a:xfrm>
              <a:off x="-6210619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9" name="Ellipse 848">
              <a:extLst>
                <a:ext uri="{FF2B5EF4-FFF2-40B4-BE49-F238E27FC236}">
                  <a16:creationId xmlns:a16="http://schemas.microsoft.com/office/drawing/2014/main" id="{F8045897-D8EC-637C-E53B-1A40B392E0DA}"/>
                </a:ext>
              </a:extLst>
            </p:cNvPr>
            <p:cNvSpPr/>
            <p:nvPr/>
          </p:nvSpPr>
          <p:spPr>
            <a:xfrm>
              <a:off x="-59955997" y="-89264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0" name="Ellipse 849">
              <a:extLst>
                <a:ext uri="{FF2B5EF4-FFF2-40B4-BE49-F238E27FC236}">
                  <a16:creationId xmlns:a16="http://schemas.microsoft.com/office/drawing/2014/main" id="{14CF6F9C-3CFB-557A-A1BC-9A4290C06A5F}"/>
                </a:ext>
              </a:extLst>
            </p:cNvPr>
            <p:cNvSpPr/>
            <p:nvPr/>
          </p:nvSpPr>
          <p:spPr>
            <a:xfrm>
              <a:off x="-60031078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1" name="Ellipse 850">
              <a:extLst>
                <a:ext uri="{FF2B5EF4-FFF2-40B4-BE49-F238E27FC236}">
                  <a16:creationId xmlns:a16="http://schemas.microsoft.com/office/drawing/2014/main" id="{03E85D8F-C16E-1A0B-43B2-E5B01EC9D62C}"/>
                </a:ext>
              </a:extLst>
            </p:cNvPr>
            <p:cNvSpPr/>
            <p:nvPr/>
          </p:nvSpPr>
          <p:spPr>
            <a:xfrm>
              <a:off x="-55354709" y="-513879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2" name="Ellipse 851">
              <a:extLst>
                <a:ext uri="{FF2B5EF4-FFF2-40B4-BE49-F238E27FC236}">
                  <a16:creationId xmlns:a16="http://schemas.microsoft.com/office/drawing/2014/main" id="{A3F86CFE-977D-7D2B-F2FC-64005F5C6A1C}"/>
                </a:ext>
              </a:extLst>
            </p:cNvPr>
            <p:cNvSpPr/>
            <p:nvPr/>
          </p:nvSpPr>
          <p:spPr>
            <a:xfrm>
              <a:off x="-58258297" y="-507297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3" name="Ellipse 852">
              <a:extLst>
                <a:ext uri="{FF2B5EF4-FFF2-40B4-BE49-F238E27FC236}">
                  <a16:creationId xmlns:a16="http://schemas.microsoft.com/office/drawing/2014/main" id="{5172970B-47D5-D9A8-33C7-909CFE986569}"/>
                </a:ext>
              </a:extLst>
            </p:cNvPr>
            <p:cNvSpPr/>
            <p:nvPr/>
          </p:nvSpPr>
          <p:spPr>
            <a:xfrm>
              <a:off x="-61729020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4" name="Ellipse 853">
              <a:extLst>
                <a:ext uri="{FF2B5EF4-FFF2-40B4-BE49-F238E27FC236}">
                  <a16:creationId xmlns:a16="http://schemas.microsoft.com/office/drawing/2014/main" id="{BDE34709-54F6-7ED8-FAF6-5C9921573582}"/>
                </a:ext>
              </a:extLst>
            </p:cNvPr>
            <p:cNvSpPr/>
            <p:nvPr/>
          </p:nvSpPr>
          <p:spPr>
            <a:xfrm>
              <a:off x="-6165361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5" name="Ellipse 854">
              <a:extLst>
                <a:ext uri="{FF2B5EF4-FFF2-40B4-BE49-F238E27FC236}">
                  <a16:creationId xmlns:a16="http://schemas.microsoft.com/office/drawing/2014/main" id="{9ABE9D5A-5141-2FEE-7D74-8B13DB1C9E9E}"/>
                </a:ext>
              </a:extLst>
            </p:cNvPr>
            <p:cNvSpPr/>
            <p:nvPr/>
          </p:nvSpPr>
          <p:spPr>
            <a:xfrm>
              <a:off x="-60258093" y="-892639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6" name="Ellipse 855">
              <a:extLst>
                <a:ext uri="{FF2B5EF4-FFF2-40B4-BE49-F238E27FC236}">
                  <a16:creationId xmlns:a16="http://schemas.microsoft.com/office/drawing/2014/main" id="{C7ACB72D-3008-1FB0-199F-B4F557253BB8}"/>
                </a:ext>
              </a:extLst>
            </p:cNvPr>
            <p:cNvSpPr/>
            <p:nvPr/>
          </p:nvSpPr>
          <p:spPr>
            <a:xfrm>
              <a:off x="-58220676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7" name="Ellipse 856">
              <a:extLst>
                <a:ext uri="{FF2B5EF4-FFF2-40B4-BE49-F238E27FC236}">
                  <a16:creationId xmlns:a16="http://schemas.microsoft.com/office/drawing/2014/main" id="{4D6ECA52-6B7A-EF2D-3B14-E6CEF8127891}"/>
                </a:ext>
              </a:extLst>
            </p:cNvPr>
            <p:cNvSpPr/>
            <p:nvPr/>
          </p:nvSpPr>
          <p:spPr>
            <a:xfrm>
              <a:off x="-58447691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8" name="Ellipse 857">
              <a:extLst>
                <a:ext uri="{FF2B5EF4-FFF2-40B4-BE49-F238E27FC236}">
                  <a16:creationId xmlns:a16="http://schemas.microsoft.com/office/drawing/2014/main" id="{E8F76781-BCF8-EA44-9A73-00808E67C1A9}"/>
                </a:ext>
              </a:extLst>
            </p:cNvPr>
            <p:cNvSpPr/>
            <p:nvPr/>
          </p:nvSpPr>
          <p:spPr>
            <a:xfrm>
              <a:off x="-57843901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9" name="Ellipse 858">
              <a:extLst>
                <a:ext uri="{FF2B5EF4-FFF2-40B4-BE49-F238E27FC236}">
                  <a16:creationId xmlns:a16="http://schemas.microsoft.com/office/drawing/2014/main" id="{FE109F7B-D9C4-8293-56BA-7FF5233927E2}"/>
                </a:ext>
              </a:extLst>
            </p:cNvPr>
            <p:cNvSpPr/>
            <p:nvPr/>
          </p:nvSpPr>
          <p:spPr>
            <a:xfrm>
              <a:off x="-61276359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0" name="Ellipse 859">
              <a:extLst>
                <a:ext uri="{FF2B5EF4-FFF2-40B4-BE49-F238E27FC236}">
                  <a16:creationId xmlns:a16="http://schemas.microsoft.com/office/drawing/2014/main" id="{D02330B6-82D9-C246-EC9B-4F8CD6028318}"/>
                </a:ext>
              </a:extLst>
            </p:cNvPr>
            <p:cNvSpPr/>
            <p:nvPr/>
          </p:nvSpPr>
          <p:spPr>
            <a:xfrm>
              <a:off x="-61201036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1" name="Ellipse 860">
              <a:extLst>
                <a:ext uri="{FF2B5EF4-FFF2-40B4-BE49-F238E27FC236}">
                  <a16:creationId xmlns:a16="http://schemas.microsoft.com/office/drawing/2014/main" id="{BC169382-77E1-17B9-C902-348924F01351}"/>
                </a:ext>
              </a:extLst>
            </p:cNvPr>
            <p:cNvSpPr/>
            <p:nvPr/>
          </p:nvSpPr>
          <p:spPr>
            <a:xfrm>
              <a:off x="-60483658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2" name="Ellipse 861">
              <a:extLst>
                <a:ext uri="{FF2B5EF4-FFF2-40B4-BE49-F238E27FC236}">
                  <a16:creationId xmlns:a16="http://schemas.microsoft.com/office/drawing/2014/main" id="{7F783E45-A1C5-E58E-3BCE-6A0299685F5B}"/>
                </a:ext>
              </a:extLst>
            </p:cNvPr>
            <p:cNvSpPr/>
            <p:nvPr/>
          </p:nvSpPr>
          <p:spPr>
            <a:xfrm>
              <a:off x="-59315392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3" name="Ellipse 862">
              <a:extLst>
                <a:ext uri="{FF2B5EF4-FFF2-40B4-BE49-F238E27FC236}">
                  <a16:creationId xmlns:a16="http://schemas.microsoft.com/office/drawing/2014/main" id="{0A1F08D6-C9E7-ABED-34E8-257408B9B434}"/>
                </a:ext>
              </a:extLst>
            </p:cNvPr>
            <p:cNvSpPr/>
            <p:nvPr/>
          </p:nvSpPr>
          <p:spPr>
            <a:xfrm>
              <a:off x="-58673256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4" name="Ellipse 863">
              <a:extLst>
                <a:ext uri="{FF2B5EF4-FFF2-40B4-BE49-F238E27FC236}">
                  <a16:creationId xmlns:a16="http://schemas.microsoft.com/office/drawing/2014/main" id="{F37AEA1B-F4F0-7858-2F35-903621509144}"/>
                </a:ext>
              </a:extLst>
            </p:cNvPr>
            <p:cNvSpPr/>
            <p:nvPr/>
          </p:nvSpPr>
          <p:spPr>
            <a:xfrm>
              <a:off x="-57919546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5" name="Ellipse 864">
              <a:extLst>
                <a:ext uri="{FF2B5EF4-FFF2-40B4-BE49-F238E27FC236}">
                  <a16:creationId xmlns:a16="http://schemas.microsoft.com/office/drawing/2014/main" id="{6883A49D-48A0-BBDC-685C-0473195229B1}"/>
                </a:ext>
              </a:extLst>
            </p:cNvPr>
            <p:cNvSpPr/>
            <p:nvPr/>
          </p:nvSpPr>
          <p:spPr>
            <a:xfrm>
              <a:off x="-60823778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6" name="Ellipse 865">
              <a:extLst>
                <a:ext uri="{FF2B5EF4-FFF2-40B4-BE49-F238E27FC236}">
                  <a16:creationId xmlns:a16="http://schemas.microsoft.com/office/drawing/2014/main" id="{A0775091-B1D3-8E0A-8EAE-E5379905988C}"/>
                </a:ext>
              </a:extLst>
            </p:cNvPr>
            <p:cNvSpPr/>
            <p:nvPr/>
          </p:nvSpPr>
          <p:spPr>
            <a:xfrm>
              <a:off x="-60748456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7" name="Ellipse 866">
              <a:extLst>
                <a:ext uri="{FF2B5EF4-FFF2-40B4-BE49-F238E27FC236}">
                  <a16:creationId xmlns:a16="http://schemas.microsoft.com/office/drawing/2014/main" id="{3652251B-C9E0-C133-E158-DF5EF9E88AEF}"/>
                </a:ext>
              </a:extLst>
            </p:cNvPr>
            <p:cNvSpPr/>
            <p:nvPr/>
          </p:nvSpPr>
          <p:spPr>
            <a:xfrm>
              <a:off x="-58900271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8" name="Ellipse 867">
              <a:extLst>
                <a:ext uri="{FF2B5EF4-FFF2-40B4-BE49-F238E27FC236}">
                  <a16:creationId xmlns:a16="http://schemas.microsoft.com/office/drawing/2014/main" id="{153204A3-A1AE-1F47-7E7E-7946445D14DD}"/>
                </a:ext>
              </a:extLst>
            </p:cNvPr>
            <p:cNvSpPr/>
            <p:nvPr/>
          </p:nvSpPr>
          <p:spPr>
            <a:xfrm>
              <a:off x="-58220676" y="-500748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9" name="Ellipse 868">
              <a:extLst>
                <a:ext uri="{FF2B5EF4-FFF2-40B4-BE49-F238E27FC236}">
                  <a16:creationId xmlns:a16="http://schemas.microsoft.com/office/drawing/2014/main" id="{A4E91316-5184-8BDE-219D-EB8F93E091E1}"/>
                </a:ext>
              </a:extLst>
            </p:cNvPr>
            <p:cNvSpPr/>
            <p:nvPr/>
          </p:nvSpPr>
          <p:spPr>
            <a:xfrm>
              <a:off x="-59050836" y="-696709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0" name="Ellipse 869">
              <a:extLst>
                <a:ext uri="{FF2B5EF4-FFF2-40B4-BE49-F238E27FC236}">
                  <a16:creationId xmlns:a16="http://schemas.microsoft.com/office/drawing/2014/main" id="{5ACDCAAD-201F-F603-CC18-BB0288C35C36}"/>
                </a:ext>
              </a:extLst>
            </p:cNvPr>
            <p:cNvSpPr/>
            <p:nvPr/>
          </p:nvSpPr>
          <p:spPr>
            <a:xfrm>
              <a:off x="-60220553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1" name="Ellipse 870">
              <a:extLst>
                <a:ext uri="{FF2B5EF4-FFF2-40B4-BE49-F238E27FC236}">
                  <a16:creationId xmlns:a16="http://schemas.microsoft.com/office/drawing/2014/main" id="{A2029832-3496-8DA5-54B4-50D42D44F5E4}"/>
                </a:ext>
              </a:extLst>
            </p:cNvPr>
            <p:cNvSpPr/>
            <p:nvPr/>
          </p:nvSpPr>
          <p:spPr>
            <a:xfrm>
              <a:off x="-60371198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2" name="Ellipse 871">
              <a:extLst>
                <a:ext uri="{FF2B5EF4-FFF2-40B4-BE49-F238E27FC236}">
                  <a16:creationId xmlns:a16="http://schemas.microsoft.com/office/drawing/2014/main" id="{ABACE0E6-9FEB-4403-2DB7-619668FD9F4C}"/>
                </a:ext>
              </a:extLst>
            </p:cNvPr>
            <p:cNvSpPr/>
            <p:nvPr/>
          </p:nvSpPr>
          <p:spPr>
            <a:xfrm>
              <a:off x="-60295875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3" name="Ellipse 872">
              <a:extLst>
                <a:ext uri="{FF2B5EF4-FFF2-40B4-BE49-F238E27FC236}">
                  <a16:creationId xmlns:a16="http://schemas.microsoft.com/office/drawing/2014/main" id="{CBE1A009-F81C-C967-D9CD-D27C2A50DBE3}"/>
                </a:ext>
              </a:extLst>
            </p:cNvPr>
            <p:cNvSpPr/>
            <p:nvPr/>
          </p:nvSpPr>
          <p:spPr>
            <a:xfrm>
              <a:off x="-59125837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4" name="Ellipse 873">
              <a:extLst>
                <a:ext uri="{FF2B5EF4-FFF2-40B4-BE49-F238E27FC236}">
                  <a16:creationId xmlns:a16="http://schemas.microsoft.com/office/drawing/2014/main" id="{D1816822-4081-4C59-5610-284C061C3DBB}"/>
                </a:ext>
              </a:extLst>
            </p:cNvPr>
            <p:cNvSpPr/>
            <p:nvPr/>
          </p:nvSpPr>
          <p:spPr>
            <a:xfrm>
              <a:off x="-59767972" y="-899172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5" name="Ellipse 874">
              <a:extLst>
                <a:ext uri="{FF2B5EF4-FFF2-40B4-BE49-F238E27FC236}">
                  <a16:creationId xmlns:a16="http://schemas.microsoft.com/office/drawing/2014/main" id="{AA1D5B0B-9FF8-D69A-4BA1-3234A67D6F29}"/>
                </a:ext>
              </a:extLst>
            </p:cNvPr>
            <p:cNvSpPr/>
            <p:nvPr/>
          </p:nvSpPr>
          <p:spPr>
            <a:xfrm>
              <a:off x="-59352852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6" name="Ellipse 875">
              <a:extLst>
                <a:ext uri="{FF2B5EF4-FFF2-40B4-BE49-F238E27FC236}">
                  <a16:creationId xmlns:a16="http://schemas.microsoft.com/office/drawing/2014/main" id="{220FCCBC-7ABA-8246-0FB6-808DBD17D976}"/>
                </a:ext>
              </a:extLst>
            </p:cNvPr>
            <p:cNvSpPr/>
            <p:nvPr/>
          </p:nvSpPr>
          <p:spPr>
            <a:xfrm>
              <a:off x="-59993699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7" name="Ellipse 876">
              <a:extLst>
                <a:ext uri="{FF2B5EF4-FFF2-40B4-BE49-F238E27FC236}">
                  <a16:creationId xmlns:a16="http://schemas.microsoft.com/office/drawing/2014/main" id="{2F2D5582-BD74-8601-E89E-F49478868B8E}"/>
                </a:ext>
              </a:extLst>
            </p:cNvPr>
            <p:cNvSpPr/>
            <p:nvPr/>
          </p:nvSpPr>
          <p:spPr>
            <a:xfrm>
              <a:off x="-59918618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8" name="Ellipse 877">
              <a:extLst>
                <a:ext uri="{FF2B5EF4-FFF2-40B4-BE49-F238E27FC236}">
                  <a16:creationId xmlns:a16="http://schemas.microsoft.com/office/drawing/2014/main" id="{22913453-507D-EF78-9DEE-EBFC5F075F73}"/>
                </a:ext>
              </a:extLst>
            </p:cNvPr>
            <p:cNvSpPr/>
            <p:nvPr/>
          </p:nvSpPr>
          <p:spPr>
            <a:xfrm>
              <a:off x="-59843214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9" name="Ellipse 878">
              <a:extLst>
                <a:ext uri="{FF2B5EF4-FFF2-40B4-BE49-F238E27FC236}">
                  <a16:creationId xmlns:a16="http://schemas.microsoft.com/office/drawing/2014/main" id="{A73E8022-1009-48CD-39F8-C28B2644133F}"/>
                </a:ext>
              </a:extLst>
            </p:cNvPr>
            <p:cNvSpPr/>
            <p:nvPr/>
          </p:nvSpPr>
          <p:spPr>
            <a:xfrm>
              <a:off x="-55505113" y="-500748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0" name="Ellipse 879">
              <a:extLst>
                <a:ext uri="{FF2B5EF4-FFF2-40B4-BE49-F238E27FC236}">
                  <a16:creationId xmlns:a16="http://schemas.microsoft.com/office/drawing/2014/main" id="{4FB3C388-530A-FBB7-1298-2D639BF4CD40}"/>
                </a:ext>
              </a:extLst>
            </p:cNvPr>
            <p:cNvSpPr/>
            <p:nvPr/>
          </p:nvSpPr>
          <p:spPr>
            <a:xfrm>
              <a:off x="-59503417" y="-696709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1" name="Ellipse 880">
              <a:extLst>
                <a:ext uri="{FF2B5EF4-FFF2-40B4-BE49-F238E27FC236}">
                  <a16:creationId xmlns:a16="http://schemas.microsoft.com/office/drawing/2014/main" id="{AAA48B2B-D583-C7E4-692A-76BC7EBF3F0F}"/>
                </a:ext>
              </a:extLst>
            </p:cNvPr>
            <p:cNvSpPr/>
            <p:nvPr/>
          </p:nvSpPr>
          <p:spPr>
            <a:xfrm>
              <a:off x="-59578498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2" name="Ellipse 881">
              <a:extLst>
                <a:ext uri="{FF2B5EF4-FFF2-40B4-BE49-F238E27FC236}">
                  <a16:creationId xmlns:a16="http://schemas.microsoft.com/office/drawing/2014/main" id="{C61E0694-27AC-545F-5635-7092ABC0C26E}"/>
                </a:ext>
              </a:extLst>
            </p:cNvPr>
            <p:cNvSpPr/>
            <p:nvPr/>
          </p:nvSpPr>
          <p:spPr>
            <a:xfrm>
              <a:off x="-59541118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3" name="Ellipse 882">
              <a:extLst>
                <a:ext uri="{FF2B5EF4-FFF2-40B4-BE49-F238E27FC236}">
                  <a16:creationId xmlns:a16="http://schemas.microsoft.com/office/drawing/2014/main" id="{B6012432-64D0-B843-2CB5-F96EE44ECA11}"/>
                </a:ext>
              </a:extLst>
            </p:cNvPr>
            <p:cNvSpPr/>
            <p:nvPr/>
          </p:nvSpPr>
          <p:spPr>
            <a:xfrm>
              <a:off x="-5946603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4" name="Ellipse 883">
              <a:extLst>
                <a:ext uri="{FF2B5EF4-FFF2-40B4-BE49-F238E27FC236}">
                  <a16:creationId xmlns:a16="http://schemas.microsoft.com/office/drawing/2014/main" id="{02CC8C5F-5B56-4DF4-4488-AD7FAE045410}"/>
                </a:ext>
              </a:extLst>
            </p:cNvPr>
            <p:cNvSpPr/>
            <p:nvPr/>
          </p:nvSpPr>
          <p:spPr>
            <a:xfrm>
              <a:off x="-55354306" y="-500756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5" name="Ellipse 884">
              <a:extLst>
                <a:ext uri="{FF2B5EF4-FFF2-40B4-BE49-F238E27FC236}">
                  <a16:creationId xmlns:a16="http://schemas.microsoft.com/office/drawing/2014/main" id="{95B2338F-3ADE-373E-9B63-B643EFDECDB8}"/>
                </a:ext>
              </a:extLst>
            </p:cNvPr>
            <p:cNvSpPr/>
            <p:nvPr/>
          </p:nvSpPr>
          <p:spPr>
            <a:xfrm>
              <a:off x="-58258297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6" name="Ellipse 885">
              <a:extLst>
                <a:ext uri="{FF2B5EF4-FFF2-40B4-BE49-F238E27FC236}">
                  <a16:creationId xmlns:a16="http://schemas.microsoft.com/office/drawing/2014/main" id="{7BBC0314-BA72-2D48-CB9C-84151E692BE2}"/>
                </a:ext>
              </a:extLst>
            </p:cNvPr>
            <p:cNvSpPr/>
            <p:nvPr/>
          </p:nvSpPr>
          <p:spPr>
            <a:xfrm>
              <a:off x="-59805513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7" name="Ellipse 886">
              <a:extLst>
                <a:ext uri="{FF2B5EF4-FFF2-40B4-BE49-F238E27FC236}">
                  <a16:creationId xmlns:a16="http://schemas.microsoft.com/office/drawing/2014/main" id="{5BD5DFF1-0DBC-CE0C-9BCC-BE46E02E44C3}"/>
                </a:ext>
              </a:extLst>
            </p:cNvPr>
            <p:cNvSpPr/>
            <p:nvPr/>
          </p:nvSpPr>
          <p:spPr>
            <a:xfrm>
              <a:off x="-58673337" y="-9057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8" name="Ellipse 887">
              <a:extLst>
                <a:ext uri="{FF2B5EF4-FFF2-40B4-BE49-F238E27FC236}">
                  <a16:creationId xmlns:a16="http://schemas.microsoft.com/office/drawing/2014/main" id="{C6D879B2-4989-165C-879D-ED8CE367F141}"/>
                </a:ext>
              </a:extLst>
            </p:cNvPr>
            <p:cNvSpPr/>
            <p:nvPr/>
          </p:nvSpPr>
          <p:spPr>
            <a:xfrm>
              <a:off x="-59088538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9" name="Ellipse 888">
              <a:extLst>
                <a:ext uri="{FF2B5EF4-FFF2-40B4-BE49-F238E27FC236}">
                  <a16:creationId xmlns:a16="http://schemas.microsoft.com/office/drawing/2014/main" id="{0C57B621-FF86-1B3B-97FA-CD97304D5A80}"/>
                </a:ext>
              </a:extLst>
            </p:cNvPr>
            <p:cNvSpPr/>
            <p:nvPr/>
          </p:nvSpPr>
          <p:spPr>
            <a:xfrm>
              <a:off x="-5901345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0" name="Ellipse 889">
              <a:extLst>
                <a:ext uri="{FF2B5EF4-FFF2-40B4-BE49-F238E27FC236}">
                  <a16:creationId xmlns:a16="http://schemas.microsoft.com/office/drawing/2014/main" id="{28E6D34B-8E35-803A-E074-9B9D7B18B49B}"/>
                </a:ext>
              </a:extLst>
            </p:cNvPr>
            <p:cNvSpPr/>
            <p:nvPr/>
          </p:nvSpPr>
          <p:spPr>
            <a:xfrm>
              <a:off x="-58296482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1" name="Ellipse 890">
              <a:extLst>
                <a:ext uri="{FF2B5EF4-FFF2-40B4-BE49-F238E27FC236}">
                  <a16:creationId xmlns:a16="http://schemas.microsoft.com/office/drawing/2014/main" id="{661F8E78-AB72-2885-0B2E-1840145E757A}"/>
                </a:ext>
              </a:extLst>
            </p:cNvPr>
            <p:cNvSpPr/>
            <p:nvPr/>
          </p:nvSpPr>
          <p:spPr>
            <a:xfrm>
              <a:off x="-58372127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2" name="Ellipse 891">
              <a:extLst>
                <a:ext uri="{FF2B5EF4-FFF2-40B4-BE49-F238E27FC236}">
                  <a16:creationId xmlns:a16="http://schemas.microsoft.com/office/drawing/2014/main" id="{3226997A-20DB-BAD2-07DB-0AB0D070D24A}"/>
                </a:ext>
              </a:extLst>
            </p:cNvPr>
            <p:cNvSpPr/>
            <p:nvPr/>
          </p:nvSpPr>
          <p:spPr>
            <a:xfrm>
              <a:off x="-60031078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3" name="Ellipse 892">
              <a:extLst>
                <a:ext uri="{FF2B5EF4-FFF2-40B4-BE49-F238E27FC236}">
                  <a16:creationId xmlns:a16="http://schemas.microsoft.com/office/drawing/2014/main" id="{DD401E53-9CFC-06A6-0691-87176D27F38F}"/>
                </a:ext>
              </a:extLst>
            </p:cNvPr>
            <p:cNvSpPr/>
            <p:nvPr/>
          </p:nvSpPr>
          <p:spPr>
            <a:xfrm>
              <a:off x="-59767972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4" name="Ellipse 893">
              <a:extLst>
                <a:ext uri="{FF2B5EF4-FFF2-40B4-BE49-F238E27FC236}">
                  <a16:creationId xmlns:a16="http://schemas.microsoft.com/office/drawing/2014/main" id="{F4D30B15-195A-C2D8-12AC-F4FFC8B33B84}"/>
                </a:ext>
              </a:extLst>
            </p:cNvPr>
            <p:cNvSpPr/>
            <p:nvPr/>
          </p:nvSpPr>
          <p:spPr>
            <a:xfrm>
              <a:off x="-58635877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5" name="Ellipse 894">
              <a:extLst>
                <a:ext uri="{FF2B5EF4-FFF2-40B4-BE49-F238E27FC236}">
                  <a16:creationId xmlns:a16="http://schemas.microsoft.com/office/drawing/2014/main" id="{0B059338-EA56-2964-31D2-453B82D93C30}"/>
                </a:ext>
              </a:extLst>
            </p:cNvPr>
            <p:cNvSpPr/>
            <p:nvPr/>
          </p:nvSpPr>
          <p:spPr>
            <a:xfrm>
              <a:off x="-59088457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6" name="Ellipse 895">
              <a:extLst>
                <a:ext uri="{FF2B5EF4-FFF2-40B4-BE49-F238E27FC236}">
                  <a16:creationId xmlns:a16="http://schemas.microsoft.com/office/drawing/2014/main" id="{5E773E1F-3B9E-299A-6829-812A5B634887}"/>
                </a:ext>
              </a:extLst>
            </p:cNvPr>
            <p:cNvSpPr/>
            <p:nvPr/>
          </p:nvSpPr>
          <p:spPr>
            <a:xfrm>
              <a:off x="-59503417" y="-90576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7" name="Ellipse 896">
              <a:extLst>
                <a:ext uri="{FF2B5EF4-FFF2-40B4-BE49-F238E27FC236}">
                  <a16:creationId xmlns:a16="http://schemas.microsoft.com/office/drawing/2014/main" id="{07699FDB-0436-0BD2-7F64-FEA6D66DB01F}"/>
                </a:ext>
              </a:extLst>
            </p:cNvPr>
            <p:cNvSpPr/>
            <p:nvPr/>
          </p:nvSpPr>
          <p:spPr>
            <a:xfrm>
              <a:off x="-60258093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8" name="Ellipse 897">
              <a:extLst>
                <a:ext uri="{FF2B5EF4-FFF2-40B4-BE49-F238E27FC236}">
                  <a16:creationId xmlns:a16="http://schemas.microsoft.com/office/drawing/2014/main" id="{F629ABA8-682E-10BF-B8E2-5E3ED6BF984F}"/>
                </a:ext>
              </a:extLst>
            </p:cNvPr>
            <p:cNvSpPr/>
            <p:nvPr/>
          </p:nvSpPr>
          <p:spPr>
            <a:xfrm>
              <a:off x="-59578578" y="-9057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9" name="Ellipse 898">
              <a:extLst>
                <a:ext uri="{FF2B5EF4-FFF2-40B4-BE49-F238E27FC236}">
                  <a16:creationId xmlns:a16="http://schemas.microsoft.com/office/drawing/2014/main" id="{8574BEB3-79C2-682A-5FB0-3A6BC7D77354}"/>
                </a:ext>
              </a:extLst>
            </p:cNvPr>
            <p:cNvSpPr/>
            <p:nvPr/>
          </p:nvSpPr>
          <p:spPr>
            <a:xfrm>
              <a:off x="-55505193" y="-487746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0" name="Ellipse 899">
              <a:extLst>
                <a:ext uri="{FF2B5EF4-FFF2-40B4-BE49-F238E27FC236}">
                  <a16:creationId xmlns:a16="http://schemas.microsoft.com/office/drawing/2014/main" id="{4EB8A494-5791-6F92-79A3-8A3CEB0BB894}"/>
                </a:ext>
              </a:extLst>
            </p:cNvPr>
            <p:cNvSpPr/>
            <p:nvPr/>
          </p:nvSpPr>
          <p:spPr>
            <a:xfrm>
              <a:off x="-59805432" y="-905778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1" name="Ellipse 900">
              <a:extLst>
                <a:ext uri="{FF2B5EF4-FFF2-40B4-BE49-F238E27FC236}">
                  <a16:creationId xmlns:a16="http://schemas.microsoft.com/office/drawing/2014/main" id="{EBC05240-A119-99C0-02ED-1A5B3C04CB18}"/>
                </a:ext>
              </a:extLst>
            </p:cNvPr>
            <p:cNvSpPr/>
            <p:nvPr/>
          </p:nvSpPr>
          <p:spPr>
            <a:xfrm>
              <a:off x="-59880594" y="-90576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2" name="Ellipse 901">
              <a:extLst>
                <a:ext uri="{FF2B5EF4-FFF2-40B4-BE49-F238E27FC236}">
                  <a16:creationId xmlns:a16="http://schemas.microsoft.com/office/drawing/2014/main" id="{809760B9-37B7-7B87-256E-975957978559}"/>
                </a:ext>
              </a:extLst>
            </p:cNvPr>
            <p:cNvSpPr/>
            <p:nvPr/>
          </p:nvSpPr>
          <p:spPr>
            <a:xfrm>
              <a:off x="-58032490" y="-768512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3" name="Ellipse 902">
              <a:extLst>
                <a:ext uri="{FF2B5EF4-FFF2-40B4-BE49-F238E27FC236}">
                  <a16:creationId xmlns:a16="http://schemas.microsoft.com/office/drawing/2014/main" id="{B19D8F84-6F68-3171-82D0-38ABF2E28A95}"/>
                </a:ext>
              </a:extLst>
            </p:cNvPr>
            <p:cNvSpPr/>
            <p:nvPr/>
          </p:nvSpPr>
          <p:spPr>
            <a:xfrm>
              <a:off x="-60483658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4" name="Ellipse 903">
              <a:extLst>
                <a:ext uri="{FF2B5EF4-FFF2-40B4-BE49-F238E27FC236}">
                  <a16:creationId xmlns:a16="http://schemas.microsoft.com/office/drawing/2014/main" id="{329371A3-A913-36DB-617F-9347F960A4E1}"/>
                </a:ext>
              </a:extLst>
            </p:cNvPr>
            <p:cNvSpPr/>
            <p:nvPr/>
          </p:nvSpPr>
          <p:spPr>
            <a:xfrm>
              <a:off x="-58749062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5" name="Ellipse 904">
              <a:extLst>
                <a:ext uri="{FF2B5EF4-FFF2-40B4-BE49-F238E27FC236}">
                  <a16:creationId xmlns:a16="http://schemas.microsoft.com/office/drawing/2014/main" id="{2DCE6302-1CE7-DE69-FA17-8F6901A65F8F}"/>
                </a:ext>
              </a:extLst>
            </p:cNvPr>
            <p:cNvSpPr/>
            <p:nvPr/>
          </p:nvSpPr>
          <p:spPr>
            <a:xfrm>
              <a:off x="-60710674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6" name="Ellipse 905">
              <a:extLst>
                <a:ext uri="{FF2B5EF4-FFF2-40B4-BE49-F238E27FC236}">
                  <a16:creationId xmlns:a16="http://schemas.microsoft.com/office/drawing/2014/main" id="{CD8C20B0-9EE1-E86D-EAE9-09E8CD2DD9FE}"/>
                </a:ext>
              </a:extLst>
            </p:cNvPr>
            <p:cNvSpPr/>
            <p:nvPr/>
          </p:nvSpPr>
          <p:spPr>
            <a:xfrm>
              <a:off x="-58824788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7" name="Ellipse 906">
              <a:extLst>
                <a:ext uri="{FF2B5EF4-FFF2-40B4-BE49-F238E27FC236}">
                  <a16:creationId xmlns:a16="http://schemas.microsoft.com/office/drawing/2014/main" id="{B1DA5042-3A89-F586-C281-384531CCF0F6}"/>
                </a:ext>
              </a:extLst>
            </p:cNvPr>
            <p:cNvSpPr/>
            <p:nvPr/>
          </p:nvSpPr>
          <p:spPr>
            <a:xfrm>
              <a:off x="-57655071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8" name="Ellipse 907">
              <a:extLst>
                <a:ext uri="{FF2B5EF4-FFF2-40B4-BE49-F238E27FC236}">
                  <a16:creationId xmlns:a16="http://schemas.microsoft.com/office/drawing/2014/main" id="{55650CF3-AEFA-5CBA-2200-7A09A89CF645}"/>
                </a:ext>
              </a:extLst>
            </p:cNvPr>
            <p:cNvSpPr/>
            <p:nvPr/>
          </p:nvSpPr>
          <p:spPr>
            <a:xfrm>
              <a:off x="-59955997" y="-90576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9" name="Ellipse 908">
              <a:extLst>
                <a:ext uri="{FF2B5EF4-FFF2-40B4-BE49-F238E27FC236}">
                  <a16:creationId xmlns:a16="http://schemas.microsoft.com/office/drawing/2014/main" id="{240C3C43-1D08-51B9-7E91-6E342476AD28}"/>
                </a:ext>
              </a:extLst>
            </p:cNvPr>
            <p:cNvSpPr/>
            <p:nvPr/>
          </p:nvSpPr>
          <p:spPr>
            <a:xfrm>
              <a:off x="-59315392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0" name="Ellipse 909">
              <a:extLst>
                <a:ext uri="{FF2B5EF4-FFF2-40B4-BE49-F238E27FC236}">
                  <a16:creationId xmlns:a16="http://schemas.microsoft.com/office/drawing/2014/main" id="{0523689B-8344-71D4-EC67-C9A46222B040}"/>
                </a:ext>
              </a:extLst>
            </p:cNvPr>
            <p:cNvSpPr/>
            <p:nvPr/>
          </p:nvSpPr>
          <p:spPr>
            <a:xfrm>
              <a:off x="-60861480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1" name="Ellipse 910">
              <a:extLst>
                <a:ext uri="{FF2B5EF4-FFF2-40B4-BE49-F238E27FC236}">
                  <a16:creationId xmlns:a16="http://schemas.microsoft.com/office/drawing/2014/main" id="{3D66DA7D-4226-BA15-E420-44302C46C3C1}"/>
                </a:ext>
              </a:extLst>
            </p:cNvPr>
            <p:cNvSpPr/>
            <p:nvPr/>
          </p:nvSpPr>
          <p:spPr>
            <a:xfrm>
              <a:off x="-60031159" y="-9057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2" name="Ellipse 911">
              <a:extLst>
                <a:ext uri="{FF2B5EF4-FFF2-40B4-BE49-F238E27FC236}">
                  <a16:creationId xmlns:a16="http://schemas.microsoft.com/office/drawing/2014/main" id="{79B2A7DB-4E17-61A6-CFEB-285DC3607FFC}"/>
                </a:ext>
              </a:extLst>
            </p:cNvPr>
            <p:cNvSpPr/>
            <p:nvPr/>
          </p:nvSpPr>
          <p:spPr>
            <a:xfrm>
              <a:off x="-55354306" y="-487746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3" name="Ellipse 912">
              <a:extLst>
                <a:ext uri="{FF2B5EF4-FFF2-40B4-BE49-F238E27FC236}">
                  <a16:creationId xmlns:a16="http://schemas.microsoft.com/office/drawing/2014/main" id="{8354800D-F236-695D-B03E-32ED0444F5AA}"/>
                </a:ext>
              </a:extLst>
            </p:cNvPr>
            <p:cNvSpPr/>
            <p:nvPr/>
          </p:nvSpPr>
          <p:spPr>
            <a:xfrm>
              <a:off x="-61163254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4" name="Ellipse 913">
              <a:extLst>
                <a:ext uri="{FF2B5EF4-FFF2-40B4-BE49-F238E27FC236}">
                  <a16:creationId xmlns:a16="http://schemas.microsoft.com/office/drawing/2014/main" id="{8ECF4030-4EEE-7E15-55D5-148153A9CF47}"/>
                </a:ext>
              </a:extLst>
            </p:cNvPr>
            <p:cNvSpPr/>
            <p:nvPr/>
          </p:nvSpPr>
          <p:spPr>
            <a:xfrm>
              <a:off x="-58862811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5" name="Ellipse 914">
              <a:extLst>
                <a:ext uri="{FF2B5EF4-FFF2-40B4-BE49-F238E27FC236}">
                  <a16:creationId xmlns:a16="http://schemas.microsoft.com/office/drawing/2014/main" id="{2733EF29-59B8-EE85-058A-D31246F6BCBD}"/>
                </a:ext>
              </a:extLst>
            </p:cNvPr>
            <p:cNvSpPr/>
            <p:nvPr/>
          </p:nvSpPr>
          <p:spPr>
            <a:xfrm>
              <a:off x="-61540270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6" name="Ellipse 915">
              <a:extLst>
                <a:ext uri="{FF2B5EF4-FFF2-40B4-BE49-F238E27FC236}">
                  <a16:creationId xmlns:a16="http://schemas.microsoft.com/office/drawing/2014/main" id="{7884E5DE-D3AA-65F3-FA1B-6392113E8EC5}"/>
                </a:ext>
              </a:extLst>
            </p:cNvPr>
            <p:cNvSpPr/>
            <p:nvPr/>
          </p:nvSpPr>
          <p:spPr>
            <a:xfrm>
              <a:off x="-61314060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7" name="Ellipse 916">
              <a:extLst>
                <a:ext uri="{FF2B5EF4-FFF2-40B4-BE49-F238E27FC236}">
                  <a16:creationId xmlns:a16="http://schemas.microsoft.com/office/drawing/2014/main" id="{0F405722-4EF6-0D82-374F-D4D21B96B3D5}"/>
                </a:ext>
              </a:extLst>
            </p:cNvPr>
            <p:cNvSpPr/>
            <p:nvPr/>
          </p:nvSpPr>
          <p:spPr>
            <a:xfrm>
              <a:off x="-59201643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8" name="Ellipse 917">
              <a:extLst>
                <a:ext uri="{FF2B5EF4-FFF2-40B4-BE49-F238E27FC236}">
                  <a16:creationId xmlns:a16="http://schemas.microsoft.com/office/drawing/2014/main" id="{2F0BB986-C71E-4BCE-9E9A-4D7D62BACB9C}"/>
                </a:ext>
              </a:extLst>
            </p:cNvPr>
            <p:cNvSpPr/>
            <p:nvPr/>
          </p:nvSpPr>
          <p:spPr>
            <a:xfrm>
              <a:off x="-58410150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9" name="Ellipse 918">
              <a:extLst>
                <a:ext uri="{FF2B5EF4-FFF2-40B4-BE49-F238E27FC236}">
                  <a16:creationId xmlns:a16="http://schemas.microsoft.com/office/drawing/2014/main" id="{DCA74D79-E595-54E6-62C5-633466005765}"/>
                </a:ext>
              </a:extLst>
            </p:cNvPr>
            <p:cNvSpPr/>
            <p:nvPr/>
          </p:nvSpPr>
          <p:spPr>
            <a:xfrm>
              <a:off x="-61615834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0" name="Ellipse 919">
              <a:extLst>
                <a:ext uri="{FF2B5EF4-FFF2-40B4-BE49-F238E27FC236}">
                  <a16:creationId xmlns:a16="http://schemas.microsoft.com/office/drawing/2014/main" id="{EEF87502-84C4-2C6C-008D-3E9218E3FEEA}"/>
                </a:ext>
              </a:extLst>
            </p:cNvPr>
            <p:cNvSpPr/>
            <p:nvPr/>
          </p:nvSpPr>
          <p:spPr>
            <a:xfrm>
              <a:off x="-55505113" y="-47459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1" name="Ellipse 920">
              <a:extLst>
                <a:ext uri="{FF2B5EF4-FFF2-40B4-BE49-F238E27FC236}">
                  <a16:creationId xmlns:a16="http://schemas.microsoft.com/office/drawing/2014/main" id="{C3AF720C-9E13-CAD6-9B76-C135E3A84A95}"/>
                </a:ext>
              </a:extLst>
            </p:cNvPr>
            <p:cNvSpPr/>
            <p:nvPr/>
          </p:nvSpPr>
          <p:spPr>
            <a:xfrm>
              <a:off x="-61087690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2" name="Ellipse 921">
              <a:extLst>
                <a:ext uri="{FF2B5EF4-FFF2-40B4-BE49-F238E27FC236}">
                  <a16:creationId xmlns:a16="http://schemas.microsoft.com/office/drawing/2014/main" id="{F301CC0A-336B-2C1B-4BE3-0FD8E37AD708}"/>
                </a:ext>
              </a:extLst>
            </p:cNvPr>
            <p:cNvSpPr/>
            <p:nvPr/>
          </p:nvSpPr>
          <p:spPr>
            <a:xfrm>
              <a:off x="-61766721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3" name="Ellipse 922">
              <a:extLst>
                <a:ext uri="{FF2B5EF4-FFF2-40B4-BE49-F238E27FC236}">
                  <a16:creationId xmlns:a16="http://schemas.microsoft.com/office/drawing/2014/main" id="{970B8B79-E5C3-9A19-1238-E9974FADE035}"/>
                </a:ext>
              </a:extLst>
            </p:cNvPr>
            <p:cNvSpPr/>
            <p:nvPr/>
          </p:nvSpPr>
          <p:spPr>
            <a:xfrm>
              <a:off x="-58862811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4" name="Ellipse 923">
              <a:extLst>
                <a:ext uri="{FF2B5EF4-FFF2-40B4-BE49-F238E27FC236}">
                  <a16:creationId xmlns:a16="http://schemas.microsoft.com/office/drawing/2014/main" id="{33BAA8DD-2F9F-B532-06D6-11EBEC104DB5}"/>
                </a:ext>
              </a:extLst>
            </p:cNvPr>
            <p:cNvSpPr/>
            <p:nvPr/>
          </p:nvSpPr>
          <p:spPr>
            <a:xfrm>
              <a:off x="-58710877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5" name="Ellipse 924">
              <a:extLst>
                <a:ext uri="{FF2B5EF4-FFF2-40B4-BE49-F238E27FC236}">
                  <a16:creationId xmlns:a16="http://schemas.microsoft.com/office/drawing/2014/main" id="{8D49300C-D62D-79C3-FA17-82B9455F1333}"/>
                </a:ext>
              </a:extLst>
            </p:cNvPr>
            <p:cNvSpPr/>
            <p:nvPr/>
          </p:nvSpPr>
          <p:spPr>
            <a:xfrm>
              <a:off x="-58673256" y="-91878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6" name="Ellipse 925">
              <a:extLst>
                <a:ext uri="{FF2B5EF4-FFF2-40B4-BE49-F238E27FC236}">
                  <a16:creationId xmlns:a16="http://schemas.microsoft.com/office/drawing/2014/main" id="{9A9603A8-B8DA-6A1C-1C0B-BB903FC377DB}"/>
                </a:ext>
              </a:extLst>
            </p:cNvPr>
            <p:cNvSpPr/>
            <p:nvPr/>
          </p:nvSpPr>
          <p:spPr>
            <a:xfrm>
              <a:off x="-55732128" y="-46158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7" name="Ellipse 926">
              <a:extLst>
                <a:ext uri="{FF2B5EF4-FFF2-40B4-BE49-F238E27FC236}">
                  <a16:creationId xmlns:a16="http://schemas.microsoft.com/office/drawing/2014/main" id="{05515380-E9CA-C591-355E-F901584283C7}"/>
                </a:ext>
              </a:extLst>
            </p:cNvPr>
            <p:cNvSpPr/>
            <p:nvPr/>
          </p:nvSpPr>
          <p:spPr>
            <a:xfrm>
              <a:off x="-60635109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8" name="Ellipse 927">
              <a:extLst>
                <a:ext uri="{FF2B5EF4-FFF2-40B4-BE49-F238E27FC236}">
                  <a16:creationId xmlns:a16="http://schemas.microsoft.com/office/drawing/2014/main" id="{6F9DAFD7-6C89-3E98-135B-B50A3C6CC1A4}"/>
                </a:ext>
              </a:extLst>
            </p:cNvPr>
            <p:cNvSpPr/>
            <p:nvPr/>
          </p:nvSpPr>
          <p:spPr>
            <a:xfrm>
              <a:off x="-55505193" y="-46158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9" name="Ellipse 928">
              <a:extLst>
                <a:ext uri="{FF2B5EF4-FFF2-40B4-BE49-F238E27FC236}">
                  <a16:creationId xmlns:a16="http://schemas.microsoft.com/office/drawing/2014/main" id="{6CFE4C21-70AA-7D6C-93D7-5C90A4DF581D}"/>
                </a:ext>
              </a:extLst>
            </p:cNvPr>
            <p:cNvSpPr/>
            <p:nvPr/>
          </p:nvSpPr>
          <p:spPr>
            <a:xfrm>
              <a:off x="-57805716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0" name="Ellipse 929">
              <a:extLst>
                <a:ext uri="{FF2B5EF4-FFF2-40B4-BE49-F238E27FC236}">
                  <a16:creationId xmlns:a16="http://schemas.microsoft.com/office/drawing/2014/main" id="{B51E7694-C0C2-17F3-6AC6-54A354162052}"/>
                </a:ext>
              </a:extLst>
            </p:cNvPr>
            <p:cNvSpPr/>
            <p:nvPr/>
          </p:nvSpPr>
          <p:spPr>
            <a:xfrm>
              <a:off x="-57957570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1" name="Ellipse 930">
              <a:extLst>
                <a:ext uri="{FF2B5EF4-FFF2-40B4-BE49-F238E27FC236}">
                  <a16:creationId xmlns:a16="http://schemas.microsoft.com/office/drawing/2014/main" id="{C7C1F96A-F71D-8C4F-3C67-A71EE4E0215A}"/>
                </a:ext>
              </a:extLst>
            </p:cNvPr>
            <p:cNvSpPr/>
            <p:nvPr/>
          </p:nvSpPr>
          <p:spPr>
            <a:xfrm>
              <a:off x="-59578498" y="-91878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2" name="Ellipse 931">
              <a:extLst>
                <a:ext uri="{FF2B5EF4-FFF2-40B4-BE49-F238E27FC236}">
                  <a16:creationId xmlns:a16="http://schemas.microsoft.com/office/drawing/2014/main" id="{2A5F43AF-6B67-DADA-60DA-A19AC26FDFA2}"/>
                </a:ext>
              </a:extLst>
            </p:cNvPr>
            <p:cNvSpPr/>
            <p:nvPr/>
          </p:nvSpPr>
          <p:spPr>
            <a:xfrm>
              <a:off x="-59805513" y="-91878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3" name="Ellipse 932">
              <a:extLst>
                <a:ext uri="{FF2B5EF4-FFF2-40B4-BE49-F238E27FC236}">
                  <a16:creationId xmlns:a16="http://schemas.microsoft.com/office/drawing/2014/main" id="{02AA2966-14AB-04E1-C66D-19CAE98D02A8}"/>
                </a:ext>
              </a:extLst>
            </p:cNvPr>
            <p:cNvSpPr/>
            <p:nvPr/>
          </p:nvSpPr>
          <p:spPr>
            <a:xfrm>
              <a:off x="-60182529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4" name="Ellipse 933">
              <a:extLst>
                <a:ext uri="{FF2B5EF4-FFF2-40B4-BE49-F238E27FC236}">
                  <a16:creationId xmlns:a16="http://schemas.microsoft.com/office/drawing/2014/main" id="{B22F4DB1-3049-1CDC-E237-CE7354AE3CAD}"/>
                </a:ext>
              </a:extLst>
            </p:cNvPr>
            <p:cNvSpPr/>
            <p:nvPr/>
          </p:nvSpPr>
          <p:spPr>
            <a:xfrm>
              <a:off x="-60031078" y="-91878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5" name="Ellipse 934">
              <a:extLst>
                <a:ext uri="{FF2B5EF4-FFF2-40B4-BE49-F238E27FC236}">
                  <a16:creationId xmlns:a16="http://schemas.microsoft.com/office/drawing/2014/main" id="{E429F003-7F01-58DD-737B-D53CED1CC084}"/>
                </a:ext>
              </a:extLst>
            </p:cNvPr>
            <p:cNvSpPr/>
            <p:nvPr/>
          </p:nvSpPr>
          <p:spPr>
            <a:xfrm>
              <a:off x="-58258297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6" name="Ellipse 935">
              <a:extLst>
                <a:ext uri="{FF2B5EF4-FFF2-40B4-BE49-F238E27FC236}">
                  <a16:creationId xmlns:a16="http://schemas.microsoft.com/office/drawing/2014/main" id="{B28CC5A0-9F99-7A5F-BE83-1D1C1CF28BC0}"/>
                </a:ext>
              </a:extLst>
            </p:cNvPr>
            <p:cNvSpPr/>
            <p:nvPr/>
          </p:nvSpPr>
          <p:spPr>
            <a:xfrm>
              <a:off x="-58410150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7" name="Ellipse 936">
              <a:extLst>
                <a:ext uri="{FF2B5EF4-FFF2-40B4-BE49-F238E27FC236}">
                  <a16:creationId xmlns:a16="http://schemas.microsoft.com/office/drawing/2014/main" id="{FCA34F4C-51FF-22BA-C183-F523F7839FB3}"/>
                </a:ext>
              </a:extLst>
            </p:cNvPr>
            <p:cNvSpPr/>
            <p:nvPr/>
          </p:nvSpPr>
          <p:spPr>
            <a:xfrm>
              <a:off x="-58710877" y="-925322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8" name="Ellipse 937">
              <a:extLst>
                <a:ext uri="{FF2B5EF4-FFF2-40B4-BE49-F238E27FC236}">
                  <a16:creationId xmlns:a16="http://schemas.microsoft.com/office/drawing/2014/main" id="{A5E92259-E611-4407-2F2B-65F225369994}"/>
                </a:ext>
              </a:extLst>
            </p:cNvPr>
            <p:cNvSpPr/>
            <p:nvPr/>
          </p:nvSpPr>
          <p:spPr>
            <a:xfrm>
              <a:off x="-55542734" y="-455054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9" name="Ellipse 938">
              <a:extLst>
                <a:ext uri="{FF2B5EF4-FFF2-40B4-BE49-F238E27FC236}">
                  <a16:creationId xmlns:a16="http://schemas.microsoft.com/office/drawing/2014/main" id="{7A1DBBF8-2437-871E-3684-33991C76A184}"/>
                </a:ext>
              </a:extLst>
            </p:cNvPr>
            <p:cNvSpPr/>
            <p:nvPr/>
          </p:nvSpPr>
          <p:spPr>
            <a:xfrm>
              <a:off x="-59729948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0" name="Ellipse 939">
              <a:extLst>
                <a:ext uri="{FF2B5EF4-FFF2-40B4-BE49-F238E27FC236}">
                  <a16:creationId xmlns:a16="http://schemas.microsoft.com/office/drawing/2014/main" id="{0BAF83B4-7C5A-2DFA-726E-C4674F75EC8D}"/>
                </a:ext>
              </a:extLst>
            </p:cNvPr>
            <p:cNvSpPr/>
            <p:nvPr/>
          </p:nvSpPr>
          <p:spPr>
            <a:xfrm>
              <a:off x="-58220917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1" name="Ellipse 940">
              <a:extLst>
                <a:ext uri="{FF2B5EF4-FFF2-40B4-BE49-F238E27FC236}">
                  <a16:creationId xmlns:a16="http://schemas.microsoft.com/office/drawing/2014/main" id="{CCB3E23E-CD63-05AE-2D31-527DDC5F57EA}"/>
                </a:ext>
              </a:extLst>
            </p:cNvPr>
            <p:cNvSpPr/>
            <p:nvPr/>
          </p:nvSpPr>
          <p:spPr>
            <a:xfrm>
              <a:off x="-59654304" y="-762051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2" name="Ellipse 941">
              <a:extLst>
                <a:ext uri="{FF2B5EF4-FFF2-40B4-BE49-F238E27FC236}">
                  <a16:creationId xmlns:a16="http://schemas.microsoft.com/office/drawing/2014/main" id="{F1714CAE-05F7-27C5-767F-9235D172780E}"/>
                </a:ext>
              </a:extLst>
            </p:cNvPr>
            <p:cNvSpPr/>
            <p:nvPr/>
          </p:nvSpPr>
          <p:spPr>
            <a:xfrm>
              <a:off x="-57504426" y="-703243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3" name="Ellipse 942">
              <a:extLst>
                <a:ext uri="{FF2B5EF4-FFF2-40B4-BE49-F238E27FC236}">
                  <a16:creationId xmlns:a16="http://schemas.microsoft.com/office/drawing/2014/main" id="{CFD772ED-C59D-E611-0CBD-749F2209854E}"/>
                </a:ext>
              </a:extLst>
            </p:cNvPr>
            <p:cNvSpPr/>
            <p:nvPr/>
          </p:nvSpPr>
          <p:spPr>
            <a:xfrm>
              <a:off x="-61841641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4" name="Ellipse 943">
              <a:extLst>
                <a:ext uri="{FF2B5EF4-FFF2-40B4-BE49-F238E27FC236}">
                  <a16:creationId xmlns:a16="http://schemas.microsoft.com/office/drawing/2014/main" id="{DBA8E13C-4C1F-29D8-05A7-7417C9CB8AA4}"/>
                </a:ext>
              </a:extLst>
            </p:cNvPr>
            <p:cNvSpPr/>
            <p:nvPr/>
          </p:nvSpPr>
          <p:spPr>
            <a:xfrm>
              <a:off x="-61540673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5" name="Ellipse 944">
              <a:extLst>
                <a:ext uri="{FF2B5EF4-FFF2-40B4-BE49-F238E27FC236}">
                  <a16:creationId xmlns:a16="http://schemas.microsoft.com/office/drawing/2014/main" id="{1A6E38CD-EC57-E0C2-203D-A76F9D5FA810}"/>
                </a:ext>
              </a:extLst>
            </p:cNvPr>
            <p:cNvSpPr/>
            <p:nvPr/>
          </p:nvSpPr>
          <p:spPr>
            <a:xfrm>
              <a:off x="-60973779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6" name="Ellipse 945">
              <a:extLst>
                <a:ext uri="{FF2B5EF4-FFF2-40B4-BE49-F238E27FC236}">
                  <a16:creationId xmlns:a16="http://schemas.microsoft.com/office/drawing/2014/main" id="{6AB81DE6-137C-5042-0A1F-21E7D1EC2B65}"/>
                </a:ext>
              </a:extLst>
            </p:cNvPr>
            <p:cNvSpPr/>
            <p:nvPr/>
          </p:nvSpPr>
          <p:spPr>
            <a:xfrm>
              <a:off x="-61388980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7" name="Ellipse 946">
              <a:extLst>
                <a:ext uri="{FF2B5EF4-FFF2-40B4-BE49-F238E27FC236}">
                  <a16:creationId xmlns:a16="http://schemas.microsoft.com/office/drawing/2014/main" id="{68608F9C-C616-4BBC-23E3-2CC4DE938AA2}"/>
                </a:ext>
              </a:extLst>
            </p:cNvPr>
            <p:cNvSpPr/>
            <p:nvPr/>
          </p:nvSpPr>
          <p:spPr>
            <a:xfrm>
              <a:off x="-61088092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8" name="Ellipse 947">
              <a:extLst>
                <a:ext uri="{FF2B5EF4-FFF2-40B4-BE49-F238E27FC236}">
                  <a16:creationId xmlns:a16="http://schemas.microsoft.com/office/drawing/2014/main" id="{AB3BF70F-06DD-AE53-ACE9-5700D4BBED4D}"/>
                </a:ext>
              </a:extLst>
            </p:cNvPr>
            <p:cNvSpPr/>
            <p:nvPr/>
          </p:nvSpPr>
          <p:spPr>
            <a:xfrm>
              <a:off x="-60936400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9" name="Ellipse 948">
              <a:extLst>
                <a:ext uri="{FF2B5EF4-FFF2-40B4-BE49-F238E27FC236}">
                  <a16:creationId xmlns:a16="http://schemas.microsoft.com/office/drawing/2014/main" id="{36F5EC6F-79E5-93AB-6C13-343E42081B06}"/>
                </a:ext>
              </a:extLst>
            </p:cNvPr>
            <p:cNvSpPr/>
            <p:nvPr/>
          </p:nvSpPr>
          <p:spPr>
            <a:xfrm>
              <a:off x="-59163619" y="-703251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0" name="Ellipse 949">
              <a:extLst>
                <a:ext uri="{FF2B5EF4-FFF2-40B4-BE49-F238E27FC236}">
                  <a16:creationId xmlns:a16="http://schemas.microsoft.com/office/drawing/2014/main" id="{F86969D0-2949-DF73-0A7A-9F70595863A9}"/>
                </a:ext>
              </a:extLst>
            </p:cNvPr>
            <p:cNvSpPr/>
            <p:nvPr/>
          </p:nvSpPr>
          <p:spPr>
            <a:xfrm>
              <a:off x="-61992770" y="-762019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1" name="Ellipse 950">
              <a:extLst>
                <a:ext uri="{FF2B5EF4-FFF2-40B4-BE49-F238E27FC236}">
                  <a16:creationId xmlns:a16="http://schemas.microsoft.com/office/drawing/2014/main" id="{F8FEFAC9-19B6-7753-BBB5-632CD1C51306}"/>
                </a:ext>
              </a:extLst>
            </p:cNvPr>
            <p:cNvSpPr/>
            <p:nvPr/>
          </p:nvSpPr>
          <p:spPr>
            <a:xfrm>
              <a:off x="-57730474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2" name="Ellipse 951">
              <a:extLst>
                <a:ext uri="{FF2B5EF4-FFF2-40B4-BE49-F238E27FC236}">
                  <a16:creationId xmlns:a16="http://schemas.microsoft.com/office/drawing/2014/main" id="{F4A938CA-75E9-65D4-06B2-171C78DDB343}"/>
                </a:ext>
              </a:extLst>
            </p:cNvPr>
            <p:cNvSpPr/>
            <p:nvPr/>
          </p:nvSpPr>
          <p:spPr>
            <a:xfrm>
              <a:off x="-60635512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3" name="Ellipse 952">
              <a:extLst>
                <a:ext uri="{FF2B5EF4-FFF2-40B4-BE49-F238E27FC236}">
                  <a16:creationId xmlns:a16="http://schemas.microsoft.com/office/drawing/2014/main" id="{54F17146-0F4C-A9C7-88BC-05B316383F4B}"/>
                </a:ext>
              </a:extLst>
            </p:cNvPr>
            <p:cNvSpPr/>
            <p:nvPr/>
          </p:nvSpPr>
          <p:spPr>
            <a:xfrm>
              <a:off x="-58183055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4" name="Ellipse 953">
              <a:extLst>
                <a:ext uri="{FF2B5EF4-FFF2-40B4-BE49-F238E27FC236}">
                  <a16:creationId xmlns:a16="http://schemas.microsoft.com/office/drawing/2014/main" id="{BD639E87-60A7-A9FE-E620-12E27BB65707}"/>
                </a:ext>
              </a:extLst>
            </p:cNvPr>
            <p:cNvSpPr/>
            <p:nvPr/>
          </p:nvSpPr>
          <p:spPr>
            <a:xfrm>
              <a:off x="-60408658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5" name="Ellipse 954">
              <a:extLst>
                <a:ext uri="{FF2B5EF4-FFF2-40B4-BE49-F238E27FC236}">
                  <a16:creationId xmlns:a16="http://schemas.microsoft.com/office/drawing/2014/main" id="{10F5B1BF-8496-D845-CE1A-56C08B632CCD}"/>
                </a:ext>
              </a:extLst>
            </p:cNvPr>
            <p:cNvSpPr/>
            <p:nvPr/>
          </p:nvSpPr>
          <p:spPr>
            <a:xfrm>
              <a:off x="-58485070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6" name="Ellipse 955">
              <a:extLst>
                <a:ext uri="{FF2B5EF4-FFF2-40B4-BE49-F238E27FC236}">
                  <a16:creationId xmlns:a16="http://schemas.microsoft.com/office/drawing/2014/main" id="{1B0CA929-419B-E2D8-45DD-F1D6AC0AEDC0}"/>
                </a:ext>
              </a:extLst>
            </p:cNvPr>
            <p:cNvSpPr/>
            <p:nvPr/>
          </p:nvSpPr>
          <p:spPr>
            <a:xfrm>
              <a:off x="-60182932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7" name="Ellipse 956">
              <a:extLst>
                <a:ext uri="{FF2B5EF4-FFF2-40B4-BE49-F238E27FC236}">
                  <a16:creationId xmlns:a16="http://schemas.microsoft.com/office/drawing/2014/main" id="{4F751F15-B69D-BD33-ED34-EE6BD9B5FAA6}"/>
                </a:ext>
              </a:extLst>
            </p:cNvPr>
            <p:cNvSpPr/>
            <p:nvPr/>
          </p:nvSpPr>
          <p:spPr>
            <a:xfrm>
              <a:off x="-59956078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8" name="Ellipse 957">
              <a:extLst>
                <a:ext uri="{FF2B5EF4-FFF2-40B4-BE49-F238E27FC236}">
                  <a16:creationId xmlns:a16="http://schemas.microsoft.com/office/drawing/2014/main" id="{14B68935-2707-7AC3-2B51-92D99069F9FC}"/>
                </a:ext>
              </a:extLst>
            </p:cNvPr>
            <p:cNvSpPr/>
            <p:nvPr/>
          </p:nvSpPr>
          <p:spPr>
            <a:xfrm>
              <a:off x="-58937651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9" name="Ellipse 958">
              <a:extLst>
                <a:ext uri="{FF2B5EF4-FFF2-40B4-BE49-F238E27FC236}">
                  <a16:creationId xmlns:a16="http://schemas.microsoft.com/office/drawing/2014/main" id="{362C13EF-867D-2AD6-01EE-C89F10DBB668}"/>
                </a:ext>
              </a:extLst>
            </p:cNvPr>
            <p:cNvSpPr/>
            <p:nvPr/>
          </p:nvSpPr>
          <p:spPr>
            <a:xfrm>
              <a:off x="-59730351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0" name="Ellipse 959">
              <a:extLst>
                <a:ext uri="{FF2B5EF4-FFF2-40B4-BE49-F238E27FC236}">
                  <a16:creationId xmlns:a16="http://schemas.microsoft.com/office/drawing/2014/main" id="{207CE0DD-8E2C-9839-77A7-0DAFB723B7AB}"/>
                </a:ext>
              </a:extLst>
            </p:cNvPr>
            <p:cNvSpPr/>
            <p:nvPr/>
          </p:nvSpPr>
          <p:spPr>
            <a:xfrm>
              <a:off x="-59390231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1" name="Ellipse 960">
              <a:extLst>
                <a:ext uri="{FF2B5EF4-FFF2-40B4-BE49-F238E27FC236}">
                  <a16:creationId xmlns:a16="http://schemas.microsoft.com/office/drawing/2014/main" id="{85048C2E-FB8D-F4AD-98BD-8351846236AC}"/>
                </a:ext>
              </a:extLst>
            </p:cNvPr>
            <p:cNvSpPr/>
            <p:nvPr/>
          </p:nvSpPr>
          <p:spPr>
            <a:xfrm>
              <a:off x="-59277690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2" name="Ellipse 961">
              <a:extLst>
                <a:ext uri="{FF2B5EF4-FFF2-40B4-BE49-F238E27FC236}">
                  <a16:creationId xmlns:a16="http://schemas.microsoft.com/office/drawing/2014/main" id="{8D181634-768E-3BE6-65C6-03AE211FA3B3}"/>
                </a:ext>
              </a:extLst>
            </p:cNvPr>
            <p:cNvSpPr/>
            <p:nvPr/>
          </p:nvSpPr>
          <p:spPr>
            <a:xfrm>
              <a:off x="-60446279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3" name="Ellipse 962">
              <a:extLst>
                <a:ext uri="{FF2B5EF4-FFF2-40B4-BE49-F238E27FC236}">
                  <a16:creationId xmlns:a16="http://schemas.microsoft.com/office/drawing/2014/main" id="{E2348BD0-93BE-D0CB-59A8-21647C69F5B7}"/>
                </a:ext>
              </a:extLst>
            </p:cNvPr>
            <p:cNvSpPr/>
            <p:nvPr/>
          </p:nvSpPr>
          <p:spPr>
            <a:xfrm>
              <a:off x="-60898859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4" name="Ellipse 963">
              <a:extLst>
                <a:ext uri="{FF2B5EF4-FFF2-40B4-BE49-F238E27FC236}">
                  <a16:creationId xmlns:a16="http://schemas.microsoft.com/office/drawing/2014/main" id="{0A5D234B-BAA4-9973-5BCA-6224467A6634}"/>
                </a:ext>
              </a:extLst>
            </p:cNvPr>
            <p:cNvSpPr/>
            <p:nvPr/>
          </p:nvSpPr>
          <p:spPr>
            <a:xfrm>
              <a:off x="-61351440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5" name="Ellipse 964">
              <a:extLst>
                <a:ext uri="{FF2B5EF4-FFF2-40B4-BE49-F238E27FC236}">
                  <a16:creationId xmlns:a16="http://schemas.microsoft.com/office/drawing/2014/main" id="{655A080A-D4DA-E462-D7BA-73E34363E375}"/>
                </a:ext>
              </a:extLst>
            </p:cNvPr>
            <p:cNvSpPr/>
            <p:nvPr/>
          </p:nvSpPr>
          <p:spPr>
            <a:xfrm>
              <a:off x="-61578213" y="-768528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6" name="Ellipse 965">
              <a:extLst>
                <a:ext uri="{FF2B5EF4-FFF2-40B4-BE49-F238E27FC236}">
                  <a16:creationId xmlns:a16="http://schemas.microsoft.com/office/drawing/2014/main" id="{95B7ED9C-CC73-2511-95E0-BCBFB85B6ED3}"/>
                </a:ext>
              </a:extLst>
            </p:cNvPr>
            <p:cNvSpPr/>
            <p:nvPr/>
          </p:nvSpPr>
          <p:spPr>
            <a:xfrm>
              <a:off x="-61804020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7" name="Ellipse 966">
              <a:extLst>
                <a:ext uri="{FF2B5EF4-FFF2-40B4-BE49-F238E27FC236}">
                  <a16:creationId xmlns:a16="http://schemas.microsoft.com/office/drawing/2014/main" id="{D2EBEAF2-CAE2-FCBB-1C5A-2BB9B7F3572A}"/>
                </a:ext>
              </a:extLst>
            </p:cNvPr>
            <p:cNvSpPr/>
            <p:nvPr/>
          </p:nvSpPr>
          <p:spPr>
            <a:xfrm>
              <a:off x="-62030794" y="-768528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8" name="Ellipse 967">
              <a:extLst>
                <a:ext uri="{FF2B5EF4-FFF2-40B4-BE49-F238E27FC236}">
                  <a16:creationId xmlns:a16="http://schemas.microsoft.com/office/drawing/2014/main" id="{CC62E103-2C48-A0F5-1BD8-C0D8AEEF680B}"/>
                </a:ext>
              </a:extLst>
            </p:cNvPr>
            <p:cNvSpPr/>
            <p:nvPr/>
          </p:nvSpPr>
          <p:spPr>
            <a:xfrm>
              <a:off x="-57843015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9" name="Ellipse 968">
              <a:extLst>
                <a:ext uri="{FF2B5EF4-FFF2-40B4-BE49-F238E27FC236}">
                  <a16:creationId xmlns:a16="http://schemas.microsoft.com/office/drawing/2014/main" id="{5FE34A9B-7993-ABFA-DABC-ADC4B0418F89}"/>
                </a:ext>
              </a:extLst>
            </p:cNvPr>
            <p:cNvSpPr/>
            <p:nvPr/>
          </p:nvSpPr>
          <p:spPr>
            <a:xfrm>
              <a:off x="-61841641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0" name="Ellipse 969">
              <a:extLst>
                <a:ext uri="{FF2B5EF4-FFF2-40B4-BE49-F238E27FC236}">
                  <a16:creationId xmlns:a16="http://schemas.microsoft.com/office/drawing/2014/main" id="{0FB877A2-90A6-5A75-4B87-A87F4F0C897C}"/>
                </a:ext>
              </a:extLst>
            </p:cNvPr>
            <p:cNvSpPr/>
            <p:nvPr/>
          </p:nvSpPr>
          <p:spPr>
            <a:xfrm>
              <a:off x="-61540673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1" name="Ellipse 970">
              <a:extLst>
                <a:ext uri="{FF2B5EF4-FFF2-40B4-BE49-F238E27FC236}">
                  <a16:creationId xmlns:a16="http://schemas.microsoft.com/office/drawing/2014/main" id="{5C8AD41C-2ABA-9B0F-5B16-E8C7682326D0}"/>
                </a:ext>
              </a:extLst>
            </p:cNvPr>
            <p:cNvSpPr/>
            <p:nvPr/>
          </p:nvSpPr>
          <p:spPr>
            <a:xfrm>
              <a:off x="-61389061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2" name="Ellipse 971">
              <a:extLst>
                <a:ext uri="{FF2B5EF4-FFF2-40B4-BE49-F238E27FC236}">
                  <a16:creationId xmlns:a16="http://schemas.microsoft.com/office/drawing/2014/main" id="{67D2C8B0-FFE4-F6DE-71CF-EEC8B9B6EE34}"/>
                </a:ext>
              </a:extLst>
            </p:cNvPr>
            <p:cNvSpPr/>
            <p:nvPr/>
          </p:nvSpPr>
          <p:spPr>
            <a:xfrm>
              <a:off x="-61088092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3" name="Ellipse 972">
              <a:extLst>
                <a:ext uri="{FF2B5EF4-FFF2-40B4-BE49-F238E27FC236}">
                  <a16:creationId xmlns:a16="http://schemas.microsoft.com/office/drawing/2014/main" id="{745D635A-6356-19F2-F7F2-019A16A0BCE1}"/>
                </a:ext>
              </a:extLst>
            </p:cNvPr>
            <p:cNvSpPr/>
            <p:nvPr/>
          </p:nvSpPr>
          <p:spPr>
            <a:xfrm>
              <a:off x="-60936400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4" name="Ellipse 973">
              <a:extLst>
                <a:ext uri="{FF2B5EF4-FFF2-40B4-BE49-F238E27FC236}">
                  <a16:creationId xmlns:a16="http://schemas.microsoft.com/office/drawing/2014/main" id="{3DE0E6C3-4F02-F944-7009-FD759C244EED}"/>
                </a:ext>
              </a:extLst>
            </p:cNvPr>
            <p:cNvSpPr/>
            <p:nvPr/>
          </p:nvSpPr>
          <p:spPr>
            <a:xfrm>
              <a:off x="-61540673" y="-775110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5" name="Ellipse 974">
              <a:extLst>
                <a:ext uri="{FF2B5EF4-FFF2-40B4-BE49-F238E27FC236}">
                  <a16:creationId xmlns:a16="http://schemas.microsoft.com/office/drawing/2014/main" id="{B8FEDF01-BEC4-94E4-16D0-D5D8145A5680}"/>
                </a:ext>
              </a:extLst>
            </p:cNvPr>
            <p:cNvSpPr/>
            <p:nvPr/>
          </p:nvSpPr>
          <p:spPr>
            <a:xfrm>
              <a:off x="-57805636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6" name="Ellipse 975">
              <a:extLst>
                <a:ext uri="{FF2B5EF4-FFF2-40B4-BE49-F238E27FC236}">
                  <a16:creationId xmlns:a16="http://schemas.microsoft.com/office/drawing/2014/main" id="{CCA92B80-3197-4856-6596-F9DFDA55A763}"/>
                </a:ext>
              </a:extLst>
            </p:cNvPr>
            <p:cNvSpPr/>
            <p:nvPr/>
          </p:nvSpPr>
          <p:spPr>
            <a:xfrm>
              <a:off x="-5795732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7" name="Ellipse 976">
              <a:extLst>
                <a:ext uri="{FF2B5EF4-FFF2-40B4-BE49-F238E27FC236}">
                  <a16:creationId xmlns:a16="http://schemas.microsoft.com/office/drawing/2014/main" id="{BCF6DAF2-82D2-0256-98E7-AA9D65243606}"/>
                </a:ext>
              </a:extLst>
            </p:cNvPr>
            <p:cNvSpPr/>
            <p:nvPr/>
          </p:nvSpPr>
          <p:spPr>
            <a:xfrm>
              <a:off x="-58258216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8" name="Ellipse 977">
              <a:extLst>
                <a:ext uri="{FF2B5EF4-FFF2-40B4-BE49-F238E27FC236}">
                  <a16:creationId xmlns:a16="http://schemas.microsoft.com/office/drawing/2014/main" id="{64249B99-AFDB-F910-FE33-776720F8DBBF}"/>
                </a:ext>
              </a:extLst>
            </p:cNvPr>
            <p:cNvSpPr/>
            <p:nvPr/>
          </p:nvSpPr>
          <p:spPr>
            <a:xfrm>
              <a:off x="-5840990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9" name="Ellipse 978">
              <a:extLst>
                <a:ext uri="{FF2B5EF4-FFF2-40B4-BE49-F238E27FC236}">
                  <a16:creationId xmlns:a16="http://schemas.microsoft.com/office/drawing/2014/main" id="{F906752A-882A-7BFC-BCB9-F2F1962B3DAE}"/>
                </a:ext>
              </a:extLst>
            </p:cNvPr>
            <p:cNvSpPr/>
            <p:nvPr/>
          </p:nvSpPr>
          <p:spPr>
            <a:xfrm>
              <a:off x="-58710877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0" name="Ellipse 979">
              <a:extLst>
                <a:ext uri="{FF2B5EF4-FFF2-40B4-BE49-F238E27FC236}">
                  <a16:creationId xmlns:a16="http://schemas.microsoft.com/office/drawing/2014/main" id="{FD924744-EFA9-8C14-4940-F7D367CBFB53}"/>
                </a:ext>
              </a:extLst>
            </p:cNvPr>
            <p:cNvSpPr/>
            <p:nvPr/>
          </p:nvSpPr>
          <p:spPr>
            <a:xfrm>
              <a:off x="-60635512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1" name="Ellipse 980">
              <a:extLst>
                <a:ext uri="{FF2B5EF4-FFF2-40B4-BE49-F238E27FC236}">
                  <a16:creationId xmlns:a16="http://schemas.microsoft.com/office/drawing/2014/main" id="{CBECBA5C-1AA2-9692-1A44-64E0A8C0F50A}"/>
                </a:ext>
              </a:extLst>
            </p:cNvPr>
            <p:cNvSpPr/>
            <p:nvPr/>
          </p:nvSpPr>
          <p:spPr>
            <a:xfrm>
              <a:off x="-5886248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2" name="Ellipse 981">
              <a:extLst>
                <a:ext uri="{FF2B5EF4-FFF2-40B4-BE49-F238E27FC236}">
                  <a16:creationId xmlns:a16="http://schemas.microsoft.com/office/drawing/2014/main" id="{9CDCAB07-B49A-685F-D7C2-708A70138515}"/>
                </a:ext>
              </a:extLst>
            </p:cNvPr>
            <p:cNvSpPr/>
            <p:nvPr/>
          </p:nvSpPr>
          <p:spPr>
            <a:xfrm>
              <a:off x="-60974021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3" name="Ellipse 982">
              <a:extLst>
                <a:ext uri="{FF2B5EF4-FFF2-40B4-BE49-F238E27FC236}">
                  <a16:creationId xmlns:a16="http://schemas.microsoft.com/office/drawing/2014/main" id="{D3E78C06-28CB-6B74-F272-29A29D195FA9}"/>
                </a:ext>
              </a:extLst>
            </p:cNvPr>
            <p:cNvSpPr/>
            <p:nvPr/>
          </p:nvSpPr>
          <p:spPr>
            <a:xfrm>
              <a:off x="-5916345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4" name="Ellipse 983">
              <a:extLst>
                <a:ext uri="{FF2B5EF4-FFF2-40B4-BE49-F238E27FC236}">
                  <a16:creationId xmlns:a16="http://schemas.microsoft.com/office/drawing/2014/main" id="{F33AE6AB-9D0F-868F-4DE0-48843C882A15}"/>
                </a:ext>
              </a:extLst>
            </p:cNvPr>
            <p:cNvSpPr/>
            <p:nvPr/>
          </p:nvSpPr>
          <p:spPr>
            <a:xfrm>
              <a:off x="-59315070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5" name="Ellipse 984">
              <a:extLst>
                <a:ext uri="{FF2B5EF4-FFF2-40B4-BE49-F238E27FC236}">
                  <a16:creationId xmlns:a16="http://schemas.microsoft.com/office/drawing/2014/main" id="{52A7ABB4-E2A8-8CA2-7D30-4CBD0D32BEEC}"/>
                </a:ext>
              </a:extLst>
            </p:cNvPr>
            <p:cNvSpPr/>
            <p:nvPr/>
          </p:nvSpPr>
          <p:spPr>
            <a:xfrm>
              <a:off x="-5961603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6" name="Ellipse 985">
              <a:extLst>
                <a:ext uri="{FF2B5EF4-FFF2-40B4-BE49-F238E27FC236}">
                  <a16:creationId xmlns:a16="http://schemas.microsoft.com/office/drawing/2014/main" id="{040A3688-1A20-D979-F5A6-D8920DD31475}"/>
                </a:ext>
              </a:extLst>
            </p:cNvPr>
            <p:cNvSpPr/>
            <p:nvPr/>
          </p:nvSpPr>
          <p:spPr>
            <a:xfrm>
              <a:off x="-60408658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7" name="Ellipse 986">
              <a:extLst>
                <a:ext uri="{FF2B5EF4-FFF2-40B4-BE49-F238E27FC236}">
                  <a16:creationId xmlns:a16="http://schemas.microsoft.com/office/drawing/2014/main" id="{CEA097A4-D493-F4D6-EFE5-E183FD93EDA5}"/>
                </a:ext>
              </a:extLst>
            </p:cNvPr>
            <p:cNvSpPr/>
            <p:nvPr/>
          </p:nvSpPr>
          <p:spPr>
            <a:xfrm>
              <a:off x="-59767650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8" name="Ellipse 987">
              <a:extLst>
                <a:ext uri="{FF2B5EF4-FFF2-40B4-BE49-F238E27FC236}">
                  <a16:creationId xmlns:a16="http://schemas.microsoft.com/office/drawing/2014/main" id="{54A93256-E199-2141-08A6-D33817C6EF7B}"/>
                </a:ext>
              </a:extLst>
            </p:cNvPr>
            <p:cNvSpPr/>
            <p:nvPr/>
          </p:nvSpPr>
          <p:spPr>
            <a:xfrm>
              <a:off x="-60521360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9" name="Ellipse 988">
              <a:extLst>
                <a:ext uri="{FF2B5EF4-FFF2-40B4-BE49-F238E27FC236}">
                  <a16:creationId xmlns:a16="http://schemas.microsoft.com/office/drawing/2014/main" id="{329AED5D-7C56-4211-A493-99FAAFD3B5E1}"/>
                </a:ext>
              </a:extLst>
            </p:cNvPr>
            <p:cNvSpPr/>
            <p:nvPr/>
          </p:nvSpPr>
          <p:spPr>
            <a:xfrm>
              <a:off x="-6006861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0" name="Ellipse 989">
              <a:extLst>
                <a:ext uri="{FF2B5EF4-FFF2-40B4-BE49-F238E27FC236}">
                  <a16:creationId xmlns:a16="http://schemas.microsoft.com/office/drawing/2014/main" id="{1A71E8EF-C32F-3929-3735-7D18518A27E0}"/>
                </a:ext>
              </a:extLst>
            </p:cNvPr>
            <p:cNvSpPr/>
            <p:nvPr/>
          </p:nvSpPr>
          <p:spPr>
            <a:xfrm>
              <a:off x="-6052119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1" name="Ellipse 990">
              <a:extLst>
                <a:ext uri="{FF2B5EF4-FFF2-40B4-BE49-F238E27FC236}">
                  <a16:creationId xmlns:a16="http://schemas.microsoft.com/office/drawing/2014/main" id="{2F48E9E9-033C-85EA-EF9A-E582E9BD0E0E}"/>
                </a:ext>
              </a:extLst>
            </p:cNvPr>
            <p:cNvSpPr/>
            <p:nvPr/>
          </p:nvSpPr>
          <p:spPr>
            <a:xfrm>
              <a:off x="-6097377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2" name="Ellipse 991">
              <a:extLst>
                <a:ext uri="{FF2B5EF4-FFF2-40B4-BE49-F238E27FC236}">
                  <a16:creationId xmlns:a16="http://schemas.microsoft.com/office/drawing/2014/main" id="{07B8EAEE-1B99-F77F-2704-68BF6D6ABBB7}"/>
                </a:ext>
              </a:extLst>
            </p:cNvPr>
            <p:cNvSpPr/>
            <p:nvPr/>
          </p:nvSpPr>
          <p:spPr>
            <a:xfrm>
              <a:off x="-60220472" y="-755494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3" name="Ellipse 992">
              <a:extLst>
                <a:ext uri="{FF2B5EF4-FFF2-40B4-BE49-F238E27FC236}">
                  <a16:creationId xmlns:a16="http://schemas.microsoft.com/office/drawing/2014/main" id="{2D73E6CA-B56B-06C8-AC17-FBECBCFC6C02}"/>
                </a:ext>
              </a:extLst>
            </p:cNvPr>
            <p:cNvSpPr/>
            <p:nvPr/>
          </p:nvSpPr>
          <p:spPr>
            <a:xfrm>
              <a:off x="-60182932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4" name="Ellipse 993">
              <a:extLst>
                <a:ext uri="{FF2B5EF4-FFF2-40B4-BE49-F238E27FC236}">
                  <a16:creationId xmlns:a16="http://schemas.microsoft.com/office/drawing/2014/main" id="{9BAC1214-8EA3-92C0-6914-DA5E90327C4C}"/>
                </a:ext>
              </a:extLst>
            </p:cNvPr>
            <p:cNvSpPr/>
            <p:nvPr/>
          </p:nvSpPr>
          <p:spPr>
            <a:xfrm>
              <a:off x="-60068780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5" name="Ellipse 994">
              <a:extLst>
                <a:ext uri="{FF2B5EF4-FFF2-40B4-BE49-F238E27FC236}">
                  <a16:creationId xmlns:a16="http://schemas.microsoft.com/office/drawing/2014/main" id="{76474B6F-25BD-2062-D6C9-6EC570995772}"/>
                </a:ext>
              </a:extLst>
            </p:cNvPr>
            <p:cNvSpPr/>
            <p:nvPr/>
          </p:nvSpPr>
          <p:spPr>
            <a:xfrm>
              <a:off x="-61200633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6" name="Ellipse 995">
              <a:extLst>
                <a:ext uri="{FF2B5EF4-FFF2-40B4-BE49-F238E27FC236}">
                  <a16:creationId xmlns:a16="http://schemas.microsoft.com/office/drawing/2014/main" id="{7ED21FDA-592A-EC72-5109-6E0E14B6B260}"/>
                </a:ext>
              </a:extLst>
            </p:cNvPr>
            <p:cNvSpPr/>
            <p:nvPr/>
          </p:nvSpPr>
          <p:spPr>
            <a:xfrm>
              <a:off x="-61426360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7" name="Ellipse 996">
              <a:extLst>
                <a:ext uri="{FF2B5EF4-FFF2-40B4-BE49-F238E27FC236}">
                  <a16:creationId xmlns:a16="http://schemas.microsoft.com/office/drawing/2014/main" id="{CFC23058-684B-02F9-D8ED-3EE61B8FA007}"/>
                </a:ext>
              </a:extLst>
            </p:cNvPr>
            <p:cNvSpPr/>
            <p:nvPr/>
          </p:nvSpPr>
          <p:spPr>
            <a:xfrm>
              <a:off x="-61653214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8" name="Ellipse 997">
              <a:extLst>
                <a:ext uri="{FF2B5EF4-FFF2-40B4-BE49-F238E27FC236}">
                  <a16:creationId xmlns:a16="http://schemas.microsoft.com/office/drawing/2014/main" id="{293CC95D-62C5-5DF8-AB8A-5C7F6FC5A80C}"/>
                </a:ext>
              </a:extLst>
            </p:cNvPr>
            <p:cNvSpPr/>
            <p:nvPr/>
          </p:nvSpPr>
          <p:spPr>
            <a:xfrm>
              <a:off x="-59767892" y="-755494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9" name="Ellipse 998">
              <a:extLst>
                <a:ext uri="{FF2B5EF4-FFF2-40B4-BE49-F238E27FC236}">
                  <a16:creationId xmlns:a16="http://schemas.microsoft.com/office/drawing/2014/main" id="{9EC80608-8212-5B80-CC0A-135B90A01E5C}"/>
                </a:ext>
              </a:extLst>
            </p:cNvPr>
            <p:cNvSpPr/>
            <p:nvPr/>
          </p:nvSpPr>
          <p:spPr>
            <a:xfrm>
              <a:off x="-59956078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0" name="Ellipse 999">
              <a:extLst>
                <a:ext uri="{FF2B5EF4-FFF2-40B4-BE49-F238E27FC236}">
                  <a16:creationId xmlns:a16="http://schemas.microsoft.com/office/drawing/2014/main" id="{254C3901-04BD-FDBB-3626-3408F9453A39}"/>
                </a:ext>
              </a:extLst>
            </p:cNvPr>
            <p:cNvSpPr/>
            <p:nvPr/>
          </p:nvSpPr>
          <p:spPr>
            <a:xfrm>
              <a:off x="-59616199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1" name="Ellipse 1000">
              <a:extLst>
                <a:ext uri="{FF2B5EF4-FFF2-40B4-BE49-F238E27FC236}">
                  <a16:creationId xmlns:a16="http://schemas.microsoft.com/office/drawing/2014/main" id="{A716D8CB-1C9D-05A5-E23E-74BF3278C42C}"/>
                </a:ext>
              </a:extLst>
            </p:cNvPr>
            <p:cNvSpPr/>
            <p:nvPr/>
          </p:nvSpPr>
          <p:spPr>
            <a:xfrm>
              <a:off x="-59730271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2" name="Ellipse 1001">
              <a:extLst>
                <a:ext uri="{FF2B5EF4-FFF2-40B4-BE49-F238E27FC236}">
                  <a16:creationId xmlns:a16="http://schemas.microsoft.com/office/drawing/2014/main" id="{69D8466E-A233-E87B-EB4E-0CA4B3FD5275}"/>
                </a:ext>
              </a:extLst>
            </p:cNvPr>
            <p:cNvSpPr/>
            <p:nvPr/>
          </p:nvSpPr>
          <p:spPr>
            <a:xfrm>
              <a:off x="-59277690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3" name="Ellipse 1002">
              <a:extLst>
                <a:ext uri="{FF2B5EF4-FFF2-40B4-BE49-F238E27FC236}">
                  <a16:creationId xmlns:a16="http://schemas.microsoft.com/office/drawing/2014/main" id="{7F1DFDC9-A925-B521-F820-CF9FAD46353A}"/>
                </a:ext>
              </a:extLst>
            </p:cNvPr>
            <p:cNvSpPr/>
            <p:nvPr/>
          </p:nvSpPr>
          <p:spPr>
            <a:xfrm>
              <a:off x="-57843015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4" name="Ellipse 1003">
              <a:extLst>
                <a:ext uri="{FF2B5EF4-FFF2-40B4-BE49-F238E27FC236}">
                  <a16:creationId xmlns:a16="http://schemas.microsoft.com/office/drawing/2014/main" id="{A88723DA-BB0B-F0D2-FFDA-5D31BBCA7A9E}"/>
                </a:ext>
              </a:extLst>
            </p:cNvPr>
            <p:cNvSpPr/>
            <p:nvPr/>
          </p:nvSpPr>
          <p:spPr>
            <a:xfrm>
              <a:off x="-59315311" y="-755494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5" name="Ellipse 1004">
              <a:extLst>
                <a:ext uri="{FF2B5EF4-FFF2-40B4-BE49-F238E27FC236}">
                  <a16:creationId xmlns:a16="http://schemas.microsoft.com/office/drawing/2014/main" id="{0B6F73BA-36C5-4246-F3AC-64A49D0630B6}"/>
                </a:ext>
              </a:extLst>
            </p:cNvPr>
            <p:cNvSpPr/>
            <p:nvPr/>
          </p:nvSpPr>
          <p:spPr>
            <a:xfrm>
              <a:off x="-59163619" y="-677101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6" name="Ellipse 1005">
              <a:extLst>
                <a:ext uri="{FF2B5EF4-FFF2-40B4-BE49-F238E27FC236}">
                  <a16:creationId xmlns:a16="http://schemas.microsoft.com/office/drawing/2014/main" id="{990511A9-E3E3-17BD-734C-E549DD4B0C9C}"/>
                </a:ext>
              </a:extLst>
            </p:cNvPr>
            <p:cNvSpPr/>
            <p:nvPr/>
          </p:nvSpPr>
          <p:spPr>
            <a:xfrm>
              <a:off x="-57957328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7" name="Ellipse 1006">
              <a:extLst>
                <a:ext uri="{FF2B5EF4-FFF2-40B4-BE49-F238E27FC236}">
                  <a16:creationId xmlns:a16="http://schemas.microsoft.com/office/drawing/2014/main" id="{41C9AC03-1B85-201D-D327-27C22F5CE9F0}"/>
                </a:ext>
              </a:extLst>
            </p:cNvPr>
            <p:cNvSpPr/>
            <p:nvPr/>
          </p:nvSpPr>
          <p:spPr>
            <a:xfrm>
              <a:off x="-58258216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8" name="Ellipse 1007">
              <a:extLst>
                <a:ext uri="{FF2B5EF4-FFF2-40B4-BE49-F238E27FC236}">
                  <a16:creationId xmlns:a16="http://schemas.microsoft.com/office/drawing/2014/main" id="{EFAE1A9B-329A-D871-3B6E-A620F0208FBE}"/>
                </a:ext>
              </a:extLst>
            </p:cNvPr>
            <p:cNvSpPr/>
            <p:nvPr/>
          </p:nvSpPr>
          <p:spPr>
            <a:xfrm>
              <a:off x="-58409909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9" name="Ellipse 1008">
              <a:extLst>
                <a:ext uri="{FF2B5EF4-FFF2-40B4-BE49-F238E27FC236}">
                  <a16:creationId xmlns:a16="http://schemas.microsoft.com/office/drawing/2014/main" id="{5119138F-AF21-001F-F658-F84F9BC31108}"/>
                </a:ext>
              </a:extLst>
            </p:cNvPr>
            <p:cNvSpPr/>
            <p:nvPr/>
          </p:nvSpPr>
          <p:spPr>
            <a:xfrm>
              <a:off x="-58710797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0" name="Ellipse 1009">
              <a:extLst>
                <a:ext uri="{FF2B5EF4-FFF2-40B4-BE49-F238E27FC236}">
                  <a16:creationId xmlns:a16="http://schemas.microsoft.com/office/drawing/2014/main" id="{937B5880-DBFC-AF58-0414-D4AE667F4B17}"/>
                </a:ext>
              </a:extLst>
            </p:cNvPr>
            <p:cNvSpPr/>
            <p:nvPr/>
          </p:nvSpPr>
          <p:spPr>
            <a:xfrm>
              <a:off x="-58862489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1" name="Ellipse 1010">
              <a:extLst>
                <a:ext uri="{FF2B5EF4-FFF2-40B4-BE49-F238E27FC236}">
                  <a16:creationId xmlns:a16="http://schemas.microsoft.com/office/drawing/2014/main" id="{59A330BE-8255-3E00-557D-60DE25015B6F}"/>
                </a:ext>
              </a:extLst>
            </p:cNvPr>
            <p:cNvSpPr/>
            <p:nvPr/>
          </p:nvSpPr>
          <p:spPr>
            <a:xfrm>
              <a:off x="-59163458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2" name="Ellipse 1011">
              <a:extLst>
                <a:ext uri="{FF2B5EF4-FFF2-40B4-BE49-F238E27FC236}">
                  <a16:creationId xmlns:a16="http://schemas.microsoft.com/office/drawing/2014/main" id="{7E71B151-412A-76D1-30C1-79B2E484D045}"/>
                </a:ext>
              </a:extLst>
            </p:cNvPr>
            <p:cNvSpPr/>
            <p:nvPr/>
          </p:nvSpPr>
          <p:spPr>
            <a:xfrm>
              <a:off x="-57542288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3" name="Ellipse 1012">
              <a:extLst>
                <a:ext uri="{FF2B5EF4-FFF2-40B4-BE49-F238E27FC236}">
                  <a16:creationId xmlns:a16="http://schemas.microsoft.com/office/drawing/2014/main" id="{99EAAF28-CCF3-DFF8-3945-1A9158D1A3B2}"/>
                </a:ext>
              </a:extLst>
            </p:cNvPr>
            <p:cNvSpPr/>
            <p:nvPr/>
          </p:nvSpPr>
          <p:spPr>
            <a:xfrm>
              <a:off x="-59315070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4" name="Ellipse 1013">
              <a:extLst>
                <a:ext uri="{FF2B5EF4-FFF2-40B4-BE49-F238E27FC236}">
                  <a16:creationId xmlns:a16="http://schemas.microsoft.com/office/drawing/2014/main" id="{1AC8EE13-6CEA-3285-8AF5-00964DAD9293}"/>
                </a:ext>
              </a:extLst>
            </p:cNvPr>
            <p:cNvSpPr/>
            <p:nvPr/>
          </p:nvSpPr>
          <p:spPr>
            <a:xfrm>
              <a:off x="-59616038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5" name="Ellipse 1014">
              <a:extLst>
                <a:ext uri="{FF2B5EF4-FFF2-40B4-BE49-F238E27FC236}">
                  <a16:creationId xmlns:a16="http://schemas.microsoft.com/office/drawing/2014/main" id="{18C74D8C-926E-B79E-6B98-59BE56751AF0}"/>
                </a:ext>
              </a:extLst>
            </p:cNvPr>
            <p:cNvSpPr/>
            <p:nvPr/>
          </p:nvSpPr>
          <p:spPr>
            <a:xfrm>
              <a:off x="-59767650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6" name="Ellipse 1015">
              <a:extLst>
                <a:ext uri="{FF2B5EF4-FFF2-40B4-BE49-F238E27FC236}">
                  <a16:creationId xmlns:a16="http://schemas.microsoft.com/office/drawing/2014/main" id="{EA74115B-34F8-EF6A-12A8-A10A6E94B16A}"/>
                </a:ext>
              </a:extLst>
            </p:cNvPr>
            <p:cNvSpPr/>
            <p:nvPr/>
          </p:nvSpPr>
          <p:spPr>
            <a:xfrm>
              <a:off x="-60068618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7" name="Ellipse 1016">
              <a:extLst>
                <a:ext uri="{FF2B5EF4-FFF2-40B4-BE49-F238E27FC236}">
                  <a16:creationId xmlns:a16="http://schemas.microsoft.com/office/drawing/2014/main" id="{04ECE905-6094-4642-2C82-6BB3FA19EB7B}"/>
                </a:ext>
              </a:extLst>
            </p:cNvPr>
            <p:cNvSpPr/>
            <p:nvPr/>
          </p:nvSpPr>
          <p:spPr>
            <a:xfrm>
              <a:off x="-60220311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8" name="Ellipse 1017">
              <a:extLst>
                <a:ext uri="{FF2B5EF4-FFF2-40B4-BE49-F238E27FC236}">
                  <a16:creationId xmlns:a16="http://schemas.microsoft.com/office/drawing/2014/main" id="{443833B0-F22D-759A-DCF4-5CE8A4692EC5}"/>
                </a:ext>
              </a:extLst>
            </p:cNvPr>
            <p:cNvSpPr/>
            <p:nvPr/>
          </p:nvSpPr>
          <p:spPr>
            <a:xfrm>
              <a:off x="-57768095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9" name="Ellipse 1018">
              <a:extLst>
                <a:ext uri="{FF2B5EF4-FFF2-40B4-BE49-F238E27FC236}">
                  <a16:creationId xmlns:a16="http://schemas.microsoft.com/office/drawing/2014/main" id="{D21982F9-DAAC-A17F-702C-30A5A0E71C1F}"/>
                </a:ext>
              </a:extLst>
            </p:cNvPr>
            <p:cNvSpPr/>
            <p:nvPr/>
          </p:nvSpPr>
          <p:spPr>
            <a:xfrm>
              <a:off x="-60295392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0" name="Ellipse 1019">
              <a:extLst>
                <a:ext uri="{FF2B5EF4-FFF2-40B4-BE49-F238E27FC236}">
                  <a16:creationId xmlns:a16="http://schemas.microsoft.com/office/drawing/2014/main" id="{7CEEFF56-DAFD-DD2D-2F16-D22A6EC3DEE8}"/>
                </a:ext>
              </a:extLst>
            </p:cNvPr>
            <p:cNvSpPr/>
            <p:nvPr/>
          </p:nvSpPr>
          <p:spPr>
            <a:xfrm>
              <a:off x="-60521199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1" name="Ellipse 1020">
              <a:extLst>
                <a:ext uri="{FF2B5EF4-FFF2-40B4-BE49-F238E27FC236}">
                  <a16:creationId xmlns:a16="http://schemas.microsoft.com/office/drawing/2014/main" id="{374E50CF-439E-9386-AF45-038D6F8511C1}"/>
                </a:ext>
              </a:extLst>
            </p:cNvPr>
            <p:cNvSpPr/>
            <p:nvPr/>
          </p:nvSpPr>
          <p:spPr>
            <a:xfrm>
              <a:off x="-60748053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2" name="Ellipse 1021">
              <a:extLst>
                <a:ext uri="{FF2B5EF4-FFF2-40B4-BE49-F238E27FC236}">
                  <a16:creationId xmlns:a16="http://schemas.microsoft.com/office/drawing/2014/main" id="{E0C630DE-A1E9-D975-C698-E674058B8AC6}"/>
                </a:ext>
              </a:extLst>
            </p:cNvPr>
            <p:cNvSpPr/>
            <p:nvPr/>
          </p:nvSpPr>
          <p:spPr>
            <a:xfrm>
              <a:off x="-57994869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3" name="Ellipse 1022">
              <a:extLst>
                <a:ext uri="{FF2B5EF4-FFF2-40B4-BE49-F238E27FC236}">
                  <a16:creationId xmlns:a16="http://schemas.microsoft.com/office/drawing/2014/main" id="{3AA93A0A-4395-D0CF-4113-60B86C218E15}"/>
                </a:ext>
              </a:extLst>
            </p:cNvPr>
            <p:cNvSpPr/>
            <p:nvPr/>
          </p:nvSpPr>
          <p:spPr>
            <a:xfrm>
              <a:off x="-58749143" y="-93183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4" name="Ellipse 1023">
              <a:extLst>
                <a:ext uri="{FF2B5EF4-FFF2-40B4-BE49-F238E27FC236}">
                  <a16:creationId xmlns:a16="http://schemas.microsoft.com/office/drawing/2014/main" id="{A58F7DE1-3F22-A20B-7C44-9DF22EFE9A9B}"/>
                </a:ext>
              </a:extLst>
            </p:cNvPr>
            <p:cNvSpPr/>
            <p:nvPr/>
          </p:nvSpPr>
          <p:spPr>
            <a:xfrm>
              <a:off x="-59955997" y="-931879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5" name="Ellipse 1024">
              <a:extLst>
                <a:ext uri="{FF2B5EF4-FFF2-40B4-BE49-F238E27FC236}">
                  <a16:creationId xmlns:a16="http://schemas.microsoft.com/office/drawing/2014/main" id="{57970B01-59BF-DAF5-D42A-21F210F6D549}"/>
                </a:ext>
              </a:extLst>
            </p:cNvPr>
            <p:cNvSpPr/>
            <p:nvPr/>
          </p:nvSpPr>
          <p:spPr>
            <a:xfrm>
              <a:off x="-61426360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6" name="Ellipse 1025">
              <a:extLst>
                <a:ext uri="{FF2B5EF4-FFF2-40B4-BE49-F238E27FC236}">
                  <a16:creationId xmlns:a16="http://schemas.microsoft.com/office/drawing/2014/main" id="{9E1C81B2-936D-E62F-695B-A15658E3F4C0}"/>
                </a:ext>
              </a:extLst>
            </p:cNvPr>
            <p:cNvSpPr/>
            <p:nvPr/>
          </p:nvSpPr>
          <p:spPr>
            <a:xfrm>
              <a:off x="-61878940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7" name="Ellipse 1026">
              <a:extLst>
                <a:ext uri="{FF2B5EF4-FFF2-40B4-BE49-F238E27FC236}">
                  <a16:creationId xmlns:a16="http://schemas.microsoft.com/office/drawing/2014/main" id="{D5B61CB5-9C5C-1936-048A-05F350FD4757}"/>
                </a:ext>
              </a:extLst>
            </p:cNvPr>
            <p:cNvSpPr/>
            <p:nvPr/>
          </p:nvSpPr>
          <p:spPr>
            <a:xfrm>
              <a:off x="-61766480" y="-670528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8" name="Ellipse 1027">
              <a:extLst>
                <a:ext uri="{FF2B5EF4-FFF2-40B4-BE49-F238E27FC236}">
                  <a16:creationId xmlns:a16="http://schemas.microsoft.com/office/drawing/2014/main" id="{64669A02-34EE-C9D7-9EFD-3B6519A0404B}"/>
                </a:ext>
              </a:extLst>
            </p:cNvPr>
            <p:cNvSpPr/>
            <p:nvPr/>
          </p:nvSpPr>
          <p:spPr>
            <a:xfrm>
              <a:off x="-61313819" y="-670528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9" name="Ellipse 1028">
              <a:extLst>
                <a:ext uri="{FF2B5EF4-FFF2-40B4-BE49-F238E27FC236}">
                  <a16:creationId xmlns:a16="http://schemas.microsoft.com/office/drawing/2014/main" id="{C2AC235A-F78B-8054-E0B8-1DAD47C15944}"/>
                </a:ext>
              </a:extLst>
            </p:cNvPr>
            <p:cNvSpPr/>
            <p:nvPr/>
          </p:nvSpPr>
          <p:spPr>
            <a:xfrm>
              <a:off x="-61993253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0" name="Ellipse 1029">
              <a:extLst>
                <a:ext uri="{FF2B5EF4-FFF2-40B4-BE49-F238E27FC236}">
                  <a16:creationId xmlns:a16="http://schemas.microsoft.com/office/drawing/2014/main" id="{028A8ABA-D51F-BD5F-F03B-CD010CD6CE1E}"/>
                </a:ext>
              </a:extLst>
            </p:cNvPr>
            <p:cNvSpPr/>
            <p:nvPr/>
          </p:nvSpPr>
          <p:spPr>
            <a:xfrm>
              <a:off x="-58220676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1" name="Ellipse 1030">
              <a:extLst>
                <a:ext uri="{FF2B5EF4-FFF2-40B4-BE49-F238E27FC236}">
                  <a16:creationId xmlns:a16="http://schemas.microsoft.com/office/drawing/2014/main" id="{2032606C-5A21-BBAF-8309-2E2D31F1BF0C}"/>
                </a:ext>
              </a:extLst>
            </p:cNvPr>
            <p:cNvSpPr/>
            <p:nvPr/>
          </p:nvSpPr>
          <p:spPr>
            <a:xfrm>
              <a:off x="-59578417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2" name="Ellipse 1031">
              <a:extLst>
                <a:ext uri="{FF2B5EF4-FFF2-40B4-BE49-F238E27FC236}">
                  <a16:creationId xmlns:a16="http://schemas.microsoft.com/office/drawing/2014/main" id="{A3A5A248-07D2-0E41-A400-5BA88CDA5259}"/>
                </a:ext>
              </a:extLst>
            </p:cNvPr>
            <p:cNvSpPr/>
            <p:nvPr/>
          </p:nvSpPr>
          <p:spPr>
            <a:xfrm>
              <a:off x="-59125837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3" name="Ellipse 1032">
              <a:extLst>
                <a:ext uri="{FF2B5EF4-FFF2-40B4-BE49-F238E27FC236}">
                  <a16:creationId xmlns:a16="http://schemas.microsoft.com/office/drawing/2014/main" id="{ADC17024-AB43-95B9-2C15-82FB159F0463}"/>
                </a:ext>
              </a:extLst>
            </p:cNvPr>
            <p:cNvSpPr/>
            <p:nvPr/>
          </p:nvSpPr>
          <p:spPr>
            <a:xfrm>
              <a:off x="-61993012" y="-80121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4" name="Ellipse 1033">
              <a:extLst>
                <a:ext uri="{FF2B5EF4-FFF2-40B4-BE49-F238E27FC236}">
                  <a16:creationId xmlns:a16="http://schemas.microsoft.com/office/drawing/2014/main" id="{231C9CE8-153F-B8E3-F19C-BEC26D632B1F}"/>
                </a:ext>
              </a:extLst>
            </p:cNvPr>
            <p:cNvSpPr/>
            <p:nvPr/>
          </p:nvSpPr>
          <p:spPr>
            <a:xfrm>
              <a:off x="-58673256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5" name="Ellipse 1034">
              <a:extLst>
                <a:ext uri="{FF2B5EF4-FFF2-40B4-BE49-F238E27FC236}">
                  <a16:creationId xmlns:a16="http://schemas.microsoft.com/office/drawing/2014/main" id="{C3C1E4F2-187A-ECEB-FC68-F27D1CAC0190}"/>
                </a:ext>
              </a:extLst>
            </p:cNvPr>
            <p:cNvSpPr/>
            <p:nvPr/>
          </p:nvSpPr>
          <p:spPr>
            <a:xfrm>
              <a:off x="-61540673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6" name="Ellipse 1035">
              <a:extLst>
                <a:ext uri="{FF2B5EF4-FFF2-40B4-BE49-F238E27FC236}">
                  <a16:creationId xmlns:a16="http://schemas.microsoft.com/office/drawing/2014/main" id="{7DC206F8-1311-EC63-5CF2-3AD581C092F7}"/>
                </a:ext>
              </a:extLst>
            </p:cNvPr>
            <p:cNvSpPr/>
            <p:nvPr/>
          </p:nvSpPr>
          <p:spPr>
            <a:xfrm>
              <a:off x="-58447449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7" name="Ellipse 1036">
              <a:extLst>
                <a:ext uri="{FF2B5EF4-FFF2-40B4-BE49-F238E27FC236}">
                  <a16:creationId xmlns:a16="http://schemas.microsoft.com/office/drawing/2014/main" id="{8C7D176B-A640-085F-B3D0-2B6B35895F66}"/>
                </a:ext>
              </a:extLst>
            </p:cNvPr>
            <p:cNvSpPr/>
            <p:nvPr/>
          </p:nvSpPr>
          <p:spPr>
            <a:xfrm>
              <a:off x="-58447449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8" name="Ellipse 1037">
              <a:extLst>
                <a:ext uri="{FF2B5EF4-FFF2-40B4-BE49-F238E27FC236}">
                  <a16:creationId xmlns:a16="http://schemas.microsoft.com/office/drawing/2014/main" id="{08C6034D-1277-320F-DAC3-0CB8B1DE394C}"/>
                </a:ext>
              </a:extLst>
            </p:cNvPr>
            <p:cNvSpPr/>
            <p:nvPr/>
          </p:nvSpPr>
          <p:spPr>
            <a:xfrm>
              <a:off x="-58220676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9" name="Ellipse 1038">
              <a:extLst>
                <a:ext uri="{FF2B5EF4-FFF2-40B4-BE49-F238E27FC236}">
                  <a16:creationId xmlns:a16="http://schemas.microsoft.com/office/drawing/2014/main" id="{B34B20FC-A40D-742C-E87F-DA4329CAC2F9}"/>
                </a:ext>
              </a:extLst>
            </p:cNvPr>
            <p:cNvSpPr/>
            <p:nvPr/>
          </p:nvSpPr>
          <p:spPr>
            <a:xfrm>
              <a:off x="-58937651" y="-8077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0" name="Ellipse 1039">
              <a:extLst>
                <a:ext uri="{FF2B5EF4-FFF2-40B4-BE49-F238E27FC236}">
                  <a16:creationId xmlns:a16="http://schemas.microsoft.com/office/drawing/2014/main" id="{F57F1816-3E1A-E976-8A7B-D8391358D133}"/>
                </a:ext>
              </a:extLst>
            </p:cNvPr>
            <p:cNvSpPr/>
            <p:nvPr/>
          </p:nvSpPr>
          <p:spPr>
            <a:xfrm>
              <a:off x="-57994869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1" name="Ellipse 1040">
              <a:extLst>
                <a:ext uri="{FF2B5EF4-FFF2-40B4-BE49-F238E27FC236}">
                  <a16:creationId xmlns:a16="http://schemas.microsoft.com/office/drawing/2014/main" id="{42E0295A-5BD4-3055-E6B2-90B4F9E0BEE8}"/>
                </a:ext>
              </a:extLst>
            </p:cNvPr>
            <p:cNvSpPr/>
            <p:nvPr/>
          </p:nvSpPr>
          <p:spPr>
            <a:xfrm>
              <a:off x="-61088012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2" name="Ellipse 1041">
              <a:extLst>
                <a:ext uri="{FF2B5EF4-FFF2-40B4-BE49-F238E27FC236}">
                  <a16:creationId xmlns:a16="http://schemas.microsoft.com/office/drawing/2014/main" id="{99DDC4F2-FB02-3D04-217C-384E76DD020E}"/>
                </a:ext>
              </a:extLst>
            </p:cNvPr>
            <p:cNvSpPr/>
            <p:nvPr/>
          </p:nvSpPr>
          <p:spPr>
            <a:xfrm>
              <a:off x="-59390231" y="-8077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3" name="Ellipse 1042">
              <a:extLst>
                <a:ext uri="{FF2B5EF4-FFF2-40B4-BE49-F238E27FC236}">
                  <a16:creationId xmlns:a16="http://schemas.microsoft.com/office/drawing/2014/main" id="{11093ADB-501C-A0BC-6376-422EF89B0C67}"/>
                </a:ext>
              </a:extLst>
            </p:cNvPr>
            <p:cNvSpPr/>
            <p:nvPr/>
          </p:nvSpPr>
          <p:spPr>
            <a:xfrm>
              <a:off x="-57542288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4" name="Ellipse 1043">
              <a:extLst>
                <a:ext uri="{FF2B5EF4-FFF2-40B4-BE49-F238E27FC236}">
                  <a16:creationId xmlns:a16="http://schemas.microsoft.com/office/drawing/2014/main" id="{131AF3C2-E0A4-5B89-8674-F25C83183A44}"/>
                </a:ext>
              </a:extLst>
            </p:cNvPr>
            <p:cNvSpPr/>
            <p:nvPr/>
          </p:nvSpPr>
          <p:spPr>
            <a:xfrm>
              <a:off x="-59842812" y="-8077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5" name="Ellipse 1044">
              <a:extLst>
                <a:ext uri="{FF2B5EF4-FFF2-40B4-BE49-F238E27FC236}">
                  <a16:creationId xmlns:a16="http://schemas.microsoft.com/office/drawing/2014/main" id="{3088D4E2-B565-676B-54F9-7980A8276122}"/>
                </a:ext>
              </a:extLst>
            </p:cNvPr>
            <p:cNvSpPr/>
            <p:nvPr/>
          </p:nvSpPr>
          <p:spPr>
            <a:xfrm>
              <a:off x="-61502568" y="-664083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6" name="Ellipse 1045">
              <a:extLst>
                <a:ext uri="{FF2B5EF4-FFF2-40B4-BE49-F238E27FC236}">
                  <a16:creationId xmlns:a16="http://schemas.microsoft.com/office/drawing/2014/main" id="{CF6813A7-A095-BB47-25B8-C466860CFE32}"/>
                </a:ext>
              </a:extLst>
            </p:cNvPr>
            <p:cNvSpPr/>
            <p:nvPr/>
          </p:nvSpPr>
          <p:spPr>
            <a:xfrm>
              <a:off x="-61427004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7" name="Ellipse 1046">
              <a:extLst>
                <a:ext uri="{FF2B5EF4-FFF2-40B4-BE49-F238E27FC236}">
                  <a16:creationId xmlns:a16="http://schemas.microsoft.com/office/drawing/2014/main" id="{AF282656-E1C5-6614-F270-ECFBD7235369}"/>
                </a:ext>
              </a:extLst>
            </p:cNvPr>
            <p:cNvSpPr/>
            <p:nvPr/>
          </p:nvSpPr>
          <p:spPr>
            <a:xfrm>
              <a:off x="-60635431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8" name="Ellipse 1047">
              <a:extLst>
                <a:ext uri="{FF2B5EF4-FFF2-40B4-BE49-F238E27FC236}">
                  <a16:creationId xmlns:a16="http://schemas.microsoft.com/office/drawing/2014/main" id="{44E42EDC-D7B9-E1E7-3B78-C542357D9EC7}"/>
                </a:ext>
              </a:extLst>
            </p:cNvPr>
            <p:cNvSpPr/>
            <p:nvPr/>
          </p:nvSpPr>
          <p:spPr>
            <a:xfrm>
              <a:off x="-60974424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9" name="Ellipse 1048">
              <a:extLst>
                <a:ext uri="{FF2B5EF4-FFF2-40B4-BE49-F238E27FC236}">
                  <a16:creationId xmlns:a16="http://schemas.microsoft.com/office/drawing/2014/main" id="{3D89BEB3-ADCA-9CD7-759C-22814B9A4D53}"/>
                </a:ext>
              </a:extLst>
            </p:cNvPr>
            <p:cNvSpPr/>
            <p:nvPr/>
          </p:nvSpPr>
          <p:spPr>
            <a:xfrm>
              <a:off x="-59616682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0" name="Ellipse 1049">
              <a:extLst>
                <a:ext uri="{FF2B5EF4-FFF2-40B4-BE49-F238E27FC236}">
                  <a16:creationId xmlns:a16="http://schemas.microsoft.com/office/drawing/2014/main" id="{6FA26C11-B20B-55E2-21F0-80AC1DA57899}"/>
                </a:ext>
              </a:extLst>
            </p:cNvPr>
            <p:cNvSpPr/>
            <p:nvPr/>
          </p:nvSpPr>
          <p:spPr>
            <a:xfrm>
              <a:off x="-59164102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1" name="Ellipse 1050">
              <a:extLst>
                <a:ext uri="{FF2B5EF4-FFF2-40B4-BE49-F238E27FC236}">
                  <a16:creationId xmlns:a16="http://schemas.microsoft.com/office/drawing/2014/main" id="{1D84FE63-AB9B-9A7E-5EAC-8B2982324BF0}"/>
                </a:ext>
              </a:extLst>
            </p:cNvPr>
            <p:cNvSpPr/>
            <p:nvPr/>
          </p:nvSpPr>
          <p:spPr>
            <a:xfrm>
              <a:off x="-58711441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2" name="Ellipse 1051">
              <a:extLst>
                <a:ext uri="{FF2B5EF4-FFF2-40B4-BE49-F238E27FC236}">
                  <a16:creationId xmlns:a16="http://schemas.microsoft.com/office/drawing/2014/main" id="{A527833D-A293-9716-1ECB-B2C9D10AA447}"/>
                </a:ext>
              </a:extLst>
            </p:cNvPr>
            <p:cNvSpPr/>
            <p:nvPr/>
          </p:nvSpPr>
          <p:spPr>
            <a:xfrm>
              <a:off x="-57956845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3" name="Ellipse 1052">
              <a:extLst>
                <a:ext uri="{FF2B5EF4-FFF2-40B4-BE49-F238E27FC236}">
                  <a16:creationId xmlns:a16="http://schemas.microsoft.com/office/drawing/2014/main" id="{72C48510-AB0E-386F-AC8E-CFC259598041}"/>
                </a:ext>
              </a:extLst>
            </p:cNvPr>
            <p:cNvSpPr/>
            <p:nvPr/>
          </p:nvSpPr>
          <p:spPr>
            <a:xfrm>
              <a:off x="-60182851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4" name="Ellipse 1053">
              <a:extLst>
                <a:ext uri="{FF2B5EF4-FFF2-40B4-BE49-F238E27FC236}">
                  <a16:creationId xmlns:a16="http://schemas.microsoft.com/office/drawing/2014/main" id="{C0604C23-9226-E06F-36E6-C50B83729BA3}"/>
                </a:ext>
              </a:extLst>
            </p:cNvPr>
            <p:cNvSpPr/>
            <p:nvPr/>
          </p:nvSpPr>
          <p:spPr>
            <a:xfrm>
              <a:off x="-58673256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5" name="Ellipse 1054">
              <a:extLst>
                <a:ext uri="{FF2B5EF4-FFF2-40B4-BE49-F238E27FC236}">
                  <a16:creationId xmlns:a16="http://schemas.microsoft.com/office/drawing/2014/main" id="{38607FF1-667C-AA9D-CD8A-40F3952AE38A}"/>
                </a:ext>
              </a:extLst>
            </p:cNvPr>
            <p:cNvSpPr/>
            <p:nvPr/>
          </p:nvSpPr>
          <p:spPr>
            <a:xfrm>
              <a:off x="-61841400" y="-657525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6" name="Ellipse 1055">
              <a:extLst>
                <a:ext uri="{FF2B5EF4-FFF2-40B4-BE49-F238E27FC236}">
                  <a16:creationId xmlns:a16="http://schemas.microsoft.com/office/drawing/2014/main" id="{650EDDDF-AF34-3B14-E3FF-792F42250CF7}"/>
                </a:ext>
              </a:extLst>
            </p:cNvPr>
            <p:cNvSpPr/>
            <p:nvPr/>
          </p:nvSpPr>
          <p:spPr>
            <a:xfrm>
              <a:off x="-61125633" y="-807761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7" name="Ellipse 1056">
              <a:extLst>
                <a:ext uri="{FF2B5EF4-FFF2-40B4-BE49-F238E27FC236}">
                  <a16:creationId xmlns:a16="http://schemas.microsoft.com/office/drawing/2014/main" id="{9001BF7F-1991-5F5D-52B5-3CB39D7A9735}"/>
                </a:ext>
              </a:extLst>
            </p:cNvPr>
            <p:cNvSpPr/>
            <p:nvPr/>
          </p:nvSpPr>
          <p:spPr>
            <a:xfrm>
              <a:off x="-61578213" y="-807761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8" name="Ellipse 1057">
              <a:extLst>
                <a:ext uri="{FF2B5EF4-FFF2-40B4-BE49-F238E27FC236}">
                  <a16:creationId xmlns:a16="http://schemas.microsoft.com/office/drawing/2014/main" id="{5D9620A0-BE61-FC1E-329A-2856F3D5B123}"/>
                </a:ext>
              </a:extLst>
            </p:cNvPr>
            <p:cNvSpPr/>
            <p:nvPr/>
          </p:nvSpPr>
          <p:spPr>
            <a:xfrm>
              <a:off x="-59805271" y="-748969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9" name="Ellipse 1058">
              <a:extLst>
                <a:ext uri="{FF2B5EF4-FFF2-40B4-BE49-F238E27FC236}">
                  <a16:creationId xmlns:a16="http://schemas.microsoft.com/office/drawing/2014/main" id="{8F4DCB59-3C6B-BAB3-3C02-B37E1BC1379B}"/>
                </a:ext>
              </a:extLst>
            </p:cNvPr>
            <p:cNvSpPr/>
            <p:nvPr/>
          </p:nvSpPr>
          <p:spPr>
            <a:xfrm>
              <a:off x="-58900030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0" name="Ellipse 1059">
              <a:extLst>
                <a:ext uri="{FF2B5EF4-FFF2-40B4-BE49-F238E27FC236}">
                  <a16:creationId xmlns:a16="http://schemas.microsoft.com/office/drawing/2014/main" id="{EBAA8047-C6F7-5B15-9E4A-3B8E474E3843}"/>
                </a:ext>
              </a:extLst>
            </p:cNvPr>
            <p:cNvSpPr/>
            <p:nvPr/>
          </p:nvSpPr>
          <p:spPr>
            <a:xfrm>
              <a:off x="-58296240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1" name="Ellipse 1060">
              <a:extLst>
                <a:ext uri="{FF2B5EF4-FFF2-40B4-BE49-F238E27FC236}">
                  <a16:creationId xmlns:a16="http://schemas.microsoft.com/office/drawing/2014/main" id="{164009DE-21C1-9FC5-F315-CDBCC1087C01}"/>
                </a:ext>
              </a:extLst>
            </p:cNvPr>
            <p:cNvSpPr/>
            <p:nvPr/>
          </p:nvSpPr>
          <p:spPr>
            <a:xfrm>
              <a:off x="-58372046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2" name="Ellipse 1061">
              <a:extLst>
                <a:ext uri="{FF2B5EF4-FFF2-40B4-BE49-F238E27FC236}">
                  <a16:creationId xmlns:a16="http://schemas.microsoft.com/office/drawing/2014/main" id="{57110605-6400-04E6-6A65-FC2827A01FD0}"/>
                </a:ext>
              </a:extLst>
            </p:cNvPr>
            <p:cNvSpPr/>
            <p:nvPr/>
          </p:nvSpPr>
          <p:spPr>
            <a:xfrm>
              <a:off x="-58824626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3" name="Ellipse 1062">
              <a:extLst>
                <a:ext uri="{FF2B5EF4-FFF2-40B4-BE49-F238E27FC236}">
                  <a16:creationId xmlns:a16="http://schemas.microsoft.com/office/drawing/2014/main" id="{3288E295-8348-D6CF-0AD2-0E0EA80680C5}"/>
                </a:ext>
              </a:extLst>
            </p:cNvPr>
            <p:cNvSpPr/>
            <p:nvPr/>
          </p:nvSpPr>
          <p:spPr>
            <a:xfrm>
              <a:off x="-59277207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4" name="Ellipse 1063">
              <a:extLst>
                <a:ext uri="{FF2B5EF4-FFF2-40B4-BE49-F238E27FC236}">
                  <a16:creationId xmlns:a16="http://schemas.microsoft.com/office/drawing/2014/main" id="{08264133-91FC-E6BD-3825-A353775F2E6F}"/>
                </a:ext>
              </a:extLst>
            </p:cNvPr>
            <p:cNvSpPr/>
            <p:nvPr/>
          </p:nvSpPr>
          <p:spPr>
            <a:xfrm>
              <a:off x="-59729787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5" name="Ellipse 1064">
              <a:extLst>
                <a:ext uri="{FF2B5EF4-FFF2-40B4-BE49-F238E27FC236}">
                  <a16:creationId xmlns:a16="http://schemas.microsoft.com/office/drawing/2014/main" id="{B8CD3D96-BB50-CE28-EAD7-E94A2446ABCE}"/>
                </a:ext>
              </a:extLst>
            </p:cNvPr>
            <p:cNvSpPr/>
            <p:nvPr/>
          </p:nvSpPr>
          <p:spPr>
            <a:xfrm>
              <a:off x="-60182448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6" name="Ellipse 1065">
              <a:extLst>
                <a:ext uri="{FF2B5EF4-FFF2-40B4-BE49-F238E27FC236}">
                  <a16:creationId xmlns:a16="http://schemas.microsoft.com/office/drawing/2014/main" id="{9FCDC506-0EF3-EF10-45CE-16E0A88F4AFB}"/>
                </a:ext>
              </a:extLst>
            </p:cNvPr>
            <p:cNvSpPr/>
            <p:nvPr/>
          </p:nvSpPr>
          <p:spPr>
            <a:xfrm>
              <a:off x="-59125837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7" name="Ellipse 1066">
              <a:extLst>
                <a:ext uri="{FF2B5EF4-FFF2-40B4-BE49-F238E27FC236}">
                  <a16:creationId xmlns:a16="http://schemas.microsoft.com/office/drawing/2014/main" id="{3CBFEBAC-34F8-61AA-D526-992109FA774B}"/>
                </a:ext>
              </a:extLst>
            </p:cNvPr>
            <p:cNvSpPr/>
            <p:nvPr/>
          </p:nvSpPr>
          <p:spPr>
            <a:xfrm>
              <a:off x="-60635029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8" name="Ellipse 1067">
              <a:extLst>
                <a:ext uri="{FF2B5EF4-FFF2-40B4-BE49-F238E27FC236}">
                  <a16:creationId xmlns:a16="http://schemas.microsoft.com/office/drawing/2014/main" id="{F96B3F0B-2C25-D033-8CE7-A3EBAE5F7F5B}"/>
                </a:ext>
              </a:extLst>
            </p:cNvPr>
            <p:cNvSpPr/>
            <p:nvPr/>
          </p:nvSpPr>
          <p:spPr>
            <a:xfrm>
              <a:off x="-59616199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9" name="Ellipse 1068">
              <a:extLst>
                <a:ext uri="{FF2B5EF4-FFF2-40B4-BE49-F238E27FC236}">
                  <a16:creationId xmlns:a16="http://schemas.microsoft.com/office/drawing/2014/main" id="{361738FF-DEA7-8B33-54E9-69195EF71227}"/>
                </a:ext>
              </a:extLst>
            </p:cNvPr>
            <p:cNvSpPr/>
            <p:nvPr/>
          </p:nvSpPr>
          <p:spPr>
            <a:xfrm>
              <a:off x="-61087609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0" name="Ellipse 1069">
              <a:extLst>
                <a:ext uri="{FF2B5EF4-FFF2-40B4-BE49-F238E27FC236}">
                  <a16:creationId xmlns:a16="http://schemas.microsoft.com/office/drawing/2014/main" id="{FBE2F627-30D1-0E5F-B365-10C52E568238}"/>
                </a:ext>
              </a:extLst>
            </p:cNvPr>
            <p:cNvSpPr/>
            <p:nvPr/>
          </p:nvSpPr>
          <p:spPr>
            <a:xfrm>
              <a:off x="-59163619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1" name="Ellipse 1070">
              <a:extLst>
                <a:ext uri="{FF2B5EF4-FFF2-40B4-BE49-F238E27FC236}">
                  <a16:creationId xmlns:a16="http://schemas.microsoft.com/office/drawing/2014/main" id="{131160AF-ADC9-BB55-1916-5C342BE73B42}"/>
                </a:ext>
              </a:extLst>
            </p:cNvPr>
            <p:cNvSpPr/>
            <p:nvPr/>
          </p:nvSpPr>
          <p:spPr>
            <a:xfrm>
              <a:off x="-59352610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2" name="Ellipse 1071">
              <a:extLst>
                <a:ext uri="{FF2B5EF4-FFF2-40B4-BE49-F238E27FC236}">
                  <a16:creationId xmlns:a16="http://schemas.microsoft.com/office/drawing/2014/main" id="{651A7244-A147-F94F-076B-A5BB30635C3C}"/>
                </a:ext>
              </a:extLst>
            </p:cNvPr>
            <p:cNvSpPr/>
            <p:nvPr/>
          </p:nvSpPr>
          <p:spPr>
            <a:xfrm>
              <a:off x="-61540190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3" name="Ellipse 1072">
              <a:extLst>
                <a:ext uri="{FF2B5EF4-FFF2-40B4-BE49-F238E27FC236}">
                  <a16:creationId xmlns:a16="http://schemas.microsoft.com/office/drawing/2014/main" id="{1A3D2960-10FC-9AB7-A5FA-E220ED83C27A}"/>
                </a:ext>
              </a:extLst>
            </p:cNvPr>
            <p:cNvSpPr/>
            <p:nvPr/>
          </p:nvSpPr>
          <p:spPr>
            <a:xfrm>
              <a:off x="-58711038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4" name="Ellipse 1073">
              <a:extLst>
                <a:ext uri="{FF2B5EF4-FFF2-40B4-BE49-F238E27FC236}">
                  <a16:creationId xmlns:a16="http://schemas.microsoft.com/office/drawing/2014/main" id="{005A3124-5DE8-C120-6981-C9A5AFE3605E}"/>
                </a:ext>
              </a:extLst>
            </p:cNvPr>
            <p:cNvSpPr/>
            <p:nvPr/>
          </p:nvSpPr>
          <p:spPr>
            <a:xfrm>
              <a:off x="-58862489" y="-820812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5" name="Ellipse 1074">
              <a:extLst>
                <a:ext uri="{FF2B5EF4-FFF2-40B4-BE49-F238E27FC236}">
                  <a16:creationId xmlns:a16="http://schemas.microsoft.com/office/drawing/2014/main" id="{C883C6E0-D5AA-BF6B-1935-FCFD805924E1}"/>
                </a:ext>
              </a:extLst>
            </p:cNvPr>
            <p:cNvSpPr/>
            <p:nvPr/>
          </p:nvSpPr>
          <p:spPr>
            <a:xfrm>
              <a:off x="-59315070" y="-820812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6" name="Ellipse 1075">
              <a:extLst>
                <a:ext uri="{FF2B5EF4-FFF2-40B4-BE49-F238E27FC236}">
                  <a16:creationId xmlns:a16="http://schemas.microsoft.com/office/drawing/2014/main" id="{1F36148E-C90B-8DBF-D860-46E162B89EB1}"/>
                </a:ext>
              </a:extLst>
            </p:cNvPr>
            <p:cNvSpPr/>
            <p:nvPr/>
          </p:nvSpPr>
          <p:spPr>
            <a:xfrm>
              <a:off x="-57957248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7" name="Ellipse 1076">
              <a:extLst>
                <a:ext uri="{FF2B5EF4-FFF2-40B4-BE49-F238E27FC236}">
                  <a16:creationId xmlns:a16="http://schemas.microsoft.com/office/drawing/2014/main" id="{363C01FE-4D49-7ECF-8900-ABF8824BC332}"/>
                </a:ext>
              </a:extLst>
            </p:cNvPr>
            <p:cNvSpPr/>
            <p:nvPr/>
          </p:nvSpPr>
          <p:spPr>
            <a:xfrm>
              <a:off x="-61766319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8" name="Ellipse 1077">
              <a:extLst>
                <a:ext uri="{FF2B5EF4-FFF2-40B4-BE49-F238E27FC236}">
                  <a16:creationId xmlns:a16="http://schemas.microsoft.com/office/drawing/2014/main" id="{BC63608C-0E03-DB56-11F3-170E54F481E1}"/>
                </a:ext>
              </a:extLst>
            </p:cNvPr>
            <p:cNvSpPr/>
            <p:nvPr/>
          </p:nvSpPr>
          <p:spPr>
            <a:xfrm>
              <a:off x="-59578498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9" name="Ellipse 1078">
              <a:extLst>
                <a:ext uri="{FF2B5EF4-FFF2-40B4-BE49-F238E27FC236}">
                  <a16:creationId xmlns:a16="http://schemas.microsoft.com/office/drawing/2014/main" id="{27378477-05BE-6593-441E-AA15B6CDFD49}"/>
                </a:ext>
              </a:extLst>
            </p:cNvPr>
            <p:cNvSpPr/>
            <p:nvPr/>
          </p:nvSpPr>
          <p:spPr>
            <a:xfrm>
              <a:off x="-61313738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0" name="Ellipse 1079">
              <a:extLst>
                <a:ext uri="{FF2B5EF4-FFF2-40B4-BE49-F238E27FC236}">
                  <a16:creationId xmlns:a16="http://schemas.microsoft.com/office/drawing/2014/main" id="{735BDFAA-F4DB-CBA2-3E4B-A5D8CAD72980}"/>
                </a:ext>
              </a:extLst>
            </p:cNvPr>
            <p:cNvSpPr/>
            <p:nvPr/>
          </p:nvSpPr>
          <p:spPr>
            <a:xfrm>
              <a:off x="-59503417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1" name="Ellipse 1080">
              <a:extLst>
                <a:ext uri="{FF2B5EF4-FFF2-40B4-BE49-F238E27FC236}">
                  <a16:creationId xmlns:a16="http://schemas.microsoft.com/office/drawing/2014/main" id="{6E3C40B7-0AFD-D589-4519-49B3E3057093}"/>
                </a:ext>
              </a:extLst>
            </p:cNvPr>
            <p:cNvSpPr/>
            <p:nvPr/>
          </p:nvSpPr>
          <p:spPr>
            <a:xfrm>
              <a:off x="-59427852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2" name="Ellipse 1081">
              <a:extLst>
                <a:ext uri="{FF2B5EF4-FFF2-40B4-BE49-F238E27FC236}">
                  <a16:creationId xmlns:a16="http://schemas.microsoft.com/office/drawing/2014/main" id="{B8E92449-3CF6-BA9B-FCBC-6FCD88461DE9}"/>
                </a:ext>
              </a:extLst>
            </p:cNvPr>
            <p:cNvSpPr/>
            <p:nvPr/>
          </p:nvSpPr>
          <p:spPr>
            <a:xfrm>
              <a:off x="-59201723" y="-644466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3" name="Ellipse 1082">
              <a:extLst>
                <a:ext uri="{FF2B5EF4-FFF2-40B4-BE49-F238E27FC236}">
                  <a16:creationId xmlns:a16="http://schemas.microsoft.com/office/drawing/2014/main" id="{906D93DC-8C3E-1648-8F81-4B48B3BD4E7E}"/>
                </a:ext>
              </a:extLst>
            </p:cNvPr>
            <p:cNvSpPr/>
            <p:nvPr/>
          </p:nvSpPr>
          <p:spPr>
            <a:xfrm>
              <a:off x="-59050836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4" name="Ellipse 1083">
              <a:extLst>
                <a:ext uri="{FF2B5EF4-FFF2-40B4-BE49-F238E27FC236}">
                  <a16:creationId xmlns:a16="http://schemas.microsoft.com/office/drawing/2014/main" id="{E5860D54-ABB9-AA95-9A86-B6F98EDAFA5F}"/>
                </a:ext>
              </a:extLst>
            </p:cNvPr>
            <p:cNvSpPr/>
            <p:nvPr/>
          </p:nvSpPr>
          <p:spPr>
            <a:xfrm>
              <a:off x="-58975272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5" name="Ellipse 1084">
              <a:extLst>
                <a:ext uri="{FF2B5EF4-FFF2-40B4-BE49-F238E27FC236}">
                  <a16:creationId xmlns:a16="http://schemas.microsoft.com/office/drawing/2014/main" id="{B0FDB401-B034-BA6E-F127-8DB50B5A825A}"/>
                </a:ext>
              </a:extLst>
            </p:cNvPr>
            <p:cNvSpPr/>
            <p:nvPr/>
          </p:nvSpPr>
          <p:spPr>
            <a:xfrm>
              <a:off x="-58900030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6" name="Ellipse 1085">
              <a:extLst>
                <a:ext uri="{FF2B5EF4-FFF2-40B4-BE49-F238E27FC236}">
                  <a16:creationId xmlns:a16="http://schemas.microsoft.com/office/drawing/2014/main" id="{2825E139-0592-9C0A-3E38-A143BF29BF9D}"/>
                </a:ext>
              </a:extLst>
            </p:cNvPr>
            <p:cNvSpPr/>
            <p:nvPr/>
          </p:nvSpPr>
          <p:spPr>
            <a:xfrm>
              <a:off x="-58673256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7" name="Ellipse 1086">
              <a:extLst>
                <a:ext uri="{FF2B5EF4-FFF2-40B4-BE49-F238E27FC236}">
                  <a16:creationId xmlns:a16="http://schemas.microsoft.com/office/drawing/2014/main" id="{7F5077C5-75E5-E494-3335-22AC545786FC}"/>
                </a:ext>
              </a:extLst>
            </p:cNvPr>
            <p:cNvSpPr/>
            <p:nvPr/>
          </p:nvSpPr>
          <p:spPr>
            <a:xfrm>
              <a:off x="-58598256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8" name="Ellipse 1087">
              <a:extLst>
                <a:ext uri="{FF2B5EF4-FFF2-40B4-BE49-F238E27FC236}">
                  <a16:creationId xmlns:a16="http://schemas.microsoft.com/office/drawing/2014/main" id="{753AEBAA-19CC-9EF5-2ECD-84A4A19B0341}"/>
                </a:ext>
              </a:extLst>
            </p:cNvPr>
            <p:cNvSpPr/>
            <p:nvPr/>
          </p:nvSpPr>
          <p:spPr>
            <a:xfrm>
              <a:off x="-58522691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9" name="Ellipse 1088">
              <a:extLst>
                <a:ext uri="{FF2B5EF4-FFF2-40B4-BE49-F238E27FC236}">
                  <a16:creationId xmlns:a16="http://schemas.microsoft.com/office/drawing/2014/main" id="{6C8D1D0B-02A8-B682-3DA5-21FEA3C8EA22}"/>
                </a:ext>
              </a:extLst>
            </p:cNvPr>
            <p:cNvSpPr/>
            <p:nvPr/>
          </p:nvSpPr>
          <p:spPr>
            <a:xfrm>
              <a:off x="-62106036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0" name="Ellipse 1089">
              <a:extLst>
                <a:ext uri="{FF2B5EF4-FFF2-40B4-BE49-F238E27FC236}">
                  <a16:creationId xmlns:a16="http://schemas.microsoft.com/office/drawing/2014/main" id="{22411940-0D25-0BF2-0E44-6116385311D6}"/>
                </a:ext>
              </a:extLst>
            </p:cNvPr>
            <p:cNvSpPr/>
            <p:nvPr/>
          </p:nvSpPr>
          <p:spPr>
            <a:xfrm>
              <a:off x="-58447449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1" name="Ellipse 1090">
              <a:extLst>
                <a:ext uri="{FF2B5EF4-FFF2-40B4-BE49-F238E27FC236}">
                  <a16:creationId xmlns:a16="http://schemas.microsoft.com/office/drawing/2014/main" id="{431CD7B3-9C59-456B-39DA-F280BB4FAF4C}"/>
                </a:ext>
              </a:extLst>
            </p:cNvPr>
            <p:cNvSpPr/>
            <p:nvPr/>
          </p:nvSpPr>
          <p:spPr>
            <a:xfrm>
              <a:off x="-61955149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2" name="Ellipse 1091">
              <a:extLst>
                <a:ext uri="{FF2B5EF4-FFF2-40B4-BE49-F238E27FC236}">
                  <a16:creationId xmlns:a16="http://schemas.microsoft.com/office/drawing/2014/main" id="{12EADB57-CA6F-83F0-6BA2-26C1CCB6B45F}"/>
                </a:ext>
              </a:extLst>
            </p:cNvPr>
            <p:cNvSpPr/>
            <p:nvPr/>
          </p:nvSpPr>
          <p:spPr>
            <a:xfrm>
              <a:off x="-60635431" y="-82733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3" name="Ellipse 1092">
              <a:extLst>
                <a:ext uri="{FF2B5EF4-FFF2-40B4-BE49-F238E27FC236}">
                  <a16:creationId xmlns:a16="http://schemas.microsoft.com/office/drawing/2014/main" id="{B44383C7-6CDD-0AAC-A0BF-5EF67D022D49}"/>
                </a:ext>
              </a:extLst>
            </p:cNvPr>
            <p:cNvSpPr/>
            <p:nvPr/>
          </p:nvSpPr>
          <p:spPr>
            <a:xfrm>
              <a:off x="-61804020" y="-7423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4" name="Ellipse 1093">
              <a:extLst>
                <a:ext uri="{FF2B5EF4-FFF2-40B4-BE49-F238E27FC236}">
                  <a16:creationId xmlns:a16="http://schemas.microsoft.com/office/drawing/2014/main" id="{6538005F-F2EE-1DC7-6CC1-5BA2810F46E9}"/>
                </a:ext>
              </a:extLst>
            </p:cNvPr>
            <p:cNvSpPr/>
            <p:nvPr/>
          </p:nvSpPr>
          <p:spPr>
            <a:xfrm>
              <a:off x="-61088012" y="-82733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5" name="Ellipse 1094">
              <a:extLst>
                <a:ext uri="{FF2B5EF4-FFF2-40B4-BE49-F238E27FC236}">
                  <a16:creationId xmlns:a16="http://schemas.microsoft.com/office/drawing/2014/main" id="{B6C770D1-E212-BB8D-90B4-F9E8D72D562D}"/>
                </a:ext>
              </a:extLst>
            </p:cNvPr>
            <p:cNvSpPr/>
            <p:nvPr/>
          </p:nvSpPr>
          <p:spPr>
            <a:xfrm>
              <a:off x="-61653455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6" name="Ellipse 1095">
              <a:extLst>
                <a:ext uri="{FF2B5EF4-FFF2-40B4-BE49-F238E27FC236}">
                  <a16:creationId xmlns:a16="http://schemas.microsoft.com/office/drawing/2014/main" id="{E49548F1-23A9-934E-D136-74FDB28DB7A8}"/>
                </a:ext>
              </a:extLst>
            </p:cNvPr>
            <p:cNvSpPr/>
            <p:nvPr/>
          </p:nvSpPr>
          <p:spPr>
            <a:xfrm>
              <a:off x="-58220676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7" name="Ellipse 1096">
              <a:extLst>
                <a:ext uri="{FF2B5EF4-FFF2-40B4-BE49-F238E27FC236}">
                  <a16:creationId xmlns:a16="http://schemas.microsoft.com/office/drawing/2014/main" id="{33FACA84-9EC7-3637-D909-B8F79EDA067A}"/>
                </a:ext>
              </a:extLst>
            </p:cNvPr>
            <p:cNvSpPr/>
            <p:nvPr/>
          </p:nvSpPr>
          <p:spPr>
            <a:xfrm>
              <a:off x="-61502568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8" name="Ellipse 1097">
              <a:extLst>
                <a:ext uri="{FF2B5EF4-FFF2-40B4-BE49-F238E27FC236}">
                  <a16:creationId xmlns:a16="http://schemas.microsoft.com/office/drawing/2014/main" id="{A385A034-BDFD-7C34-BE24-6C4E6A753B27}"/>
                </a:ext>
              </a:extLst>
            </p:cNvPr>
            <p:cNvSpPr/>
            <p:nvPr/>
          </p:nvSpPr>
          <p:spPr>
            <a:xfrm>
              <a:off x="-58145595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9" name="Ellipse 1098">
              <a:extLst>
                <a:ext uri="{FF2B5EF4-FFF2-40B4-BE49-F238E27FC236}">
                  <a16:creationId xmlns:a16="http://schemas.microsoft.com/office/drawing/2014/main" id="{B779F827-EC66-DF1A-6ECF-922A697BEC28}"/>
                </a:ext>
              </a:extLst>
            </p:cNvPr>
            <p:cNvSpPr/>
            <p:nvPr/>
          </p:nvSpPr>
          <p:spPr>
            <a:xfrm>
              <a:off x="-61351440" y="-7423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0" name="Ellipse 1099">
              <a:extLst>
                <a:ext uri="{FF2B5EF4-FFF2-40B4-BE49-F238E27FC236}">
                  <a16:creationId xmlns:a16="http://schemas.microsoft.com/office/drawing/2014/main" id="{35FB6C0E-075F-FD2C-365C-C951A1DAB058}"/>
                </a:ext>
              </a:extLst>
            </p:cNvPr>
            <p:cNvSpPr/>
            <p:nvPr/>
          </p:nvSpPr>
          <p:spPr>
            <a:xfrm>
              <a:off x="-58070111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1" name="Ellipse 1100">
              <a:extLst>
                <a:ext uri="{FF2B5EF4-FFF2-40B4-BE49-F238E27FC236}">
                  <a16:creationId xmlns:a16="http://schemas.microsoft.com/office/drawing/2014/main" id="{D09770E0-9F1B-99B4-CF51-13D0E4DA7913}"/>
                </a:ext>
              </a:extLst>
            </p:cNvPr>
            <p:cNvSpPr/>
            <p:nvPr/>
          </p:nvSpPr>
          <p:spPr>
            <a:xfrm>
              <a:off x="-61200875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2" name="Ellipse 1101">
              <a:extLst>
                <a:ext uri="{FF2B5EF4-FFF2-40B4-BE49-F238E27FC236}">
                  <a16:creationId xmlns:a16="http://schemas.microsoft.com/office/drawing/2014/main" id="{CABE3710-3555-BA59-4236-4B88931A539C}"/>
                </a:ext>
              </a:extLst>
            </p:cNvPr>
            <p:cNvSpPr/>
            <p:nvPr/>
          </p:nvSpPr>
          <p:spPr>
            <a:xfrm>
              <a:off x="-57994869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3" name="Ellipse 1102">
              <a:extLst>
                <a:ext uri="{FF2B5EF4-FFF2-40B4-BE49-F238E27FC236}">
                  <a16:creationId xmlns:a16="http://schemas.microsoft.com/office/drawing/2014/main" id="{271F8F8E-4EF3-A42F-9576-C6B0225B6B4D}"/>
                </a:ext>
              </a:extLst>
            </p:cNvPr>
            <p:cNvSpPr/>
            <p:nvPr/>
          </p:nvSpPr>
          <p:spPr>
            <a:xfrm>
              <a:off x="-61049988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4" name="Ellipse 1103">
              <a:extLst>
                <a:ext uri="{FF2B5EF4-FFF2-40B4-BE49-F238E27FC236}">
                  <a16:creationId xmlns:a16="http://schemas.microsoft.com/office/drawing/2014/main" id="{3E2535E3-01EE-F720-B991-630FD9AEF38A}"/>
                </a:ext>
              </a:extLst>
            </p:cNvPr>
            <p:cNvSpPr/>
            <p:nvPr/>
          </p:nvSpPr>
          <p:spPr>
            <a:xfrm>
              <a:off x="-58560393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5" name="Ellipse 1104">
              <a:extLst>
                <a:ext uri="{FF2B5EF4-FFF2-40B4-BE49-F238E27FC236}">
                  <a16:creationId xmlns:a16="http://schemas.microsoft.com/office/drawing/2014/main" id="{F6EED337-8E8A-E68A-5844-0F2718D99FC7}"/>
                </a:ext>
              </a:extLst>
            </p:cNvPr>
            <p:cNvSpPr/>
            <p:nvPr/>
          </p:nvSpPr>
          <p:spPr>
            <a:xfrm>
              <a:off x="-60898859" y="-7423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6" name="Ellipse 1105">
              <a:extLst>
                <a:ext uri="{FF2B5EF4-FFF2-40B4-BE49-F238E27FC236}">
                  <a16:creationId xmlns:a16="http://schemas.microsoft.com/office/drawing/2014/main" id="{BBA122F8-CB07-A81A-8525-C96B2CBC02D3}"/>
                </a:ext>
              </a:extLst>
            </p:cNvPr>
            <p:cNvSpPr/>
            <p:nvPr/>
          </p:nvSpPr>
          <p:spPr>
            <a:xfrm>
              <a:off x="-57768095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7" name="Ellipse 1106">
              <a:extLst>
                <a:ext uri="{FF2B5EF4-FFF2-40B4-BE49-F238E27FC236}">
                  <a16:creationId xmlns:a16="http://schemas.microsoft.com/office/drawing/2014/main" id="{A9A7CDF3-CC95-4746-184C-8A9F2F4CB937}"/>
                </a:ext>
              </a:extLst>
            </p:cNvPr>
            <p:cNvSpPr/>
            <p:nvPr/>
          </p:nvSpPr>
          <p:spPr>
            <a:xfrm>
              <a:off x="-60748295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8" name="Ellipse 1107">
              <a:extLst>
                <a:ext uri="{FF2B5EF4-FFF2-40B4-BE49-F238E27FC236}">
                  <a16:creationId xmlns:a16="http://schemas.microsoft.com/office/drawing/2014/main" id="{66A2290F-0868-91A6-D107-8002DA0685E9}"/>
                </a:ext>
              </a:extLst>
            </p:cNvPr>
            <p:cNvSpPr/>
            <p:nvPr/>
          </p:nvSpPr>
          <p:spPr>
            <a:xfrm>
              <a:off x="-58937892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9" name="Ellipse 1108">
              <a:extLst>
                <a:ext uri="{FF2B5EF4-FFF2-40B4-BE49-F238E27FC236}">
                  <a16:creationId xmlns:a16="http://schemas.microsoft.com/office/drawing/2014/main" id="{91F07E05-81A1-5943-21B4-A93F5CCC9AEA}"/>
                </a:ext>
              </a:extLst>
            </p:cNvPr>
            <p:cNvSpPr/>
            <p:nvPr/>
          </p:nvSpPr>
          <p:spPr>
            <a:xfrm>
              <a:off x="-60597408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0" name="Ellipse 1109">
              <a:extLst>
                <a:ext uri="{FF2B5EF4-FFF2-40B4-BE49-F238E27FC236}">
                  <a16:creationId xmlns:a16="http://schemas.microsoft.com/office/drawing/2014/main" id="{D73B9204-86A4-0A15-249E-16C0DF6FBFE1}"/>
                </a:ext>
              </a:extLst>
            </p:cNvPr>
            <p:cNvSpPr/>
            <p:nvPr/>
          </p:nvSpPr>
          <p:spPr>
            <a:xfrm>
              <a:off x="-59012973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1" name="Ellipse 1110">
              <a:extLst>
                <a:ext uri="{FF2B5EF4-FFF2-40B4-BE49-F238E27FC236}">
                  <a16:creationId xmlns:a16="http://schemas.microsoft.com/office/drawing/2014/main" id="{7A31CF85-700A-7A70-2A5C-263FAF13814B}"/>
                </a:ext>
              </a:extLst>
            </p:cNvPr>
            <p:cNvSpPr/>
            <p:nvPr/>
          </p:nvSpPr>
          <p:spPr>
            <a:xfrm>
              <a:off x="-61804020" y="-63797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2" name="Ellipse 1111">
              <a:extLst>
                <a:ext uri="{FF2B5EF4-FFF2-40B4-BE49-F238E27FC236}">
                  <a16:creationId xmlns:a16="http://schemas.microsoft.com/office/drawing/2014/main" id="{70E1627A-F5CE-B66B-C6D6-D30C87C5EABF}"/>
                </a:ext>
              </a:extLst>
            </p:cNvPr>
            <p:cNvSpPr/>
            <p:nvPr/>
          </p:nvSpPr>
          <p:spPr>
            <a:xfrm>
              <a:off x="-61313819" y="-7098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3" name="Ellipse 1112">
              <a:extLst>
                <a:ext uri="{FF2B5EF4-FFF2-40B4-BE49-F238E27FC236}">
                  <a16:creationId xmlns:a16="http://schemas.microsoft.com/office/drawing/2014/main" id="{BB98E09B-0269-3FE8-3EBE-A440E2E77F66}"/>
                </a:ext>
              </a:extLst>
            </p:cNvPr>
            <p:cNvSpPr/>
            <p:nvPr/>
          </p:nvSpPr>
          <p:spPr>
            <a:xfrm>
              <a:off x="-60295714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4" name="Ellipse 1113">
              <a:extLst>
                <a:ext uri="{FF2B5EF4-FFF2-40B4-BE49-F238E27FC236}">
                  <a16:creationId xmlns:a16="http://schemas.microsoft.com/office/drawing/2014/main" id="{8E1925FA-6278-FC65-8F10-1B84CC3737A6}"/>
                </a:ext>
              </a:extLst>
            </p:cNvPr>
            <p:cNvSpPr/>
            <p:nvPr/>
          </p:nvSpPr>
          <p:spPr>
            <a:xfrm>
              <a:off x="-61653455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5" name="Ellipse 1114">
              <a:extLst>
                <a:ext uri="{FF2B5EF4-FFF2-40B4-BE49-F238E27FC236}">
                  <a16:creationId xmlns:a16="http://schemas.microsoft.com/office/drawing/2014/main" id="{F6210285-0825-19E7-FA1A-6BA135C38C95}"/>
                </a:ext>
              </a:extLst>
            </p:cNvPr>
            <p:cNvSpPr/>
            <p:nvPr/>
          </p:nvSpPr>
          <p:spPr>
            <a:xfrm>
              <a:off x="-61502568" y="-63793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6" name="Ellipse 1115">
              <a:extLst>
                <a:ext uri="{FF2B5EF4-FFF2-40B4-BE49-F238E27FC236}">
                  <a16:creationId xmlns:a16="http://schemas.microsoft.com/office/drawing/2014/main" id="{F3C1EDEF-95DA-6CB3-6341-32B898ED7521}"/>
                </a:ext>
              </a:extLst>
            </p:cNvPr>
            <p:cNvSpPr/>
            <p:nvPr/>
          </p:nvSpPr>
          <p:spPr>
            <a:xfrm>
              <a:off x="-61766480" y="-7098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7" name="Ellipse 1116">
              <a:extLst>
                <a:ext uri="{FF2B5EF4-FFF2-40B4-BE49-F238E27FC236}">
                  <a16:creationId xmlns:a16="http://schemas.microsoft.com/office/drawing/2014/main" id="{33F33170-41A5-1657-959A-26B348F634DB}"/>
                </a:ext>
              </a:extLst>
            </p:cNvPr>
            <p:cNvSpPr/>
            <p:nvPr/>
          </p:nvSpPr>
          <p:spPr>
            <a:xfrm>
              <a:off x="-5750426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8" name="Ellipse 1117">
              <a:extLst>
                <a:ext uri="{FF2B5EF4-FFF2-40B4-BE49-F238E27FC236}">
                  <a16:creationId xmlns:a16="http://schemas.microsoft.com/office/drawing/2014/main" id="{800A5ADF-326D-B217-CAE4-C547D34269A9}"/>
                </a:ext>
              </a:extLst>
            </p:cNvPr>
            <p:cNvSpPr/>
            <p:nvPr/>
          </p:nvSpPr>
          <p:spPr>
            <a:xfrm>
              <a:off x="-5795684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9" name="Ellipse 1118">
              <a:extLst>
                <a:ext uri="{FF2B5EF4-FFF2-40B4-BE49-F238E27FC236}">
                  <a16:creationId xmlns:a16="http://schemas.microsoft.com/office/drawing/2014/main" id="{A6B24B4C-E42F-FFA5-5CA8-7605F2D32C81}"/>
                </a:ext>
              </a:extLst>
            </p:cNvPr>
            <p:cNvSpPr/>
            <p:nvPr/>
          </p:nvSpPr>
          <p:spPr>
            <a:xfrm>
              <a:off x="-59843053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0" name="Ellipse 1119">
              <a:extLst>
                <a:ext uri="{FF2B5EF4-FFF2-40B4-BE49-F238E27FC236}">
                  <a16:creationId xmlns:a16="http://schemas.microsoft.com/office/drawing/2014/main" id="{3707EA47-D59E-A721-C2FB-356953253C70}"/>
                </a:ext>
              </a:extLst>
            </p:cNvPr>
            <p:cNvSpPr/>
            <p:nvPr/>
          </p:nvSpPr>
          <p:spPr>
            <a:xfrm>
              <a:off x="-58711522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1" name="Ellipse 1120">
              <a:extLst>
                <a:ext uri="{FF2B5EF4-FFF2-40B4-BE49-F238E27FC236}">
                  <a16:creationId xmlns:a16="http://schemas.microsoft.com/office/drawing/2014/main" id="{E6A4CA3C-D8FB-0027-9FFC-BBE7E1EDBAB1}"/>
                </a:ext>
              </a:extLst>
            </p:cNvPr>
            <p:cNvSpPr/>
            <p:nvPr/>
          </p:nvSpPr>
          <p:spPr>
            <a:xfrm>
              <a:off x="-59164102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2" name="Ellipse 1121">
              <a:extLst>
                <a:ext uri="{FF2B5EF4-FFF2-40B4-BE49-F238E27FC236}">
                  <a16:creationId xmlns:a16="http://schemas.microsoft.com/office/drawing/2014/main" id="{37D6BECC-0053-E160-22E6-020E2C939F8E}"/>
                </a:ext>
              </a:extLst>
            </p:cNvPr>
            <p:cNvSpPr/>
            <p:nvPr/>
          </p:nvSpPr>
          <p:spPr>
            <a:xfrm>
              <a:off x="-59616682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3" name="Ellipse 1122">
              <a:extLst>
                <a:ext uri="{FF2B5EF4-FFF2-40B4-BE49-F238E27FC236}">
                  <a16:creationId xmlns:a16="http://schemas.microsoft.com/office/drawing/2014/main" id="{C80150A8-4E70-745E-2607-FD59E725B9F4}"/>
                </a:ext>
              </a:extLst>
            </p:cNvPr>
            <p:cNvSpPr/>
            <p:nvPr/>
          </p:nvSpPr>
          <p:spPr>
            <a:xfrm>
              <a:off x="-60069263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4" name="Ellipse 1123">
              <a:extLst>
                <a:ext uri="{FF2B5EF4-FFF2-40B4-BE49-F238E27FC236}">
                  <a16:creationId xmlns:a16="http://schemas.microsoft.com/office/drawing/2014/main" id="{7F88DB88-8368-A464-283D-0F5C019582EA}"/>
                </a:ext>
              </a:extLst>
            </p:cNvPr>
            <p:cNvSpPr/>
            <p:nvPr/>
          </p:nvSpPr>
          <p:spPr>
            <a:xfrm>
              <a:off x="-60521843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5" name="Ellipse 1124">
              <a:extLst>
                <a:ext uri="{FF2B5EF4-FFF2-40B4-BE49-F238E27FC236}">
                  <a16:creationId xmlns:a16="http://schemas.microsoft.com/office/drawing/2014/main" id="{CB5F49FD-4880-67BE-811E-5E03C3425F25}"/>
                </a:ext>
              </a:extLst>
            </p:cNvPr>
            <p:cNvSpPr/>
            <p:nvPr/>
          </p:nvSpPr>
          <p:spPr>
            <a:xfrm>
              <a:off x="-59390473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6" name="Ellipse 1125">
              <a:extLst>
                <a:ext uri="{FF2B5EF4-FFF2-40B4-BE49-F238E27FC236}">
                  <a16:creationId xmlns:a16="http://schemas.microsoft.com/office/drawing/2014/main" id="{A8156701-13A4-2099-B6F1-D373F266922B}"/>
                </a:ext>
              </a:extLst>
            </p:cNvPr>
            <p:cNvSpPr/>
            <p:nvPr/>
          </p:nvSpPr>
          <p:spPr>
            <a:xfrm>
              <a:off x="-60974424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7" name="Ellipse 1126">
              <a:extLst>
                <a:ext uri="{FF2B5EF4-FFF2-40B4-BE49-F238E27FC236}">
                  <a16:creationId xmlns:a16="http://schemas.microsoft.com/office/drawing/2014/main" id="{CB608C6F-33DD-3812-B304-B8C4C7540525}"/>
                </a:ext>
              </a:extLst>
            </p:cNvPr>
            <p:cNvSpPr/>
            <p:nvPr/>
          </p:nvSpPr>
          <p:spPr>
            <a:xfrm>
              <a:off x="-6142708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8" name="Ellipse 1127">
              <a:extLst>
                <a:ext uri="{FF2B5EF4-FFF2-40B4-BE49-F238E27FC236}">
                  <a16:creationId xmlns:a16="http://schemas.microsoft.com/office/drawing/2014/main" id="{650AF345-9BFB-3C49-ADF7-7C529FBB6424}"/>
                </a:ext>
              </a:extLst>
            </p:cNvPr>
            <p:cNvSpPr/>
            <p:nvPr/>
          </p:nvSpPr>
          <p:spPr>
            <a:xfrm>
              <a:off x="-61502568" y="-71628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9" name="Ellipse 1128">
              <a:extLst>
                <a:ext uri="{FF2B5EF4-FFF2-40B4-BE49-F238E27FC236}">
                  <a16:creationId xmlns:a16="http://schemas.microsoft.com/office/drawing/2014/main" id="{9D6E5F1E-16C8-8381-6126-1C6A4443798F}"/>
                </a:ext>
              </a:extLst>
            </p:cNvPr>
            <p:cNvSpPr/>
            <p:nvPr/>
          </p:nvSpPr>
          <p:spPr>
            <a:xfrm>
              <a:off x="-6187966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0" name="Ellipse 1129">
              <a:extLst>
                <a:ext uri="{FF2B5EF4-FFF2-40B4-BE49-F238E27FC236}">
                  <a16:creationId xmlns:a16="http://schemas.microsoft.com/office/drawing/2014/main" id="{49333A39-7A18-6AE7-320A-D9B40D7CD77E}"/>
                </a:ext>
              </a:extLst>
            </p:cNvPr>
            <p:cNvSpPr/>
            <p:nvPr/>
          </p:nvSpPr>
          <p:spPr>
            <a:xfrm>
              <a:off x="-59390473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1" name="Ellipse 1130">
              <a:extLst>
                <a:ext uri="{FF2B5EF4-FFF2-40B4-BE49-F238E27FC236}">
                  <a16:creationId xmlns:a16="http://schemas.microsoft.com/office/drawing/2014/main" id="{B8C79726-659B-F35E-32C5-5AE1F8F24772}"/>
                </a:ext>
              </a:extLst>
            </p:cNvPr>
            <p:cNvSpPr/>
            <p:nvPr/>
          </p:nvSpPr>
          <p:spPr>
            <a:xfrm>
              <a:off x="-58937892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2" name="Ellipse 1131">
              <a:extLst>
                <a:ext uri="{FF2B5EF4-FFF2-40B4-BE49-F238E27FC236}">
                  <a16:creationId xmlns:a16="http://schemas.microsoft.com/office/drawing/2014/main" id="{1239EBB1-36A6-7BA7-6054-39A6E7A6CA5C}"/>
                </a:ext>
              </a:extLst>
            </p:cNvPr>
            <p:cNvSpPr/>
            <p:nvPr/>
          </p:nvSpPr>
          <p:spPr>
            <a:xfrm>
              <a:off x="-59465554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3" name="Ellipse 1132">
              <a:extLst>
                <a:ext uri="{FF2B5EF4-FFF2-40B4-BE49-F238E27FC236}">
                  <a16:creationId xmlns:a16="http://schemas.microsoft.com/office/drawing/2014/main" id="{7786A1B7-BE1B-FADB-BD97-FE467BE3685C}"/>
                </a:ext>
              </a:extLst>
            </p:cNvPr>
            <p:cNvSpPr/>
            <p:nvPr/>
          </p:nvSpPr>
          <p:spPr>
            <a:xfrm>
              <a:off x="-58937892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4" name="Ellipse 1133">
              <a:extLst>
                <a:ext uri="{FF2B5EF4-FFF2-40B4-BE49-F238E27FC236}">
                  <a16:creationId xmlns:a16="http://schemas.microsoft.com/office/drawing/2014/main" id="{D865CBA0-EC62-0969-E113-108E63F1C668}"/>
                </a:ext>
              </a:extLst>
            </p:cNvPr>
            <p:cNvSpPr/>
            <p:nvPr/>
          </p:nvSpPr>
          <p:spPr>
            <a:xfrm>
              <a:off x="-58485312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5" name="Ellipse 1134">
              <a:extLst>
                <a:ext uri="{FF2B5EF4-FFF2-40B4-BE49-F238E27FC236}">
                  <a16:creationId xmlns:a16="http://schemas.microsoft.com/office/drawing/2014/main" id="{25836C0D-D47F-C982-2690-E0CF24DE3119}"/>
                </a:ext>
              </a:extLst>
            </p:cNvPr>
            <p:cNvSpPr/>
            <p:nvPr/>
          </p:nvSpPr>
          <p:spPr>
            <a:xfrm>
              <a:off x="-58182974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6" name="Ellipse 1135">
              <a:extLst>
                <a:ext uri="{FF2B5EF4-FFF2-40B4-BE49-F238E27FC236}">
                  <a16:creationId xmlns:a16="http://schemas.microsoft.com/office/drawing/2014/main" id="{354680FA-30D5-DF6F-CABB-A84C9BCA71A1}"/>
                </a:ext>
              </a:extLst>
            </p:cNvPr>
            <p:cNvSpPr/>
            <p:nvPr/>
          </p:nvSpPr>
          <p:spPr>
            <a:xfrm>
              <a:off x="-59843053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7" name="Ellipse 1136">
              <a:extLst>
                <a:ext uri="{FF2B5EF4-FFF2-40B4-BE49-F238E27FC236}">
                  <a16:creationId xmlns:a16="http://schemas.microsoft.com/office/drawing/2014/main" id="{650191FE-103C-7525-B67C-6B68B56764D4}"/>
                </a:ext>
              </a:extLst>
            </p:cNvPr>
            <p:cNvSpPr/>
            <p:nvPr/>
          </p:nvSpPr>
          <p:spPr>
            <a:xfrm>
              <a:off x="-58485312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8" name="Ellipse 1137">
              <a:extLst>
                <a:ext uri="{FF2B5EF4-FFF2-40B4-BE49-F238E27FC236}">
                  <a16:creationId xmlns:a16="http://schemas.microsoft.com/office/drawing/2014/main" id="{6138C462-0F96-9B4C-17F5-891FACC1FC56}"/>
                </a:ext>
              </a:extLst>
            </p:cNvPr>
            <p:cNvSpPr/>
            <p:nvPr/>
          </p:nvSpPr>
          <p:spPr>
            <a:xfrm>
              <a:off x="-59918134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9" name="Ellipse 1138">
              <a:extLst>
                <a:ext uri="{FF2B5EF4-FFF2-40B4-BE49-F238E27FC236}">
                  <a16:creationId xmlns:a16="http://schemas.microsoft.com/office/drawing/2014/main" id="{4E7A031E-7D1E-84AB-8116-998BD8C9225B}"/>
                </a:ext>
              </a:extLst>
            </p:cNvPr>
            <p:cNvSpPr/>
            <p:nvPr/>
          </p:nvSpPr>
          <p:spPr>
            <a:xfrm>
              <a:off x="-59993699" y="-83391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0" name="Ellipse 1139">
              <a:extLst>
                <a:ext uri="{FF2B5EF4-FFF2-40B4-BE49-F238E27FC236}">
                  <a16:creationId xmlns:a16="http://schemas.microsoft.com/office/drawing/2014/main" id="{AB6E2BD2-B8CA-1049-EC8B-ED579F315648}"/>
                </a:ext>
              </a:extLst>
            </p:cNvPr>
            <p:cNvSpPr/>
            <p:nvPr/>
          </p:nvSpPr>
          <p:spPr>
            <a:xfrm>
              <a:off x="-60295714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1" name="Ellipse 1140">
              <a:extLst>
                <a:ext uri="{FF2B5EF4-FFF2-40B4-BE49-F238E27FC236}">
                  <a16:creationId xmlns:a16="http://schemas.microsoft.com/office/drawing/2014/main" id="{1EC88150-7C70-CE1C-03E0-E68D67E592E1}"/>
                </a:ext>
              </a:extLst>
            </p:cNvPr>
            <p:cNvSpPr/>
            <p:nvPr/>
          </p:nvSpPr>
          <p:spPr>
            <a:xfrm>
              <a:off x="-58182974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2" name="Ellipse 1141">
              <a:extLst>
                <a:ext uri="{FF2B5EF4-FFF2-40B4-BE49-F238E27FC236}">
                  <a16:creationId xmlns:a16="http://schemas.microsoft.com/office/drawing/2014/main" id="{632C5450-F131-E899-4DAE-63AFB647AD48}"/>
                </a:ext>
              </a:extLst>
            </p:cNvPr>
            <p:cNvSpPr/>
            <p:nvPr/>
          </p:nvSpPr>
          <p:spPr>
            <a:xfrm>
              <a:off x="-60371198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3" name="Ellipse 1142">
              <a:extLst>
                <a:ext uri="{FF2B5EF4-FFF2-40B4-BE49-F238E27FC236}">
                  <a16:creationId xmlns:a16="http://schemas.microsoft.com/office/drawing/2014/main" id="{D6A49B9C-A3F2-0D00-A8FF-6AE9579C040C}"/>
                </a:ext>
              </a:extLst>
            </p:cNvPr>
            <p:cNvSpPr/>
            <p:nvPr/>
          </p:nvSpPr>
          <p:spPr>
            <a:xfrm>
              <a:off x="-60446279" y="-83391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4" name="Ellipse 1143">
              <a:extLst>
                <a:ext uri="{FF2B5EF4-FFF2-40B4-BE49-F238E27FC236}">
                  <a16:creationId xmlns:a16="http://schemas.microsoft.com/office/drawing/2014/main" id="{D803D216-66BB-78E6-B55F-15C30E8963BA}"/>
                </a:ext>
              </a:extLst>
            </p:cNvPr>
            <p:cNvSpPr/>
            <p:nvPr/>
          </p:nvSpPr>
          <p:spPr>
            <a:xfrm>
              <a:off x="-60597327" y="-83387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5" name="Ellipse 1144">
              <a:extLst>
                <a:ext uri="{FF2B5EF4-FFF2-40B4-BE49-F238E27FC236}">
                  <a16:creationId xmlns:a16="http://schemas.microsoft.com/office/drawing/2014/main" id="{6F5B24E5-0528-8DF7-1BEB-6418973FBCFF}"/>
                </a:ext>
              </a:extLst>
            </p:cNvPr>
            <p:cNvSpPr/>
            <p:nvPr/>
          </p:nvSpPr>
          <p:spPr>
            <a:xfrm>
              <a:off x="-60748295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6" name="Ellipse 1145">
              <a:extLst>
                <a:ext uri="{FF2B5EF4-FFF2-40B4-BE49-F238E27FC236}">
                  <a16:creationId xmlns:a16="http://schemas.microsoft.com/office/drawing/2014/main" id="{8385BFCA-8ADD-AB59-17C3-5A15AEC05888}"/>
                </a:ext>
              </a:extLst>
            </p:cNvPr>
            <p:cNvSpPr/>
            <p:nvPr/>
          </p:nvSpPr>
          <p:spPr>
            <a:xfrm>
              <a:off x="-60823778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7" name="Ellipse 1146">
              <a:extLst>
                <a:ext uri="{FF2B5EF4-FFF2-40B4-BE49-F238E27FC236}">
                  <a16:creationId xmlns:a16="http://schemas.microsoft.com/office/drawing/2014/main" id="{DE8213FF-8718-821D-33F7-914EACC16D41}"/>
                </a:ext>
              </a:extLst>
            </p:cNvPr>
            <p:cNvSpPr/>
            <p:nvPr/>
          </p:nvSpPr>
          <p:spPr>
            <a:xfrm>
              <a:off x="-57730394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8" name="Ellipse 1147">
              <a:extLst>
                <a:ext uri="{FF2B5EF4-FFF2-40B4-BE49-F238E27FC236}">
                  <a16:creationId xmlns:a16="http://schemas.microsoft.com/office/drawing/2014/main" id="{9B925B5F-EC6B-5E1D-9FA0-CBB7DD7E581B}"/>
                </a:ext>
              </a:extLst>
            </p:cNvPr>
            <p:cNvSpPr/>
            <p:nvPr/>
          </p:nvSpPr>
          <p:spPr>
            <a:xfrm>
              <a:off x="-60898859" y="-83391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9" name="Ellipse 1148">
              <a:extLst>
                <a:ext uri="{FF2B5EF4-FFF2-40B4-BE49-F238E27FC236}">
                  <a16:creationId xmlns:a16="http://schemas.microsoft.com/office/drawing/2014/main" id="{E13B2C05-BD99-46CD-64E1-DFDB9AE77B8E}"/>
                </a:ext>
              </a:extLst>
            </p:cNvPr>
            <p:cNvSpPr/>
            <p:nvPr/>
          </p:nvSpPr>
          <p:spPr>
            <a:xfrm>
              <a:off x="-61049988" y="-83387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0" name="Ellipse 1149">
              <a:extLst>
                <a:ext uri="{FF2B5EF4-FFF2-40B4-BE49-F238E27FC236}">
                  <a16:creationId xmlns:a16="http://schemas.microsoft.com/office/drawing/2014/main" id="{CEAA1853-76A5-DF3D-D38B-5FB04B4225FA}"/>
                </a:ext>
              </a:extLst>
            </p:cNvPr>
            <p:cNvSpPr/>
            <p:nvPr/>
          </p:nvSpPr>
          <p:spPr>
            <a:xfrm>
              <a:off x="-61200875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1" name="Ellipse 1150">
              <a:extLst>
                <a:ext uri="{FF2B5EF4-FFF2-40B4-BE49-F238E27FC236}">
                  <a16:creationId xmlns:a16="http://schemas.microsoft.com/office/drawing/2014/main" id="{EDC70E7D-0B5F-6EC1-5BFE-C8368DC042E7}"/>
                </a:ext>
              </a:extLst>
            </p:cNvPr>
            <p:cNvSpPr/>
            <p:nvPr/>
          </p:nvSpPr>
          <p:spPr>
            <a:xfrm>
              <a:off x="-58447449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2" name="Ellipse 1151">
              <a:extLst>
                <a:ext uri="{FF2B5EF4-FFF2-40B4-BE49-F238E27FC236}">
                  <a16:creationId xmlns:a16="http://schemas.microsoft.com/office/drawing/2014/main" id="{022F15A9-C97A-BFBF-9996-2FD089A24619}"/>
                </a:ext>
              </a:extLst>
            </p:cNvPr>
            <p:cNvSpPr/>
            <p:nvPr/>
          </p:nvSpPr>
          <p:spPr>
            <a:xfrm>
              <a:off x="-58900030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3" name="Ellipse 1152">
              <a:extLst>
                <a:ext uri="{FF2B5EF4-FFF2-40B4-BE49-F238E27FC236}">
                  <a16:creationId xmlns:a16="http://schemas.microsoft.com/office/drawing/2014/main" id="{A5B6095D-623E-BDC1-C1E3-C8BB8C7E0A88}"/>
                </a:ext>
              </a:extLst>
            </p:cNvPr>
            <p:cNvSpPr/>
            <p:nvPr/>
          </p:nvSpPr>
          <p:spPr>
            <a:xfrm>
              <a:off x="-59352610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4" name="Ellipse 1153">
              <a:extLst>
                <a:ext uri="{FF2B5EF4-FFF2-40B4-BE49-F238E27FC236}">
                  <a16:creationId xmlns:a16="http://schemas.microsoft.com/office/drawing/2014/main" id="{5CF9E2B9-143A-D956-68F0-88F1DF930133}"/>
                </a:ext>
              </a:extLst>
            </p:cNvPr>
            <p:cNvSpPr/>
            <p:nvPr/>
          </p:nvSpPr>
          <p:spPr>
            <a:xfrm>
              <a:off x="-59654304" y="-840404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5" name="Ellipse 1154">
              <a:extLst>
                <a:ext uri="{FF2B5EF4-FFF2-40B4-BE49-F238E27FC236}">
                  <a16:creationId xmlns:a16="http://schemas.microsoft.com/office/drawing/2014/main" id="{EAFB8F68-83FF-F71A-7231-D0E948426560}"/>
                </a:ext>
              </a:extLst>
            </p:cNvPr>
            <p:cNvSpPr/>
            <p:nvPr/>
          </p:nvSpPr>
          <p:spPr>
            <a:xfrm>
              <a:off x="-61766319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6" name="Ellipse 1155">
              <a:extLst>
                <a:ext uri="{FF2B5EF4-FFF2-40B4-BE49-F238E27FC236}">
                  <a16:creationId xmlns:a16="http://schemas.microsoft.com/office/drawing/2014/main" id="{955DC377-EF2C-146E-DA64-E5FD9EF4C585}"/>
                </a:ext>
              </a:extLst>
            </p:cNvPr>
            <p:cNvSpPr/>
            <p:nvPr/>
          </p:nvSpPr>
          <p:spPr>
            <a:xfrm>
              <a:off x="-59730271" y="-7228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7" name="Ellipse 1156">
              <a:extLst>
                <a:ext uri="{FF2B5EF4-FFF2-40B4-BE49-F238E27FC236}">
                  <a16:creationId xmlns:a16="http://schemas.microsoft.com/office/drawing/2014/main" id="{0D399DA1-3179-44C6-9E4D-0528BEE74714}"/>
                </a:ext>
              </a:extLst>
            </p:cNvPr>
            <p:cNvSpPr/>
            <p:nvPr/>
          </p:nvSpPr>
          <p:spPr>
            <a:xfrm>
              <a:off x="-59805271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8" name="Ellipse 1157">
              <a:extLst>
                <a:ext uri="{FF2B5EF4-FFF2-40B4-BE49-F238E27FC236}">
                  <a16:creationId xmlns:a16="http://schemas.microsoft.com/office/drawing/2014/main" id="{0AA1D220-4B07-EF13-477E-E4E19623B6FE}"/>
                </a:ext>
              </a:extLst>
            </p:cNvPr>
            <p:cNvSpPr/>
            <p:nvPr/>
          </p:nvSpPr>
          <p:spPr>
            <a:xfrm>
              <a:off x="-59955997" y="-84035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9" name="Ellipse 1158">
              <a:extLst>
                <a:ext uri="{FF2B5EF4-FFF2-40B4-BE49-F238E27FC236}">
                  <a16:creationId xmlns:a16="http://schemas.microsoft.com/office/drawing/2014/main" id="{49662F41-9995-B3C4-85D0-BFA737C9CE6B}"/>
                </a:ext>
              </a:extLst>
            </p:cNvPr>
            <p:cNvSpPr/>
            <p:nvPr/>
          </p:nvSpPr>
          <p:spPr>
            <a:xfrm>
              <a:off x="-60106884" y="-840404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0" name="Ellipse 1159">
              <a:extLst>
                <a:ext uri="{FF2B5EF4-FFF2-40B4-BE49-F238E27FC236}">
                  <a16:creationId xmlns:a16="http://schemas.microsoft.com/office/drawing/2014/main" id="{627B302C-EFC9-020C-0661-8829BB1B74EC}"/>
                </a:ext>
              </a:extLst>
            </p:cNvPr>
            <p:cNvSpPr/>
            <p:nvPr/>
          </p:nvSpPr>
          <p:spPr>
            <a:xfrm>
              <a:off x="-60408577" y="-84035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1" name="Ellipse 1160">
              <a:extLst>
                <a:ext uri="{FF2B5EF4-FFF2-40B4-BE49-F238E27FC236}">
                  <a16:creationId xmlns:a16="http://schemas.microsoft.com/office/drawing/2014/main" id="{7A8B06C5-E42D-8143-8758-DDD22023E29F}"/>
                </a:ext>
              </a:extLst>
            </p:cNvPr>
            <p:cNvSpPr/>
            <p:nvPr/>
          </p:nvSpPr>
          <p:spPr>
            <a:xfrm>
              <a:off x="-61313738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2" name="Ellipse 1161">
              <a:extLst>
                <a:ext uri="{FF2B5EF4-FFF2-40B4-BE49-F238E27FC236}">
                  <a16:creationId xmlns:a16="http://schemas.microsoft.com/office/drawing/2014/main" id="{782A3811-7791-5E8E-68AA-C691B6DF305A}"/>
                </a:ext>
              </a:extLst>
            </p:cNvPr>
            <p:cNvSpPr/>
            <p:nvPr/>
          </p:nvSpPr>
          <p:spPr>
            <a:xfrm>
              <a:off x="-60861158" y="-84035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3" name="Ellipse 1162">
              <a:extLst>
                <a:ext uri="{FF2B5EF4-FFF2-40B4-BE49-F238E27FC236}">
                  <a16:creationId xmlns:a16="http://schemas.microsoft.com/office/drawing/2014/main" id="{79120F3D-ADBC-8290-3BCE-247608FBCAC0}"/>
                </a:ext>
              </a:extLst>
            </p:cNvPr>
            <p:cNvSpPr/>
            <p:nvPr/>
          </p:nvSpPr>
          <p:spPr>
            <a:xfrm>
              <a:off x="-58409828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4" name="Ellipse 1163">
              <a:extLst>
                <a:ext uri="{FF2B5EF4-FFF2-40B4-BE49-F238E27FC236}">
                  <a16:creationId xmlns:a16="http://schemas.microsoft.com/office/drawing/2014/main" id="{7CD98553-F110-8AC1-E74B-EE022198DF08}"/>
                </a:ext>
              </a:extLst>
            </p:cNvPr>
            <p:cNvSpPr/>
            <p:nvPr/>
          </p:nvSpPr>
          <p:spPr>
            <a:xfrm>
              <a:off x="-58711038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5" name="Ellipse 1164">
              <a:extLst>
                <a:ext uri="{FF2B5EF4-FFF2-40B4-BE49-F238E27FC236}">
                  <a16:creationId xmlns:a16="http://schemas.microsoft.com/office/drawing/2014/main" id="{650B0FA1-2754-C8EB-FB55-2DE091FEEE0C}"/>
                </a:ext>
              </a:extLst>
            </p:cNvPr>
            <p:cNvSpPr/>
            <p:nvPr/>
          </p:nvSpPr>
          <p:spPr>
            <a:xfrm>
              <a:off x="-59163619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6" name="Ellipse 1165">
              <a:extLst>
                <a:ext uri="{FF2B5EF4-FFF2-40B4-BE49-F238E27FC236}">
                  <a16:creationId xmlns:a16="http://schemas.microsoft.com/office/drawing/2014/main" id="{F070054E-4D45-1D5F-61EB-48AF1BB7545F}"/>
                </a:ext>
              </a:extLst>
            </p:cNvPr>
            <p:cNvSpPr/>
            <p:nvPr/>
          </p:nvSpPr>
          <p:spPr>
            <a:xfrm>
              <a:off x="-59616199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7" name="Ellipse 1166">
              <a:extLst>
                <a:ext uri="{FF2B5EF4-FFF2-40B4-BE49-F238E27FC236}">
                  <a16:creationId xmlns:a16="http://schemas.microsoft.com/office/drawing/2014/main" id="{87C049B6-072E-A8DB-197E-DA49C2548C9E}"/>
                </a:ext>
              </a:extLst>
            </p:cNvPr>
            <p:cNvSpPr/>
            <p:nvPr/>
          </p:nvSpPr>
          <p:spPr>
            <a:xfrm>
              <a:off x="-60861158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8" name="Ellipse 1167">
              <a:extLst>
                <a:ext uri="{FF2B5EF4-FFF2-40B4-BE49-F238E27FC236}">
                  <a16:creationId xmlns:a16="http://schemas.microsoft.com/office/drawing/2014/main" id="{6258307D-9CE9-88E3-658F-B738B84C0376}"/>
                </a:ext>
              </a:extLst>
            </p:cNvPr>
            <p:cNvSpPr/>
            <p:nvPr/>
          </p:nvSpPr>
          <p:spPr>
            <a:xfrm>
              <a:off x="-60068780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9" name="Ellipse 1168">
              <a:extLst>
                <a:ext uri="{FF2B5EF4-FFF2-40B4-BE49-F238E27FC236}">
                  <a16:creationId xmlns:a16="http://schemas.microsoft.com/office/drawing/2014/main" id="{0C2BFEFC-0096-4589-00F5-12AE80896BF0}"/>
                </a:ext>
              </a:extLst>
            </p:cNvPr>
            <p:cNvSpPr/>
            <p:nvPr/>
          </p:nvSpPr>
          <p:spPr>
            <a:xfrm>
              <a:off x="-60710432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0" name="Ellipse 1169">
              <a:extLst>
                <a:ext uri="{FF2B5EF4-FFF2-40B4-BE49-F238E27FC236}">
                  <a16:creationId xmlns:a16="http://schemas.microsoft.com/office/drawing/2014/main" id="{B2F315AC-36DF-3283-92BE-5A7ACEDA70A0}"/>
                </a:ext>
              </a:extLst>
            </p:cNvPr>
            <p:cNvSpPr/>
            <p:nvPr/>
          </p:nvSpPr>
          <p:spPr>
            <a:xfrm>
              <a:off x="-60521360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1" name="Ellipse 1170">
              <a:extLst>
                <a:ext uri="{FF2B5EF4-FFF2-40B4-BE49-F238E27FC236}">
                  <a16:creationId xmlns:a16="http://schemas.microsoft.com/office/drawing/2014/main" id="{BA3D4B74-292C-3A78-D56C-4020EFFB8736}"/>
                </a:ext>
              </a:extLst>
            </p:cNvPr>
            <p:cNvSpPr/>
            <p:nvPr/>
          </p:nvSpPr>
          <p:spPr>
            <a:xfrm>
              <a:off x="-60974021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2" name="Ellipse 1171">
              <a:extLst>
                <a:ext uri="{FF2B5EF4-FFF2-40B4-BE49-F238E27FC236}">
                  <a16:creationId xmlns:a16="http://schemas.microsoft.com/office/drawing/2014/main" id="{0D539187-6FA0-8B19-2C94-C928AF8C4E46}"/>
                </a:ext>
              </a:extLst>
            </p:cNvPr>
            <p:cNvSpPr/>
            <p:nvPr/>
          </p:nvSpPr>
          <p:spPr>
            <a:xfrm>
              <a:off x="-58937651" y="-611848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3" name="Ellipse 1172">
              <a:extLst>
                <a:ext uri="{FF2B5EF4-FFF2-40B4-BE49-F238E27FC236}">
                  <a16:creationId xmlns:a16="http://schemas.microsoft.com/office/drawing/2014/main" id="{D345A64F-0670-D633-A5F9-8C84B066C4BE}"/>
                </a:ext>
              </a:extLst>
            </p:cNvPr>
            <p:cNvSpPr/>
            <p:nvPr/>
          </p:nvSpPr>
          <p:spPr>
            <a:xfrm>
              <a:off x="-60408577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4" name="Ellipse 1173">
              <a:extLst>
                <a:ext uri="{FF2B5EF4-FFF2-40B4-BE49-F238E27FC236}">
                  <a16:creationId xmlns:a16="http://schemas.microsoft.com/office/drawing/2014/main" id="{ABF57AD9-4A6B-307F-1A41-B9EAF10C7C4A}"/>
                </a:ext>
              </a:extLst>
            </p:cNvPr>
            <p:cNvSpPr/>
            <p:nvPr/>
          </p:nvSpPr>
          <p:spPr>
            <a:xfrm>
              <a:off x="-58485070" y="-611848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5" name="Ellipse 1174">
              <a:extLst>
                <a:ext uri="{FF2B5EF4-FFF2-40B4-BE49-F238E27FC236}">
                  <a16:creationId xmlns:a16="http://schemas.microsoft.com/office/drawing/2014/main" id="{BD3E8104-D548-0B79-D418-FD72A3B8031F}"/>
                </a:ext>
              </a:extLst>
            </p:cNvPr>
            <p:cNvSpPr/>
            <p:nvPr/>
          </p:nvSpPr>
          <p:spPr>
            <a:xfrm>
              <a:off x="-60257852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6" name="Ellipse 1175">
              <a:extLst>
                <a:ext uri="{FF2B5EF4-FFF2-40B4-BE49-F238E27FC236}">
                  <a16:creationId xmlns:a16="http://schemas.microsoft.com/office/drawing/2014/main" id="{331E89A8-9748-FC39-8D11-A4D66852D228}"/>
                </a:ext>
              </a:extLst>
            </p:cNvPr>
            <p:cNvSpPr/>
            <p:nvPr/>
          </p:nvSpPr>
          <p:spPr>
            <a:xfrm>
              <a:off x="-58183055" y="-611848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7" name="Ellipse 1176">
              <a:extLst>
                <a:ext uri="{FF2B5EF4-FFF2-40B4-BE49-F238E27FC236}">
                  <a16:creationId xmlns:a16="http://schemas.microsoft.com/office/drawing/2014/main" id="{9A461E47-7667-B65F-6809-BEA0EC9ECD51}"/>
                </a:ext>
              </a:extLst>
            </p:cNvPr>
            <p:cNvSpPr/>
            <p:nvPr/>
          </p:nvSpPr>
          <p:spPr>
            <a:xfrm>
              <a:off x="-60106884" y="-73590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8" name="Ellipse 1177">
              <a:extLst>
                <a:ext uri="{FF2B5EF4-FFF2-40B4-BE49-F238E27FC236}">
                  <a16:creationId xmlns:a16="http://schemas.microsoft.com/office/drawing/2014/main" id="{5D00DE6F-C8BE-C600-61EF-CE0E9BC1B42C}"/>
                </a:ext>
              </a:extLst>
            </p:cNvPr>
            <p:cNvSpPr/>
            <p:nvPr/>
          </p:nvSpPr>
          <p:spPr>
            <a:xfrm>
              <a:off x="-61388819" y="-722819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9" name="Ellipse 1178">
              <a:extLst>
                <a:ext uri="{FF2B5EF4-FFF2-40B4-BE49-F238E27FC236}">
                  <a16:creationId xmlns:a16="http://schemas.microsoft.com/office/drawing/2014/main" id="{1DB77859-FF2E-6242-41ED-31A9D8B88E68}"/>
                </a:ext>
              </a:extLst>
            </p:cNvPr>
            <p:cNvSpPr/>
            <p:nvPr/>
          </p:nvSpPr>
          <p:spPr>
            <a:xfrm>
              <a:off x="-59955997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0" name="Ellipse 1179">
              <a:extLst>
                <a:ext uri="{FF2B5EF4-FFF2-40B4-BE49-F238E27FC236}">
                  <a16:creationId xmlns:a16="http://schemas.microsoft.com/office/drawing/2014/main" id="{27002929-B9ED-3F54-6DD2-2577D8E5F229}"/>
                </a:ext>
              </a:extLst>
            </p:cNvPr>
            <p:cNvSpPr/>
            <p:nvPr/>
          </p:nvSpPr>
          <p:spPr>
            <a:xfrm>
              <a:off x="-59880433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1" name="Ellipse 1180">
              <a:extLst>
                <a:ext uri="{FF2B5EF4-FFF2-40B4-BE49-F238E27FC236}">
                  <a16:creationId xmlns:a16="http://schemas.microsoft.com/office/drawing/2014/main" id="{4D176775-BD5A-471F-4B07-739F79D0B93A}"/>
                </a:ext>
              </a:extLst>
            </p:cNvPr>
            <p:cNvSpPr/>
            <p:nvPr/>
          </p:nvSpPr>
          <p:spPr>
            <a:xfrm>
              <a:off x="-59805191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2" name="Ellipse 1181">
              <a:extLst>
                <a:ext uri="{FF2B5EF4-FFF2-40B4-BE49-F238E27FC236}">
                  <a16:creationId xmlns:a16="http://schemas.microsoft.com/office/drawing/2014/main" id="{9DCDD275-24F2-4757-AA7D-9763B9CE2D6A}"/>
                </a:ext>
              </a:extLst>
            </p:cNvPr>
            <p:cNvSpPr/>
            <p:nvPr/>
          </p:nvSpPr>
          <p:spPr>
            <a:xfrm>
              <a:off x="-59730271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3" name="Ellipse 1182">
              <a:extLst>
                <a:ext uri="{FF2B5EF4-FFF2-40B4-BE49-F238E27FC236}">
                  <a16:creationId xmlns:a16="http://schemas.microsoft.com/office/drawing/2014/main" id="{29ED4233-FF6F-A234-0B9A-7B0AF097C7B7}"/>
                </a:ext>
              </a:extLst>
            </p:cNvPr>
            <p:cNvSpPr/>
            <p:nvPr/>
          </p:nvSpPr>
          <p:spPr>
            <a:xfrm>
              <a:off x="-59654304" y="-73590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4" name="Ellipse 1183">
              <a:extLst>
                <a:ext uri="{FF2B5EF4-FFF2-40B4-BE49-F238E27FC236}">
                  <a16:creationId xmlns:a16="http://schemas.microsoft.com/office/drawing/2014/main" id="{4E4D6549-3051-5692-7A87-0ACC5EFB8DFD}"/>
                </a:ext>
              </a:extLst>
            </p:cNvPr>
            <p:cNvSpPr/>
            <p:nvPr/>
          </p:nvSpPr>
          <p:spPr>
            <a:xfrm>
              <a:off x="-60030997" y="-8534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5" name="Ellipse 1184">
              <a:extLst>
                <a:ext uri="{FF2B5EF4-FFF2-40B4-BE49-F238E27FC236}">
                  <a16:creationId xmlns:a16="http://schemas.microsoft.com/office/drawing/2014/main" id="{A2D7A161-6C03-1EBD-931A-A99ED9F021EF}"/>
                </a:ext>
              </a:extLst>
            </p:cNvPr>
            <p:cNvSpPr/>
            <p:nvPr/>
          </p:nvSpPr>
          <p:spPr>
            <a:xfrm>
              <a:off x="-59503417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6" name="Ellipse 1185">
              <a:extLst>
                <a:ext uri="{FF2B5EF4-FFF2-40B4-BE49-F238E27FC236}">
                  <a16:creationId xmlns:a16="http://schemas.microsoft.com/office/drawing/2014/main" id="{380D7899-AA2F-DF06-BC47-5E84AF4A6160}"/>
                </a:ext>
              </a:extLst>
            </p:cNvPr>
            <p:cNvSpPr/>
            <p:nvPr/>
          </p:nvSpPr>
          <p:spPr>
            <a:xfrm>
              <a:off x="-59427852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7" name="Ellipse 1186">
              <a:extLst>
                <a:ext uri="{FF2B5EF4-FFF2-40B4-BE49-F238E27FC236}">
                  <a16:creationId xmlns:a16="http://schemas.microsoft.com/office/drawing/2014/main" id="{6666F177-0501-937E-2053-48A97B44B8A9}"/>
                </a:ext>
              </a:extLst>
            </p:cNvPr>
            <p:cNvSpPr/>
            <p:nvPr/>
          </p:nvSpPr>
          <p:spPr>
            <a:xfrm>
              <a:off x="-59352610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8" name="Ellipse 1187">
              <a:extLst>
                <a:ext uri="{FF2B5EF4-FFF2-40B4-BE49-F238E27FC236}">
                  <a16:creationId xmlns:a16="http://schemas.microsoft.com/office/drawing/2014/main" id="{7C6D7582-C759-30E2-5BB3-BB479C7E0600}"/>
                </a:ext>
              </a:extLst>
            </p:cNvPr>
            <p:cNvSpPr/>
            <p:nvPr/>
          </p:nvSpPr>
          <p:spPr>
            <a:xfrm>
              <a:off x="-60182851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9" name="Ellipse 1188">
              <a:extLst>
                <a:ext uri="{FF2B5EF4-FFF2-40B4-BE49-F238E27FC236}">
                  <a16:creationId xmlns:a16="http://schemas.microsoft.com/office/drawing/2014/main" id="{ED486A9E-CA8D-1EAD-4794-EBF1363CC598}"/>
                </a:ext>
              </a:extLst>
            </p:cNvPr>
            <p:cNvSpPr/>
            <p:nvPr/>
          </p:nvSpPr>
          <p:spPr>
            <a:xfrm>
              <a:off x="-59201723" y="-73590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0" name="Ellipse 1189">
              <a:extLst>
                <a:ext uri="{FF2B5EF4-FFF2-40B4-BE49-F238E27FC236}">
                  <a16:creationId xmlns:a16="http://schemas.microsoft.com/office/drawing/2014/main" id="{8CC82DFD-6784-7626-75D9-AB77C910FBA8}"/>
                </a:ext>
              </a:extLst>
            </p:cNvPr>
            <p:cNvSpPr/>
            <p:nvPr/>
          </p:nvSpPr>
          <p:spPr>
            <a:xfrm>
              <a:off x="-60483578" y="-8534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1" name="Ellipse 1190">
              <a:extLst>
                <a:ext uri="{FF2B5EF4-FFF2-40B4-BE49-F238E27FC236}">
                  <a16:creationId xmlns:a16="http://schemas.microsoft.com/office/drawing/2014/main" id="{3C4130E2-5890-140D-450C-32BA4E557437}"/>
                </a:ext>
              </a:extLst>
            </p:cNvPr>
            <p:cNvSpPr/>
            <p:nvPr/>
          </p:nvSpPr>
          <p:spPr>
            <a:xfrm>
              <a:off x="-59050836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2" name="Ellipse 1191">
              <a:extLst>
                <a:ext uri="{FF2B5EF4-FFF2-40B4-BE49-F238E27FC236}">
                  <a16:creationId xmlns:a16="http://schemas.microsoft.com/office/drawing/2014/main" id="{FE5ACFAF-FB08-787F-2820-3A1D40C362D5}"/>
                </a:ext>
              </a:extLst>
            </p:cNvPr>
            <p:cNvSpPr/>
            <p:nvPr/>
          </p:nvSpPr>
          <p:spPr>
            <a:xfrm>
              <a:off x="-58975272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3" name="Ellipse 1192">
              <a:extLst>
                <a:ext uri="{FF2B5EF4-FFF2-40B4-BE49-F238E27FC236}">
                  <a16:creationId xmlns:a16="http://schemas.microsoft.com/office/drawing/2014/main" id="{7AF00A91-9E88-508F-701F-5808628C25C5}"/>
                </a:ext>
              </a:extLst>
            </p:cNvPr>
            <p:cNvSpPr/>
            <p:nvPr/>
          </p:nvSpPr>
          <p:spPr>
            <a:xfrm>
              <a:off x="-58900030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4" name="Ellipse 1193">
              <a:extLst>
                <a:ext uri="{FF2B5EF4-FFF2-40B4-BE49-F238E27FC236}">
                  <a16:creationId xmlns:a16="http://schemas.microsoft.com/office/drawing/2014/main" id="{FF88F2E7-C699-E6E9-20B5-DE2760D0FB00}"/>
                </a:ext>
              </a:extLst>
            </p:cNvPr>
            <p:cNvSpPr/>
            <p:nvPr/>
          </p:nvSpPr>
          <p:spPr>
            <a:xfrm>
              <a:off x="-60635431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5" name="Ellipse 1194">
              <a:extLst>
                <a:ext uri="{FF2B5EF4-FFF2-40B4-BE49-F238E27FC236}">
                  <a16:creationId xmlns:a16="http://schemas.microsoft.com/office/drawing/2014/main" id="{CBD19077-7594-B30C-E768-88EA0607B227}"/>
                </a:ext>
              </a:extLst>
            </p:cNvPr>
            <p:cNvSpPr/>
            <p:nvPr/>
          </p:nvSpPr>
          <p:spPr>
            <a:xfrm>
              <a:off x="-60936158" y="-8534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6" name="Ellipse 1195">
              <a:extLst>
                <a:ext uri="{FF2B5EF4-FFF2-40B4-BE49-F238E27FC236}">
                  <a16:creationId xmlns:a16="http://schemas.microsoft.com/office/drawing/2014/main" id="{31D45CA6-CFAF-E8AF-73B5-6167EFFE1D28}"/>
                </a:ext>
              </a:extLst>
            </p:cNvPr>
            <p:cNvSpPr/>
            <p:nvPr/>
          </p:nvSpPr>
          <p:spPr>
            <a:xfrm>
              <a:off x="-58673256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7" name="Ellipse 1196">
              <a:extLst>
                <a:ext uri="{FF2B5EF4-FFF2-40B4-BE49-F238E27FC236}">
                  <a16:creationId xmlns:a16="http://schemas.microsoft.com/office/drawing/2014/main" id="{AEB2D205-A094-7139-6702-35FAC55C3C02}"/>
                </a:ext>
              </a:extLst>
            </p:cNvPr>
            <p:cNvSpPr/>
            <p:nvPr/>
          </p:nvSpPr>
          <p:spPr>
            <a:xfrm>
              <a:off x="-58598256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8" name="Ellipse 1197">
              <a:extLst>
                <a:ext uri="{FF2B5EF4-FFF2-40B4-BE49-F238E27FC236}">
                  <a16:creationId xmlns:a16="http://schemas.microsoft.com/office/drawing/2014/main" id="{2F791F43-C57D-CAD2-D2FB-6AD53D8A1270}"/>
                </a:ext>
              </a:extLst>
            </p:cNvPr>
            <p:cNvSpPr/>
            <p:nvPr/>
          </p:nvSpPr>
          <p:spPr>
            <a:xfrm>
              <a:off x="-58522691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9" name="Ellipse 1198">
              <a:extLst>
                <a:ext uri="{FF2B5EF4-FFF2-40B4-BE49-F238E27FC236}">
                  <a16:creationId xmlns:a16="http://schemas.microsoft.com/office/drawing/2014/main" id="{44A7FFDE-2BF9-E70B-842E-42C41DDB7177}"/>
                </a:ext>
              </a:extLst>
            </p:cNvPr>
            <p:cNvSpPr/>
            <p:nvPr/>
          </p:nvSpPr>
          <p:spPr>
            <a:xfrm>
              <a:off x="-58447449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0" name="Ellipse 1199">
              <a:extLst>
                <a:ext uri="{FF2B5EF4-FFF2-40B4-BE49-F238E27FC236}">
                  <a16:creationId xmlns:a16="http://schemas.microsoft.com/office/drawing/2014/main" id="{0D108E8F-1DA7-4F42-5600-F2F850B7625E}"/>
                </a:ext>
              </a:extLst>
            </p:cNvPr>
            <p:cNvSpPr/>
            <p:nvPr/>
          </p:nvSpPr>
          <p:spPr>
            <a:xfrm>
              <a:off x="-61088012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1" name="Ellipse 1200">
              <a:extLst>
                <a:ext uri="{FF2B5EF4-FFF2-40B4-BE49-F238E27FC236}">
                  <a16:creationId xmlns:a16="http://schemas.microsoft.com/office/drawing/2014/main" id="{5D0FADAC-05AD-A9F0-FA63-75C981035407}"/>
                </a:ext>
              </a:extLst>
            </p:cNvPr>
            <p:cNvSpPr/>
            <p:nvPr/>
          </p:nvSpPr>
          <p:spPr>
            <a:xfrm>
              <a:off x="-58409506" y="-86002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2" name="Ellipse 1201">
              <a:extLst>
                <a:ext uri="{FF2B5EF4-FFF2-40B4-BE49-F238E27FC236}">
                  <a16:creationId xmlns:a16="http://schemas.microsoft.com/office/drawing/2014/main" id="{2EE5B941-0B35-C21B-2C1A-B7618DE55995}"/>
                </a:ext>
              </a:extLst>
            </p:cNvPr>
            <p:cNvSpPr/>
            <p:nvPr/>
          </p:nvSpPr>
          <p:spPr>
            <a:xfrm>
              <a:off x="-58220676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3" name="Ellipse 1202">
              <a:extLst>
                <a:ext uri="{FF2B5EF4-FFF2-40B4-BE49-F238E27FC236}">
                  <a16:creationId xmlns:a16="http://schemas.microsoft.com/office/drawing/2014/main" id="{703167A6-418F-52A1-E80E-07EC9A472E4F}"/>
                </a:ext>
              </a:extLst>
            </p:cNvPr>
            <p:cNvSpPr/>
            <p:nvPr/>
          </p:nvSpPr>
          <p:spPr>
            <a:xfrm>
              <a:off x="-58145595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4" name="Ellipse 1203">
              <a:extLst>
                <a:ext uri="{FF2B5EF4-FFF2-40B4-BE49-F238E27FC236}">
                  <a16:creationId xmlns:a16="http://schemas.microsoft.com/office/drawing/2014/main" id="{28386578-2696-7935-6455-D1D1BF099DB1}"/>
                </a:ext>
              </a:extLst>
            </p:cNvPr>
            <p:cNvSpPr/>
            <p:nvPr/>
          </p:nvSpPr>
          <p:spPr>
            <a:xfrm>
              <a:off x="-58070111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5" name="Ellipse 1204">
              <a:extLst>
                <a:ext uri="{FF2B5EF4-FFF2-40B4-BE49-F238E27FC236}">
                  <a16:creationId xmlns:a16="http://schemas.microsoft.com/office/drawing/2014/main" id="{6AB94632-BD07-280C-4B6E-0564EC3DA8F9}"/>
                </a:ext>
              </a:extLst>
            </p:cNvPr>
            <p:cNvSpPr/>
            <p:nvPr/>
          </p:nvSpPr>
          <p:spPr>
            <a:xfrm>
              <a:off x="-57994869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6" name="Ellipse 1205">
              <a:extLst>
                <a:ext uri="{FF2B5EF4-FFF2-40B4-BE49-F238E27FC236}">
                  <a16:creationId xmlns:a16="http://schemas.microsoft.com/office/drawing/2014/main" id="{566BF06B-BDFC-CA58-0557-DA11EBDE25E5}"/>
                </a:ext>
              </a:extLst>
            </p:cNvPr>
            <p:cNvSpPr/>
            <p:nvPr/>
          </p:nvSpPr>
          <p:spPr>
            <a:xfrm>
              <a:off x="-58711522" y="-86002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7" name="Ellipse 1206">
              <a:extLst>
                <a:ext uri="{FF2B5EF4-FFF2-40B4-BE49-F238E27FC236}">
                  <a16:creationId xmlns:a16="http://schemas.microsoft.com/office/drawing/2014/main" id="{5ABE4E54-E776-9017-D747-A2F1259DCE9C}"/>
                </a:ext>
              </a:extLst>
            </p:cNvPr>
            <p:cNvSpPr/>
            <p:nvPr/>
          </p:nvSpPr>
          <p:spPr>
            <a:xfrm>
              <a:off x="-58862489" y="-59872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8" name="Ellipse 1207">
              <a:extLst>
                <a:ext uri="{FF2B5EF4-FFF2-40B4-BE49-F238E27FC236}">
                  <a16:creationId xmlns:a16="http://schemas.microsoft.com/office/drawing/2014/main" id="{A8DC7AB8-6385-5C80-B65F-D95150439135}"/>
                </a:ext>
              </a:extLst>
            </p:cNvPr>
            <p:cNvSpPr/>
            <p:nvPr/>
          </p:nvSpPr>
          <p:spPr>
            <a:xfrm>
              <a:off x="-57768095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9" name="Ellipse 1208">
              <a:extLst>
                <a:ext uri="{FF2B5EF4-FFF2-40B4-BE49-F238E27FC236}">
                  <a16:creationId xmlns:a16="http://schemas.microsoft.com/office/drawing/2014/main" id="{57BA2CBB-8306-88A1-7388-1891606C165F}"/>
                </a:ext>
              </a:extLst>
            </p:cNvPr>
            <p:cNvSpPr/>
            <p:nvPr/>
          </p:nvSpPr>
          <p:spPr>
            <a:xfrm>
              <a:off x="-57693014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0" name="Ellipse 1209">
              <a:extLst>
                <a:ext uri="{FF2B5EF4-FFF2-40B4-BE49-F238E27FC236}">
                  <a16:creationId xmlns:a16="http://schemas.microsoft.com/office/drawing/2014/main" id="{94D90C7A-1DC7-BEEE-BB67-5DBB35850FFD}"/>
                </a:ext>
              </a:extLst>
            </p:cNvPr>
            <p:cNvSpPr/>
            <p:nvPr/>
          </p:nvSpPr>
          <p:spPr>
            <a:xfrm>
              <a:off x="-57617531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1" name="Ellipse 1210">
              <a:extLst>
                <a:ext uri="{FF2B5EF4-FFF2-40B4-BE49-F238E27FC236}">
                  <a16:creationId xmlns:a16="http://schemas.microsoft.com/office/drawing/2014/main" id="{F9202F4B-198E-C92A-B37B-2FFDE86D6836}"/>
                </a:ext>
              </a:extLst>
            </p:cNvPr>
            <p:cNvSpPr/>
            <p:nvPr/>
          </p:nvSpPr>
          <p:spPr>
            <a:xfrm>
              <a:off x="-61841400" y="-722819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2" name="Ellipse 1211">
              <a:extLst>
                <a:ext uri="{FF2B5EF4-FFF2-40B4-BE49-F238E27FC236}">
                  <a16:creationId xmlns:a16="http://schemas.microsoft.com/office/drawing/2014/main" id="{1C72BFE7-09B8-C995-2931-C7CFA73B9186}"/>
                </a:ext>
              </a:extLst>
            </p:cNvPr>
            <p:cNvSpPr/>
            <p:nvPr/>
          </p:nvSpPr>
          <p:spPr>
            <a:xfrm>
              <a:off x="-58710797" y="-5987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3" name="Ellipse 1212">
              <a:extLst>
                <a:ext uri="{FF2B5EF4-FFF2-40B4-BE49-F238E27FC236}">
                  <a16:creationId xmlns:a16="http://schemas.microsoft.com/office/drawing/2014/main" id="{319E1868-F0FF-FD4C-6D7C-291CDA292358}"/>
                </a:ext>
              </a:extLst>
            </p:cNvPr>
            <p:cNvSpPr/>
            <p:nvPr/>
          </p:nvSpPr>
          <p:spPr>
            <a:xfrm>
              <a:off x="-57504667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4" name="Ellipse 1213">
              <a:extLst>
                <a:ext uri="{FF2B5EF4-FFF2-40B4-BE49-F238E27FC236}">
                  <a16:creationId xmlns:a16="http://schemas.microsoft.com/office/drawing/2014/main" id="{743C2AE9-4788-DE8E-037B-7747C91AB274}"/>
                </a:ext>
              </a:extLst>
            </p:cNvPr>
            <p:cNvSpPr/>
            <p:nvPr/>
          </p:nvSpPr>
          <p:spPr>
            <a:xfrm>
              <a:off x="-58409909" y="-59872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5" name="Ellipse 1214">
              <a:extLst>
                <a:ext uri="{FF2B5EF4-FFF2-40B4-BE49-F238E27FC236}">
                  <a16:creationId xmlns:a16="http://schemas.microsoft.com/office/drawing/2014/main" id="{B9D1C8D8-002E-0511-B2BA-2D9AF7948B32}"/>
                </a:ext>
              </a:extLst>
            </p:cNvPr>
            <p:cNvSpPr/>
            <p:nvPr/>
          </p:nvSpPr>
          <p:spPr>
            <a:xfrm>
              <a:off x="-58258216" y="-5987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6" name="Ellipse 1215">
              <a:extLst>
                <a:ext uri="{FF2B5EF4-FFF2-40B4-BE49-F238E27FC236}">
                  <a16:creationId xmlns:a16="http://schemas.microsoft.com/office/drawing/2014/main" id="{172736F8-372E-6937-24D1-8CEE527D0917}"/>
                </a:ext>
              </a:extLst>
            </p:cNvPr>
            <p:cNvSpPr/>
            <p:nvPr/>
          </p:nvSpPr>
          <p:spPr>
            <a:xfrm>
              <a:off x="-57957328" y="-59872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7" name="Ellipse 1216">
              <a:extLst>
                <a:ext uri="{FF2B5EF4-FFF2-40B4-BE49-F238E27FC236}">
                  <a16:creationId xmlns:a16="http://schemas.microsoft.com/office/drawing/2014/main" id="{2A273FF8-601C-0E49-AF17-D4658855F1AE}"/>
                </a:ext>
              </a:extLst>
            </p:cNvPr>
            <p:cNvSpPr/>
            <p:nvPr/>
          </p:nvSpPr>
          <p:spPr>
            <a:xfrm>
              <a:off x="-61049988" y="-860020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8" name="Ellipse 1217">
              <a:extLst>
                <a:ext uri="{FF2B5EF4-FFF2-40B4-BE49-F238E27FC236}">
                  <a16:creationId xmlns:a16="http://schemas.microsoft.com/office/drawing/2014/main" id="{70646AF3-D2DA-2254-6D7F-F0109718CBDA}"/>
                </a:ext>
              </a:extLst>
            </p:cNvPr>
            <p:cNvSpPr/>
            <p:nvPr/>
          </p:nvSpPr>
          <p:spPr>
            <a:xfrm>
              <a:off x="-58447449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9" name="Ellipse 1218">
              <a:extLst>
                <a:ext uri="{FF2B5EF4-FFF2-40B4-BE49-F238E27FC236}">
                  <a16:creationId xmlns:a16="http://schemas.microsoft.com/office/drawing/2014/main" id="{D5C0C92B-ACF7-A1A9-9C48-881A9292235E}"/>
                </a:ext>
              </a:extLst>
            </p:cNvPr>
            <p:cNvSpPr/>
            <p:nvPr/>
          </p:nvSpPr>
          <p:spPr>
            <a:xfrm>
              <a:off x="-58673256" y="-866489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0" name="Ellipse 1219">
              <a:extLst>
                <a:ext uri="{FF2B5EF4-FFF2-40B4-BE49-F238E27FC236}">
                  <a16:creationId xmlns:a16="http://schemas.microsoft.com/office/drawing/2014/main" id="{7F179118-3BC1-0C55-6804-7C277A3519FD}"/>
                </a:ext>
              </a:extLst>
            </p:cNvPr>
            <p:cNvSpPr/>
            <p:nvPr/>
          </p:nvSpPr>
          <p:spPr>
            <a:xfrm>
              <a:off x="-58862489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1" name="Ellipse 1220">
              <a:extLst>
                <a:ext uri="{FF2B5EF4-FFF2-40B4-BE49-F238E27FC236}">
                  <a16:creationId xmlns:a16="http://schemas.microsoft.com/office/drawing/2014/main" id="{C7927083-A3B9-3FA9-ABEC-25327035FCD6}"/>
                </a:ext>
              </a:extLst>
            </p:cNvPr>
            <p:cNvSpPr/>
            <p:nvPr/>
          </p:nvSpPr>
          <p:spPr>
            <a:xfrm>
              <a:off x="-58710877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2" name="Ellipse 1221">
              <a:extLst>
                <a:ext uri="{FF2B5EF4-FFF2-40B4-BE49-F238E27FC236}">
                  <a16:creationId xmlns:a16="http://schemas.microsoft.com/office/drawing/2014/main" id="{9D2FAFC6-F128-B9A6-702D-4338DA90ABEE}"/>
                </a:ext>
              </a:extLst>
            </p:cNvPr>
            <p:cNvSpPr/>
            <p:nvPr/>
          </p:nvSpPr>
          <p:spPr>
            <a:xfrm>
              <a:off x="-59352610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3" name="Ellipse 1222">
              <a:extLst>
                <a:ext uri="{FF2B5EF4-FFF2-40B4-BE49-F238E27FC236}">
                  <a16:creationId xmlns:a16="http://schemas.microsoft.com/office/drawing/2014/main" id="{F18ADA48-C978-0A49-5AC1-3C50B330A2F9}"/>
                </a:ext>
              </a:extLst>
            </p:cNvPr>
            <p:cNvSpPr/>
            <p:nvPr/>
          </p:nvSpPr>
          <p:spPr>
            <a:xfrm>
              <a:off x="-59578417" y="-866489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4" name="Ellipse 1223">
              <a:extLst>
                <a:ext uri="{FF2B5EF4-FFF2-40B4-BE49-F238E27FC236}">
                  <a16:creationId xmlns:a16="http://schemas.microsoft.com/office/drawing/2014/main" id="{ACC48221-06C1-D3DC-F965-15C4DC37DB99}"/>
                </a:ext>
              </a:extLst>
            </p:cNvPr>
            <p:cNvSpPr/>
            <p:nvPr/>
          </p:nvSpPr>
          <p:spPr>
            <a:xfrm>
              <a:off x="-59805271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5" name="Ellipse 1224">
              <a:extLst>
                <a:ext uri="{FF2B5EF4-FFF2-40B4-BE49-F238E27FC236}">
                  <a16:creationId xmlns:a16="http://schemas.microsoft.com/office/drawing/2014/main" id="{4A782506-4E75-0D8A-6727-8BA78310F86B}"/>
                </a:ext>
              </a:extLst>
            </p:cNvPr>
            <p:cNvSpPr/>
            <p:nvPr/>
          </p:nvSpPr>
          <p:spPr>
            <a:xfrm>
              <a:off x="-58409909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6" name="Ellipse 1225">
              <a:extLst>
                <a:ext uri="{FF2B5EF4-FFF2-40B4-BE49-F238E27FC236}">
                  <a16:creationId xmlns:a16="http://schemas.microsoft.com/office/drawing/2014/main" id="{EB822A0B-3990-0732-5417-8BDAE665C739}"/>
                </a:ext>
              </a:extLst>
            </p:cNvPr>
            <p:cNvSpPr/>
            <p:nvPr/>
          </p:nvSpPr>
          <p:spPr>
            <a:xfrm>
              <a:off x="-57957248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7" name="Ellipse 1226">
              <a:extLst>
                <a:ext uri="{FF2B5EF4-FFF2-40B4-BE49-F238E27FC236}">
                  <a16:creationId xmlns:a16="http://schemas.microsoft.com/office/drawing/2014/main" id="{74710D41-6CCE-60E6-A1F8-71ED3CAACDBD}"/>
                </a:ext>
              </a:extLst>
            </p:cNvPr>
            <p:cNvSpPr/>
            <p:nvPr/>
          </p:nvSpPr>
          <p:spPr>
            <a:xfrm>
              <a:off x="-58258216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8" name="Ellipse 1227">
              <a:extLst>
                <a:ext uri="{FF2B5EF4-FFF2-40B4-BE49-F238E27FC236}">
                  <a16:creationId xmlns:a16="http://schemas.microsoft.com/office/drawing/2014/main" id="{EB0E7386-588C-711D-F6D5-E35749E1BC2C}"/>
                </a:ext>
              </a:extLst>
            </p:cNvPr>
            <p:cNvSpPr/>
            <p:nvPr/>
          </p:nvSpPr>
          <p:spPr>
            <a:xfrm>
              <a:off x="-60257852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9" name="Ellipse 1228">
              <a:extLst>
                <a:ext uri="{FF2B5EF4-FFF2-40B4-BE49-F238E27FC236}">
                  <a16:creationId xmlns:a16="http://schemas.microsoft.com/office/drawing/2014/main" id="{329F3D43-5FB0-DC75-4BF6-E99053A73B71}"/>
                </a:ext>
              </a:extLst>
            </p:cNvPr>
            <p:cNvSpPr/>
            <p:nvPr/>
          </p:nvSpPr>
          <p:spPr>
            <a:xfrm>
              <a:off x="-60710432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0" name="Ellipse 1229">
              <a:extLst>
                <a:ext uri="{FF2B5EF4-FFF2-40B4-BE49-F238E27FC236}">
                  <a16:creationId xmlns:a16="http://schemas.microsoft.com/office/drawing/2014/main" id="{5E2168D1-A3B4-3A70-0454-7D11BE43D6C3}"/>
                </a:ext>
              </a:extLst>
            </p:cNvPr>
            <p:cNvSpPr/>
            <p:nvPr/>
          </p:nvSpPr>
          <p:spPr>
            <a:xfrm>
              <a:off x="-54789185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1" name="Ellipse 1230">
              <a:extLst>
                <a:ext uri="{FF2B5EF4-FFF2-40B4-BE49-F238E27FC236}">
                  <a16:creationId xmlns:a16="http://schemas.microsoft.com/office/drawing/2014/main" id="{710F4E6A-F260-FB2A-56C8-2CCABCEEBA7D}"/>
                </a:ext>
              </a:extLst>
            </p:cNvPr>
            <p:cNvSpPr/>
            <p:nvPr/>
          </p:nvSpPr>
          <p:spPr>
            <a:xfrm>
              <a:off x="-59616199" y="-873079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2" name="Ellipse 1231">
              <a:extLst>
                <a:ext uri="{FF2B5EF4-FFF2-40B4-BE49-F238E27FC236}">
                  <a16:creationId xmlns:a16="http://schemas.microsoft.com/office/drawing/2014/main" id="{17C6E21D-9DC1-9EAF-A605-B30FB42D8788}"/>
                </a:ext>
              </a:extLst>
            </p:cNvPr>
            <p:cNvSpPr/>
            <p:nvPr/>
          </p:nvSpPr>
          <p:spPr>
            <a:xfrm>
              <a:off x="-60521360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3" name="Ellipse 1232">
              <a:extLst>
                <a:ext uri="{FF2B5EF4-FFF2-40B4-BE49-F238E27FC236}">
                  <a16:creationId xmlns:a16="http://schemas.microsoft.com/office/drawing/2014/main" id="{59320479-A681-434B-1F09-65250A21844D}"/>
                </a:ext>
              </a:extLst>
            </p:cNvPr>
            <p:cNvSpPr/>
            <p:nvPr/>
          </p:nvSpPr>
          <p:spPr>
            <a:xfrm>
              <a:off x="-54675113" y="-579132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4" name="Ellipse 1233">
              <a:extLst>
                <a:ext uri="{FF2B5EF4-FFF2-40B4-BE49-F238E27FC236}">
                  <a16:creationId xmlns:a16="http://schemas.microsoft.com/office/drawing/2014/main" id="{EF5471CE-7279-BFA2-AB03-CFA3401F37D8}"/>
                </a:ext>
              </a:extLst>
            </p:cNvPr>
            <p:cNvSpPr/>
            <p:nvPr/>
          </p:nvSpPr>
          <p:spPr>
            <a:xfrm>
              <a:off x="-60635512" y="-879604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5" name="Ellipse 1234">
              <a:extLst>
                <a:ext uri="{FF2B5EF4-FFF2-40B4-BE49-F238E27FC236}">
                  <a16:creationId xmlns:a16="http://schemas.microsoft.com/office/drawing/2014/main" id="{18545034-BA7D-0F47-A6B2-09B3A1B8989A}"/>
                </a:ext>
              </a:extLst>
            </p:cNvPr>
            <p:cNvSpPr/>
            <p:nvPr/>
          </p:nvSpPr>
          <p:spPr>
            <a:xfrm>
              <a:off x="-54864105" y="-546433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6" name="Ellipse 1235">
              <a:extLst>
                <a:ext uri="{FF2B5EF4-FFF2-40B4-BE49-F238E27FC236}">
                  <a16:creationId xmlns:a16="http://schemas.microsoft.com/office/drawing/2014/main" id="{DB61F9F9-817E-232C-1A98-D1E930846CFF}"/>
                </a:ext>
              </a:extLst>
            </p:cNvPr>
            <p:cNvSpPr/>
            <p:nvPr/>
          </p:nvSpPr>
          <p:spPr>
            <a:xfrm>
              <a:off x="-58447449" y="-54000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7" name="Ellipse 1236">
              <a:extLst>
                <a:ext uri="{FF2B5EF4-FFF2-40B4-BE49-F238E27FC236}">
                  <a16:creationId xmlns:a16="http://schemas.microsoft.com/office/drawing/2014/main" id="{F65A9652-5F6C-14BC-2F7D-82DFD395F5A5}"/>
                </a:ext>
              </a:extLst>
            </p:cNvPr>
            <p:cNvSpPr/>
            <p:nvPr/>
          </p:nvSpPr>
          <p:spPr>
            <a:xfrm>
              <a:off x="-54901968" y="-540005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8" name="Ellipse 1237">
              <a:extLst>
                <a:ext uri="{FF2B5EF4-FFF2-40B4-BE49-F238E27FC236}">
                  <a16:creationId xmlns:a16="http://schemas.microsoft.com/office/drawing/2014/main" id="{72BF0429-1C08-C659-0408-D112D944659B}"/>
                </a:ext>
              </a:extLst>
            </p:cNvPr>
            <p:cNvSpPr/>
            <p:nvPr/>
          </p:nvSpPr>
          <p:spPr>
            <a:xfrm>
              <a:off x="-60068780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9" name="Ellipse 1238">
              <a:extLst>
                <a:ext uri="{FF2B5EF4-FFF2-40B4-BE49-F238E27FC236}">
                  <a16:creationId xmlns:a16="http://schemas.microsoft.com/office/drawing/2014/main" id="{CFEE2FDF-A503-B933-E742-C1AB0E7427FA}"/>
                </a:ext>
              </a:extLst>
            </p:cNvPr>
            <p:cNvSpPr/>
            <p:nvPr/>
          </p:nvSpPr>
          <p:spPr>
            <a:xfrm>
              <a:off x="-58409828" y="-533431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0" name="Ellipse 1239">
              <a:extLst>
                <a:ext uri="{FF2B5EF4-FFF2-40B4-BE49-F238E27FC236}">
                  <a16:creationId xmlns:a16="http://schemas.microsoft.com/office/drawing/2014/main" id="{EE49C3F1-5DB5-F9A6-540F-9FB002C6F30B}"/>
                </a:ext>
              </a:extLst>
            </p:cNvPr>
            <p:cNvSpPr/>
            <p:nvPr/>
          </p:nvSpPr>
          <p:spPr>
            <a:xfrm>
              <a:off x="-58258458" y="-533431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1" name="Ellipse 1240">
              <a:extLst>
                <a:ext uri="{FF2B5EF4-FFF2-40B4-BE49-F238E27FC236}">
                  <a16:creationId xmlns:a16="http://schemas.microsoft.com/office/drawing/2014/main" id="{F0CBD57E-B976-BFFE-ECA8-A00AE3547D62}"/>
                </a:ext>
              </a:extLst>
            </p:cNvPr>
            <p:cNvSpPr/>
            <p:nvPr/>
          </p:nvSpPr>
          <p:spPr>
            <a:xfrm>
              <a:off x="-54864105" y="-533407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2" name="Ellipse 1241">
              <a:extLst>
                <a:ext uri="{FF2B5EF4-FFF2-40B4-BE49-F238E27FC236}">
                  <a16:creationId xmlns:a16="http://schemas.microsoft.com/office/drawing/2014/main" id="{B12C562C-C690-721C-17B8-72ABAFC3268E}"/>
                </a:ext>
              </a:extLst>
            </p:cNvPr>
            <p:cNvSpPr/>
            <p:nvPr/>
          </p:nvSpPr>
          <p:spPr>
            <a:xfrm>
              <a:off x="-55279386" y="-52687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3" name="Ellipse 1242">
              <a:extLst>
                <a:ext uri="{FF2B5EF4-FFF2-40B4-BE49-F238E27FC236}">
                  <a16:creationId xmlns:a16="http://schemas.microsoft.com/office/drawing/2014/main" id="{9552F099-5B90-0DAB-8A82-6F7BB929D0EB}"/>
                </a:ext>
              </a:extLst>
            </p:cNvPr>
            <p:cNvSpPr/>
            <p:nvPr/>
          </p:nvSpPr>
          <p:spPr>
            <a:xfrm>
              <a:off x="-55127694" y="-526865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4" name="Ellipse 1243">
              <a:extLst>
                <a:ext uri="{FF2B5EF4-FFF2-40B4-BE49-F238E27FC236}">
                  <a16:creationId xmlns:a16="http://schemas.microsoft.com/office/drawing/2014/main" id="{76943A51-E40F-772F-E036-5F068CBF85AE}"/>
                </a:ext>
              </a:extLst>
            </p:cNvPr>
            <p:cNvSpPr/>
            <p:nvPr/>
          </p:nvSpPr>
          <p:spPr>
            <a:xfrm>
              <a:off x="-59616199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5" name="Ellipse 1244">
              <a:extLst>
                <a:ext uri="{FF2B5EF4-FFF2-40B4-BE49-F238E27FC236}">
                  <a16:creationId xmlns:a16="http://schemas.microsoft.com/office/drawing/2014/main" id="{BCA11B99-7A9A-EB38-B1B0-2DE676FEAB23}"/>
                </a:ext>
              </a:extLst>
            </p:cNvPr>
            <p:cNvSpPr/>
            <p:nvPr/>
          </p:nvSpPr>
          <p:spPr>
            <a:xfrm>
              <a:off x="-58258941" y="-520356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6" name="Ellipse 1245">
              <a:extLst>
                <a:ext uri="{FF2B5EF4-FFF2-40B4-BE49-F238E27FC236}">
                  <a16:creationId xmlns:a16="http://schemas.microsoft.com/office/drawing/2014/main" id="{8978695E-AE53-AF7A-1B23-8D3F8CAAF3B0}"/>
                </a:ext>
              </a:extLst>
            </p:cNvPr>
            <p:cNvSpPr/>
            <p:nvPr/>
          </p:nvSpPr>
          <p:spPr>
            <a:xfrm>
              <a:off x="-55165798" y="-520348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7" name="Ellipse 1246">
              <a:extLst>
                <a:ext uri="{FF2B5EF4-FFF2-40B4-BE49-F238E27FC236}">
                  <a16:creationId xmlns:a16="http://schemas.microsoft.com/office/drawing/2014/main" id="{9F918790-CEA8-46B6-B19E-5B6C7F126B04}"/>
                </a:ext>
              </a:extLst>
            </p:cNvPr>
            <p:cNvSpPr/>
            <p:nvPr/>
          </p:nvSpPr>
          <p:spPr>
            <a:xfrm>
              <a:off x="-58220676" y="-51385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8" name="Ellipse 1247">
              <a:extLst>
                <a:ext uri="{FF2B5EF4-FFF2-40B4-BE49-F238E27FC236}">
                  <a16:creationId xmlns:a16="http://schemas.microsoft.com/office/drawing/2014/main" id="{2A00B654-A0BB-F36E-657D-C2234F2E204A}"/>
                </a:ext>
              </a:extLst>
            </p:cNvPr>
            <p:cNvSpPr/>
            <p:nvPr/>
          </p:nvSpPr>
          <p:spPr>
            <a:xfrm>
              <a:off x="-58711038" y="-899188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9" name="Ellipse 1248">
              <a:extLst>
                <a:ext uri="{FF2B5EF4-FFF2-40B4-BE49-F238E27FC236}">
                  <a16:creationId xmlns:a16="http://schemas.microsoft.com/office/drawing/2014/main" id="{BF27FBA2-B2AB-3B9A-07D6-B4ACB1F256C9}"/>
                </a:ext>
              </a:extLst>
            </p:cNvPr>
            <p:cNvSpPr/>
            <p:nvPr/>
          </p:nvSpPr>
          <p:spPr>
            <a:xfrm>
              <a:off x="-55279145" y="-500748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0" name="Ellipse 1249">
              <a:extLst>
                <a:ext uri="{FF2B5EF4-FFF2-40B4-BE49-F238E27FC236}">
                  <a16:creationId xmlns:a16="http://schemas.microsoft.com/office/drawing/2014/main" id="{490CEA7C-8E84-BD92-EB60-85E16B638615}"/>
                </a:ext>
              </a:extLst>
            </p:cNvPr>
            <p:cNvSpPr/>
            <p:nvPr/>
          </p:nvSpPr>
          <p:spPr>
            <a:xfrm>
              <a:off x="-59163619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1" name="Ellipse 1250">
              <a:extLst>
                <a:ext uri="{FF2B5EF4-FFF2-40B4-BE49-F238E27FC236}">
                  <a16:creationId xmlns:a16="http://schemas.microsoft.com/office/drawing/2014/main" id="{646DA75D-3E55-2449-F7EF-19A483B2DC0D}"/>
                </a:ext>
              </a:extLst>
            </p:cNvPr>
            <p:cNvSpPr/>
            <p:nvPr/>
          </p:nvSpPr>
          <p:spPr>
            <a:xfrm>
              <a:off x="-55731725" y="-487721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2" name="Ellipse 1251">
              <a:extLst>
                <a:ext uri="{FF2B5EF4-FFF2-40B4-BE49-F238E27FC236}">
                  <a16:creationId xmlns:a16="http://schemas.microsoft.com/office/drawing/2014/main" id="{5489F278-2F6F-3CAD-E5E2-6ACD7FB96DC0}"/>
                </a:ext>
              </a:extLst>
            </p:cNvPr>
            <p:cNvSpPr/>
            <p:nvPr/>
          </p:nvSpPr>
          <p:spPr>
            <a:xfrm>
              <a:off x="-55580033" y="-487721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3" name="Ellipse 1252">
              <a:extLst>
                <a:ext uri="{FF2B5EF4-FFF2-40B4-BE49-F238E27FC236}">
                  <a16:creationId xmlns:a16="http://schemas.microsoft.com/office/drawing/2014/main" id="{3008C24B-2FAC-CDEB-F937-92632552048B}"/>
                </a:ext>
              </a:extLst>
            </p:cNvPr>
            <p:cNvSpPr/>
            <p:nvPr/>
          </p:nvSpPr>
          <p:spPr>
            <a:xfrm>
              <a:off x="-58711522" y="-91224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4" name="Ellipse 1253">
              <a:extLst>
                <a:ext uri="{FF2B5EF4-FFF2-40B4-BE49-F238E27FC236}">
                  <a16:creationId xmlns:a16="http://schemas.microsoft.com/office/drawing/2014/main" id="{3AD2C288-7D18-0757-1662-5C3057D9DECF}"/>
                </a:ext>
              </a:extLst>
            </p:cNvPr>
            <p:cNvSpPr/>
            <p:nvPr/>
          </p:nvSpPr>
          <p:spPr>
            <a:xfrm>
              <a:off x="-59616682" y="-91224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5" name="Ellipse 1254">
              <a:extLst>
                <a:ext uri="{FF2B5EF4-FFF2-40B4-BE49-F238E27FC236}">
                  <a16:creationId xmlns:a16="http://schemas.microsoft.com/office/drawing/2014/main" id="{8E16B090-441A-BE04-C15F-572AE32178E2}"/>
                </a:ext>
              </a:extLst>
            </p:cNvPr>
            <p:cNvSpPr/>
            <p:nvPr/>
          </p:nvSpPr>
          <p:spPr>
            <a:xfrm>
              <a:off x="-55806887" y="-474590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6" name="Ellipse 1255">
              <a:extLst>
                <a:ext uri="{FF2B5EF4-FFF2-40B4-BE49-F238E27FC236}">
                  <a16:creationId xmlns:a16="http://schemas.microsoft.com/office/drawing/2014/main" id="{E797A3F1-BADE-0C8E-80A9-FA0F67CAB87B}"/>
                </a:ext>
              </a:extLst>
            </p:cNvPr>
            <p:cNvSpPr/>
            <p:nvPr/>
          </p:nvSpPr>
          <p:spPr>
            <a:xfrm>
              <a:off x="-58711038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7" name="Ellipse 1256">
              <a:extLst>
                <a:ext uri="{FF2B5EF4-FFF2-40B4-BE49-F238E27FC236}">
                  <a16:creationId xmlns:a16="http://schemas.microsoft.com/office/drawing/2014/main" id="{CBCB699D-BE48-EDB4-8A1B-E7905DC76787}"/>
                </a:ext>
              </a:extLst>
            </p:cNvPr>
            <p:cNvSpPr/>
            <p:nvPr/>
          </p:nvSpPr>
          <p:spPr>
            <a:xfrm>
              <a:off x="-55731725" y="-474598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8" name="Ellipse 1257">
              <a:extLst>
                <a:ext uri="{FF2B5EF4-FFF2-40B4-BE49-F238E27FC236}">
                  <a16:creationId xmlns:a16="http://schemas.microsoft.com/office/drawing/2014/main" id="{774F53F1-7238-2CEF-8398-373E12964972}"/>
                </a:ext>
              </a:extLst>
            </p:cNvPr>
            <p:cNvSpPr/>
            <p:nvPr/>
          </p:nvSpPr>
          <p:spPr>
            <a:xfrm>
              <a:off x="-60069263" y="-91224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9" name="Ellipse 1258">
              <a:extLst>
                <a:ext uri="{FF2B5EF4-FFF2-40B4-BE49-F238E27FC236}">
                  <a16:creationId xmlns:a16="http://schemas.microsoft.com/office/drawing/2014/main" id="{3C92B7CE-5B1A-6A3C-39CD-B8E799EA5F00}"/>
                </a:ext>
              </a:extLst>
            </p:cNvPr>
            <p:cNvSpPr/>
            <p:nvPr/>
          </p:nvSpPr>
          <p:spPr>
            <a:xfrm>
              <a:off x="-59201723" y="-840404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0" name="Ellipse 1259">
              <a:extLst>
                <a:ext uri="{FF2B5EF4-FFF2-40B4-BE49-F238E27FC236}">
                  <a16:creationId xmlns:a16="http://schemas.microsoft.com/office/drawing/2014/main" id="{A5DDCD30-9180-F708-BEB9-797BE00B1434}"/>
                </a:ext>
              </a:extLst>
            </p:cNvPr>
            <p:cNvSpPr/>
            <p:nvPr/>
          </p:nvSpPr>
          <p:spPr>
            <a:xfrm>
              <a:off x="-55655919" y="-448521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1" name="Ellipse 1260">
              <a:extLst>
                <a:ext uri="{FF2B5EF4-FFF2-40B4-BE49-F238E27FC236}">
                  <a16:creationId xmlns:a16="http://schemas.microsoft.com/office/drawing/2014/main" id="{7ED9554D-96F1-FD63-E62E-68DF027CBB42}"/>
                </a:ext>
              </a:extLst>
            </p:cNvPr>
            <p:cNvSpPr/>
            <p:nvPr/>
          </p:nvSpPr>
          <p:spPr>
            <a:xfrm>
              <a:off x="-58372127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2" name="Ellipse 1261">
              <a:extLst>
                <a:ext uri="{FF2B5EF4-FFF2-40B4-BE49-F238E27FC236}">
                  <a16:creationId xmlns:a16="http://schemas.microsoft.com/office/drawing/2014/main" id="{38DB487D-54E2-50C7-137A-9F90E61BB830}"/>
                </a:ext>
              </a:extLst>
            </p:cNvPr>
            <p:cNvSpPr/>
            <p:nvPr/>
          </p:nvSpPr>
          <p:spPr>
            <a:xfrm>
              <a:off x="-58710797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3" name="Ellipse 1262">
              <a:extLst>
                <a:ext uri="{FF2B5EF4-FFF2-40B4-BE49-F238E27FC236}">
                  <a16:creationId xmlns:a16="http://schemas.microsoft.com/office/drawing/2014/main" id="{2435E4F4-2D3F-BADC-02CD-0510BBDC6AD3}"/>
                </a:ext>
              </a:extLst>
            </p:cNvPr>
            <p:cNvSpPr/>
            <p:nvPr/>
          </p:nvSpPr>
          <p:spPr>
            <a:xfrm>
              <a:off x="-58786683" y="-611767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4" name="Ellipse 1263">
              <a:extLst>
                <a:ext uri="{FF2B5EF4-FFF2-40B4-BE49-F238E27FC236}">
                  <a16:creationId xmlns:a16="http://schemas.microsoft.com/office/drawing/2014/main" id="{EF8D3B8E-3099-460D-8349-149780F7BDFE}"/>
                </a:ext>
              </a:extLst>
            </p:cNvPr>
            <p:cNvSpPr/>
            <p:nvPr/>
          </p:nvSpPr>
          <p:spPr>
            <a:xfrm>
              <a:off x="-58862248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5" name="Ellipse 1264">
              <a:extLst>
                <a:ext uri="{FF2B5EF4-FFF2-40B4-BE49-F238E27FC236}">
                  <a16:creationId xmlns:a16="http://schemas.microsoft.com/office/drawing/2014/main" id="{38A12ABD-E05F-3A5F-9468-B40B6007C1B6}"/>
                </a:ext>
              </a:extLst>
            </p:cNvPr>
            <p:cNvSpPr/>
            <p:nvPr/>
          </p:nvSpPr>
          <p:spPr>
            <a:xfrm>
              <a:off x="-58748498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6" name="Ellipse 1265">
              <a:extLst>
                <a:ext uri="{FF2B5EF4-FFF2-40B4-BE49-F238E27FC236}">
                  <a16:creationId xmlns:a16="http://schemas.microsoft.com/office/drawing/2014/main" id="{95A04F76-19D6-C8E9-9497-F3A36004EA84}"/>
                </a:ext>
              </a:extLst>
            </p:cNvPr>
            <p:cNvSpPr/>
            <p:nvPr/>
          </p:nvSpPr>
          <p:spPr>
            <a:xfrm>
              <a:off x="-60974021" y="-729360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7" name="Ellipse 1266">
              <a:extLst>
                <a:ext uri="{FF2B5EF4-FFF2-40B4-BE49-F238E27FC236}">
                  <a16:creationId xmlns:a16="http://schemas.microsoft.com/office/drawing/2014/main" id="{02E754E5-84AC-FD6F-1FCF-0E349B0901AB}"/>
                </a:ext>
              </a:extLst>
            </p:cNvPr>
            <p:cNvSpPr/>
            <p:nvPr/>
          </p:nvSpPr>
          <p:spPr>
            <a:xfrm>
              <a:off x="-59730190" y="-918756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8" name="Ellipse 1267">
              <a:extLst>
                <a:ext uri="{FF2B5EF4-FFF2-40B4-BE49-F238E27FC236}">
                  <a16:creationId xmlns:a16="http://schemas.microsoft.com/office/drawing/2014/main" id="{7BA1B3CF-9FB3-3FD5-B720-517D7E41D6C6}"/>
                </a:ext>
              </a:extLst>
            </p:cNvPr>
            <p:cNvSpPr/>
            <p:nvPr/>
          </p:nvSpPr>
          <p:spPr>
            <a:xfrm>
              <a:off x="-58824707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9" name="Ellipse 1268">
              <a:extLst>
                <a:ext uri="{FF2B5EF4-FFF2-40B4-BE49-F238E27FC236}">
                  <a16:creationId xmlns:a16="http://schemas.microsoft.com/office/drawing/2014/main" id="{45ACEFFA-3D96-1946-9CC7-A5D61D075AC8}"/>
                </a:ext>
              </a:extLst>
            </p:cNvPr>
            <p:cNvSpPr/>
            <p:nvPr/>
          </p:nvSpPr>
          <p:spPr>
            <a:xfrm>
              <a:off x="-61426682" y="-729360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0" name="Ellipse 1269">
              <a:extLst>
                <a:ext uri="{FF2B5EF4-FFF2-40B4-BE49-F238E27FC236}">
                  <a16:creationId xmlns:a16="http://schemas.microsoft.com/office/drawing/2014/main" id="{846CD136-4F64-BB70-7D6A-59360EBAB1E3}"/>
                </a:ext>
              </a:extLst>
            </p:cNvPr>
            <p:cNvSpPr/>
            <p:nvPr/>
          </p:nvSpPr>
          <p:spPr>
            <a:xfrm>
              <a:off x="-58409667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1" name="Ellipse 1270">
              <a:extLst>
                <a:ext uri="{FF2B5EF4-FFF2-40B4-BE49-F238E27FC236}">
                  <a16:creationId xmlns:a16="http://schemas.microsoft.com/office/drawing/2014/main" id="{AF58499C-A101-26A3-3DA2-DADF82F2135D}"/>
                </a:ext>
              </a:extLst>
            </p:cNvPr>
            <p:cNvSpPr/>
            <p:nvPr/>
          </p:nvSpPr>
          <p:spPr>
            <a:xfrm>
              <a:off x="-58334103" y="-611767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2" name="Ellipse 1271">
              <a:extLst>
                <a:ext uri="{FF2B5EF4-FFF2-40B4-BE49-F238E27FC236}">
                  <a16:creationId xmlns:a16="http://schemas.microsoft.com/office/drawing/2014/main" id="{B63BB6F1-DF23-584F-25CF-B642AA4B0E71}"/>
                </a:ext>
              </a:extLst>
            </p:cNvPr>
            <p:cNvSpPr/>
            <p:nvPr/>
          </p:nvSpPr>
          <p:spPr>
            <a:xfrm>
              <a:off x="-61163093" y="-840331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3" name="Ellipse 1272">
              <a:extLst>
                <a:ext uri="{FF2B5EF4-FFF2-40B4-BE49-F238E27FC236}">
                  <a16:creationId xmlns:a16="http://schemas.microsoft.com/office/drawing/2014/main" id="{FFE114CE-2663-5916-7778-92093463EC1F}"/>
                </a:ext>
              </a:extLst>
            </p:cNvPr>
            <p:cNvSpPr/>
            <p:nvPr/>
          </p:nvSpPr>
          <p:spPr>
            <a:xfrm>
              <a:off x="-61993173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4" name="Ellipse 1273">
              <a:extLst>
                <a:ext uri="{FF2B5EF4-FFF2-40B4-BE49-F238E27FC236}">
                  <a16:creationId xmlns:a16="http://schemas.microsoft.com/office/drawing/2014/main" id="{3748DFD4-394F-741C-9FBE-536D1C8B5BFE}"/>
                </a:ext>
              </a:extLst>
            </p:cNvPr>
            <p:cNvSpPr/>
            <p:nvPr/>
          </p:nvSpPr>
          <p:spPr>
            <a:xfrm>
              <a:off x="-59653659" y="-918724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5" name="Ellipse 1274">
              <a:extLst>
                <a:ext uri="{FF2B5EF4-FFF2-40B4-BE49-F238E27FC236}">
                  <a16:creationId xmlns:a16="http://schemas.microsoft.com/office/drawing/2014/main" id="{66C4DB89-2CD7-8CA4-13E4-E90CF8ACD12D}"/>
                </a:ext>
              </a:extLst>
            </p:cNvPr>
            <p:cNvSpPr/>
            <p:nvPr/>
          </p:nvSpPr>
          <p:spPr>
            <a:xfrm>
              <a:off x="-57541805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6" name="Ellipse 1275">
              <a:extLst>
                <a:ext uri="{FF2B5EF4-FFF2-40B4-BE49-F238E27FC236}">
                  <a16:creationId xmlns:a16="http://schemas.microsoft.com/office/drawing/2014/main" id="{238556E6-44F0-DFF5-1D10-ECC655AA647C}"/>
                </a:ext>
              </a:extLst>
            </p:cNvPr>
            <p:cNvSpPr/>
            <p:nvPr/>
          </p:nvSpPr>
          <p:spPr>
            <a:xfrm>
              <a:off x="-59125998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7" name="Ellipse 1276">
              <a:extLst>
                <a:ext uri="{FF2B5EF4-FFF2-40B4-BE49-F238E27FC236}">
                  <a16:creationId xmlns:a16="http://schemas.microsoft.com/office/drawing/2014/main" id="{545EB10F-2BC9-E06D-CB17-2D1D96313852}"/>
                </a:ext>
              </a:extLst>
            </p:cNvPr>
            <p:cNvSpPr/>
            <p:nvPr/>
          </p:nvSpPr>
          <p:spPr>
            <a:xfrm>
              <a:off x="-59578578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8" name="Ellipse 1277">
              <a:extLst>
                <a:ext uri="{FF2B5EF4-FFF2-40B4-BE49-F238E27FC236}">
                  <a16:creationId xmlns:a16="http://schemas.microsoft.com/office/drawing/2014/main" id="{93B655A2-7CBE-301A-3C73-21B97B5E13EA}"/>
                </a:ext>
              </a:extLst>
            </p:cNvPr>
            <p:cNvSpPr/>
            <p:nvPr/>
          </p:nvSpPr>
          <p:spPr>
            <a:xfrm>
              <a:off x="-5973002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9" name="Ellipse 1278">
              <a:extLst>
                <a:ext uri="{FF2B5EF4-FFF2-40B4-BE49-F238E27FC236}">
                  <a16:creationId xmlns:a16="http://schemas.microsoft.com/office/drawing/2014/main" id="{6A357AAB-18AF-C0C6-750E-EF4C1D0FDF75}"/>
                </a:ext>
              </a:extLst>
            </p:cNvPr>
            <p:cNvSpPr/>
            <p:nvPr/>
          </p:nvSpPr>
          <p:spPr>
            <a:xfrm>
              <a:off x="-61540592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0" name="Ellipse 1279">
              <a:extLst>
                <a:ext uri="{FF2B5EF4-FFF2-40B4-BE49-F238E27FC236}">
                  <a16:creationId xmlns:a16="http://schemas.microsoft.com/office/drawing/2014/main" id="{A9C0E937-BC7F-293F-01AE-F83F8F487C95}"/>
                </a:ext>
              </a:extLst>
            </p:cNvPr>
            <p:cNvSpPr/>
            <p:nvPr/>
          </p:nvSpPr>
          <p:spPr>
            <a:xfrm>
              <a:off x="-58258216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1" name="Ellipse 1280">
              <a:extLst>
                <a:ext uri="{FF2B5EF4-FFF2-40B4-BE49-F238E27FC236}">
                  <a16:creationId xmlns:a16="http://schemas.microsoft.com/office/drawing/2014/main" id="{E93CD671-6A32-DFB6-0AC9-ABEC8C26CC93}"/>
                </a:ext>
              </a:extLst>
            </p:cNvPr>
            <p:cNvSpPr/>
            <p:nvPr/>
          </p:nvSpPr>
          <p:spPr>
            <a:xfrm>
              <a:off x="-6003115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2" name="Ellipse 1281">
              <a:extLst>
                <a:ext uri="{FF2B5EF4-FFF2-40B4-BE49-F238E27FC236}">
                  <a16:creationId xmlns:a16="http://schemas.microsoft.com/office/drawing/2014/main" id="{9E691299-DEC1-796E-03BE-70867518DC50}"/>
                </a:ext>
              </a:extLst>
            </p:cNvPr>
            <p:cNvSpPr/>
            <p:nvPr/>
          </p:nvSpPr>
          <p:spPr>
            <a:xfrm>
              <a:off x="-6018260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3" name="Ellipse 1282">
              <a:extLst>
                <a:ext uri="{FF2B5EF4-FFF2-40B4-BE49-F238E27FC236}">
                  <a16:creationId xmlns:a16="http://schemas.microsoft.com/office/drawing/2014/main" id="{5BD32AA3-7A47-4B75-C0FA-08E186088713}"/>
                </a:ext>
              </a:extLst>
            </p:cNvPr>
            <p:cNvSpPr/>
            <p:nvPr/>
          </p:nvSpPr>
          <p:spPr>
            <a:xfrm>
              <a:off x="-60333094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4" name="Ellipse 1283">
              <a:extLst>
                <a:ext uri="{FF2B5EF4-FFF2-40B4-BE49-F238E27FC236}">
                  <a16:creationId xmlns:a16="http://schemas.microsoft.com/office/drawing/2014/main" id="{BCE95DA2-2B38-6F4C-FBA1-E168BE996990}"/>
                </a:ext>
              </a:extLst>
            </p:cNvPr>
            <p:cNvSpPr/>
            <p:nvPr/>
          </p:nvSpPr>
          <p:spPr>
            <a:xfrm>
              <a:off x="-6048373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5" name="Ellipse 1284">
              <a:extLst>
                <a:ext uri="{FF2B5EF4-FFF2-40B4-BE49-F238E27FC236}">
                  <a16:creationId xmlns:a16="http://schemas.microsoft.com/office/drawing/2014/main" id="{B2123F23-2788-C962-59B7-69DE161FE1BF}"/>
                </a:ext>
              </a:extLst>
            </p:cNvPr>
            <p:cNvSpPr/>
            <p:nvPr/>
          </p:nvSpPr>
          <p:spPr>
            <a:xfrm>
              <a:off x="-61088012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6" name="Ellipse 1285">
              <a:extLst>
                <a:ext uri="{FF2B5EF4-FFF2-40B4-BE49-F238E27FC236}">
                  <a16:creationId xmlns:a16="http://schemas.microsoft.com/office/drawing/2014/main" id="{B8ECF43D-D6EC-EF96-CEB4-D9A81CC64877}"/>
                </a:ext>
              </a:extLst>
            </p:cNvPr>
            <p:cNvSpPr/>
            <p:nvPr/>
          </p:nvSpPr>
          <p:spPr>
            <a:xfrm>
              <a:off x="-61087851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7" name="Ellipse 1286">
              <a:extLst>
                <a:ext uri="{FF2B5EF4-FFF2-40B4-BE49-F238E27FC236}">
                  <a16:creationId xmlns:a16="http://schemas.microsoft.com/office/drawing/2014/main" id="{FD2771D4-2D64-414A-04A1-440F2A4B1CE5}"/>
                </a:ext>
              </a:extLst>
            </p:cNvPr>
            <p:cNvSpPr/>
            <p:nvPr/>
          </p:nvSpPr>
          <p:spPr>
            <a:xfrm>
              <a:off x="-60559625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8" name="Ellipse 1287">
              <a:extLst>
                <a:ext uri="{FF2B5EF4-FFF2-40B4-BE49-F238E27FC236}">
                  <a16:creationId xmlns:a16="http://schemas.microsoft.com/office/drawing/2014/main" id="{DE1A4C8E-6FDA-5542-0E30-BCA8450D6924}"/>
                </a:ext>
              </a:extLst>
            </p:cNvPr>
            <p:cNvSpPr/>
            <p:nvPr/>
          </p:nvSpPr>
          <p:spPr>
            <a:xfrm>
              <a:off x="-60635270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9" name="Ellipse 1288">
              <a:extLst>
                <a:ext uri="{FF2B5EF4-FFF2-40B4-BE49-F238E27FC236}">
                  <a16:creationId xmlns:a16="http://schemas.microsoft.com/office/drawing/2014/main" id="{60CC524B-8A32-8CA5-4CCA-E73160D87BFF}"/>
                </a:ext>
              </a:extLst>
            </p:cNvPr>
            <p:cNvSpPr/>
            <p:nvPr/>
          </p:nvSpPr>
          <p:spPr>
            <a:xfrm>
              <a:off x="-60785755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0" name="Ellipse 1289">
              <a:extLst>
                <a:ext uri="{FF2B5EF4-FFF2-40B4-BE49-F238E27FC236}">
                  <a16:creationId xmlns:a16="http://schemas.microsoft.com/office/drawing/2014/main" id="{18004A34-293A-F750-3E82-A056318027F4}"/>
                </a:ext>
              </a:extLst>
            </p:cNvPr>
            <p:cNvSpPr/>
            <p:nvPr/>
          </p:nvSpPr>
          <p:spPr>
            <a:xfrm>
              <a:off x="-6093631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1" name="Ellipse 1290">
              <a:extLst>
                <a:ext uri="{FF2B5EF4-FFF2-40B4-BE49-F238E27FC236}">
                  <a16:creationId xmlns:a16="http://schemas.microsoft.com/office/drawing/2014/main" id="{4EDE374C-7D24-93EA-2E29-4934905FA43B}"/>
                </a:ext>
              </a:extLst>
            </p:cNvPr>
            <p:cNvSpPr/>
            <p:nvPr/>
          </p:nvSpPr>
          <p:spPr>
            <a:xfrm>
              <a:off x="-60635351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2" name="Ellipse 1291">
              <a:extLst>
                <a:ext uri="{FF2B5EF4-FFF2-40B4-BE49-F238E27FC236}">
                  <a16:creationId xmlns:a16="http://schemas.microsoft.com/office/drawing/2014/main" id="{8CF2419D-C5DB-7B26-5095-468DBB034132}"/>
                </a:ext>
              </a:extLst>
            </p:cNvPr>
            <p:cNvSpPr/>
            <p:nvPr/>
          </p:nvSpPr>
          <p:spPr>
            <a:xfrm>
              <a:off x="-60558820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3" name="Ellipse 1292">
              <a:extLst>
                <a:ext uri="{FF2B5EF4-FFF2-40B4-BE49-F238E27FC236}">
                  <a16:creationId xmlns:a16="http://schemas.microsoft.com/office/drawing/2014/main" id="{0BC66247-2389-3039-A448-5C688DAADFA5}"/>
                </a:ext>
              </a:extLst>
            </p:cNvPr>
            <p:cNvSpPr/>
            <p:nvPr/>
          </p:nvSpPr>
          <p:spPr>
            <a:xfrm>
              <a:off x="-61012286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4" name="Ellipse 1293">
              <a:extLst>
                <a:ext uri="{FF2B5EF4-FFF2-40B4-BE49-F238E27FC236}">
                  <a16:creationId xmlns:a16="http://schemas.microsoft.com/office/drawing/2014/main" id="{36CB7D4E-E9C5-135A-AAA2-D84217E995C3}"/>
                </a:ext>
              </a:extLst>
            </p:cNvPr>
            <p:cNvSpPr/>
            <p:nvPr/>
          </p:nvSpPr>
          <p:spPr>
            <a:xfrm>
              <a:off x="-61087851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5" name="Ellipse 1294">
              <a:extLst>
                <a:ext uri="{FF2B5EF4-FFF2-40B4-BE49-F238E27FC236}">
                  <a16:creationId xmlns:a16="http://schemas.microsoft.com/office/drawing/2014/main" id="{6F065D72-C615-98A8-E7E3-7F56156CBD50}"/>
                </a:ext>
              </a:extLst>
            </p:cNvPr>
            <p:cNvSpPr/>
            <p:nvPr/>
          </p:nvSpPr>
          <p:spPr>
            <a:xfrm>
              <a:off x="-61163093" y="-73593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6" name="Ellipse 1295">
              <a:extLst>
                <a:ext uri="{FF2B5EF4-FFF2-40B4-BE49-F238E27FC236}">
                  <a16:creationId xmlns:a16="http://schemas.microsoft.com/office/drawing/2014/main" id="{E4B20005-15B0-C3E3-8F9F-BFD4FBB2F772}"/>
                </a:ext>
              </a:extLst>
            </p:cNvPr>
            <p:cNvSpPr/>
            <p:nvPr/>
          </p:nvSpPr>
          <p:spPr>
            <a:xfrm>
              <a:off x="-61238335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7" name="Ellipse 1296">
              <a:extLst>
                <a:ext uri="{FF2B5EF4-FFF2-40B4-BE49-F238E27FC236}">
                  <a16:creationId xmlns:a16="http://schemas.microsoft.com/office/drawing/2014/main" id="{3B263D75-45F4-84A6-12CE-55CEB00A12F0}"/>
                </a:ext>
              </a:extLst>
            </p:cNvPr>
            <p:cNvSpPr/>
            <p:nvPr/>
          </p:nvSpPr>
          <p:spPr>
            <a:xfrm>
              <a:off x="-60182771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8" name="Ellipse 1297">
              <a:extLst>
                <a:ext uri="{FF2B5EF4-FFF2-40B4-BE49-F238E27FC236}">
                  <a16:creationId xmlns:a16="http://schemas.microsoft.com/office/drawing/2014/main" id="{C3B7887A-775C-6CA8-9BF4-07EC2B74629D}"/>
                </a:ext>
              </a:extLst>
            </p:cNvPr>
            <p:cNvSpPr/>
            <p:nvPr/>
          </p:nvSpPr>
          <p:spPr>
            <a:xfrm>
              <a:off x="-60106239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9" name="Ellipse 1298">
              <a:extLst>
                <a:ext uri="{FF2B5EF4-FFF2-40B4-BE49-F238E27FC236}">
                  <a16:creationId xmlns:a16="http://schemas.microsoft.com/office/drawing/2014/main" id="{80175368-1C55-DD89-4246-AEB2A7ED057C}"/>
                </a:ext>
              </a:extLst>
            </p:cNvPr>
            <p:cNvSpPr/>
            <p:nvPr/>
          </p:nvSpPr>
          <p:spPr>
            <a:xfrm>
              <a:off x="-61388980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0" name="Ellipse 1299">
              <a:extLst>
                <a:ext uri="{FF2B5EF4-FFF2-40B4-BE49-F238E27FC236}">
                  <a16:creationId xmlns:a16="http://schemas.microsoft.com/office/drawing/2014/main" id="{3CDB6FCB-E5A9-905D-1A4F-6FF50013A93D}"/>
                </a:ext>
              </a:extLst>
            </p:cNvPr>
            <p:cNvSpPr/>
            <p:nvPr/>
          </p:nvSpPr>
          <p:spPr>
            <a:xfrm>
              <a:off x="-61464867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1" name="Ellipse 1300">
              <a:extLst>
                <a:ext uri="{FF2B5EF4-FFF2-40B4-BE49-F238E27FC236}">
                  <a16:creationId xmlns:a16="http://schemas.microsoft.com/office/drawing/2014/main" id="{30F5A508-939C-CDA0-09E6-3C5BC60BECF1}"/>
                </a:ext>
              </a:extLst>
            </p:cNvPr>
            <p:cNvSpPr/>
            <p:nvPr/>
          </p:nvSpPr>
          <p:spPr>
            <a:xfrm>
              <a:off x="-61540431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2" name="Ellipse 1301">
              <a:extLst>
                <a:ext uri="{FF2B5EF4-FFF2-40B4-BE49-F238E27FC236}">
                  <a16:creationId xmlns:a16="http://schemas.microsoft.com/office/drawing/2014/main" id="{2184BE09-F49B-3B36-4D83-4079363BD569}"/>
                </a:ext>
              </a:extLst>
            </p:cNvPr>
            <p:cNvSpPr/>
            <p:nvPr/>
          </p:nvSpPr>
          <p:spPr>
            <a:xfrm>
              <a:off x="-61615673" y="-73593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3" name="Ellipse 1302">
              <a:extLst>
                <a:ext uri="{FF2B5EF4-FFF2-40B4-BE49-F238E27FC236}">
                  <a16:creationId xmlns:a16="http://schemas.microsoft.com/office/drawing/2014/main" id="{25368D85-0279-6D8C-6EC8-65576FABE1E0}"/>
                </a:ext>
              </a:extLst>
            </p:cNvPr>
            <p:cNvSpPr/>
            <p:nvPr/>
          </p:nvSpPr>
          <p:spPr>
            <a:xfrm>
              <a:off x="-61690915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4" name="Ellipse 1303">
              <a:extLst>
                <a:ext uri="{FF2B5EF4-FFF2-40B4-BE49-F238E27FC236}">
                  <a16:creationId xmlns:a16="http://schemas.microsoft.com/office/drawing/2014/main" id="{FBBB4FBF-245F-70F8-1DBD-85F1652FFF62}"/>
                </a:ext>
              </a:extLst>
            </p:cNvPr>
            <p:cNvSpPr/>
            <p:nvPr/>
          </p:nvSpPr>
          <p:spPr>
            <a:xfrm>
              <a:off x="-59653659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5" name="Ellipse 1304">
              <a:extLst>
                <a:ext uri="{FF2B5EF4-FFF2-40B4-BE49-F238E27FC236}">
                  <a16:creationId xmlns:a16="http://schemas.microsoft.com/office/drawing/2014/main" id="{A7AE2E87-8F4D-9BE6-90FD-8B1FAD0BE297}"/>
                </a:ext>
              </a:extLst>
            </p:cNvPr>
            <p:cNvSpPr/>
            <p:nvPr/>
          </p:nvSpPr>
          <p:spPr>
            <a:xfrm>
              <a:off x="-61841561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6" name="Ellipse 1305">
              <a:extLst>
                <a:ext uri="{FF2B5EF4-FFF2-40B4-BE49-F238E27FC236}">
                  <a16:creationId xmlns:a16="http://schemas.microsoft.com/office/drawing/2014/main" id="{9D243ED9-6DB2-8D92-9EE4-FD500ADCE040}"/>
                </a:ext>
              </a:extLst>
            </p:cNvPr>
            <p:cNvSpPr/>
            <p:nvPr/>
          </p:nvSpPr>
          <p:spPr>
            <a:xfrm>
              <a:off x="-61917447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7" name="Ellipse 1306">
              <a:extLst>
                <a:ext uri="{FF2B5EF4-FFF2-40B4-BE49-F238E27FC236}">
                  <a16:creationId xmlns:a16="http://schemas.microsoft.com/office/drawing/2014/main" id="{6E8033D4-9664-0C0B-3D1B-85C9BA92F1C5}"/>
                </a:ext>
              </a:extLst>
            </p:cNvPr>
            <p:cNvSpPr/>
            <p:nvPr/>
          </p:nvSpPr>
          <p:spPr>
            <a:xfrm>
              <a:off x="-61993012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8" name="Ellipse 1307">
              <a:extLst>
                <a:ext uri="{FF2B5EF4-FFF2-40B4-BE49-F238E27FC236}">
                  <a16:creationId xmlns:a16="http://schemas.microsoft.com/office/drawing/2014/main" id="{8AA0007F-E8C2-F745-631C-B799B92094F5}"/>
                </a:ext>
              </a:extLst>
            </p:cNvPr>
            <p:cNvSpPr/>
            <p:nvPr/>
          </p:nvSpPr>
          <p:spPr>
            <a:xfrm>
              <a:off x="-62068254" y="-73593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9" name="Ellipse 1308">
              <a:extLst>
                <a:ext uri="{FF2B5EF4-FFF2-40B4-BE49-F238E27FC236}">
                  <a16:creationId xmlns:a16="http://schemas.microsoft.com/office/drawing/2014/main" id="{F2DA68E6-FA21-E08E-374C-09C9195CF631}"/>
                </a:ext>
              </a:extLst>
            </p:cNvPr>
            <p:cNvSpPr/>
            <p:nvPr/>
          </p:nvSpPr>
          <p:spPr>
            <a:xfrm>
              <a:off x="-5927728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0" name="Ellipse 1309">
              <a:extLst>
                <a:ext uri="{FF2B5EF4-FFF2-40B4-BE49-F238E27FC236}">
                  <a16:creationId xmlns:a16="http://schemas.microsoft.com/office/drawing/2014/main" id="{1E61B6E0-2E97-2988-C900-13986098E0D1}"/>
                </a:ext>
              </a:extLst>
            </p:cNvPr>
            <p:cNvSpPr/>
            <p:nvPr/>
          </p:nvSpPr>
          <p:spPr>
            <a:xfrm>
              <a:off x="-59201079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1" name="Ellipse 1310">
              <a:extLst>
                <a:ext uri="{FF2B5EF4-FFF2-40B4-BE49-F238E27FC236}">
                  <a16:creationId xmlns:a16="http://schemas.microsoft.com/office/drawing/2014/main" id="{A9F23B43-7B9B-1559-B0D0-5E27F01990B8}"/>
                </a:ext>
              </a:extLst>
            </p:cNvPr>
            <p:cNvSpPr/>
            <p:nvPr/>
          </p:nvSpPr>
          <p:spPr>
            <a:xfrm>
              <a:off x="-57504506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2" name="Ellipse 1311">
              <a:extLst>
                <a:ext uri="{FF2B5EF4-FFF2-40B4-BE49-F238E27FC236}">
                  <a16:creationId xmlns:a16="http://schemas.microsoft.com/office/drawing/2014/main" id="{FCB9A5A7-1DD1-289F-43AB-F6FA750290F7}"/>
                </a:ext>
              </a:extLst>
            </p:cNvPr>
            <p:cNvSpPr/>
            <p:nvPr/>
          </p:nvSpPr>
          <p:spPr>
            <a:xfrm>
              <a:off x="-57579668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3" name="Ellipse 1312">
              <a:extLst>
                <a:ext uri="{FF2B5EF4-FFF2-40B4-BE49-F238E27FC236}">
                  <a16:creationId xmlns:a16="http://schemas.microsoft.com/office/drawing/2014/main" id="{4D1A43BD-E620-353C-916F-28C6BDC0E0C0}"/>
                </a:ext>
              </a:extLst>
            </p:cNvPr>
            <p:cNvSpPr/>
            <p:nvPr/>
          </p:nvSpPr>
          <p:spPr>
            <a:xfrm>
              <a:off x="-57805555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4" name="Ellipse 1313">
              <a:extLst>
                <a:ext uri="{FF2B5EF4-FFF2-40B4-BE49-F238E27FC236}">
                  <a16:creationId xmlns:a16="http://schemas.microsoft.com/office/drawing/2014/main" id="{A7B72924-57F0-B343-8FFC-30532FEF6946}"/>
                </a:ext>
              </a:extLst>
            </p:cNvPr>
            <p:cNvSpPr/>
            <p:nvPr/>
          </p:nvSpPr>
          <p:spPr>
            <a:xfrm>
              <a:off x="-57805555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5" name="Ellipse 1314">
              <a:extLst>
                <a:ext uri="{FF2B5EF4-FFF2-40B4-BE49-F238E27FC236}">
                  <a16:creationId xmlns:a16="http://schemas.microsoft.com/office/drawing/2014/main" id="{D81E739D-7711-358C-6F6C-E1AA55050FFF}"/>
                </a:ext>
              </a:extLst>
            </p:cNvPr>
            <p:cNvSpPr/>
            <p:nvPr/>
          </p:nvSpPr>
          <p:spPr>
            <a:xfrm>
              <a:off x="-5882470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6" name="Ellipse 1315">
              <a:extLst>
                <a:ext uri="{FF2B5EF4-FFF2-40B4-BE49-F238E27FC236}">
                  <a16:creationId xmlns:a16="http://schemas.microsoft.com/office/drawing/2014/main" id="{A8AB66B8-728B-D8C7-0B2D-348AF732E9D1}"/>
                </a:ext>
              </a:extLst>
            </p:cNvPr>
            <p:cNvSpPr/>
            <p:nvPr/>
          </p:nvSpPr>
          <p:spPr>
            <a:xfrm>
              <a:off x="-58748498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7" name="Ellipse 1316">
              <a:extLst>
                <a:ext uri="{FF2B5EF4-FFF2-40B4-BE49-F238E27FC236}">
                  <a16:creationId xmlns:a16="http://schemas.microsoft.com/office/drawing/2014/main" id="{8BBCBCA4-87C3-9FF3-11E4-D48CADEFE411}"/>
                </a:ext>
              </a:extLst>
            </p:cNvPr>
            <p:cNvSpPr/>
            <p:nvPr/>
          </p:nvSpPr>
          <p:spPr>
            <a:xfrm>
              <a:off x="-57881522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8" name="Ellipse 1317">
              <a:extLst>
                <a:ext uri="{FF2B5EF4-FFF2-40B4-BE49-F238E27FC236}">
                  <a16:creationId xmlns:a16="http://schemas.microsoft.com/office/drawing/2014/main" id="{997C274F-43A3-6EB7-C34A-BE806E3E68DC}"/>
                </a:ext>
              </a:extLst>
            </p:cNvPr>
            <p:cNvSpPr/>
            <p:nvPr/>
          </p:nvSpPr>
          <p:spPr>
            <a:xfrm>
              <a:off x="-5795708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9" name="Ellipse 1318">
              <a:extLst>
                <a:ext uri="{FF2B5EF4-FFF2-40B4-BE49-F238E27FC236}">
                  <a16:creationId xmlns:a16="http://schemas.microsoft.com/office/drawing/2014/main" id="{E3DBE971-9403-637B-57DE-389B8A14BCD0}"/>
                </a:ext>
              </a:extLst>
            </p:cNvPr>
            <p:cNvSpPr/>
            <p:nvPr/>
          </p:nvSpPr>
          <p:spPr>
            <a:xfrm>
              <a:off x="-58032329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0" name="Ellipse 1319">
              <a:extLst>
                <a:ext uri="{FF2B5EF4-FFF2-40B4-BE49-F238E27FC236}">
                  <a16:creationId xmlns:a16="http://schemas.microsoft.com/office/drawing/2014/main" id="{505BB19C-E588-E59B-B743-9F291AA8C649}"/>
                </a:ext>
              </a:extLst>
            </p:cNvPr>
            <p:cNvSpPr/>
            <p:nvPr/>
          </p:nvSpPr>
          <p:spPr>
            <a:xfrm>
              <a:off x="-59201079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1" name="Ellipse 1320">
              <a:extLst>
                <a:ext uri="{FF2B5EF4-FFF2-40B4-BE49-F238E27FC236}">
                  <a16:creationId xmlns:a16="http://schemas.microsoft.com/office/drawing/2014/main" id="{CBC5195F-F211-0994-40F0-EA35AFC6094C}"/>
                </a:ext>
              </a:extLst>
            </p:cNvPr>
            <p:cNvSpPr/>
            <p:nvPr/>
          </p:nvSpPr>
          <p:spPr>
            <a:xfrm>
              <a:off x="-5837212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2" name="Ellipse 1321">
              <a:extLst>
                <a:ext uri="{FF2B5EF4-FFF2-40B4-BE49-F238E27FC236}">
                  <a16:creationId xmlns:a16="http://schemas.microsoft.com/office/drawing/2014/main" id="{F5C88DF3-0FFF-CA02-27A6-109D2E25F036}"/>
                </a:ext>
              </a:extLst>
            </p:cNvPr>
            <p:cNvSpPr/>
            <p:nvPr/>
          </p:nvSpPr>
          <p:spPr>
            <a:xfrm>
              <a:off x="-5829583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3" name="Ellipse 1322">
              <a:extLst>
                <a:ext uri="{FF2B5EF4-FFF2-40B4-BE49-F238E27FC236}">
                  <a16:creationId xmlns:a16="http://schemas.microsoft.com/office/drawing/2014/main" id="{CCCD400B-19C1-511B-42A1-BD35CD43F9B9}"/>
                </a:ext>
              </a:extLst>
            </p:cNvPr>
            <p:cNvSpPr/>
            <p:nvPr/>
          </p:nvSpPr>
          <p:spPr>
            <a:xfrm>
              <a:off x="-58258136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4" name="Ellipse 1323">
              <a:extLst>
                <a:ext uri="{FF2B5EF4-FFF2-40B4-BE49-F238E27FC236}">
                  <a16:creationId xmlns:a16="http://schemas.microsoft.com/office/drawing/2014/main" id="{C2996627-FB0F-E955-9908-42123FB9AA65}"/>
                </a:ext>
              </a:extLst>
            </p:cNvPr>
            <p:cNvSpPr/>
            <p:nvPr/>
          </p:nvSpPr>
          <p:spPr>
            <a:xfrm>
              <a:off x="-58334103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5" name="Ellipse 1324">
              <a:extLst>
                <a:ext uri="{FF2B5EF4-FFF2-40B4-BE49-F238E27FC236}">
                  <a16:creationId xmlns:a16="http://schemas.microsoft.com/office/drawing/2014/main" id="{C53C358B-52DB-D47C-4DFB-53B26B7BBC67}"/>
                </a:ext>
              </a:extLst>
            </p:cNvPr>
            <p:cNvSpPr/>
            <p:nvPr/>
          </p:nvSpPr>
          <p:spPr>
            <a:xfrm>
              <a:off x="-55580033" y="-461572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6" name="Ellipse 1325">
              <a:extLst>
                <a:ext uri="{FF2B5EF4-FFF2-40B4-BE49-F238E27FC236}">
                  <a16:creationId xmlns:a16="http://schemas.microsoft.com/office/drawing/2014/main" id="{D158F441-5E61-DEA5-5710-8224B5AEACF1}"/>
                </a:ext>
              </a:extLst>
            </p:cNvPr>
            <p:cNvSpPr/>
            <p:nvPr/>
          </p:nvSpPr>
          <p:spPr>
            <a:xfrm>
              <a:off x="-57957248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7" name="Ellipse 1326">
              <a:extLst>
                <a:ext uri="{FF2B5EF4-FFF2-40B4-BE49-F238E27FC236}">
                  <a16:creationId xmlns:a16="http://schemas.microsoft.com/office/drawing/2014/main" id="{B4D50533-4232-5D16-0757-36A1D30C8FF8}"/>
                </a:ext>
              </a:extLst>
            </p:cNvPr>
            <p:cNvSpPr/>
            <p:nvPr/>
          </p:nvSpPr>
          <p:spPr>
            <a:xfrm>
              <a:off x="-57919546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8" name="Ellipse 1327">
              <a:extLst>
                <a:ext uri="{FF2B5EF4-FFF2-40B4-BE49-F238E27FC236}">
                  <a16:creationId xmlns:a16="http://schemas.microsoft.com/office/drawing/2014/main" id="{05CD9C80-3AC2-1205-A3F5-3C730AC5A6BC}"/>
                </a:ext>
              </a:extLst>
            </p:cNvPr>
            <p:cNvSpPr/>
            <p:nvPr/>
          </p:nvSpPr>
          <p:spPr>
            <a:xfrm>
              <a:off x="-5784325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9" name="Ellipse 1328">
              <a:extLst>
                <a:ext uri="{FF2B5EF4-FFF2-40B4-BE49-F238E27FC236}">
                  <a16:creationId xmlns:a16="http://schemas.microsoft.com/office/drawing/2014/main" id="{33C9C81C-410B-D4A7-E199-ADB5734905A9}"/>
                </a:ext>
              </a:extLst>
            </p:cNvPr>
            <p:cNvSpPr/>
            <p:nvPr/>
          </p:nvSpPr>
          <p:spPr>
            <a:xfrm>
              <a:off x="-58635716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0" name="Ellipse 1329">
              <a:extLst>
                <a:ext uri="{FF2B5EF4-FFF2-40B4-BE49-F238E27FC236}">
                  <a16:creationId xmlns:a16="http://schemas.microsoft.com/office/drawing/2014/main" id="{F3CF8605-2B75-923C-93A2-8863B992B23E}"/>
                </a:ext>
              </a:extLst>
            </p:cNvPr>
            <p:cNvSpPr/>
            <p:nvPr/>
          </p:nvSpPr>
          <p:spPr>
            <a:xfrm>
              <a:off x="-5871079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1" name="Ellipse 1330">
              <a:extLst>
                <a:ext uri="{FF2B5EF4-FFF2-40B4-BE49-F238E27FC236}">
                  <a16:creationId xmlns:a16="http://schemas.microsoft.com/office/drawing/2014/main" id="{52189BD8-6A50-A469-646E-D1683693EB29}"/>
                </a:ext>
              </a:extLst>
            </p:cNvPr>
            <p:cNvSpPr/>
            <p:nvPr/>
          </p:nvSpPr>
          <p:spPr>
            <a:xfrm>
              <a:off x="-58786683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2" name="Ellipse 1331">
              <a:extLst>
                <a:ext uri="{FF2B5EF4-FFF2-40B4-BE49-F238E27FC236}">
                  <a16:creationId xmlns:a16="http://schemas.microsoft.com/office/drawing/2014/main" id="{D4D58F23-D872-4674-B87B-70EA10E293E1}"/>
                </a:ext>
              </a:extLst>
            </p:cNvPr>
            <p:cNvSpPr/>
            <p:nvPr/>
          </p:nvSpPr>
          <p:spPr>
            <a:xfrm>
              <a:off x="-5886224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3" name="Ellipse 1332">
              <a:extLst>
                <a:ext uri="{FF2B5EF4-FFF2-40B4-BE49-F238E27FC236}">
                  <a16:creationId xmlns:a16="http://schemas.microsoft.com/office/drawing/2014/main" id="{62FB15D6-9029-4A54-7B0B-D599DD071A73}"/>
                </a:ext>
              </a:extLst>
            </p:cNvPr>
            <p:cNvSpPr/>
            <p:nvPr/>
          </p:nvSpPr>
          <p:spPr>
            <a:xfrm>
              <a:off x="-57466885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4" name="Ellipse 1333">
              <a:extLst>
                <a:ext uri="{FF2B5EF4-FFF2-40B4-BE49-F238E27FC236}">
                  <a16:creationId xmlns:a16="http://schemas.microsoft.com/office/drawing/2014/main" id="{D920B9A7-12A2-2147-85F5-A68CE40F892F}"/>
                </a:ext>
              </a:extLst>
            </p:cNvPr>
            <p:cNvSpPr/>
            <p:nvPr/>
          </p:nvSpPr>
          <p:spPr>
            <a:xfrm>
              <a:off x="-61012286" y="-840396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5" name="Ellipse 1334">
              <a:extLst>
                <a:ext uri="{FF2B5EF4-FFF2-40B4-BE49-F238E27FC236}">
                  <a16:creationId xmlns:a16="http://schemas.microsoft.com/office/drawing/2014/main" id="{16B26BE2-0452-ED3D-0A07-D671568783DB}"/>
                </a:ext>
              </a:extLst>
            </p:cNvPr>
            <p:cNvSpPr/>
            <p:nvPr/>
          </p:nvSpPr>
          <p:spPr>
            <a:xfrm>
              <a:off x="-59088296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6" name="Ellipse 1335">
              <a:extLst>
                <a:ext uri="{FF2B5EF4-FFF2-40B4-BE49-F238E27FC236}">
                  <a16:creationId xmlns:a16="http://schemas.microsoft.com/office/drawing/2014/main" id="{14F5A269-0C1D-BE23-5B40-B1C26C1920FF}"/>
                </a:ext>
              </a:extLst>
            </p:cNvPr>
            <p:cNvSpPr/>
            <p:nvPr/>
          </p:nvSpPr>
          <p:spPr>
            <a:xfrm>
              <a:off x="-60936319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7" name="Ellipse 1336">
              <a:extLst>
                <a:ext uri="{FF2B5EF4-FFF2-40B4-BE49-F238E27FC236}">
                  <a16:creationId xmlns:a16="http://schemas.microsoft.com/office/drawing/2014/main" id="{6E0E26D7-1E57-8367-6B41-AD101E5ECD05}"/>
                </a:ext>
              </a:extLst>
            </p:cNvPr>
            <p:cNvSpPr/>
            <p:nvPr/>
          </p:nvSpPr>
          <p:spPr>
            <a:xfrm>
              <a:off x="-58258216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8" name="Ellipse 1337">
              <a:extLst>
                <a:ext uri="{FF2B5EF4-FFF2-40B4-BE49-F238E27FC236}">
                  <a16:creationId xmlns:a16="http://schemas.microsoft.com/office/drawing/2014/main" id="{C5A8ECA7-51C6-A335-B2FD-9E0EE000C828}"/>
                </a:ext>
              </a:extLst>
            </p:cNvPr>
            <p:cNvSpPr/>
            <p:nvPr/>
          </p:nvSpPr>
          <p:spPr>
            <a:xfrm>
              <a:off x="-59277287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9" name="Ellipse 1338">
              <a:extLst>
                <a:ext uri="{FF2B5EF4-FFF2-40B4-BE49-F238E27FC236}">
                  <a16:creationId xmlns:a16="http://schemas.microsoft.com/office/drawing/2014/main" id="{664DC8EF-CC7C-71BC-6066-8C4B7B67EBD0}"/>
                </a:ext>
              </a:extLst>
            </p:cNvPr>
            <p:cNvSpPr/>
            <p:nvPr/>
          </p:nvSpPr>
          <p:spPr>
            <a:xfrm>
              <a:off x="-58409828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0" name="Ellipse 1339">
              <a:extLst>
                <a:ext uri="{FF2B5EF4-FFF2-40B4-BE49-F238E27FC236}">
                  <a16:creationId xmlns:a16="http://schemas.microsoft.com/office/drawing/2014/main" id="{26A7575A-2AB7-F8B1-FEA6-4A21F230C1F4}"/>
                </a:ext>
              </a:extLst>
            </p:cNvPr>
            <p:cNvSpPr/>
            <p:nvPr/>
          </p:nvSpPr>
          <p:spPr>
            <a:xfrm>
              <a:off x="-5916337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1" name="Ellipse 1340">
              <a:extLst>
                <a:ext uri="{FF2B5EF4-FFF2-40B4-BE49-F238E27FC236}">
                  <a16:creationId xmlns:a16="http://schemas.microsoft.com/office/drawing/2014/main" id="{DD084FC4-4889-54A3-98AE-B364827CD5C5}"/>
                </a:ext>
              </a:extLst>
            </p:cNvPr>
            <p:cNvSpPr/>
            <p:nvPr/>
          </p:nvSpPr>
          <p:spPr>
            <a:xfrm>
              <a:off x="-59239264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2" name="Ellipse 1341">
              <a:extLst>
                <a:ext uri="{FF2B5EF4-FFF2-40B4-BE49-F238E27FC236}">
                  <a16:creationId xmlns:a16="http://schemas.microsoft.com/office/drawing/2014/main" id="{6B9635D0-1833-D909-9C28-2259C300EC9D}"/>
                </a:ext>
              </a:extLst>
            </p:cNvPr>
            <p:cNvSpPr/>
            <p:nvPr/>
          </p:nvSpPr>
          <p:spPr>
            <a:xfrm>
              <a:off x="-60710512" y="-840331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3" name="Ellipse 1342">
              <a:extLst>
                <a:ext uri="{FF2B5EF4-FFF2-40B4-BE49-F238E27FC236}">
                  <a16:creationId xmlns:a16="http://schemas.microsoft.com/office/drawing/2014/main" id="{82372E70-9EF8-4CA5-5805-D54A8F387378}"/>
                </a:ext>
              </a:extLst>
            </p:cNvPr>
            <p:cNvSpPr/>
            <p:nvPr/>
          </p:nvSpPr>
          <p:spPr>
            <a:xfrm>
              <a:off x="-60559706" y="-840396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4" name="Ellipse 1343">
              <a:extLst>
                <a:ext uri="{FF2B5EF4-FFF2-40B4-BE49-F238E27FC236}">
                  <a16:creationId xmlns:a16="http://schemas.microsoft.com/office/drawing/2014/main" id="{F1069AF7-A5C3-7A43-A866-24E7C2069AAA}"/>
                </a:ext>
              </a:extLst>
            </p:cNvPr>
            <p:cNvSpPr/>
            <p:nvPr/>
          </p:nvSpPr>
          <p:spPr>
            <a:xfrm>
              <a:off x="-60483739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5" name="Ellipse 1344">
              <a:extLst>
                <a:ext uri="{FF2B5EF4-FFF2-40B4-BE49-F238E27FC236}">
                  <a16:creationId xmlns:a16="http://schemas.microsoft.com/office/drawing/2014/main" id="{A8D5C2A8-830E-EC9F-2716-DEAEB5FF11DD}"/>
                </a:ext>
              </a:extLst>
            </p:cNvPr>
            <p:cNvSpPr/>
            <p:nvPr/>
          </p:nvSpPr>
          <p:spPr>
            <a:xfrm>
              <a:off x="-58710797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6" name="Ellipse 1345">
              <a:extLst>
                <a:ext uri="{FF2B5EF4-FFF2-40B4-BE49-F238E27FC236}">
                  <a16:creationId xmlns:a16="http://schemas.microsoft.com/office/drawing/2014/main" id="{BA7EA814-617F-3EF6-F315-043CFED05E13}"/>
                </a:ext>
              </a:extLst>
            </p:cNvPr>
            <p:cNvSpPr/>
            <p:nvPr/>
          </p:nvSpPr>
          <p:spPr>
            <a:xfrm>
              <a:off x="-61049666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7" name="Ellipse 1346">
              <a:extLst>
                <a:ext uri="{FF2B5EF4-FFF2-40B4-BE49-F238E27FC236}">
                  <a16:creationId xmlns:a16="http://schemas.microsoft.com/office/drawing/2014/main" id="{7239F7E0-6277-547A-1F32-FCBEE188E1AA}"/>
                </a:ext>
              </a:extLst>
            </p:cNvPr>
            <p:cNvSpPr/>
            <p:nvPr/>
          </p:nvSpPr>
          <p:spPr>
            <a:xfrm>
              <a:off x="-5931482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8" name="Ellipse 1347">
              <a:extLst>
                <a:ext uri="{FF2B5EF4-FFF2-40B4-BE49-F238E27FC236}">
                  <a16:creationId xmlns:a16="http://schemas.microsoft.com/office/drawing/2014/main" id="{70FEC4C4-5DD9-548D-FD01-2F814B552836}"/>
                </a:ext>
              </a:extLst>
            </p:cNvPr>
            <p:cNvSpPr/>
            <p:nvPr/>
          </p:nvSpPr>
          <p:spPr>
            <a:xfrm>
              <a:off x="-59653659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9" name="Ellipse 1348">
              <a:extLst>
                <a:ext uri="{FF2B5EF4-FFF2-40B4-BE49-F238E27FC236}">
                  <a16:creationId xmlns:a16="http://schemas.microsoft.com/office/drawing/2014/main" id="{D7B2B5B4-02BA-0242-2B13-06DEF5A4D2A9}"/>
                </a:ext>
              </a:extLst>
            </p:cNvPr>
            <p:cNvSpPr/>
            <p:nvPr/>
          </p:nvSpPr>
          <p:spPr>
            <a:xfrm>
              <a:off x="-58862409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0" name="Ellipse 1349">
              <a:extLst>
                <a:ext uri="{FF2B5EF4-FFF2-40B4-BE49-F238E27FC236}">
                  <a16:creationId xmlns:a16="http://schemas.microsoft.com/office/drawing/2014/main" id="{2240E7C1-41E9-326B-AB45-C3AD55B605C7}"/>
                </a:ext>
              </a:extLst>
            </p:cNvPr>
            <p:cNvSpPr/>
            <p:nvPr/>
          </p:nvSpPr>
          <p:spPr>
            <a:xfrm>
              <a:off x="-60257852" y="-840331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1" name="Ellipse 1350">
              <a:extLst>
                <a:ext uri="{FF2B5EF4-FFF2-40B4-BE49-F238E27FC236}">
                  <a16:creationId xmlns:a16="http://schemas.microsoft.com/office/drawing/2014/main" id="{8797965A-6F02-9E93-74A3-7595B1FDD560}"/>
                </a:ext>
              </a:extLst>
            </p:cNvPr>
            <p:cNvSpPr/>
            <p:nvPr/>
          </p:nvSpPr>
          <p:spPr>
            <a:xfrm>
              <a:off x="-60031159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2" name="Ellipse 1351">
              <a:extLst>
                <a:ext uri="{FF2B5EF4-FFF2-40B4-BE49-F238E27FC236}">
                  <a16:creationId xmlns:a16="http://schemas.microsoft.com/office/drawing/2014/main" id="{D49427E5-2AFA-F2A9-AB6A-8EE67324A752}"/>
                </a:ext>
              </a:extLst>
            </p:cNvPr>
            <p:cNvSpPr/>
            <p:nvPr/>
          </p:nvSpPr>
          <p:spPr>
            <a:xfrm>
              <a:off x="-60597085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3" name="Ellipse 1352">
              <a:extLst>
                <a:ext uri="{FF2B5EF4-FFF2-40B4-BE49-F238E27FC236}">
                  <a16:creationId xmlns:a16="http://schemas.microsoft.com/office/drawing/2014/main" id="{860B1461-0232-9C37-4F26-DCB5384E05AC}"/>
                </a:ext>
              </a:extLst>
            </p:cNvPr>
            <p:cNvSpPr/>
            <p:nvPr/>
          </p:nvSpPr>
          <p:spPr>
            <a:xfrm>
              <a:off x="-59163377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4" name="Ellipse 1353">
              <a:extLst>
                <a:ext uri="{FF2B5EF4-FFF2-40B4-BE49-F238E27FC236}">
                  <a16:creationId xmlns:a16="http://schemas.microsoft.com/office/drawing/2014/main" id="{FDCD25AB-4FBA-1A1C-A6C7-58D1681C6452}"/>
                </a:ext>
              </a:extLst>
            </p:cNvPr>
            <p:cNvSpPr/>
            <p:nvPr/>
          </p:nvSpPr>
          <p:spPr>
            <a:xfrm>
              <a:off x="-59578578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5" name="Ellipse 1354">
              <a:extLst>
                <a:ext uri="{FF2B5EF4-FFF2-40B4-BE49-F238E27FC236}">
                  <a16:creationId xmlns:a16="http://schemas.microsoft.com/office/drawing/2014/main" id="{273C4164-B13E-BA38-778A-FBE4462E9D25}"/>
                </a:ext>
              </a:extLst>
            </p:cNvPr>
            <p:cNvSpPr/>
            <p:nvPr/>
          </p:nvSpPr>
          <p:spPr>
            <a:xfrm>
              <a:off x="-57843257" y="-63139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6" name="Ellipse 1355">
              <a:extLst>
                <a:ext uri="{FF2B5EF4-FFF2-40B4-BE49-F238E27FC236}">
                  <a16:creationId xmlns:a16="http://schemas.microsoft.com/office/drawing/2014/main" id="{55FDFC5A-4F91-B15C-8EB9-07B6B63F0634}"/>
                </a:ext>
              </a:extLst>
            </p:cNvPr>
            <p:cNvSpPr/>
            <p:nvPr/>
          </p:nvSpPr>
          <p:spPr>
            <a:xfrm>
              <a:off x="-59503175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7" name="Ellipse 1356">
              <a:extLst>
                <a:ext uri="{FF2B5EF4-FFF2-40B4-BE49-F238E27FC236}">
                  <a16:creationId xmlns:a16="http://schemas.microsoft.com/office/drawing/2014/main" id="{46031C2E-095A-2D9D-B409-75C43BEF9EEE}"/>
                </a:ext>
              </a:extLst>
            </p:cNvPr>
            <p:cNvSpPr/>
            <p:nvPr/>
          </p:nvSpPr>
          <p:spPr>
            <a:xfrm>
              <a:off x="-59125998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8" name="Ellipse 1357">
              <a:extLst>
                <a:ext uri="{FF2B5EF4-FFF2-40B4-BE49-F238E27FC236}">
                  <a16:creationId xmlns:a16="http://schemas.microsoft.com/office/drawing/2014/main" id="{3AC288CB-F5AB-6954-61BD-DE657E6AE2E9}"/>
                </a:ext>
              </a:extLst>
            </p:cNvPr>
            <p:cNvSpPr/>
            <p:nvPr/>
          </p:nvSpPr>
          <p:spPr>
            <a:xfrm>
              <a:off x="-60144424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9" name="Ellipse 1358">
              <a:extLst>
                <a:ext uri="{FF2B5EF4-FFF2-40B4-BE49-F238E27FC236}">
                  <a16:creationId xmlns:a16="http://schemas.microsoft.com/office/drawing/2014/main" id="{D4284F0F-E779-E9CA-1B50-0B79B62D1AE3}"/>
                </a:ext>
              </a:extLst>
            </p:cNvPr>
            <p:cNvSpPr/>
            <p:nvPr/>
          </p:nvSpPr>
          <p:spPr>
            <a:xfrm>
              <a:off x="-59540876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0" name="Ellipse 1359">
              <a:extLst>
                <a:ext uri="{FF2B5EF4-FFF2-40B4-BE49-F238E27FC236}">
                  <a16:creationId xmlns:a16="http://schemas.microsoft.com/office/drawing/2014/main" id="{05C0F167-7DA1-7B05-7C3C-66FF4C1C8C0C}"/>
                </a:ext>
              </a:extLst>
            </p:cNvPr>
            <p:cNvSpPr/>
            <p:nvPr/>
          </p:nvSpPr>
          <p:spPr>
            <a:xfrm>
              <a:off x="-59050594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1" name="Ellipse 1360">
              <a:extLst>
                <a:ext uri="{FF2B5EF4-FFF2-40B4-BE49-F238E27FC236}">
                  <a16:creationId xmlns:a16="http://schemas.microsoft.com/office/drawing/2014/main" id="{513403E0-1C59-BD3E-E78B-D5CDC7A12760}"/>
                </a:ext>
              </a:extLst>
            </p:cNvPr>
            <p:cNvSpPr/>
            <p:nvPr/>
          </p:nvSpPr>
          <p:spPr>
            <a:xfrm>
              <a:off x="-58673417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2" name="Ellipse 1361">
              <a:extLst>
                <a:ext uri="{FF2B5EF4-FFF2-40B4-BE49-F238E27FC236}">
                  <a16:creationId xmlns:a16="http://schemas.microsoft.com/office/drawing/2014/main" id="{4BD8CA65-DAF5-DA6B-872B-3FE78FA7BB13}"/>
                </a:ext>
              </a:extLst>
            </p:cNvPr>
            <p:cNvSpPr/>
            <p:nvPr/>
          </p:nvSpPr>
          <p:spPr>
            <a:xfrm>
              <a:off x="-58598014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3" name="Ellipse 1362">
              <a:extLst>
                <a:ext uri="{FF2B5EF4-FFF2-40B4-BE49-F238E27FC236}">
                  <a16:creationId xmlns:a16="http://schemas.microsoft.com/office/drawing/2014/main" id="{3F1AF04E-2C25-C998-F159-6EF94C929DFC}"/>
                </a:ext>
              </a:extLst>
            </p:cNvPr>
            <p:cNvSpPr/>
            <p:nvPr/>
          </p:nvSpPr>
          <p:spPr>
            <a:xfrm>
              <a:off x="-59767247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4" name="Ellipse 1363">
              <a:extLst>
                <a:ext uri="{FF2B5EF4-FFF2-40B4-BE49-F238E27FC236}">
                  <a16:creationId xmlns:a16="http://schemas.microsoft.com/office/drawing/2014/main" id="{B8276D9C-EDCB-9E75-AC75-FB7009D2C965}"/>
                </a:ext>
              </a:extLst>
            </p:cNvPr>
            <p:cNvSpPr/>
            <p:nvPr/>
          </p:nvSpPr>
          <p:spPr>
            <a:xfrm>
              <a:off x="-59691844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5" name="Ellipse 1364">
              <a:extLst>
                <a:ext uri="{FF2B5EF4-FFF2-40B4-BE49-F238E27FC236}">
                  <a16:creationId xmlns:a16="http://schemas.microsoft.com/office/drawing/2014/main" id="{50AF53A4-51B4-619A-1FA1-15C7B3D2EE95}"/>
                </a:ext>
              </a:extLst>
            </p:cNvPr>
            <p:cNvSpPr/>
            <p:nvPr/>
          </p:nvSpPr>
          <p:spPr>
            <a:xfrm>
              <a:off x="-5961595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6" name="Ellipse 1365">
              <a:extLst>
                <a:ext uri="{FF2B5EF4-FFF2-40B4-BE49-F238E27FC236}">
                  <a16:creationId xmlns:a16="http://schemas.microsoft.com/office/drawing/2014/main" id="{9216C8BB-0E37-991F-4BE8-7489BF45CB0F}"/>
                </a:ext>
              </a:extLst>
            </p:cNvPr>
            <p:cNvSpPr/>
            <p:nvPr/>
          </p:nvSpPr>
          <p:spPr>
            <a:xfrm>
              <a:off x="-58522530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7" name="Ellipse 1366">
              <a:extLst>
                <a:ext uri="{FF2B5EF4-FFF2-40B4-BE49-F238E27FC236}">
                  <a16:creationId xmlns:a16="http://schemas.microsoft.com/office/drawing/2014/main" id="{9DD56E4F-5C19-58FF-473F-CD053884FB89}"/>
                </a:ext>
              </a:extLst>
            </p:cNvPr>
            <p:cNvSpPr/>
            <p:nvPr/>
          </p:nvSpPr>
          <p:spPr>
            <a:xfrm>
              <a:off x="-58824707" y="-63139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8" name="Ellipse 1367">
              <a:extLst>
                <a:ext uri="{FF2B5EF4-FFF2-40B4-BE49-F238E27FC236}">
                  <a16:creationId xmlns:a16="http://schemas.microsoft.com/office/drawing/2014/main" id="{7B906849-FC5E-6BB0-2AC2-C9729205224C}"/>
                </a:ext>
              </a:extLst>
            </p:cNvPr>
            <p:cNvSpPr/>
            <p:nvPr/>
          </p:nvSpPr>
          <p:spPr>
            <a:xfrm>
              <a:off x="-59390392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9" name="Ellipse 1368">
              <a:extLst>
                <a:ext uri="{FF2B5EF4-FFF2-40B4-BE49-F238E27FC236}">
                  <a16:creationId xmlns:a16="http://schemas.microsoft.com/office/drawing/2014/main" id="{BEA00EF6-279A-21C9-7D94-355244DCA18B}"/>
                </a:ext>
              </a:extLst>
            </p:cNvPr>
            <p:cNvSpPr/>
            <p:nvPr/>
          </p:nvSpPr>
          <p:spPr>
            <a:xfrm>
              <a:off x="-59314667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0" name="Ellipse 1369">
              <a:extLst>
                <a:ext uri="{FF2B5EF4-FFF2-40B4-BE49-F238E27FC236}">
                  <a16:creationId xmlns:a16="http://schemas.microsoft.com/office/drawing/2014/main" id="{D4EA6710-0D09-FDC8-AEFE-DA391C014B98}"/>
                </a:ext>
              </a:extLst>
            </p:cNvPr>
            <p:cNvSpPr/>
            <p:nvPr/>
          </p:nvSpPr>
          <p:spPr>
            <a:xfrm>
              <a:off x="-59239264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1" name="Ellipse 1370">
              <a:extLst>
                <a:ext uri="{FF2B5EF4-FFF2-40B4-BE49-F238E27FC236}">
                  <a16:creationId xmlns:a16="http://schemas.microsoft.com/office/drawing/2014/main" id="{659FA5C4-BBDE-4F6B-4894-8F0CDF1A5F7F}"/>
                </a:ext>
              </a:extLst>
            </p:cNvPr>
            <p:cNvSpPr/>
            <p:nvPr/>
          </p:nvSpPr>
          <p:spPr>
            <a:xfrm>
              <a:off x="-59691844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2" name="Ellipse 1371">
              <a:extLst>
                <a:ext uri="{FF2B5EF4-FFF2-40B4-BE49-F238E27FC236}">
                  <a16:creationId xmlns:a16="http://schemas.microsoft.com/office/drawing/2014/main" id="{870AC164-5C27-2EEF-AC56-19E179414B0D}"/>
                </a:ext>
              </a:extLst>
            </p:cNvPr>
            <p:cNvSpPr/>
            <p:nvPr/>
          </p:nvSpPr>
          <p:spPr>
            <a:xfrm>
              <a:off x="-59087974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3" name="Ellipse 1372">
              <a:extLst>
                <a:ext uri="{FF2B5EF4-FFF2-40B4-BE49-F238E27FC236}">
                  <a16:creationId xmlns:a16="http://schemas.microsoft.com/office/drawing/2014/main" id="{191334D2-F32B-A96B-99E4-FC6CFB612F09}"/>
                </a:ext>
              </a:extLst>
            </p:cNvPr>
            <p:cNvSpPr/>
            <p:nvPr/>
          </p:nvSpPr>
          <p:spPr>
            <a:xfrm>
              <a:off x="-61125230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4" name="Ellipse 1373">
              <a:extLst>
                <a:ext uri="{FF2B5EF4-FFF2-40B4-BE49-F238E27FC236}">
                  <a16:creationId xmlns:a16="http://schemas.microsoft.com/office/drawing/2014/main" id="{2053DF6F-3435-D409-3AFD-DE024EBAF456}"/>
                </a:ext>
              </a:extLst>
            </p:cNvPr>
            <p:cNvSpPr/>
            <p:nvPr/>
          </p:nvSpPr>
          <p:spPr>
            <a:xfrm>
              <a:off x="-58937812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5" name="Ellipse 1374">
              <a:extLst>
                <a:ext uri="{FF2B5EF4-FFF2-40B4-BE49-F238E27FC236}">
                  <a16:creationId xmlns:a16="http://schemas.microsoft.com/office/drawing/2014/main" id="{E249B30D-A575-A547-7C68-D4BAAA129D7E}"/>
                </a:ext>
              </a:extLst>
            </p:cNvPr>
            <p:cNvSpPr/>
            <p:nvPr/>
          </p:nvSpPr>
          <p:spPr>
            <a:xfrm>
              <a:off x="-58862086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6" name="Ellipse 1375">
              <a:extLst>
                <a:ext uri="{FF2B5EF4-FFF2-40B4-BE49-F238E27FC236}">
                  <a16:creationId xmlns:a16="http://schemas.microsoft.com/office/drawing/2014/main" id="{C3426C41-E8C8-48CE-1B2A-EC26EB2476D3}"/>
                </a:ext>
              </a:extLst>
            </p:cNvPr>
            <p:cNvSpPr/>
            <p:nvPr/>
          </p:nvSpPr>
          <p:spPr>
            <a:xfrm>
              <a:off x="-58786683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7" name="Ellipse 1376">
              <a:extLst>
                <a:ext uri="{FF2B5EF4-FFF2-40B4-BE49-F238E27FC236}">
                  <a16:creationId xmlns:a16="http://schemas.microsoft.com/office/drawing/2014/main" id="{118C9B0C-5D23-8DA3-6E29-E346CB49A896}"/>
                </a:ext>
              </a:extLst>
            </p:cNvPr>
            <p:cNvSpPr/>
            <p:nvPr/>
          </p:nvSpPr>
          <p:spPr>
            <a:xfrm>
              <a:off x="-5976740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8" name="Ellipse 1377">
              <a:extLst>
                <a:ext uri="{FF2B5EF4-FFF2-40B4-BE49-F238E27FC236}">
                  <a16:creationId xmlns:a16="http://schemas.microsoft.com/office/drawing/2014/main" id="{87E61568-E972-2439-C22F-DC4AE67A8B58}"/>
                </a:ext>
              </a:extLst>
            </p:cNvPr>
            <p:cNvSpPr/>
            <p:nvPr/>
          </p:nvSpPr>
          <p:spPr>
            <a:xfrm>
              <a:off x="-58635393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9" name="Ellipse 1378">
              <a:extLst>
                <a:ext uri="{FF2B5EF4-FFF2-40B4-BE49-F238E27FC236}">
                  <a16:creationId xmlns:a16="http://schemas.microsoft.com/office/drawing/2014/main" id="{55401600-3CFE-FF74-4C09-5D569C5AC353}"/>
                </a:ext>
              </a:extLst>
            </p:cNvPr>
            <p:cNvSpPr/>
            <p:nvPr/>
          </p:nvSpPr>
          <p:spPr>
            <a:xfrm>
              <a:off x="-60973699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0" name="Ellipse 1379">
              <a:extLst>
                <a:ext uri="{FF2B5EF4-FFF2-40B4-BE49-F238E27FC236}">
                  <a16:creationId xmlns:a16="http://schemas.microsoft.com/office/drawing/2014/main" id="{2F80CC13-7C87-C684-FF21-5CBE6D7F048B}"/>
                </a:ext>
              </a:extLst>
            </p:cNvPr>
            <p:cNvSpPr/>
            <p:nvPr/>
          </p:nvSpPr>
          <p:spPr>
            <a:xfrm>
              <a:off x="-58485151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1" name="Ellipse 1380">
              <a:extLst>
                <a:ext uri="{FF2B5EF4-FFF2-40B4-BE49-F238E27FC236}">
                  <a16:creationId xmlns:a16="http://schemas.microsoft.com/office/drawing/2014/main" id="{995C7D72-DA60-B33F-E272-9D9BE9B8039B}"/>
                </a:ext>
              </a:extLst>
            </p:cNvPr>
            <p:cNvSpPr/>
            <p:nvPr/>
          </p:nvSpPr>
          <p:spPr>
            <a:xfrm>
              <a:off x="-58409506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2" name="Ellipse 1381">
              <a:extLst>
                <a:ext uri="{FF2B5EF4-FFF2-40B4-BE49-F238E27FC236}">
                  <a16:creationId xmlns:a16="http://schemas.microsoft.com/office/drawing/2014/main" id="{CA7D5D83-E02D-3380-BDA7-A69677139F8C}"/>
                </a:ext>
              </a:extLst>
            </p:cNvPr>
            <p:cNvSpPr/>
            <p:nvPr/>
          </p:nvSpPr>
          <p:spPr>
            <a:xfrm>
              <a:off x="-58334103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3" name="Ellipse 1382">
              <a:extLst>
                <a:ext uri="{FF2B5EF4-FFF2-40B4-BE49-F238E27FC236}">
                  <a16:creationId xmlns:a16="http://schemas.microsoft.com/office/drawing/2014/main" id="{798891DF-4FAA-B5D7-0029-B469F01AFAE6}"/>
                </a:ext>
              </a:extLst>
            </p:cNvPr>
            <p:cNvSpPr/>
            <p:nvPr/>
          </p:nvSpPr>
          <p:spPr>
            <a:xfrm>
              <a:off x="-58258780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4" name="Ellipse 1383">
              <a:extLst>
                <a:ext uri="{FF2B5EF4-FFF2-40B4-BE49-F238E27FC236}">
                  <a16:creationId xmlns:a16="http://schemas.microsoft.com/office/drawing/2014/main" id="{D002A7B6-F5E9-2077-BF34-40399B05B3C7}"/>
                </a:ext>
              </a:extLst>
            </p:cNvPr>
            <p:cNvSpPr/>
            <p:nvPr/>
          </p:nvSpPr>
          <p:spPr>
            <a:xfrm>
              <a:off x="-58182813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5" name="Ellipse 1384">
              <a:extLst>
                <a:ext uri="{FF2B5EF4-FFF2-40B4-BE49-F238E27FC236}">
                  <a16:creationId xmlns:a16="http://schemas.microsoft.com/office/drawing/2014/main" id="{CBB0679A-F683-E274-1DD0-5184AA7C4689}"/>
                </a:ext>
              </a:extLst>
            </p:cNvPr>
            <p:cNvSpPr/>
            <p:nvPr/>
          </p:nvSpPr>
          <p:spPr>
            <a:xfrm>
              <a:off x="-60672569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6" name="Ellipse 1385">
              <a:extLst>
                <a:ext uri="{FF2B5EF4-FFF2-40B4-BE49-F238E27FC236}">
                  <a16:creationId xmlns:a16="http://schemas.microsoft.com/office/drawing/2014/main" id="{A0465557-8C72-F6BB-2B2F-32BD3D20F734}"/>
                </a:ext>
              </a:extLst>
            </p:cNvPr>
            <p:cNvSpPr/>
            <p:nvPr/>
          </p:nvSpPr>
          <p:spPr>
            <a:xfrm>
              <a:off x="-58032570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7" name="Ellipse 1386">
              <a:extLst>
                <a:ext uri="{FF2B5EF4-FFF2-40B4-BE49-F238E27FC236}">
                  <a16:creationId xmlns:a16="http://schemas.microsoft.com/office/drawing/2014/main" id="{0903CB03-8702-9187-B16A-0656112ED849}"/>
                </a:ext>
              </a:extLst>
            </p:cNvPr>
            <p:cNvSpPr/>
            <p:nvPr/>
          </p:nvSpPr>
          <p:spPr>
            <a:xfrm>
              <a:off x="-60521118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8" name="Ellipse 1387">
              <a:extLst>
                <a:ext uri="{FF2B5EF4-FFF2-40B4-BE49-F238E27FC236}">
                  <a16:creationId xmlns:a16="http://schemas.microsoft.com/office/drawing/2014/main" id="{1505916E-FA2D-AC32-C0F4-D03398269CAF}"/>
                </a:ext>
              </a:extLst>
            </p:cNvPr>
            <p:cNvSpPr/>
            <p:nvPr/>
          </p:nvSpPr>
          <p:spPr>
            <a:xfrm>
              <a:off x="-57881522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9" name="Ellipse 1388">
              <a:extLst>
                <a:ext uri="{FF2B5EF4-FFF2-40B4-BE49-F238E27FC236}">
                  <a16:creationId xmlns:a16="http://schemas.microsoft.com/office/drawing/2014/main" id="{0E06E78F-99C6-3D69-57D4-18C9336CBA96}"/>
                </a:ext>
              </a:extLst>
            </p:cNvPr>
            <p:cNvSpPr/>
            <p:nvPr/>
          </p:nvSpPr>
          <p:spPr>
            <a:xfrm>
              <a:off x="-57806200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0" name="Ellipse 1389">
              <a:extLst>
                <a:ext uri="{FF2B5EF4-FFF2-40B4-BE49-F238E27FC236}">
                  <a16:creationId xmlns:a16="http://schemas.microsoft.com/office/drawing/2014/main" id="{E9EB13FD-E098-427A-7E13-421EB60DE805}"/>
                </a:ext>
              </a:extLst>
            </p:cNvPr>
            <p:cNvSpPr/>
            <p:nvPr/>
          </p:nvSpPr>
          <p:spPr>
            <a:xfrm>
              <a:off x="-57730233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1" name="Ellipse 1390">
              <a:extLst>
                <a:ext uri="{FF2B5EF4-FFF2-40B4-BE49-F238E27FC236}">
                  <a16:creationId xmlns:a16="http://schemas.microsoft.com/office/drawing/2014/main" id="{20F0171E-6714-747E-DBDB-4807B0D47886}"/>
                </a:ext>
              </a:extLst>
            </p:cNvPr>
            <p:cNvSpPr/>
            <p:nvPr/>
          </p:nvSpPr>
          <p:spPr>
            <a:xfrm>
              <a:off x="-59277287" y="-63139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2" name="Ellipse 1391">
              <a:extLst>
                <a:ext uri="{FF2B5EF4-FFF2-40B4-BE49-F238E27FC236}">
                  <a16:creationId xmlns:a16="http://schemas.microsoft.com/office/drawing/2014/main" id="{E8D900C9-3795-93BD-961A-86E14B5896C8}"/>
                </a:ext>
              </a:extLst>
            </p:cNvPr>
            <p:cNvSpPr/>
            <p:nvPr/>
          </p:nvSpPr>
          <p:spPr>
            <a:xfrm>
              <a:off x="-57579990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3" name="Ellipse 1392">
              <a:extLst>
                <a:ext uri="{FF2B5EF4-FFF2-40B4-BE49-F238E27FC236}">
                  <a16:creationId xmlns:a16="http://schemas.microsoft.com/office/drawing/2014/main" id="{CF541E38-4890-A78C-ACF9-B0C69616A09A}"/>
                </a:ext>
              </a:extLst>
            </p:cNvPr>
            <p:cNvSpPr/>
            <p:nvPr/>
          </p:nvSpPr>
          <p:spPr>
            <a:xfrm>
              <a:off x="-59993457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4" name="Ellipse 1393">
              <a:extLst>
                <a:ext uri="{FF2B5EF4-FFF2-40B4-BE49-F238E27FC236}">
                  <a16:creationId xmlns:a16="http://schemas.microsoft.com/office/drawing/2014/main" id="{5AAF796A-DDB5-93D4-45DF-4DF023587DCA}"/>
                </a:ext>
              </a:extLst>
            </p:cNvPr>
            <p:cNvSpPr/>
            <p:nvPr/>
          </p:nvSpPr>
          <p:spPr>
            <a:xfrm>
              <a:off x="-60219989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5" name="Ellipse 1394">
              <a:extLst>
                <a:ext uri="{FF2B5EF4-FFF2-40B4-BE49-F238E27FC236}">
                  <a16:creationId xmlns:a16="http://schemas.microsoft.com/office/drawing/2014/main" id="{789D87B3-E132-00A7-4BE0-2C2C748C5FF8}"/>
                </a:ext>
              </a:extLst>
            </p:cNvPr>
            <p:cNvSpPr/>
            <p:nvPr/>
          </p:nvSpPr>
          <p:spPr>
            <a:xfrm>
              <a:off x="-61841561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6" name="Ellipse 1395">
              <a:extLst>
                <a:ext uri="{FF2B5EF4-FFF2-40B4-BE49-F238E27FC236}">
                  <a16:creationId xmlns:a16="http://schemas.microsoft.com/office/drawing/2014/main" id="{74CC51BE-928F-DF65-210A-11A24DF76B7D}"/>
                </a:ext>
              </a:extLst>
            </p:cNvPr>
            <p:cNvSpPr/>
            <p:nvPr/>
          </p:nvSpPr>
          <p:spPr>
            <a:xfrm>
              <a:off x="-6006853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7" name="Ellipse 1396">
              <a:extLst>
                <a:ext uri="{FF2B5EF4-FFF2-40B4-BE49-F238E27FC236}">
                  <a16:creationId xmlns:a16="http://schemas.microsoft.com/office/drawing/2014/main" id="{86B7049E-3855-6EB6-EEA8-5960AEA36820}"/>
                </a:ext>
              </a:extLst>
            </p:cNvPr>
            <p:cNvSpPr/>
            <p:nvPr/>
          </p:nvSpPr>
          <p:spPr>
            <a:xfrm>
              <a:off x="-60144424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8" name="Ellipse 1397">
              <a:extLst>
                <a:ext uri="{FF2B5EF4-FFF2-40B4-BE49-F238E27FC236}">
                  <a16:creationId xmlns:a16="http://schemas.microsoft.com/office/drawing/2014/main" id="{07750CA3-6EC2-FEC0-6B7F-1248262A083A}"/>
                </a:ext>
              </a:extLst>
            </p:cNvPr>
            <p:cNvSpPr/>
            <p:nvPr/>
          </p:nvSpPr>
          <p:spPr>
            <a:xfrm>
              <a:off x="-60219989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9" name="Ellipse 1398">
              <a:extLst>
                <a:ext uri="{FF2B5EF4-FFF2-40B4-BE49-F238E27FC236}">
                  <a16:creationId xmlns:a16="http://schemas.microsoft.com/office/drawing/2014/main" id="{4F0C160A-B6A7-436B-7BA4-3C5B4E4EB154}"/>
                </a:ext>
              </a:extLst>
            </p:cNvPr>
            <p:cNvSpPr/>
            <p:nvPr/>
          </p:nvSpPr>
          <p:spPr>
            <a:xfrm>
              <a:off x="-61540431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0" name="Ellipse 1399">
              <a:extLst>
                <a:ext uri="{FF2B5EF4-FFF2-40B4-BE49-F238E27FC236}">
                  <a16:creationId xmlns:a16="http://schemas.microsoft.com/office/drawing/2014/main" id="{7C520EA6-F9FA-6DA8-573C-5F63FD27178E}"/>
                </a:ext>
              </a:extLst>
            </p:cNvPr>
            <p:cNvSpPr/>
            <p:nvPr/>
          </p:nvSpPr>
          <p:spPr>
            <a:xfrm>
              <a:off x="-60144424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1" name="Ellipse 1400">
              <a:extLst>
                <a:ext uri="{FF2B5EF4-FFF2-40B4-BE49-F238E27FC236}">
                  <a16:creationId xmlns:a16="http://schemas.microsoft.com/office/drawing/2014/main" id="{0A51DC79-0BE7-8D7E-F9FD-6117ECE74181}"/>
                </a:ext>
              </a:extLst>
            </p:cNvPr>
            <p:cNvSpPr/>
            <p:nvPr/>
          </p:nvSpPr>
          <p:spPr>
            <a:xfrm>
              <a:off x="-61388980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2" name="Ellipse 1401">
              <a:extLst>
                <a:ext uri="{FF2B5EF4-FFF2-40B4-BE49-F238E27FC236}">
                  <a16:creationId xmlns:a16="http://schemas.microsoft.com/office/drawing/2014/main" id="{4921A3E9-0B8D-2243-8788-29056DF9A644}"/>
                </a:ext>
              </a:extLst>
            </p:cNvPr>
            <p:cNvSpPr/>
            <p:nvPr/>
          </p:nvSpPr>
          <p:spPr>
            <a:xfrm>
              <a:off x="-60068538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3" name="Ellipse 1402">
              <a:extLst>
                <a:ext uri="{FF2B5EF4-FFF2-40B4-BE49-F238E27FC236}">
                  <a16:creationId xmlns:a16="http://schemas.microsoft.com/office/drawing/2014/main" id="{348191AD-F78B-3725-9D7F-F1B2644F08E8}"/>
                </a:ext>
              </a:extLst>
            </p:cNvPr>
            <p:cNvSpPr/>
            <p:nvPr/>
          </p:nvSpPr>
          <p:spPr>
            <a:xfrm>
              <a:off x="-60446037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4" name="Ellipse 1403">
              <a:extLst>
                <a:ext uri="{FF2B5EF4-FFF2-40B4-BE49-F238E27FC236}">
                  <a16:creationId xmlns:a16="http://schemas.microsoft.com/office/drawing/2014/main" id="{43C1CA4D-DADC-80DF-893A-A99DA7EBA4EE}"/>
                </a:ext>
              </a:extLst>
            </p:cNvPr>
            <p:cNvSpPr/>
            <p:nvPr/>
          </p:nvSpPr>
          <p:spPr>
            <a:xfrm>
              <a:off x="-6052111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5" name="Ellipse 1404">
              <a:extLst>
                <a:ext uri="{FF2B5EF4-FFF2-40B4-BE49-F238E27FC236}">
                  <a16:creationId xmlns:a16="http://schemas.microsoft.com/office/drawing/2014/main" id="{3DDEED5D-DCF6-3598-6A8F-C5DA0A123203}"/>
                </a:ext>
              </a:extLst>
            </p:cNvPr>
            <p:cNvSpPr/>
            <p:nvPr/>
          </p:nvSpPr>
          <p:spPr>
            <a:xfrm>
              <a:off x="-61087851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6" name="Ellipse 1405">
              <a:extLst>
                <a:ext uri="{FF2B5EF4-FFF2-40B4-BE49-F238E27FC236}">
                  <a16:creationId xmlns:a16="http://schemas.microsoft.com/office/drawing/2014/main" id="{89E593C4-AD3A-A0C7-386F-D7F7686B0533}"/>
                </a:ext>
              </a:extLst>
            </p:cNvPr>
            <p:cNvSpPr/>
            <p:nvPr/>
          </p:nvSpPr>
          <p:spPr>
            <a:xfrm>
              <a:off x="-59767408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7" name="Ellipse 1406">
              <a:extLst>
                <a:ext uri="{FF2B5EF4-FFF2-40B4-BE49-F238E27FC236}">
                  <a16:creationId xmlns:a16="http://schemas.microsoft.com/office/drawing/2014/main" id="{1656184A-8C92-659E-23C6-60FCB5D45258}"/>
                </a:ext>
              </a:extLst>
            </p:cNvPr>
            <p:cNvSpPr/>
            <p:nvPr/>
          </p:nvSpPr>
          <p:spPr>
            <a:xfrm>
              <a:off x="-6093631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8" name="Ellipse 1407">
              <a:extLst>
                <a:ext uri="{FF2B5EF4-FFF2-40B4-BE49-F238E27FC236}">
                  <a16:creationId xmlns:a16="http://schemas.microsoft.com/office/drawing/2014/main" id="{D31C2438-3A3C-A6A3-E8EC-1E2C141F9F68}"/>
                </a:ext>
              </a:extLst>
            </p:cNvPr>
            <p:cNvSpPr/>
            <p:nvPr/>
          </p:nvSpPr>
          <p:spPr>
            <a:xfrm>
              <a:off x="-60672650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9" name="Ellipse 1408">
              <a:extLst>
                <a:ext uri="{FF2B5EF4-FFF2-40B4-BE49-F238E27FC236}">
                  <a16:creationId xmlns:a16="http://schemas.microsoft.com/office/drawing/2014/main" id="{EEF7FD03-73BA-C667-7D7B-341BF70BBB6C}"/>
                </a:ext>
              </a:extLst>
            </p:cNvPr>
            <p:cNvSpPr/>
            <p:nvPr/>
          </p:nvSpPr>
          <p:spPr>
            <a:xfrm>
              <a:off x="-57805555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0" name="Ellipse 1409">
              <a:extLst>
                <a:ext uri="{FF2B5EF4-FFF2-40B4-BE49-F238E27FC236}">
                  <a16:creationId xmlns:a16="http://schemas.microsoft.com/office/drawing/2014/main" id="{07B76B37-EC25-B9BE-44CF-A7F9566993FF}"/>
                </a:ext>
              </a:extLst>
            </p:cNvPr>
            <p:cNvSpPr/>
            <p:nvPr/>
          </p:nvSpPr>
          <p:spPr>
            <a:xfrm>
              <a:off x="-61125230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1" name="Ellipse 1410">
              <a:extLst>
                <a:ext uri="{FF2B5EF4-FFF2-40B4-BE49-F238E27FC236}">
                  <a16:creationId xmlns:a16="http://schemas.microsoft.com/office/drawing/2014/main" id="{88E39DE1-B3D8-43EC-2146-53527566FA9E}"/>
                </a:ext>
              </a:extLst>
            </p:cNvPr>
            <p:cNvSpPr/>
            <p:nvPr/>
          </p:nvSpPr>
          <p:spPr>
            <a:xfrm>
              <a:off x="-60635270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2" name="Ellipse 1411">
              <a:extLst>
                <a:ext uri="{FF2B5EF4-FFF2-40B4-BE49-F238E27FC236}">
                  <a16:creationId xmlns:a16="http://schemas.microsoft.com/office/drawing/2014/main" id="{8B310A9A-A954-EB0F-6F14-F589EA0990E8}"/>
                </a:ext>
              </a:extLst>
            </p:cNvPr>
            <p:cNvSpPr/>
            <p:nvPr/>
          </p:nvSpPr>
          <p:spPr>
            <a:xfrm>
              <a:off x="-60559545" y="-70975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3" name="Ellipse 1412">
              <a:extLst>
                <a:ext uri="{FF2B5EF4-FFF2-40B4-BE49-F238E27FC236}">
                  <a16:creationId xmlns:a16="http://schemas.microsoft.com/office/drawing/2014/main" id="{5F3FEAF7-DCD9-F881-79E0-CD304976E568}"/>
                </a:ext>
              </a:extLst>
            </p:cNvPr>
            <p:cNvSpPr/>
            <p:nvPr/>
          </p:nvSpPr>
          <p:spPr>
            <a:xfrm>
              <a:off x="-6048373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4" name="Ellipse 1413">
              <a:extLst>
                <a:ext uri="{FF2B5EF4-FFF2-40B4-BE49-F238E27FC236}">
                  <a16:creationId xmlns:a16="http://schemas.microsoft.com/office/drawing/2014/main" id="{CF78F01C-CBFB-F865-2B7E-A187485E1D4F}"/>
                </a:ext>
              </a:extLst>
            </p:cNvPr>
            <p:cNvSpPr/>
            <p:nvPr/>
          </p:nvSpPr>
          <p:spPr>
            <a:xfrm>
              <a:off x="-57881522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5" name="Ellipse 1414">
              <a:extLst>
                <a:ext uri="{FF2B5EF4-FFF2-40B4-BE49-F238E27FC236}">
                  <a16:creationId xmlns:a16="http://schemas.microsoft.com/office/drawing/2014/main" id="{F1CC7426-1E74-5007-3743-D56B94BEEEF1}"/>
                </a:ext>
              </a:extLst>
            </p:cNvPr>
            <p:cNvSpPr/>
            <p:nvPr/>
          </p:nvSpPr>
          <p:spPr>
            <a:xfrm>
              <a:off x="-61577811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6" name="Ellipse 1415">
              <a:extLst>
                <a:ext uri="{FF2B5EF4-FFF2-40B4-BE49-F238E27FC236}">
                  <a16:creationId xmlns:a16="http://schemas.microsoft.com/office/drawing/2014/main" id="{46A556F7-679C-CBD4-E0D7-481D00F3AB6C}"/>
                </a:ext>
              </a:extLst>
            </p:cNvPr>
            <p:cNvSpPr/>
            <p:nvPr/>
          </p:nvSpPr>
          <p:spPr>
            <a:xfrm>
              <a:off x="-5795708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7" name="Ellipse 1416">
              <a:extLst>
                <a:ext uri="{FF2B5EF4-FFF2-40B4-BE49-F238E27FC236}">
                  <a16:creationId xmlns:a16="http://schemas.microsoft.com/office/drawing/2014/main" id="{B78AD194-FEC6-42BB-64D6-AEC4422CA00A}"/>
                </a:ext>
              </a:extLst>
            </p:cNvPr>
            <p:cNvSpPr/>
            <p:nvPr/>
          </p:nvSpPr>
          <p:spPr>
            <a:xfrm>
              <a:off x="-6018260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8" name="Ellipse 1417">
              <a:extLst>
                <a:ext uri="{FF2B5EF4-FFF2-40B4-BE49-F238E27FC236}">
                  <a16:creationId xmlns:a16="http://schemas.microsoft.com/office/drawing/2014/main" id="{2B40645B-EA57-5D69-9AC4-08DEBA4A0A13}"/>
                </a:ext>
              </a:extLst>
            </p:cNvPr>
            <p:cNvSpPr/>
            <p:nvPr/>
          </p:nvSpPr>
          <p:spPr>
            <a:xfrm>
              <a:off x="-60106965" y="-70975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9" name="Ellipse 1418">
              <a:extLst>
                <a:ext uri="{FF2B5EF4-FFF2-40B4-BE49-F238E27FC236}">
                  <a16:creationId xmlns:a16="http://schemas.microsoft.com/office/drawing/2014/main" id="{22A5D729-282E-ED7E-8629-9F4BB06A9BC5}"/>
                </a:ext>
              </a:extLst>
            </p:cNvPr>
            <p:cNvSpPr/>
            <p:nvPr/>
          </p:nvSpPr>
          <p:spPr>
            <a:xfrm>
              <a:off x="-6003115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0" name="Ellipse 1419">
              <a:extLst>
                <a:ext uri="{FF2B5EF4-FFF2-40B4-BE49-F238E27FC236}">
                  <a16:creationId xmlns:a16="http://schemas.microsoft.com/office/drawing/2014/main" id="{CBAB40B4-A1ED-D944-C09C-ACF2BA37BC76}"/>
                </a:ext>
              </a:extLst>
            </p:cNvPr>
            <p:cNvSpPr/>
            <p:nvPr/>
          </p:nvSpPr>
          <p:spPr>
            <a:xfrm>
              <a:off x="-62030391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1" name="Ellipse 1420">
              <a:extLst>
                <a:ext uri="{FF2B5EF4-FFF2-40B4-BE49-F238E27FC236}">
                  <a16:creationId xmlns:a16="http://schemas.microsoft.com/office/drawing/2014/main" id="{4FECDC51-E065-066A-55A1-7F111595DE54}"/>
                </a:ext>
              </a:extLst>
            </p:cNvPr>
            <p:cNvSpPr/>
            <p:nvPr/>
          </p:nvSpPr>
          <p:spPr>
            <a:xfrm>
              <a:off x="-57843257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2" name="Ellipse 1421">
              <a:extLst>
                <a:ext uri="{FF2B5EF4-FFF2-40B4-BE49-F238E27FC236}">
                  <a16:creationId xmlns:a16="http://schemas.microsoft.com/office/drawing/2014/main" id="{ED96CF02-8B5A-ECEE-AC19-CC0CC28CEFB4}"/>
                </a:ext>
              </a:extLst>
            </p:cNvPr>
            <p:cNvSpPr/>
            <p:nvPr/>
          </p:nvSpPr>
          <p:spPr>
            <a:xfrm>
              <a:off x="-58032329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3" name="Ellipse 1422">
              <a:extLst>
                <a:ext uri="{FF2B5EF4-FFF2-40B4-BE49-F238E27FC236}">
                  <a16:creationId xmlns:a16="http://schemas.microsoft.com/office/drawing/2014/main" id="{A3A1D6EA-CB74-5F8E-74C4-C373B7ACE459}"/>
                </a:ext>
              </a:extLst>
            </p:cNvPr>
            <p:cNvSpPr/>
            <p:nvPr/>
          </p:nvSpPr>
          <p:spPr>
            <a:xfrm>
              <a:off x="-5973002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4" name="Ellipse 1423">
              <a:extLst>
                <a:ext uri="{FF2B5EF4-FFF2-40B4-BE49-F238E27FC236}">
                  <a16:creationId xmlns:a16="http://schemas.microsoft.com/office/drawing/2014/main" id="{A843165D-C9AC-CECB-9905-53DBE8DEFB49}"/>
                </a:ext>
              </a:extLst>
            </p:cNvPr>
            <p:cNvSpPr/>
            <p:nvPr/>
          </p:nvSpPr>
          <p:spPr>
            <a:xfrm>
              <a:off x="-59654384" y="-70975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5" name="Ellipse 1424">
              <a:extLst>
                <a:ext uri="{FF2B5EF4-FFF2-40B4-BE49-F238E27FC236}">
                  <a16:creationId xmlns:a16="http://schemas.microsoft.com/office/drawing/2014/main" id="{126C2402-E59D-D210-075F-A84A18E0B6D8}"/>
                </a:ext>
              </a:extLst>
            </p:cNvPr>
            <p:cNvSpPr/>
            <p:nvPr/>
          </p:nvSpPr>
          <p:spPr>
            <a:xfrm>
              <a:off x="-59691844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6" name="Ellipse 1425">
              <a:extLst>
                <a:ext uri="{FF2B5EF4-FFF2-40B4-BE49-F238E27FC236}">
                  <a16:creationId xmlns:a16="http://schemas.microsoft.com/office/drawing/2014/main" id="{0A4CD5C2-5592-D47D-6808-AD713F150D6B}"/>
                </a:ext>
              </a:extLst>
            </p:cNvPr>
            <p:cNvSpPr/>
            <p:nvPr/>
          </p:nvSpPr>
          <p:spPr>
            <a:xfrm>
              <a:off x="-58258216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7" name="Ellipse 1426">
              <a:extLst>
                <a:ext uri="{FF2B5EF4-FFF2-40B4-BE49-F238E27FC236}">
                  <a16:creationId xmlns:a16="http://schemas.microsoft.com/office/drawing/2014/main" id="{94059993-4E99-00E2-F8E8-A7A76B905273}"/>
                </a:ext>
              </a:extLst>
            </p:cNvPr>
            <p:cNvSpPr/>
            <p:nvPr/>
          </p:nvSpPr>
          <p:spPr>
            <a:xfrm>
              <a:off x="-58334103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8" name="Ellipse 1427">
              <a:extLst>
                <a:ext uri="{FF2B5EF4-FFF2-40B4-BE49-F238E27FC236}">
                  <a16:creationId xmlns:a16="http://schemas.microsoft.com/office/drawing/2014/main" id="{5FF54868-CF2D-6858-696A-A6C2FE885B6C}"/>
                </a:ext>
              </a:extLst>
            </p:cNvPr>
            <p:cNvSpPr/>
            <p:nvPr/>
          </p:nvSpPr>
          <p:spPr>
            <a:xfrm>
              <a:off x="-58824707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9" name="Ellipse 1428">
              <a:extLst>
                <a:ext uri="{FF2B5EF4-FFF2-40B4-BE49-F238E27FC236}">
                  <a16:creationId xmlns:a16="http://schemas.microsoft.com/office/drawing/2014/main" id="{893801AC-DD28-2778-ED67-A1F1B8434203}"/>
                </a:ext>
              </a:extLst>
            </p:cNvPr>
            <p:cNvSpPr/>
            <p:nvPr/>
          </p:nvSpPr>
          <p:spPr>
            <a:xfrm>
              <a:off x="-5927744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0" name="Ellipse 1429">
              <a:extLst>
                <a:ext uri="{FF2B5EF4-FFF2-40B4-BE49-F238E27FC236}">
                  <a16:creationId xmlns:a16="http://schemas.microsoft.com/office/drawing/2014/main" id="{27EFAFBB-8C2D-D1BD-C7C7-42691B0F3724}"/>
                </a:ext>
              </a:extLst>
            </p:cNvPr>
            <p:cNvSpPr/>
            <p:nvPr/>
          </p:nvSpPr>
          <p:spPr>
            <a:xfrm>
              <a:off x="-5840966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1" name="Ellipse 1430">
              <a:extLst>
                <a:ext uri="{FF2B5EF4-FFF2-40B4-BE49-F238E27FC236}">
                  <a16:creationId xmlns:a16="http://schemas.microsoft.com/office/drawing/2014/main" id="{5C77C31F-76B0-5138-FB8E-2D52D314EB7A}"/>
                </a:ext>
              </a:extLst>
            </p:cNvPr>
            <p:cNvSpPr/>
            <p:nvPr/>
          </p:nvSpPr>
          <p:spPr>
            <a:xfrm>
              <a:off x="-59615957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2" name="Ellipse 1431">
              <a:extLst>
                <a:ext uri="{FF2B5EF4-FFF2-40B4-BE49-F238E27FC236}">
                  <a16:creationId xmlns:a16="http://schemas.microsoft.com/office/drawing/2014/main" id="{336B6E98-D434-12CF-D269-B0CDB1EF0D40}"/>
                </a:ext>
              </a:extLst>
            </p:cNvPr>
            <p:cNvSpPr/>
            <p:nvPr/>
          </p:nvSpPr>
          <p:spPr>
            <a:xfrm>
              <a:off x="-59277287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3" name="Ellipse 1432">
              <a:extLst>
                <a:ext uri="{FF2B5EF4-FFF2-40B4-BE49-F238E27FC236}">
                  <a16:creationId xmlns:a16="http://schemas.microsoft.com/office/drawing/2014/main" id="{E54D7977-7ECC-46BB-E4ED-9FEA9261D1F2}"/>
                </a:ext>
              </a:extLst>
            </p:cNvPr>
            <p:cNvSpPr/>
            <p:nvPr/>
          </p:nvSpPr>
          <p:spPr>
            <a:xfrm>
              <a:off x="-58635716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4" name="Ellipse 1433">
              <a:extLst>
                <a:ext uri="{FF2B5EF4-FFF2-40B4-BE49-F238E27FC236}">
                  <a16:creationId xmlns:a16="http://schemas.microsoft.com/office/drawing/2014/main" id="{E303B592-AE8C-3738-8117-99EC2DC01C25}"/>
                </a:ext>
              </a:extLst>
            </p:cNvPr>
            <p:cNvSpPr/>
            <p:nvPr/>
          </p:nvSpPr>
          <p:spPr>
            <a:xfrm>
              <a:off x="-59729868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5" name="Ellipse 1434">
              <a:extLst>
                <a:ext uri="{FF2B5EF4-FFF2-40B4-BE49-F238E27FC236}">
                  <a16:creationId xmlns:a16="http://schemas.microsoft.com/office/drawing/2014/main" id="{925D5F30-FA45-D69A-606B-105775D74972}"/>
                </a:ext>
              </a:extLst>
            </p:cNvPr>
            <p:cNvSpPr/>
            <p:nvPr/>
          </p:nvSpPr>
          <p:spPr>
            <a:xfrm>
              <a:off x="-58824868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6" name="Ellipse 1435">
              <a:extLst>
                <a:ext uri="{FF2B5EF4-FFF2-40B4-BE49-F238E27FC236}">
                  <a16:creationId xmlns:a16="http://schemas.microsoft.com/office/drawing/2014/main" id="{DF85F280-A649-B858-8A72-28BD7046EFE2}"/>
                </a:ext>
              </a:extLst>
            </p:cNvPr>
            <p:cNvSpPr/>
            <p:nvPr/>
          </p:nvSpPr>
          <p:spPr>
            <a:xfrm>
              <a:off x="-5871079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7" name="Ellipse 1436">
              <a:extLst>
                <a:ext uri="{FF2B5EF4-FFF2-40B4-BE49-F238E27FC236}">
                  <a16:creationId xmlns:a16="http://schemas.microsoft.com/office/drawing/2014/main" id="{4BD0CFA9-68C0-67E3-A464-475ADA75CCB6}"/>
                </a:ext>
              </a:extLst>
            </p:cNvPr>
            <p:cNvSpPr/>
            <p:nvPr/>
          </p:nvSpPr>
          <p:spPr>
            <a:xfrm>
              <a:off x="-58786683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8" name="Ellipse 1437">
              <a:extLst>
                <a:ext uri="{FF2B5EF4-FFF2-40B4-BE49-F238E27FC236}">
                  <a16:creationId xmlns:a16="http://schemas.microsoft.com/office/drawing/2014/main" id="{BAD3F31D-33A5-30AD-7BF6-6D4F777E3F3E}"/>
                </a:ext>
              </a:extLst>
            </p:cNvPr>
            <p:cNvSpPr/>
            <p:nvPr/>
          </p:nvSpPr>
          <p:spPr>
            <a:xfrm>
              <a:off x="-58862248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9" name="Ellipse 1438">
              <a:extLst>
                <a:ext uri="{FF2B5EF4-FFF2-40B4-BE49-F238E27FC236}">
                  <a16:creationId xmlns:a16="http://schemas.microsoft.com/office/drawing/2014/main" id="{557A6C17-D3E2-0F6B-E0BD-934C1DD2E548}"/>
                </a:ext>
              </a:extLst>
            </p:cNvPr>
            <p:cNvSpPr/>
            <p:nvPr/>
          </p:nvSpPr>
          <p:spPr>
            <a:xfrm>
              <a:off x="-59540876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0" name="Ellipse 1439">
              <a:extLst>
                <a:ext uri="{FF2B5EF4-FFF2-40B4-BE49-F238E27FC236}">
                  <a16:creationId xmlns:a16="http://schemas.microsoft.com/office/drawing/2014/main" id="{C72FB9E3-3E80-794A-E648-FCF714359A8C}"/>
                </a:ext>
              </a:extLst>
            </p:cNvPr>
            <p:cNvSpPr/>
            <p:nvPr/>
          </p:nvSpPr>
          <p:spPr>
            <a:xfrm>
              <a:off x="-55656564" y="-461604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1" name="Ellipse 1440">
              <a:extLst>
                <a:ext uri="{FF2B5EF4-FFF2-40B4-BE49-F238E27FC236}">
                  <a16:creationId xmlns:a16="http://schemas.microsoft.com/office/drawing/2014/main" id="{75FC8F52-7A98-7BC8-6C80-E8D8B7DFEF22}"/>
                </a:ext>
              </a:extLst>
            </p:cNvPr>
            <p:cNvSpPr/>
            <p:nvPr/>
          </p:nvSpPr>
          <p:spPr>
            <a:xfrm>
              <a:off x="-59088296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2" name="Ellipse 1441">
              <a:extLst>
                <a:ext uri="{FF2B5EF4-FFF2-40B4-BE49-F238E27FC236}">
                  <a16:creationId xmlns:a16="http://schemas.microsoft.com/office/drawing/2014/main" id="{9ED25898-6734-767B-BCFA-3F40BAACEFA4}"/>
                </a:ext>
              </a:extLst>
            </p:cNvPr>
            <p:cNvSpPr/>
            <p:nvPr/>
          </p:nvSpPr>
          <p:spPr>
            <a:xfrm>
              <a:off x="-5916337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3" name="Ellipse 1442">
              <a:extLst>
                <a:ext uri="{FF2B5EF4-FFF2-40B4-BE49-F238E27FC236}">
                  <a16:creationId xmlns:a16="http://schemas.microsoft.com/office/drawing/2014/main" id="{4CFA22AC-EC33-2536-E6DB-CBA7FEC15D97}"/>
                </a:ext>
              </a:extLst>
            </p:cNvPr>
            <p:cNvSpPr/>
            <p:nvPr/>
          </p:nvSpPr>
          <p:spPr>
            <a:xfrm>
              <a:off x="-59239264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4" name="Ellipse 1443">
              <a:extLst>
                <a:ext uri="{FF2B5EF4-FFF2-40B4-BE49-F238E27FC236}">
                  <a16:creationId xmlns:a16="http://schemas.microsoft.com/office/drawing/2014/main" id="{404DAA59-DDA2-1DAB-832A-1F7EEECDC4A0}"/>
                </a:ext>
              </a:extLst>
            </p:cNvPr>
            <p:cNvSpPr/>
            <p:nvPr/>
          </p:nvSpPr>
          <p:spPr>
            <a:xfrm>
              <a:off x="-57805555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5" name="Ellipse 1444">
              <a:extLst>
                <a:ext uri="{FF2B5EF4-FFF2-40B4-BE49-F238E27FC236}">
                  <a16:creationId xmlns:a16="http://schemas.microsoft.com/office/drawing/2014/main" id="{FFB4853F-9936-1D15-264C-B6A3A9651D91}"/>
                </a:ext>
              </a:extLst>
            </p:cNvPr>
            <p:cNvSpPr/>
            <p:nvPr/>
          </p:nvSpPr>
          <p:spPr>
            <a:xfrm>
              <a:off x="-59314828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6" name="Ellipse 1445">
              <a:extLst>
                <a:ext uri="{FF2B5EF4-FFF2-40B4-BE49-F238E27FC236}">
                  <a16:creationId xmlns:a16="http://schemas.microsoft.com/office/drawing/2014/main" id="{20A75F50-9ECF-3F37-506F-0F18C711384A}"/>
                </a:ext>
              </a:extLst>
            </p:cNvPr>
            <p:cNvSpPr/>
            <p:nvPr/>
          </p:nvSpPr>
          <p:spPr>
            <a:xfrm>
              <a:off x="-57957248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7" name="Ellipse 1446">
              <a:extLst>
                <a:ext uri="{FF2B5EF4-FFF2-40B4-BE49-F238E27FC236}">
                  <a16:creationId xmlns:a16="http://schemas.microsoft.com/office/drawing/2014/main" id="{891B806A-0ACF-839D-6D49-2461F702E6A7}"/>
                </a:ext>
              </a:extLst>
            </p:cNvPr>
            <p:cNvSpPr/>
            <p:nvPr/>
          </p:nvSpPr>
          <p:spPr>
            <a:xfrm>
              <a:off x="-59540876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8" name="Ellipse 1447">
              <a:extLst>
                <a:ext uri="{FF2B5EF4-FFF2-40B4-BE49-F238E27FC236}">
                  <a16:creationId xmlns:a16="http://schemas.microsoft.com/office/drawing/2014/main" id="{EED54296-E879-0DD3-6620-18396922A4D2}"/>
                </a:ext>
              </a:extLst>
            </p:cNvPr>
            <p:cNvSpPr/>
            <p:nvPr/>
          </p:nvSpPr>
          <p:spPr>
            <a:xfrm>
              <a:off x="-57842935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9" name="Ellipse 1448">
              <a:extLst>
                <a:ext uri="{FF2B5EF4-FFF2-40B4-BE49-F238E27FC236}">
                  <a16:creationId xmlns:a16="http://schemas.microsoft.com/office/drawing/2014/main" id="{C4FBF84D-BD18-A198-4B44-1FF5E2F95B48}"/>
                </a:ext>
              </a:extLst>
            </p:cNvPr>
            <p:cNvSpPr/>
            <p:nvPr/>
          </p:nvSpPr>
          <p:spPr>
            <a:xfrm>
              <a:off x="-58258216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0" name="Ellipse 1449">
              <a:extLst>
                <a:ext uri="{FF2B5EF4-FFF2-40B4-BE49-F238E27FC236}">
                  <a16:creationId xmlns:a16="http://schemas.microsoft.com/office/drawing/2014/main" id="{1C0AA34A-6502-C3E6-BE60-B2988BB604A8}"/>
                </a:ext>
              </a:extLst>
            </p:cNvPr>
            <p:cNvSpPr/>
            <p:nvPr/>
          </p:nvSpPr>
          <p:spPr>
            <a:xfrm>
              <a:off x="-55693782" y="-468081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1" name="Ellipse 1450">
              <a:extLst>
                <a:ext uri="{FF2B5EF4-FFF2-40B4-BE49-F238E27FC236}">
                  <a16:creationId xmlns:a16="http://schemas.microsoft.com/office/drawing/2014/main" id="{96689105-750E-19C6-29C4-13B146ABCC06}"/>
                </a:ext>
              </a:extLst>
            </p:cNvPr>
            <p:cNvSpPr/>
            <p:nvPr/>
          </p:nvSpPr>
          <p:spPr>
            <a:xfrm>
              <a:off x="-58409828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2" name="Ellipse 1451">
              <a:extLst>
                <a:ext uri="{FF2B5EF4-FFF2-40B4-BE49-F238E27FC236}">
                  <a16:creationId xmlns:a16="http://schemas.microsoft.com/office/drawing/2014/main" id="{948C9142-DEC9-2424-A608-1220DFFBF993}"/>
                </a:ext>
              </a:extLst>
            </p:cNvPr>
            <p:cNvSpPr/>
            <p:nvPr/>
          </p:nvSpPr>
          <p:spPr>
            <a:xfrm>
              <a:off x="-58710797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3" name="Ellipse 1452">
              <a:extLst>
                <a:ext uri="{FF2B5EF4-FFF2-40B4-BE49-F238E27FC236}">
                  <a16:creationId xmlns:a16="http://schemas.microsoft.com/office/drawing/2014/main" id="{6CDBDA08-0864-0F95-F0DE-19524C7FCBC6}"/>
                </a:ext>
              </a:extLst>
            </p:cNvPr>
            <p:cNvSpPr/>
            <p:nvPr/>
          </p:nvSpPr>
          <p:spPr>
            <a:xfrm>
              <a:off x="-59314828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4" name="Ellipse 1453">
              <a:extLst>
                <a:ext uri="{FF2B5EF4-FFF2-40B4-BE49-F238E27FC236}">
                  <a16:creationId xmlns:a16="http://schemas.microsoft.com/office/drawing/2014/main" id="{1CF8B9F9-DF53-DB15-10B1-291643F32153}"/>
                </a:ext>
              </a:extLst>
            </p:cNvPr>
            <p:cNvSpPr/>
            <p:nvPr/>
          </p:nvSpPr>
          <p:spPr>
            <a:xfrm>
              <a:off x="-59239264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5" name="Ellipse 1454">
              <a:extLst>
                <a:ext uri="{FF2B5EF4-FFF2-40B4-BE49-F238E27FC236}">
                  <a16:creationId xmlns:a16="http://schemas.microsoft.com/office/drawing/2014/main" id="{70F8FE8E-0E27-329A-E835-452581F2AB61}"/>
                </a:ext>
              </a:extLst>
            </p:cNvPr>
            <p:cNvSpPr/>
            <p:nvPr/>
          </p:nvSpPr>
          <p:spPr>
            <a:xfrm>
              <a:off x="-61577811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6" name="Ellipse 1455">
              <a:extLst>
                <a:ext uri="{FF2B5EF4-FFF2-40B4-BE49-F238E27FC236}">
                  <a16:creationId xmlns:a16="http://schemas.microsoft.com/office/drawing/2014/main" id="{5F098067-5A5F-AA69-2316-E8A0F5A6CADC}"/>
                </a:ext>
              </a:extLst>
            </p:cNvPr>
            <p:cNvSpPr/>
            <p:nvPr/>
          </p:nvSpPr>
          <p:spPr>
            <a:xfrm>
              <a:off x="-58862409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7" name="Ellipse 1456">
              <a:extLst>
                <a:ext uri="{FF2B5EF4-FFF2-40B4-BE49-F238E27FC236}">
                  <a16:creationId xmlns:a16="http://schemas.microsoft.com/office/drawing/2014/main" id="{4808319C-92FF-63D0-05B7-ADCA8D46E3B2}"/>
                </a:ext>
              </a:extLst>
            </p:cNvPr>
            <p:cNvSpPr/>
            <p:nvPr/>
          </p:nvSpPr>
          <p:spPr>
            <a:xfrm>
              <a:off x="-59163377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8" name="Ellipse 1457">
              <a:extLst>
                <a:ext uri="{FF2B5EF4-FFF2-40B4-BE49-F238E27FC236}">
                  <a16:creationId xmlns:a16="http://schemas.microsoft.com/office/drawing/2014/main" id="{59EF003D-1F73-26F7-4E8C-80562C36200E}"/>
                </a:ext>
              </a:extLst>
            </p:cNvPr>
            <p:cNvSpPr/>
            <p:nvPr/>
          </p:nvSpPr>
          <p:spPr>
            <a:xfrm>
              <a:off x="-55543217" y="-468105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9" name="Ellipse 1458">
              <a:extLst>
                <a:ext uri="{FF2B5EF4-FFF2-40B4-BE49-F238E27FC236}">
                  <a16:creationId xmlns:a16="http://schemas.microsoft.com/office/drawing/2014/main" id="{5E5E608D-6E83-82A4-1B71-7A5192E19E6B}"/>
                </a:ext>
              </a:extLst>
            </p:cNvPr>
            <p:cNvSpPr/>
            <p:nvPr/>
          </p:nvSpPr>
          <p:spPr>
            <a:xfrm>
              <a:off x="-59163377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0" name="Ellipse 1459">
              <a:extLst>
                <a:ext uri="{FF2B5EF4-FFF2-40B4-BE49-F238E27FC236}">
                  <a16:creationId xmlns:a16="http://schemas.microsoft.com/office/drawing/2014/main" id="{73C6785A-9E2B-9A98-87CC-E1E7E67130E4}"/>
                </a:ext>
              </a:extLst>
            </p:cNvPr>
            <p:cNvSpPr/>
            <p:nvPr/>
          </p:nvSpPr>
          <p:spPr>
            <a:xfrm>
              <a:off x="-59088296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1" name="Ellipse 1460">
              <a:extLst>
                <a:ext uri="{FF2B5EF4-FFF2-40B4-BE49-F238E27FC236}">
                  <a16:creationId xmlns:a16="http://schemas.microsoft.com/office/drawing/2014/main" id="{69F1DF2A-1E13-B387-41EC-97387F89F40D}"/>
                </a:ext>
              </a:extLst>
            </p:cNvPr>
            <p:cNvSpPr/>
            <p:nvPr/>
          </p:nvSpPr>
          <p:spPr>
            <a:xfrm>
              <a:off x="-58862248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2" name="Ellipse 1461">
              <a:extLst>
                <a:ext uri="{FF2B5EF4-FFF2-40B4-BE49-F238E27FC236}">
                  <a16:creationId xmlns:a16="http://schemas.microsoft.com/office/drawing/2014/main" id="{F7DF4EA0-C239-C3F1-D561-E8527A8706A8}"/>
                </a:ext>
              </a:extLst>
            </p:cNvPr>
            <p:cNvSpPr/>
            <p:nvPr/>
          </p:nvSpPr>
          <p:spPr>
            <a:xfrm>
              <a:off x="-58786683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3" name="Ellipse 1462">
              <a:extLst>
                <a:ext uri="{FF2B5EF4-FFF2-40B4-BE49-F238E27FC236}">
                  <a16:creationId xmlns:a16="http://schemas.microsoft.com/office/drawing/2014/main" id="{DBAD7C45-9FA8-3315-ECA7-91ABA9E25EB9}"/>
                </a:ext>
              </a:extLst>
            </p:cNvPr>
            <p:cNvSpPr/>
            <p:nvPr/>
          </p:nvSpPr>
          <p:spPr>
            <a:xfrm>
              <a:off x="-58710797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4" name="Ellipse 1463">
              <a:extLst>
                <a:ext uri="{FF2B5EF4-FFF2-40B4-BE49-F238E27FC236}">
                  <a16:creationId xmlns:a16="http://schemas.microsoft.com/office/drawing/2014/main" id="{664A42C7-9D0F-2576-8716-A57FF7159DFE}"/>
                </a:ext>
              </a:extLst>
            </p:cNvPr>
            <p:cNvSpPr/>
            <p:nvPr/>
          </p:nvSpPr>
          <p:spPr>
            <a:xfrm>
              <a:off x="-61050310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5" name="Ellipse 1464">
              <a:extLst>
                <a:ext uri="{FF2B5EF4-FFF2-40B4-BE49-F238E27FC236}">
                  <a16:creationId xmlns:a16="http://schemas.microsoft.com/office/drawing/2014/main" id="{F995E0F4-DD34-8529-CDC7-B0A30888BCF8}"/>
                </a:ext>
              </a:extLst>
            </p:cNvPr>
            <p:cNvSpPr/>
            <p:nvPr/>
          </p:nvSpPr>
          <p:spPr>
            <a:xfrm>
              <a:off x="-58635716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6" name="Ellipse 1465">
              <a:extLst>
                <a:ext uri="{FF2B5EF4-FFF2-40B4-BE49-F238E27FC236}">
                  <a16:creationId xmlns:a16="http://schemas.microsoft.com/office/drawing/2014/main" id="{CA7D90D9-5B47-7890-7185-A615AFDB0D81}"/>
                </a:ext>
              </a:extLst>
            </p:cNvPr>
            <p:cNvSpPr/>
            <p:nvPr/>
          </p:nvSpPr>
          <p:spPr>
            <a:xfrm>
              <a:off x="-58484909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7" name="Ellipse 1466">
              <a:extLst>
                <a:ext uri="{FF2B5EF4-FFF2-40B4-BE49-F238E27FC236}">
                  <a16:creationId xmlns:a16="http://schemas.microsoft.com/office/drawing/2014/main" id="{19F0B626-20F1-E6F7-B394-43E3D949B78B}"/>
                </a:ext>
              </a:extLst>
            </p:cNvPr>
            <p:cNvSpPr/>
            <p:nvPr/>
          </p:nvSpPr>
          <p:spPr>
            <a:xfrm>
              <a:off x="-61426682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8" name="Ellipse 1467">
              <a:extLst>
                <a:ext uri="{FF2B5EF4-FFF2-40B4-BE49-F238E27FC236}">
                  <a16:creationId xmlns:a16="http://schemas.microsoft.com/office/drawing/2014/main" id="{D22A842E-57EE-28F7-7640-46D6B76F30B4}"/>
                </a:ext>
              </a:extLst>
            </p:cNvPr>
            <p:cNvSpPr/>
            <p:nvPr/>
          </p:nvSpPr>
          <p:spPr>
            <a:xfrm>
              <a:off x="-61502891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9" name="Ellipse 1468">
              <a:extLst>
                <a:ext uri="{FF2B5EF4-FFF2-40B4-BE49-F238E27FC236}">
                  <a16:creationId xmlns:a16="http://schemas.microsoft.com/office/drawing/2014/main" id="{A6450F37-26A3-0CF8-E172-C5B86A068E06}"/>
                </a:ext>
              </a:extLst>
            </p:cNvPr>
            <p:cNvSpPr/>
            <p:nvPr/>
          </p:nvSpPr>
          <p:spPr>
            <a:xfrm>
              <a:off x="-61879262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0" name="Ellipse 1469">
              <a:extLst>
                <a:ext uri="{FF2B5EF4-FFF2-40B4-BE49-F238E27FC236}">
                  <a16:creationId xmlns:a16="http://schemas.microsoft.com/office/drawing/2014/main" id="{53A8FA33-0F84-4B5C-FA9D-290C9C235CAF}"/>
                </a:ext>
              </a:extLst>
            </p:cNvPr>
            <p:cNvSpPr/>
            <p:nvPr/>
          </p:nvSpPr>
          <p:spPr>
            <a:xfrm>
              <a:off x="-61955471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1" name="Ellipse 1470">
              <a:extLst>
                <a:ext uri="{FF2B5EF4-FFF2-40B4-BE49-F238E27FC236}">
                  <a16:creationId xmlns:a16="http://schemas.microsoft.com/office/drawing/2014/main" id="{772F443B-E663-E8E6-516A-E30F4246B518}"/>
                </a:ext>
              </a:extLst>
            </p:cNvPr>
            <p:cNvSpPr/>
            <p:nvPr/>
          </p:nvSpPr>
          <p:spPr>
            <a:xfrm>
              <a:off x="-58409667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2" name="Ellipse 1471">
              <a:extLst>
                <a:ext uri="{FF2B5EF4-FFF2-40B4-BE49-F238E27FC236}">
                  <a16:creationId xmlns:a16="http://schemas.microsoft.com/office/drawing/2014/main" id="{8C1C402E-52B9-110F-9213-97F79D99EEF9}"/>
                </a:ext>
              </a:extLst>
            </p:cNvPr>
            <p:cNvSpPr/>
            <p:nvPr/>
          </p:nvSpPr>
          <p:spPr>
            <a:xfrm>
              <a:off x="-58334103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3" name="Ellipse 1472">
              <a:extLst>
                <a:ext uri="{FF2B5EF4-FFF2-40B4-BE49-F238E27FC236}">
                  <a16:creationId xmlns:a16="http://schemas.microsoft.com/office/drawing/2014/main" id="{9D4C2FCA-0E26-EA41-C04D-1AAC3B18CD93}"/>
                </a:ext>
              </a:extLst>
            </p:cNvPr>
            <p:cNvSpPr/>
            <p:nvPr/>
          </p:nvSpPr>
          <p:spPr>
            <a:xfrm>
              <a:off x="-58258216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4" name="Ellipse 1473">
              <a:extLst>
                <a:ext uri="{FF2B5EF4-FFF2-40B4-BE49-F238E27FC236}">
                  <a16:creationId xmlns:a16="http://schemas.microsoft.com/office/drawing/2014/main" id="{DFC7F428-A33F-A6BE-B02D-084548B20631}"/>
                </a:ext>
              </a:extLst>
            </p:cNvPr>
            <p:cNvSpPr/>
            <p:nvPr/>
          </p:nvSpPr>
          <p:spPr>
            <a:xfrm>
              <a:off x="-60182448" y="-827329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5" name="Ellipse 1474">
              <a:extLst>
                <a:ext uri="{FF2B5EF4-FFF2-40B4-BE49-F238E27FC236}">
                  <a16:creationId xmlns:a16="http://schemas.microsoft.com/office/drawing/2014/main" id="{FC9601D9-6B1A-6210-6185-C398BB4A1809}"/>
                </a:ext>
              </a:extLst>
            </p:cNvPr>
            <p:cNvSpPr/>
            <p:nvPr/>
          </p:nvSpPr>
          <p:spPr>
            <a:xfrm>
              <a:off x="-59729868" y="-827329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6" name="Ellipse 1475">
              <a:extLst>
                <a:ext uri="{FF2B5EF4-FFF2-40B4-BE49-F238E27FC236}">
                  <a16:creationId xmlns:a16="http://schemas.microsoft.com/office/drawing/2014/main" id="{06D86921-0B6E-9593-00F2-21E376B49C98}"/>
                </a:ext>
              </a:extLst>
            </p:cNvPr>
            <p:cNvSpPr/>
            <p:nvPr/>
          </p:nvSpPr>
          <p:spPr>
            <a:xfrm>
              <a:off x="-59125998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7" name="Ellipse 1476">
              <a:extLst>
                <a:ext uri="{FF2B5EF4-FFF2-40B4-BE49-F238E27FC236}">
                  <a16:creationId xmlns:a16="http://schemas.microsoft.com/office/drawing/2014/main" id="{D0B71E71-80A2-C447-718D-2C1E4154A972}"/>
                </a:ext>
              </a:extLst>
            </p:cNvPr>
            <p:cNvSpPr/>
            <p:nvPr/>
          </p:nvSpPr>
          <p:spPr>
            <a:xfrm>
              <a:off x="-61502891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8" name="Ellipse 1477">
              <a:extLst>
                <a:ext uri="{FF2B5EF4-FFF2-40B4-BE49-F238E27FC236}">
                  <a16:creationId xmlns:a16="http://schemas.microsoft.com/office/drawing/2014/main" id="{4D35428D-0BA0-E8EF-C130-F178C46DD381}"/>
                </a:ext>
              </a:extLst>
            </p:cNvPr>
            <p:cNvSpPr/>
            <p:nvPr/>
          </p:nvSpPr>
          <p:spPr>
            <a:xfrm>
              <a:off x="-61426360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9" name="Ellipse 1478">
              <a:extLst>
                <a:ext uri="{FF2B5EF4-FFF2-40B4-BE49-F238E27FC236}">
                  <a16:creationId xmlns:a16="http://schemas.microsoft.com/office/drawing/2014/main" id="{6DD70CF2-1F8E-E47F-7042-79E0259DB076}"/>
                </a:ext>
              </a:extLst>
            </p:cNvPr>
            <p:cNvSpPr/>
            <p:nvPr/>
          </p:nvSpPr>
          <p:spPr>
            <a:xfrm>
              <a:off x="-61050310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0" name="Ellipse 1479">
              <a:extLst>
                <a:ext uri="{FF2B5EF4-FFF2-40B4-BE49-F238E27FC236}">
                  <a16:creationId xmlns:a16="http://schemas.microsoft.com/office/drawing/2014/main" id="{74FC7A9E-0EF0-6601-5090-CB45F71C7DAC}"/>
                </a:ext>
              </a:extLst>
            </p:cNvPr>
            <p:cNvSpPr/>
            <p:nvPr/>
          </p:nvSpPr>
          <p:spPr>
            <a:xfrm>
              <a:off x="-59578578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1" name="Ellipse 1480">
              <a:extLst>
                <a:ext uri="{FF2B5EF4-FFF2-40B4-BE49-F238E27FC236}">
                  <a16:creationId xmlns:a16="http://schemas.microsoft.com/office/drawing/2014/main" id="{A0FA0FE4-FC33-0E42-A93E-8830D2A061E6}"/>
                </a:ext>
              </a:extLst>
            </p:cNvPr>
            <p:cNvSpPr/>
            <p:nvPr/>
          </p:nvSpPr>
          <p:spPr>
            <a:xfrm>
              <a:off x="-60936319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2" name="Ellipse 1481">
              <a:extLst>
                <a:ext uri="{FF2B5EF4-FFF2-40B4-BE49-F238E27FC236}">
                  <a16:creationId xmlns:a16="http://schemas.microsoft.com/office/drawing/2014/main" id="{603758C4-317B-1A46-9577-AAD8BF9639E5}"/>
                </a:ext>
              </a:extLst>
            </p:cNvPr>
            <p:cNvSpPr/>
            <p:nvPr/>
          </p:nvSpPr>
          <p:spPr>
            <a:xfrm>
              <a:off x="-61012286" y="-644458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3" name="Ellipse 1482">
              <a:extLst>
                <a:ext uri="{FF2B5EF4-FFF2-40B4-BE49-F238E27FC236}">
                  <a16:creationId xmlns:a16="http://schemas.microsoft.com/office/drawing/2014/main" id="{4B797196-0767-A171-D01E-11519EA87EBE}"/>
                </a:ext>
              </a:extLst>
            </p:cNvPr>
            <p:cNvSpPr/>
            <p:nvPr/>
          </p:nvSpPr>
          <p:spPr>
            <a:xfrm>
              <a:off x="-61087851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4" name="Ellipse 1483">
              <a:extLst>
                <a:ext uri="{FF2B5EF4-FFF2-40B4-BE49-F238E27FC236}">
                  <a16:creationId xmlns:a16="http://schemas.microsoft.com/office/drawing/2014/main" id="{15F06594-120F-9BFB-A8AC-838CAB94FEE9}"/>
                </a:ext>
              </a:extLst>
            </p:cNvPr>
            <p:cNvSpPr/>
            <p:nvPr/>
          </p:nvSpPr>
          <p:spPr>
            <a:xfrm>
              <a:off x="-59616360" y="-703227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5" name="Ellipse 1484">
              <a:extLst>
                <a:ext uri="{FF2B5EF4-FFF2-40B4-BE49-F238E27FC236}">
                  <a16:creationId xmlns:a16="http://schemas.microsoft.com/office/drawing/2014/main" id="{3EF57646-DB51-2E70-96E1-EC0B8F3EE8FE}"/>
                </a:ext>
              </a:extLst>
            </p:cNvPr>
            <p:cNvSpPr/>
            <p:nvPr/>
          </p:nvSpPr>
          <p:spPr>
            <a:xfrm>
              <a:off x="-61163093" y="-64439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6" name="Ellipse 1485">
              <a:extLst>
                <a:ext uri="{FF2B5EF4-FFF2-40B4-BE49-F238E27FC236}">
                  <a16:creationId xmlns:a16="http://schemas.microsoft.com/office/drawing/2014/main" id="{8915A23E-FE23-BD64-A37E-3478C6A126F0}"/>
                </a:ext>
              </a:extLst>
            </p:cNvPr>
            <p:cNvSpPr/>
            <p:nvPr/>
          </p:nvSpPr>
          <p:spPr>
            <a:xfrm>
              <a:off x="-61238335" y="-644426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7" name="Ellipse 1486">
              <a:extLst>
                <a:ext uri="{FF2B5EF4-FFF2-40B4-BE49-F238E27FC236}">
                  <a16:creationId xmlns:a16="http://schemas.microsoft.com/office/drawing/2014/main" id="{B785B232-CA60-FD33-72CD-5A3EF88493CD}"/>
                </a:ext>
              </a:extLst>
            </p:cNvPr>
            <p:cNvSpPr/>
            <p:nvPr/>
          </p:nvSpPr>
          <p:spPr>
            <a:xfrm>
              <a:off x="-60973699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8" name="Ellipse 1487">
              <a:extLst>
                <a:ext uri="{FF2B5EF4-FFF2-40B4-BE49-F238E27FC236}">
                  <a16:creationId xmlns:a16="http://schemas.microsoft.com/office/drawing/2014/main" id="{804BC1E8-95C0-5809-6843-405598BE7747}"/>
                </a:ext>
              </a:extLst>
            </p:cNvPr>
            <p:cNvSpPr/>
            <p:nvPr/>
          </p:nvSpPr>
          <p:spPr>
            <a:xfrm>
              <a:off x="-61388900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9" name="Ellipse 1488">
              <a:extLst>
                <a:ext uri="{FF2B5EF4-FFF2-40B4-BE49-F238E27FC236}">
                  <a16:creationId xmlns:a16="http://schemas.microsoft.com/office/drawing/2014/main" id="{603F006A-2A29-1BD2-17C0-0340A5AE3F78}"/>
                </a:ext>
              </a:extLst>
            </p:cNvPr>
            <p:cNvSpPr/>
            <p:nvPr/>
          </p:nvSpPr>
          <p:spPr>
            <a:xfrm>
              <a:off x="-61464867" y="-644458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0" name="Ellipse 1489">
              <a:extLst>
                <a:ext uri="{FF2B5EF4-FFF2-40B4-BE49-F238E27FC236}">
                  <a16:creationId xmlns:a16="http://schemas.microsoft.com/office/drawing/2014/main" id="{B4B51F33-28D5-1EAB-1E4C-A082B8BA4F43}"/>
                </a:ext>
              </a:extLst>
            </p:cNvPr>
            <p:cNvSpPr/>
            <p:nvPr/>
          </p:nvSpPr>
          <p:spPr>
            <a:xfrm>
              <a:off x="-61540431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1" name="Ellipse 1490">
              <a:extLst>
                <a:ext uri="{FF2B5EF4-FFF2-40B4-BE49-F238E27FC236}">
                  <a16:creationId xmlns:a16="http://schemas.microsoft.com/office/drawing/2014/main" id="{B4C8B6A6-7DE9-24F2-0CCB-945AC3DF409B}"/>
                </a:ext>
              </a:extLst>
            </p:cNvPr>
            <p:cNvSpPr/>
            <p:nvPr/>
          </p:nvSpPr>
          <p:spPr>
            <a:xfrm>
              <a:off x="-61615673" y="-64439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2" name="Ellipse 1491">
              <a:extLst>
                <a:ext uri="{FF2B5EF4-FFF2-40B4-BE49-F238E27FC236}">
                  <a16:creationId xmlns:a16="http://schemas.microsoft.com/office/drawing/2014/main" id="{9C59DAF7-55AB-F301-D3FB-BF8D44D1B83F}"/>
                </a:ext>
              </a:extLst>
            </p:cNvPr>
            <p:cNvSpPr/>
            <p:nvPr/>
          </p:nvSpPr>
          <p:spPr>
            <a:xfrm>
              <a:off x="-61690915" y="-644426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3" name="Ellipse 1492">
              <a:extLst>
                <a:ext uri="{FF2B5EF4-FFF2-40B4-BE49-F238E27FC236}">
                  <a16:creationId xmlns:a16="http://schemas.microsoft.com/office/drawing/2014/main" id="{0A316807-4CF1-6D92-BA5E-68FCE765AD6D}"/>
                </a:ext>
              </a:extLst>
            </p:cNvPr>
            <p:cNvSpPr/>
            <p:nvPr/>
          </p:nvSpPr>
          <p:spPr>
            <a:xfrm>
              <a:off x="-60597730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4" name="Ellipse 1493">
              <a:extLst>
                <a:ext uri="{FF2B5EF4-FFF2-40B4-BE49-F238E27FC236}">
                  <a16:creationId xmlns:a16="http://schemas.microsoft.com/office/drawing/2014/main" id="{BBE38298-946A-4957-F6A7-2316A830C655}"/>
                </a:ext>
              </a:extLst>
            </p:cNvPr>
            <p:cNvSpPr/>
            <p:nvPr/>
          </p:nvSpPr>
          <p:spPr>
            <a:xfrm>
              <a:off x="-61841561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5" name="Ellipse 1494">
              <a:extLst>
                <a:ext uri="{FF2B5EF4-FFF2-40B4-BE49-F238E27FC236}">
                  <a16:creationId xmlns:a16="http://schemas.microsoft.com/office/drawing/2014/main" id="{489FA6DF-F1FC-0DD0-FAA5-C507387BF6F4}"/>
                </a:ext>
              </a:extLst>
            </p:cNvPr>
            <p:cNvSpPr/>
            <p:nvPr/>
          </p:nvSpPr>
          <p:spPr>
            <a:xfrm>
              <a:off x="-55579952" y="-4746067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6" name="Ellipse 1495">
              <a:extLst>
                <a:ext uri="{FF2B5EF4-FFF2-40B4-BE49-F238E27FC236}">
                  <a16:creationId xmlns:a16="http://schemas.microsoft.com/office/drawing/2014/main" id="{5CD589A3-DE5D-6263-292B-C96E8FAD9B9A}"/>
                </a:ext>
              </a:extLst>
            </p:cNvPr>
            <p:cNvSpPr/>
            <p:nvPr/>
          </p:nvSpPr>
          <p:spPr>
            <a:xfrm>
              <a:off x="-61917447" y="-644458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7" name="Ellipse 1496">
              <a:extLst>
                <a:ext uri="{FF2B5EF4-FFF2-40B4-BE49-F238E27FC236}">
                  <a16:creationId xmlns:a16="http://schemas.microsoft.com/office/drawing/2014/main" id="{CE9992DD-436F-6A02-0131-E3AE52DC5063}"/>
                </a:ext>
              </a:extLst>
            </p:cNvPr>
            <p:cNvSpPr/>
            <p:nvPr/>
          </p:nvSpPr>
          <p:spPr>
            <a:xfrm>
              <a:off x="-60521118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8" name="Ellipse 1497">
              <a:extLst>
                <a:ext uri="{FF2B5EF4-FFF2-40B4-BE49-F238E27FC236}">
                  <a16:creationId xmlns:a16="http://schemas.microsoft.com/office/drawing/2014/main" id="{D97FBEF6-D6DA-5AE8-FA06-DABBD1137A83}"/>
                </a:ext>
              </a:extLst>
            </p:cNvPr>
            <p:cNvSpPr/>
            <p:nvPr/>
          </p:nvSpPr>
          <p:spPr>
            <a:xfrm>
              <a:off x="-60145069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9" name="Ellipse 1498">
              <a:extLst>
                <a:ext uri="{FF2B5EF4-FFF2-40B4-BE49-F238E27FC236}">
                  <a16:creationId xmlns:a16="http://schemas.microsoft.com/office/drawing/2014/main" id="{63F04535-AA81-CA07-1362-EB8FA328C1F1}"/>
                </a:ext>
              </a:extLst>
            </p:cNvPr>
            <p:cNvSpPr/>
            <p:nvPr/>
          </p:nvSpPr>
          <p:spPr>
            <a:xfrm>
              <a:off x="-57957087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0" name="Ellipse 1499">
              <a:extLst>
                <a:ext uri="{FF2B5EF4-FFF2-40B4-BE49-F238E27FC236}">
                  <a16:creationId xmlns:a16="http://schemas.microsoft.com/office/drawing/2014/main" id="{0EA2714A-0D0C-C342-5542-23B39C66CEB8}"/>
                </a:ext>
              </a:extLst>
            </p:cNvPr>
            <p:cNvSpPr/>
            <p:nvPr/>
          </p:nvSpPr>
          <p:spPr>
            <a:xfrm>
              <a:off x="-60068538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1" name="Ellipse 1500">
              <a:extLst>
                <a:ext uri="{FF2B5EF4-FFF2-40B4-BE49-F238E27FC236}">
                  <a16:creationId xmlns:a16="http://schemas.microsoft.com/office/drawing/2014/main" id="{BA93CC05-75ED-C85B-98A5-7E3A7EA1C924}"/>
                </a:ext>
              </a:extLst>
            </p:cNvPr>
            <p:cNvSpPr/>
            <p:nvPr/>
          </p:nvSpPr>
          <p:spPr>
            <a:xfrm>
              <a:off x="-57881522" y="-611767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2" name="Ellipse 1501">
              <a:extLst>
                <a:ext uri="{FF2B5EF4-FFF2-40B4-BE49-F238E27FC236}">
                  <a16:creationId xmlns:a16="http://schemas.microsoft.com/office/drawing/2014/main" id="{0F776B6C-61B8-FF78-F681-388F26DC9E97}"/>
                </a:ext>
              </a:extLst>
            </p:cNvPr>
            <p:cNvSpPr/>
            <p:nvPr/>
          </p:nvSpPr>
          <p:spPr>
            <a:xfrm>
              <a:off x="-59615957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3" name="Ellipse 1502">
              <a:extLst>
                <a:ext uri="{FF2B5EF4-FFF2-40B4-BE49-F238E27FC236}">
                  <a16:creationId xmlns:a16="http://schemas.microsoft.com/office/drawing/2014/main" id="{074F2CE5-6239-9224-0CAD-700A3A733392}"/>
                </a:ext>
              </a:extLst>
            </p:cNvPr>
            <p:cNvSpPr/>
            <p:nvPr/>
          </p:nvSpPr>
          <p:spPr>
            <a:xfrm>
              <a:off x="-60107045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4" name="Ellipse 1503">
              <a:extLst>
                <a:ext uri="{FF2B5EF4-FFF2-40B4-BE49-F238E27FC236}">
                  <a16:creationId xmlns:a16="http://schemas.microsoft.com/office/drawing/2014/main" id="{612BC661-8B1B-43F8-E3BF-B40AE5256F4B}"/>
                </a:ext>
              </a:extLst>
            </p:cNvPr>
            <p:cNvSpPr/>
            <p:nvPr/>
          </p:nvSpPr>
          <p:spPr>
            <a:xfrm>
              <a:off x="-59163377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5" name="Ellipse 1504">
              <a:extLst>
                <a:ext uri="{FF2B5EF4-FFF2-40B4-BE49-F238E27FC236}">
                  <a16:creationId xmlns:a16="http://schemas.microsoft.com/office/drawing/2014/main" id="{053FC540-8776-C329-4313-988754551FD0}"/>
                </a:ext>
              </a:extLst>
            </p:cNvPr>
            <p:cNvSpPr/>
            <p:nvPr/>
          </p:nvSpPr>
          <p:spPr>
            <a:xfrm>
              <a:off x="-58710797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6" name="Ellipse 1505">
              <a:extLst>
                <a:ext uri="{FF2B5EF4-FFF2-40B4-BE49-F238E27FC236}">
                  <a16:creationId xmlns:a16="http://schemas.microsoft.com/office/drawing/2014/main" id="{E57440DD-1701-6E29-F56E-AB70CD5A591B}"/>
                </a:ext>
              </a:extLst>
            </p:cNvPr>
            <p:cNvSpPr/>
            <p:nvPr/>
          </p:nvSpPr>
          <p:spPr>
            <a:xfrm>
              <a:off x="-58409828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7" name="Ellipse 1506">
              <a:extLst>
                <a:ext uri="{FF2B5EF4-FFF2-40B4-BE49-F238E27FC236}">
                  <a16:creationId xmlns:a16="http://schemas.microsoft.com/office/drawing/2014/main" id="{092274AE-A895-D00C-1F98-0C3A94C32920}"/>
                </a:ext>
              </a:extLst>
            </p:cNvPr>
            <p:cNvSpPr/>
            <p:nvPr/>
          </p:nvSpPr>
          <p:spPr>
            <a:xfrm>
              <a:off x="-59767247" y="-912255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8" name="Ellipse 1507">
              <a:extLst>
                <a:ext uri="{FF2B5EF4-FFF2-40B4-BE49-F238E27FC236}">
                  <a16:creationId xmlns:a16="http://schemas.microsoft.com/office/drawing/2014/main" id="{C472BB92-C2D4-6C40-832A-470A95333821}"/>
                </a:ext>
              </a:extLst>
            </p:cNvPr>
            <p:cNvSpPr/>
            <p:nvPr/>
          </p:nvSpPr>
          <p:spPr>
            <a:xfrm>
              <a:off x="-58334103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9" name="Ellipse 1508">
              <a:extLst>
                <a:ext uri="{FF2B5EF4-FFF2-40B4-BE49-F238E27FC236}">
                  <a16:creationId xmlns:a16="http://schemas.microsoft.com/office/drawing/2014/main" id="{5FC9B4E2-2061-7216-0DE1-50AE5A3266E1}"/>
                </a:ext>
              </a:extLst>
            </p:cNvPr>
            <p:cNvSpPr/>
            <p:nvPr/>
          </p:nvSpPr>
          <p:spPr>
            <a:xfrm>
              <a:off x="-60559625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0" name="Ellipse 1509">
              <a:extLst>
                <a:ext uri="{FF2B5EF4-FFF2-40B4-BE49-F238E27FC236}">
                  <a16:creationId xmlns:a16="http://schemas.microsoft.com/office/drawing/2014/main" id="{B2195E08-66C8-B910-F210-CB09821F94E5}"/>
                </a:ext>
              </a:extLst>
            </p:cNvPr>
            <p:cNvSpPr/>
            <p:nvPr/>
          </p:nvSpPr>
          <p:spPr>
            <a:xfrm>
              <a:off x="-58258216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1" name="Ellipse 1510">
              <a:extLst>
                <a:ext uri="{FF2B5EF4-FFF2-40B4-BE49-F238E27FC236}">
                  <a16:creationId xmlns:a16="http://schemas.microsoft.com/office/drawing/2014/main" id="{DB831A42-33D7-2F00-D16F-3731B51018F8}"/>
                </a:ext>
              </a:extLst>
            </p:cNvPr>
            <p:cNvSpPr/>
            <p:nvPr/>
          </p:nvSpPr>
          <p:spPr>
            <a:xfrm>
              <a:off x="-61615996" y="-814214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2" name="Ellipse 1511">
              <a:extLst>
                <a:ext uri="{FF2B5EF4-FFF2-40B4-BE49-F238E27FC236}">
                  <a16:creationId xmlns:a16="http://schemas.microsoft.com/office/drawing/2014/main" id="{FB0E8F0E-770E-743F-CCAB-2CFE5DD47CC9}"/>
                </a:ext>
              </a:extLst>
            </p:cNvPr>
            <p:cNvSpPr/>
            <p:nvPr/>
          </p:nvSpPr>
          <p:spPr>
            <a:xfrm>
              <a:off x="-60860997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3" name="Ellipse 1512">
              <a:extLst>
                <a:ext uri="{FF2B5EF4-FFF2-40B4-BE49-F238E27FC236}">
                  <a16:creationId xmlns:a16="http://schemas.microsoft.com/office/drawing/2014/main" id="{3C536BB5-4198-2791-741C-7A57D5F380D5}"/>
                </a:ext>
              </a:extLst>
            </p:cNvPr>
            <p:cNvSpPr/>
            <p:nvPr/>
          </p:nvSpPr>
          <p:spPr>
            <a:xfrm>
              <a:off x="-59540554" y="-912183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4" name="Ellipse 1513">
              <a:extLst>
                <a:ext uri="{FF2B5EF4-FFF2-40B4-BE49-F238E27FC236}">
                  <a16:creationId xmlns:a16="http://schemas.microsoft.com/office/drawing/2014/main" id="{2F9D4AD2-F2E1-5EAE-ACF8-017B685E491D}"/>
                </a:ext>
              </a:extLst>
            </p:cNvPr>
            <p:cNvSpPr/>
            <p:nvPr/>
          </p:nvSpPr>
          <p:spPr>
            <a:xfrm>
              <a:off x="-61389544" y="-814286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5" name="Ellipse 1514">
              <a:extLst>
                <a:ext uri="{FF2B5EF4-FFF2-40B4-BE49-F238E27FC236}">
                  <a16:creationId xmlns:a16="http://schemas.microsoft.com/office/drawing/2014/main" id="{1FD69EEC-49D8-2F40-B3F9-424D82DC051C}"/>
                </a:ext>
              </a:extLst>
            </p:cNvPr>
            <p:cNvSpPr/>
            <p:nvPr/>
          </p:nvSpPr>
          <p:spPr>
            <a:xfrm>
              <a:off x="-61012286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6" name="Ellipse 1515">
              <a:extLst>
                <a:ext uri="{FF2B5EF4-FFF2-40B4-BE49-F238E27FC236}">
                  <a16:creationId xmlns:a16="http://schemas.microsoft.com/office/drawing/2014/main" id="{63BD1EED-148B-6D95-6C7E-7B3DB18C1AAA}"/>
                </a:ext>
              </a:extLst>
            </p:cNvPr>
            <p:cNvSpPr/>
            <p:nvPr/>
          </p:nvSpPr>
          <p:spPr>
            <a:xfrm>
              <a:off x="-58485151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7" name="Ellipse 1516">
              <a:extLst>
                <a:ext uri="{FF2B5EF4-FFF2-40B4-BE49-F238E27FC236}">
                  <a16:creationId xmlns:a16="http://schemas.microsoft.com/office/drawing/2014/main" id="{BD42FED3-9BA4-3AE3-79A5-F1597D2FA4F7}"/>
                </a:ext>
              </a:extLst>
            </p:cNvPr>
            <p:cNvSpPr/>
            <p:nvPr/>
          </p:nvSpPr>
          <p:spPr>
            <a:xfrm>
              <a:off x="-60936964" y="-814286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8" name="Ellipse 1517">
              <a:extLst>
                <a:ext uri="{FF2B5EF4-FFF2-40B4-BE49-F238E27FC236}">
                  <a16:creationId xmlns:a16="http://schemas.microsoft.com/office/drawing/2014/main" id="{2C00E7A4-33EB-BE17-89E4-487B2C80A3A4}"/>
                </a:ext>
              </a:extLst>
            </p:cNvPr>
            <p:cNvSpPr/>
            <p:nvPr/>
          </p:nvSpPr>
          <p:spPr>
            <a:xfrm>
              <a:off x="-61313577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9" name="Ellipse 1518">
              <a:extLst>
                <a:ext uri="{FF2B5EF4-FFF2-40B4-BE49-F238E27FC236}">
                  <a16:creationId xmlns:a16="http://schemas.microsoft.com/office/drawing/2014/main" id="{1434F2C1-503B-EF22-895F-87FE7A1A68F5}"/>
                </a:ext>
              </a:extLst>
            </p:cNvPr>
            <p:cNvSpPr/>
            <p:nvPr/>
          </p:nvSpPr>
          <p:spPr>
            <a:xfrm>
              <a:off x="-60974021" y="-650968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0" name="Ellipse 1519">
              <a:extLst>
                <a:ext uri="{FF2B5EF4-FFF2-40B4-BE49-F238E27FC236}">
                  <a16:creationId xmlns:a16="http://schemas.microsoft.com/office/drawing/2014/main" id="{1FCC0D8F-BDCA-CDC7-D98D-FEF67655C84B}"/>
                </a:ext>
              </a:extLst>
            </p:cNvPr>
            <p:cNvSpPr/>
            <p:nvPr/>
          </p:nvSpPr>
          <p:spPr>
            <a:xfrm>
              <a:off x="-58635393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1" name="Ellipse 1520">
              <a:extLst>
                <a:ext uri="{FF2B5EF4-FFF2-40B4-BE49-F238E27FC236}">
                  <a16:creationId xmlns:a16="http://schemas.microsoft.com/office/drawing/2014/main" id="{E30EDDC8-3A83-D1C7-E742-1C04C2167C14}"/>
                </a:ext>
              </a:extLst>
            </p:cNvPr>
            <p:cNvSpPr/>
            <p:nvPr/>
          </p:nvSpPr>
          <p:spPr>
            <a:xfrm>
              <a:off x="-61464867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2" name="Ellipse 1521">
              <a:extLst>
                <a:ext uri="{FF2B5EF4-FFF2-40B4-BE49-F238E27FC236}">
                  <a16:creationId xmlns:a16="http://schemas.microsoft.com/office/drawing/2014/main" id="{EBE143A3-A0AF-0576-2259-0B7ED34C1B6C}"/>
                </a:ext>
              </a:extLst>
            </p:cNvPr>
            <p:cNvSpPr/>
            <p:nvPr/>
          </p:nvSpPr>
          <p:spPr>
            <a:xfrm>
              <a:off x="-61426682" y="-650968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3" name="Ellipse 1522">
              <a:extLst>
                <a:ext uri="{FF2B5EF4-FFF2-40B4-BE49-F238E27FC236}">
                  <a16:creationId xmlns:a16="http://schemas.microsoft.com/office/drawing/2014/main" id="{ABC1F1D2-89A0-EEF8-062A-2BDC28FBBAB7}"/>
                </a:ext>
              </a:extLst>
            </p:cNvPr>
            <p:cNvSpPr/>
            <p:nvPr/>
          </p:nvSpPr>
          <p:spPr>
            <a:xfrm>
              <a:off x="-60484383" y="-814286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4" name="Ellipse 1523">
              <a:extLst>
                <a:ext uri="{FF2B5EF4-FFF2-40B4-BE49-F238E27FC236}">
                  <a16:creationId xmlns:a16="http://schemas.microsoft.com/office/drawing/2014/main" id="{B023A3C7-0827-934A-526B-C1B25C30E859}"/>
                </a:ext>
              </a:extLst>
            </p:cNvPr>
            <p:cNvSpPr/>
            <p:nvPr/>
          </p:nvSpPr>
          <p:spPr>
            <a:xfrm>
              <a:off x="-61766157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5" name="Ellipse 1524">
              <a:extLst>
                <a:ext uri="{FF2B5EF4-FFF2-40B4-BE49-F238E27FC236}">
                  <a16:creationId xmlns:a16="http://schemas.microsoft.com/office/drawing/2014/main" id="{1109C010-1698-BDF5-3D0B-7924321666C9}"/>
                </a:ext>
              </a:extLst>
            </p:cNvPr>
            <p:cNvSpPr/>
            <p:nvPr/>
          </p:nvSpPr>
          <p:spPr>
            <a:xfrm>
              <a:off x="-58786683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6" name="Ellipse 1525">
              <a:extLst>
                <a:ext uri="{FF2B5EF4-FFF2-40B4-BE49-F238E27FC236}">
                  <a16:creationId xmlns:a16="http://schemas.microsoft.com/office/drawing/2014/main" id="{428DCDB8-76E3-971E-4BE3-1069CEC091E5}"/>
                </a:ext>
              </a:extLst>
            </p:cNvPr>
            <p:cNvSpPr/>
            <p:nvPr/>
          </p:nvSpPr>
          <p:spPr>
            <a:xfrm>
              <a:off x="-61842125" y="-762019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7" name="Ellipse 1526">
              <a:extLst>
                <a:ext uri="{FF2B5EF4-FFF2-40B4-BE49-F238E27FC236}">
                  <a16:creationId xmlns:a16="http://schemas.microsoft.com/office/drawing/2014/main" id="{4B28CB9E-B215-8387-B814-5B119D48F609}"/>
                </a:ext>
              </a:extLst>
            </p:cNvPr>
            <p:cNvSpPr/>
            <p:nvPr/>
          </p:nvSpPr>
          <p:spPr>
            <a:xfrm>
              <a:off x="-61917447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8" name="Ellipse 1527">
              <a:extLst>
                <a:ext uri="{FF2B5EF4-FFF2-40B4-BE49-F238E27FC236}">
                  <a16:creationId xmlns:a16="http://schemas.microsoft.com/office/drawing/2014/main" id="{FD9B683D-6296-90AC-8ED2-67EB42CEACC1}"/>
                </a:ext>
              </a:extLst>
            </p:cNvPr>
            <p:cNvSpPr/>
            <p:nvPr/>
          </p:nvSpPr>
          <p:spPr>
            <a:xfrm>
              <a:off x="-62068576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9" name="Ellipse 1528">
              <a:extLst>
                <a:ext uri="{FF2B5EF4-FFF2-40B4-BE49-F238E27FC236}">
                  <a16:creationId xmlns:a16="http://schemas.microsoft.com/office/drawing/2014/main" id="{CA880CCF-35E0-F6D3-AB44-7C35A081097E}"/>
                </a:ext>
              </a:extLst>
            </p:cNvPr>
            <p:cNvSpPr/>
            <p:nvPr/>
          </p:nvSpPr>
          <p:spPr>
            <a:xfrm>
              <a:off x="-57805555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0" name="Ellipse 1529">
              <a:extLst>
                <a:ext uri="{FF2B5EF4-FFF2-40B4-BE49-F238E27FC236}">
                  <a16:creationId xmlns:a16="http://schemas.microsoft.com/office/drawing/2014/main" id="{67E1DAA0-5AD3-988C-FFF5-1CF758C8E147}"/>
                </a:ext>
              </a:extLst>
            </p:cNvPr>
            <p:cNvSpPr/>
            <p:nvPr/>
          </p:nvSpPr>
          <p:spPr>
            <a:xfrm>
              <a:off x="-57881522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1" name="Ellipse 1530">
              <a:extLst>
                <a:ext uri="{FF2B5EF4-FFF2-40B4-BE49-F238E27FC236}">
                  <a16:creationId xmlns:a16="http://schemas.microsoft.com/office/drawing/2014/main" id="{E8B7407A-1181-A8B5-067B-C3F4CE98A740}"/>
                </a:ext>
              </a:extLst>
            </p:cNvPr>
            <p:cNvSpPr/>
            <p:nvPr/>
          </p:nvSpPr>
          <p:spPr>
            <a:xfrm>
              <a:off x="-5784325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2" name="Ellipse 1531">
              <a:extLst>
                <a:ext uri="{FF2B5EF4-FFF2-40B4-BE49-F238E27FC236}">
                  <a16:creationId xmlns:a16="http://schemas.microsoft.com/office/drawing/2014/main" id="{4CA07DC8-1959-D1DB-A34B-411234CCEFB9}"/>
                </a:ext>
              </a:extLst>
            </p:cNvPr>
            <p:cNvSpPr/>
            <p:nvPr/>
          </p:nvSpPr>
          <p:spPr>
            <a:xfrm>
              <a:off x="-57957087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3" name="Ellipse 1532">
              <a:extLst>
                <a:ext uri="{FF2B5EF4-FFF2-40B4-BE49-F238E27FC236}">
                  <a16:creationId xmlns:a16="http://schemas.microsoft.com/office/drawing/2014/main" id="{A56367A5-47B6-F7F8-AD1B-B8876FFEBA45}"/>
                </a:ext>
              </a:extLst>
            </p:cNvPr>
            <p:cNvSpPr/>
            <p:nvPr/>
          </p:nvSpPr>
          <p:spPr>
            <a:xfrm>
              <a:off x="-58258136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4" name="Ellipse 1533">
              <a:extLst>
                <a:ext uri="{FF2B5EF4-FFF2-40B4-BE49-F238E27FC236}">
                  <a16:creationId xmlns:a16="http://schemas.microsoft.com/office/drawing/2014/main" id="{ADA87B90-BA9C-DDF1-9B96-FA5374516684}"/>
                </a:ext>
              </a:extLst>
            </p:cNvPr>
            <p:cNvSpPr/>
            <p:nvPr/>
          </p:nvSpPr>
          <p:spPr>
            <a:xfrm>
              <a:off x="-58334103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5" name="Ellipse 1534">
              <a:extLst>
                <a:ext uri="{FF2B5EF4-FFF2-40B4-BE49-F238E27FC236}">
                  <a16:creationId xmlns:a16="http://schemas.microsoft.com/office/drawing/2014/main" id="{143FD392-E660-1BF3-2582-2448C0C2357D}"/>
                </a:ext>
              </a:extLst>
            </p:cNvPr>
            <p:cNvSpPr/>
            <p:nvPr/>
          </p:nvSpPr>
          <p:spPr>
            <a:xfrm>
              <a:off x="-58409667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6" name="Ellipse 1535">
              <a:extLst>
                <a:ext uri="{FF2B5EF4-FFF2-40B4-BE49-F238E27FC236}">
                  <a16:creationId xmlns:a16="http://schemas.microsoft.com/office/drawing/2014/main" id="{569384DA-5B54-5B84-881A-137D585A90C2}"/>
                </a:ext>
              </a:extLst>
            </p:cNvPr>
            <p:cNvSpPr/>
            <p:nvPr/>
          </p:nvSpPr>
          <p:spPr>
            <a:xfrm>
              <a:off x="-58710797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7" name="Ellipse 1536">
              <a:extLst>
                <a:ext uri="{FF2B5EF4-FFF2-40B4-BE49-F238E27FC236}">
                  <a16:creationId xmlns:a16="http://schemas.microsoft.com/office/drawing/2014/main" id="{E2CCC567-7B6C-464F-6C14-F878FD4F104F}"/>
                </a:ext>
              </a:extLst>
            </p:cNvPr>
            <p:cNvSpPr/>
            <p:nvPr/>
          </p:nvSpPr>
          <p:spPr>
            <a:xfrm>
              <a:off x="-58635393" y="-912183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8" name="Ellipse 1537">
              <a:extLst>
                <a:ext uri="{FF2B5EF4-FFF2-40B4-BE49-F238E27FC236}">
                  <a16:creationId xmlns:a16="http://schemas.microsoft.com/office/drawing/2014/main" id="{03F44391-ED72-AE60-8BBD-06DD8946F1DD}"/>
                </a:ext>
              </a:extLst>
            </p:cNvPr>
            <p:cNvSpPr/>
            <p:nvPr/>
          </p:nvSpPr>
          <p:spPr>
            <a:xfrm>
              <a:off x="-58786683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9" name="Ellipse 1538">
              <a:extLst>
                <a:ext uri="{FF2B5EF4-FFF2-40B4-BE49-F238E27FC236}">
                  <a16:creationId xmlns:a16="http://schemas.microsoft.com/office/drawing/2014/main" id="{38AADCF4-5753-165B-4EE0-1044DB181881}"/>
                </a:ext>
              </a:extLst>
            </p:cNvPr>
            <p:cNvSpPr/>
            <p:nvPr/>
          </p:nvSpPr>
          <p:spPr>
            <a:xfrm>
              <a:off x="-58862248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0" name="Ellipse 1539">
              <a:extLst>
                <a:ext uri="{FF2B5EF4-FFF2-40B4-BE49-F238E27FC236}">
                  <a16:creationId xmlns:a16="http://schemas.microsoft.com/office/drawing/2014/main" id="{40D57F4C-6D80-7C89-1C8B-1EDA67F66377}"/>
                </a:ext>
              </a:extLst>
            </p:cNvPr>
            <p:cNvSpPr/>
            <p:nvPr/>
          </p:nvSpPr>
          <p:spPr>
            <a:xfrm>
              <a:off x="-59163377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1" name="Ellipse 1540">
              <a:extLst>
                <a:ext uri="{FF2B5EF4-FFF2-40B4-BE49-F238E27FC236}">
                  <a16:creationId xmlns:a16="http://schemas.microsoft.com/office/drawing/2014/main" id="{6A8982D5-E3AE-7FD3-DEBA-ED095AAA2A0D}"/>
                </a:ext>
              </a:extLst>
            </p:cNvPr>
            <p:cNvSpPr/>
            <p:nvPr/>
          </p:nvSpPr>
          <p:spPr>
            <a:xfrm>
              <a:off x="-59239264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2" name="Ellipse 1541">
              <a:extLst>
                <a:ext uri="{FF2B5EF4-FFF2-40B4-BE49-F238E27FC236}">
                  <a16:creationId xmlns:a16="http://schemas.microsoft.com/office/drawing/2014/main" id="{C2C05822-BD05-98B2-3E63-15C346896B7E}"/>
                </a:ext>
              </a:extLst>
            </p:cNvPr>
            <p:cNvSpPr/>
            <p:nvPr/>
          </p:nvSpPr>
          <p:spPr>
            <a:xfrm>
              <a:off x="-59314828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3" name="Ellipse 1542">
              <a:extLst>
                <a:ext uri="{FF2B5EF4-FFF2-40B4-BE49-F238E27FC236}">
                  <a16:creationId xmlns:a16="http://schemas.microsoft.com/office/drawing/2014/main" id="{296BF120-9B4C-5969-E0AA-65743B59CBC6}"/>
                </a:ext>
              </a:extLst>
            </p:cNvPr>
            <p:cNvSpPr/>
            <p:nvPr/>
          </p:nvSpPr>
          <p:spPr>
            <a:xfrm>
              <a:off x="-57919546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4" name="Ellipse 1543">
              <a:extLst>
                <a:ext uri="{FF2B5EF4-FFF2-40B4-BE49-F238E27FC236}">
                  <a16:creationId xmlns:a16="http://schemas.microsoft.com/office/drawing/2014/main" id="{E36969E7-6CE4-119D-8976-82F751821A20}"/>
                </a:ext>
              </a:extLst>
            </p:cNvPr>
            <p:cNvSpPr/>
            <p:nvPr/>
          </p:nvSpPr>
          <p:spPr>
            <a:xfrm>
              <a:off x="-59615957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5" name="Ellipse 1544">
              <a:extLst>
                <a:ext uri="{FF2B5EF4-FFF2-40B4-BE49-F238E27FC236}">
                  <a16:creationId xmlns:a16="http://schemas.microsoft.com/office/drawing/2014/main" id="{3826B3C3-D83B-FC0D-217F-13D67976DCB6}"/>
                </a:ext>
              </a:extLst>
            </p:cNvPr>
            <p:cNvSpPr/>
            <p:nvPr/>
          </p:nvSpPr>
          <p:spPr>
            <a:xfrm>
              <a:off x="-59653981" y="-814294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6" name="Ellipse 1545">
              <a:extLst>
                <a:ext uri="{FF2B5EF4-FFF2-40B4-BE49-F238E27FC236}">
                  <a16:creationId xmlns:a16="http://schemas.microsoft.com/office/drawing/2014/main" id="{D4B2E068-53D3-66B9-98E3-05B16F4C7518}"/>
                </a:ext>
              </a:extLst>
            </p:cNvPr>
            <p:cNvSpPr/>
            <p:nvPr/>
          </p:nvSpPr>
          <p:spPr>
            <a:xfrm>
              <a:off x="-59767408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7" name="Ellipse 1546">
              <a:extLst>
                <a:ext uri="{FF2B5EF4-FFF2-40B4-BE49-F238E27FC236}">
                  <a16:creationId xmlns:a16="http://schemas.microsoft.com/office/drawing/2014/main" id="{E522E233-0883-B65E-98A9-09E3DA5BFA96}"/>
                </a:ext>
              </a:extLst>
            </p:cNvPr>
            <p:cNvSpPr/>
            <p:nvPr/>
          </p:nvSpPr>
          <p:spPr>
            <a:xfrm>
              <a:off x="-60068538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8" name="Ellipse 1547">
              <a:extLst>
                <a:ext uri="{FF2B5EF4-FFF2-40B4-BE49-F238E27FC236}">
                  <a16:creationId xmlns:a16="http://schemas.microsoft.com/office/drawing/2014/main" id="{62E4A909-2C32-A0A6-F547-476372513075}"/>
                </a:ext>
              </a:extLst>
            </p:cNvPr>
            <p:cNvSpPr/>
            <p:nvPr/>
          </p:nvSpPr>
          <p:spPr>
            <a:xfrm>
              <a:off x="-5829583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9" name="Ellipse 1548">
              <a:extLst>
                <a:ext uri="{FF2B5EF4-FFF2-40B4-BE49-F238E27FC236}">
                  <a16:creationId xmlns:a16="http://schemas.microsoft.com/office/drawing/2014/main" id="{EB61CB00-D238-8073-C416-886CCC9AD422}"/>
                </a:ext>
              </a:extLst>
            </p:cNvPr>
            <p:cNvSpPr/>
            <p:nvPr/>
          </p:nvSpPr>
          <p:spPr>
            <a:xfrm>
              <a:off x="-5837212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0" name="Ellipse 1549">
              <a:extLst>
                <a:ext uri="{FF2B5EF4-FFF2-40B4-BE49-F238E27FC236}">
                  <a16:creationId xmlns:a16="http://schemas.microsoft.com/office/drawing/2014/main" id="{93E1C969-68C4-C571-268B-8F4C16CB5AC2}"/>
                </a:ext>
              </a:extLst>
            </p:cNvPr>
            <p:cNvSpPr/>
            <p:nvPr/>
          </p:nvSpPr>
          <p:spPr>
            <a:xfrm>
              <a:off x="-60219989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1" name="Ellipse 1550">
              <a:extLst>
                <a:ext uri="{FF2B5EF4-FFF2-40B4-BE49-F238E27FC236}">
                  <a16:creationId xmlns:a16="http://schemas.microsoft.com/office/drawing/2014/main" id="{880B0A87-F3A7-350F-246E-55349353EE3A}"/>
                </a:ext>
              </a:extLst>
            </p:cNvPr>
            <p:cNvSpPr/>
            <p:nvPr/>
          </p:nvSpPr>
          <p:spPr>
            <a:xfrm>
              <a:off x="-60521118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2" name="Ellipse 1551">
              <a:extLst>
                <a:ext uri="{FF2B5EF4-FFF2-40B4-BE49-F238E27FC236}">
                  <a16:creationId xmlns:a16="http://schemas.microsoft.com/office/drawing/2014/main" id="{5759CC42-4602-6383-0699-1D9CE298D903}"/>
                </a:ext>
              </a:extLst>
            </p:cNvPr>
            <p:cNvSpPr/>
            <p:nvPr/>
          </p:nvSpPr>
          <p:spPr>
            <a:xfrm>
              <a:off x="-60597327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3" name="Ellipse 1552">
              <a:extLst>
                <a:ext uri="{FF2B5EF4-FFF2-40B4-BE49-F238E27FC236}">
                  <a16:creationId xmlns:a16="http://schemas.microsoft.com/office/drawing/2014/main" id="{4B9FECDD-E9F4-552C-6040-034D99488F52}"/>
                </a:ext>
              </a:extLst>
            </p:cNvPr>
            <p:cNvSpPr/>
            <p:nvPr/>
          </p:nvSpPr>
          <p:spPr>
            <a:xfrm>
              <a:off x="-60672650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4" name="Ellipse 1553">
              <a:extLst>
                <a:ext uri="{FF2B5EF4-FFF2-40B4-BE49-F238E27FC236}">
                  <a16:creationId xmlns:a16="http://schemas.microsoft.com/office/drawing/2014/main" id="{D2C2DD14-5230-BFDA-5B4A-45C7BF5154D0}"/>
                </a:ext>
              </a:extLst>
            </p:cNvPr>
            <p:cNvSpPr/>
            <p:nvPr/>
          </p:nvSpPr>
          <p:spPr>
            <a:xfrm>
              <a:off x="-58824868" y="-696677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5" name="Ellipse 1554">
              <a:extLst>
                <a:ext uri="{FF2B5EF4-FFF2-40B4-BE49-F238E27FC236}">
                  <a16:creationId xmlns:a16="http://schemas.microsoft.com/office/drawing/2014/main" id="{0223DB80-6EC9-D5F1-BFD4-7EBB54B061AE}"/>
                </a:ext>
              </a:extLst>
            </p:cNvPr>
            <p:cNvSpPr/>
            <p:nvPr/>
          </p:nvSpPr>
          <p:spPr>
            <a:xfrm>
              <a:off x="-58748498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6" name="Ellipse 1555">
              <a:extLst>
                <a:ext uri="{FF2B5EF4-FFF2-40B4-BE49-F238E27FC236}">
                  <a16:creationId xmlns:a16="http://schemas.microsoft.com/office/drawing/2014/main" id="{E01DB6EF-07F5-0917-DA88-E6CF0C752115}"/>
                </a:ext>
              </a:extLst>
            </p:cNvPr>
            <p:cNvSpPr/>
            <p:nvPr/>
          </p:nvSpPr>
          <p:spPr>
            <a:xfrm>
              <a:off x="-60973699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7" name="Ellipse 1556">
              <a:extLst>
                <a:ext uri="{FF2B5EF4-FFF2-40B4-BE49-F238E27FC236}">
                  <a16:creationId xmlns:a16="http://schemas.microsoft.com/office/drawing/2014/main" id="{00C0133D-8373-2AB2-4C2F-1904679256A1}"/>
                </a:ext>
              </a:extLst>
            </p:cNvPr>
            <p:cNvSpPr/>
            <p:nvPr/>
          </p:nvSpPr>
          <p:spPr>
            <a:xfrm>
              <a:off x="-61049908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8" name="Ellipse 1557">
              <a:extLst>
                <a:ext uri="{FF2B5EF4-FFF2-40B4-BE49-F238E27FC236}">
                  <a16:creationId xmlns:a16="http://schemas.microsoft.com/office/drawing/2014/main" id="{ADE1BE03-BDC1-E6CA-4C33-1E025B6EA5B9}"/>
                </a:ext>
              </a:extLst>
            </p:cNvPr>
            <p:cNvSpPr/>
            <p:nvPr/>
          </p:nvSpPr>
          <p:spPr>
            <a:xfrm>
              <a:off x="-61125230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9" name="Ellipse 1558">
              <a:extLst>
                <a:ext uri="{FF2B5EF4-FFF2-40B4-BE49-F238E27FC236}">
                  <a16:creationId xmlns:a16="http://schemas.microsoft.com/office/drawing/2014/main" id="{F67D51B7-5361-E11B-A0D4-0292ECB82583}"/>
                </a:ext>
              </a:extLst>
            </p:cNvPr>
            <p:cNvSpPr/>
            <p:nvPr/>
          </p:nvSpPr>
          <p:spPr>
            <a:xfrm>
              <a:off x="-61426279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0" name="Ellipse 1559">
              <a:extLst>
                <a:ext uri="{FF2B5EF4-FFF2-40B4-BE49-F238E27FC236}">
                  <a16:creationId xmlns:a16="http://schemas.microsoft.com/office/drawing/2014/main" id="{F70564F0-9ECE-082B-74D9-A7B79AE2535A}"/>
                </a:ext>
              </a:extLst>
            </p:cNvPr>
            <p:cNvSpPr/>
            <p:nvPr/>
          </p:nvSpPr>
          <p:spPr>
            <a:xfrm>
              <a:off x="-5882470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1" name="Ellipse 1560">
              <a:extLst>
                <a:ext uri="{FF2B5EF4-FFF2-40B4-BE49-F238E27FC236}">
                  <a16:creationId xmlns:a16="http://schemas.microsoft.com/office/drawing/2014/main" id="{3F02F55A-0FE2-77A3-7D44-A8EE72BA2D7A}"/>
                </a:ext>
              </a:extLst>
            </p:cNvPr>
            <p:cNvSpPr/>
            <p:nvPr/>
          </p:nvSpPr>
          <p:spPr>
            <a:xfrm>
              <a:off x="-59201401" y="-814294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2" name="Ellipse 1561">
              <a:extLst>
                <a:ext uri="{FF2B5EF4-FFF2-40B4-BE49-F238E27FC236}">
                  <a16:creationId xmlns:a16="http://schemas.microsoft.com/office/drawing/2014/main" id="{E237FA25-DD05-F34D-1161-C500E230EA50}"/>
                </a:ext>
              </a:extLst>
            </p:cNvPr>
            <p:cNvSpPr/>
            <p:nvPr/>
          </p:nvSpPr>
          <p:spPr>
            <a:xfrm>
              <a:off x="-61502488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3" name="Ellipse 1562">
              <a:extLst>
                <a:ext uri="{FF2B5EF4-FFF2-40B4-BE49-F238E27FC236}">
                  <a16:creationId xmlns:a16="http://schemas.microsoft.com/office/drawing/2014/main" id="{5F701DD0-CDCF-9B43-733E-063E017145B7}"/>
                </a:ext>
              </a:extLst>
            </p:cNvPr>
            <p:cNvSpPr/>
            <p:nvPr/>
          </p:nvSpPr>
          <p:spPr>
            <a:xfrm>
              <a:off x="-61878940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4" name="Ellipse 1563">
              <a:extLst>
                <a:ext uri="{FF2B5EF4-FFF2-40B4-BE49-F238E27FC236}">
                  <a16:creationId xmlns:a16="http://schemas.microsoft.com/office/drawing/2014/main" id="{2C17BC04-658F-CB78-F0A2-FB6B3610423F}"/>
                </a:ext>
              </a:extLst>
            </p:cNvPr>
            <p:cNvSpPr/>
            <p:nvPr/>
          </p:nvSpPr>
          <p:spPr>
            <a:xfrm>
              <a:off x="-61955068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5" name="Ellipse 1564">
              <a:extLst>
                <a:ext uri="{FF2B5EF4-FFF2-40B4-BE49-F238E27FC236}">
                  <a16:creationId xmlns:a16="http://schemas.microsoft.com/office/drawing/2014/main" id="{A6A9E2F5-5123-64A9-506D-C1064CAE7445}"/>
                </a:ext>
              </a:extLst>
            </p:cNvPr>
            <p:cNvSpPr/>
            <p:nvPr/>
          </p:nvSpPr>
          <p:spPr>
            <a:xfrm>
              <a:off x="-59201079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6" name="Ellipse 1565">
              <a:extLst>
                <a:ext uri="{FF2B5EF4-FFF2-40B4-BE49-F238E27FC236}">
                  <a16:creationId xmlns:a16="http://schemas.microsoft.com/office/drawing/2014/main" id="{AD59799F-C493-3AAA-9FEA-92C8FAD806B2}"/>
                </a:ext>
              </a:extLst>
            </p:cNvPr>
            <p:cNvSpPr/>
            <p:nvPr/>
          </p:nvSpPr>
          <p:spPr>
            <a:xfrm>
              <a:off x="-5927728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7" name="Ellipse 1566">
              <a:extLst>
                <a:ext uri="{FF2B5EF4-FFF2-40B4-BE49-F238E27FC236}">
                  <a16:creationId xmlns:a16="http://schemas.microsoft.com/office/drawing/2014/main" id="{47205F67-CEBE-DE90-F289-A9C10B998592}"/>
                </a:ext>
              </a:extLst>
            </p:cNvPr>
            <p:cNvSpPr/>
            <p:nvPr/>
          </p:nvSpPr>
          <p:spPr>
            <a:xfrm>
              <a:off x="-58748820" y="-814294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8" name="Ellipse 1567">
              <a:extLst>
                <a:ext uri="{FF2B5EF4-FFF2-40B4-BE49-F238E27FC236}">
                  <a16:creationId xmlns:a16="http://schemas.microsoft.com/office/drawing/2014/main" id="{FDECDBA9-A2AF-1087-752B-55DA8E1D8FC5}"/>
                </a:ext>
              </a:extLst>
            </p:cNvPr>
            <p:cNvSpPr/>
            <p:nvPr/>
          </p:nvSpPr>
          <p:spPr>
            <a:xfrm>
              <a:off x="-59653659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9" name="Ellipse 1568">
              <a:extLst>
                <a:ext uri="{FF2B5EF4-FFF2-40B4-BE49-F238E27FC236}">
                  <a16:creationId xmlns:a16="http://schemas.microsoft.com/office/drawing/2014/main" id="{B3DB3655-EE0B-3AE9-5168-E71DB031EF2E}"/>
                </a:ext>
              </a:extLst>
            </p:cNvPr>
            <p:cNvSpPr/>
            <p:nvPr/>
          </p:nvSpPr>
          <p:spPr>
            <a:xfrm>
              <a:off x="-58862248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0" name="Ellipse 1569">
              <a:extLst>
                <a:ext uri="{FF2B5EF4-FFF2-40B4-BE49-F238E27FC236}">
                  <a16:creationId xmlns:a16="http://schemas.microsoft.com/office/drawing/2014/main" id="{2BC2A831-285A-C336-1A23-817120BE2B11}"/>
                </a:ext>
              </a:extLst>
            </p:cNvPr>
            <p:cNvSpPr/>
            <p:nvPr/>
          </p:nvSpPr>
          <p:spPr>
            <a:xfrm>
              <a:off x="-61088012" y="-657509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1" name="Ellipse 1570">
              <a:extLst>
                <a:ext uri="{FF2B5EF4-FFF2-40B4-BE49-F238E27FC236}">
                  <a16:creationId xmlns:a16="http://schemas.microsoft.com/office/drawing/2014/main" id="{72C22709-84AF-A7A7-7BDB-1CA15488AF56}"/>
                </a:ext>
              </a:extLst>
            </p:cNvPr>
            <p:cNvSpPr/>
            <p:nvPr/>
          </p:nvSpPr>
          <p:spPr>
            <a:xfrm>
              <a:off x="-59239264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2" name="Ellipse 1571">
              <a:extLst>
                <a:ext uri="{FF2B5EF4-FFF2-40B4-BE49-F238E27FC236}">
                  <a16:creationId xmlns:a16="http://schemas.microsoft.com/office/drawing/2014/main" id="{2EB8C623-E2E6-D7EE-D1AF-2FE7CAE282FE}"/>
                </a:ext>
              </a:extLst>
            </p:cNvPr>
            <p:cNvSpPr/>
            <p:nvPr/>
          </p:nvSpPr>
          <p:spPr>
            <a:xfrm>
              <a:off x="-61879585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3" name="Ellipse 1572">
              <a:extLst>
                <a:ext uri="{FF2B5EF4-FFF2-40B4-BE49-F238E27FC236}">
                  <a16:creationId xmlns:a16="http://schemas.microsoft.com/office/drawing/2014/main" id="{A5FD0916-AFAE-13BE-8FB3-0086A2022220}"/>
                </a:ext>
              </a:extLst>
            </p:cNvPr>
            <p:cNvSpPr/>
            <p:nvPr/>
          </p:nvSpPr>
          <p:spPr>
            <a:xfrm>
              <a:off x="-59314828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4" name="Ellipse 1573">
              <a:extLst>
                <a:ext uri="{FF2B5EF4-FFF2-40B4-BE49-F238E27FC236}">
                  <a16:creationId xmlns:a16="http://schemas.microsoft.com/office/drawing/2014/main" id="{9E14BE62-B1D6-1F45-5EAC-1894E20E5A5C}"/>
                </a:ext>
              </a:extLst>
            </p:cNvPr>
            <p:cNvSpPr/>
            <p:nvPr/>
          </p:nvSpPr>
          <p:spPr>
            <a:xfrm>
              <a:off x="-59730029" y="-905706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5" name="Ellipse 1574">
              <a:extLst>
                <a:ext uri="{FF2B5EF4-FFF2-40B4-BE49-F238E27FC236}">
                  <a16:creationId xmlns:a16="http://schemas.microsoft.com/office/drawing/2014/main" id="{3A0C7D52-8C79-BFDC-F437-2E82DFEB1ED1}"/>
                </a:ext>
              </a:extLst>
            </p:cNvPr>
            <p:cNvSpPr/>
            <p:nvPr/>
          </p:nvSpPr>
          <p:spPr>
            <a:xfrm>
              <a:off x="-59390392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6" name="Ellipse 1575">
              <a:extLst>
                <a:ext uri="{FF2B5EF4-FFF2-40B4-BE49-F238E27FC236}">
                  <a16:creationId xmlns:a16="http://schemas.microsoft.com/office/drawing/2014/main" id="{17C1056C-A793-543C-C02E-E69E9610FA71}"/>
                </a:ext>
              </a:extLst>
            </p:cNvPr>
            <p:cNvSpPr/>
            <p:nvPr/>
          </p:nvSpPr>
          <p:spPr>
            <a:xfrm>
              <a:off x="-58824868" y="-905706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7" name="Ellipse 1576">
              <a:extLst>
                <a:ext uri="{FF2B5EF4-FFF2-40B4-BE49-F238E27FC236}">
                  <a16:creationId xmlns:a16="http://schemas.microsoft.com/office/drawing/2014/main" id="{38A5A500-34F8-5E77-9945-233C5AAD7FD8}"/>
                </a:ext>
              </a:extLst>
            </p:cNvPr>
            <p:cNvSpPr/>
            <p:nvPr/>
          </p:nvSpPr>
          <p:spPr>
            <a:xfrm>
              <a:off x="-61502730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8" name="Ellipse 1577">
              <a:extLst>
                <a:ext uri="{FF2B5EF4-FFF2-40B4-BE49-F238E27FC236}">
                  <a16:creationId xmlns:a16="http://schemas.microsoft.com/office/drawing/2014/main" id="{E052A7BF-B0AB-6564-CB1A-CA38B356BE25}"/>
                </a:ext>
              </a:extLst>
            </p:cNvPr>
            <p:cNvSpPr/>
            <p:nvPr/>
          </p:nvSpPr>
          <p:spPr>
            <a:xfrm>
              <a:off x="-61427004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9" name="Ellipse 1578">
              <a:extLst>
                <a:ext uri="{FF2B5EF4-FFF2-40B4-BE49-F238E27FC236}">
                  <a16:creationId xmlns:a16="http://schemas.microsoft.com/office/drawing/2014/main" id="{CBF96121-0F54-5056-8E63-24B87CECDF18}"/>
                </a:ext>
              </a:extLst>
            </p:cNvPr>
            <p:cNvSpPr/>
            <p:nvPr/>
          </p:nvSpPr>
          <p:spPr>
            <a:xfrm>
              <a:off x="-61540592" y="-657509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0" name="Ellipse 1579">
              <a:extLst>
                <a:ext uri="{FF2B5EF4-FFF2-40B4-BE49-F238E27FC236}">
                  <a16:creationId xmlns:a16="http://schemas.microsoft.com/office/drawing/2014/main" id="{0256B084-AD17-24B3-378B-2EBC8840905C}"/>
                </a:ext>
              </a:extLst>
            </p:cNvPr>
            <p:cNvSpPr/>
            <p:nvPr/>
          </p:nvSpPr>
          <p:spPr>
            <a:xfrm>
              <a:off x="-55241201" y="-494231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1" name="Ellipse 1580">
              <a:extLst>
                <a:ext uri="{FF2B5EF4-FFF2-40B4-BE49-F238E27FC236}">
                  <a16:creationId xmlns:a16="http://schemas.microsoft.com/office/drawing/2014/main" id="{00F11CE3-8909-98C1-793C-EC2DA874B43E}"/>
                </a:ext>
              </a:extLst>
            </p:cNvPr>
            <p:cNvSpPr/>
            <p:nvPr/>
          </p:nvSpPr>
          <p:spPr>
            <a:xfrm>
              <a:off x="-61878940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2" name="Ellipse 1581">
              <a:extLst>
                <a:ext uri="{FF2B5EF4-FFF2-40B4-BE49-F238E27FC236}">
                  <a16:creationId xmlns:a16="http://schemas.microsoft.com/office/drawing/2014/main" id="{12AB8B13-6CF4-14F3-62AE-04C8AACA1C87}"/>
                </a:ext>
              </a:extLst>
            </p:cNvPr>
            <p:cNvSpPr/>
            <p:nvPr/>
          </p:nvSpPr>
          <p:spPr>
            <a:xfrm>
              <a:off x="-61426360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3" name="Ellipse 1582">
              <a:extLst>
                <a:ext uri="{FF2B5EF4-FFF2-40B4-BE49-F238E27FC236}">
                  <a16:creationId xmlns:a16="http://schemas.microsoft.com/office/drawing/2014/main" id="{A3936099-002F-4322-99C0-B917DB577929}"/>
                </a:ext>
              </a:extLst>
            </p:cNvPr>
            <p:cNvSpPr/>
            <p:nvPr/>
          </p:nvSpPr>
          <p:spPr>
            <a:xfrm>
              <a:off x="-61049908" y="-80772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4" name="Ellipse 1583">
              <a:extLst>
                <a:ext uri="{FF2B5EF4-FFF2-40B4-BE49-F238E27FC236}">
                  <a16:creationId xmlns:a16="http://schemas.microsoft.com/office/drawing/2014/main" id="{53B6EFA3-5CBC-3ABD-C907-1CED255C4B39}"/>
                </a:ext>
              </a:extLst>
            </p:cNvPr>
            <p:cNvSpPr/>
            <p:nvPr/>
          </p:nvSpPr>
          <p:spPr>
            <a:xfrm>
              <a:off x="-60974343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5" name="Ellipse 1584">
              <a:extLst>
                <a:ext uri="{FF2B5EF4-FFF2-40B4-BE49-F238E27FC236}">
                  <a16:creationId xmlns:a16="http://schemas.microsoft.com/office/drawing/2014/main" id="{94CEFB2E-CCF1-73E6-F393-E5AED0F3BD23}"/>
                </a:ext>
              </a:extLst>
            </p:cNvPr>
            <p:cNvSpPr/>
            <p:nvPr/>
          </p:nvSpPr>
          <p:spPr>
            <a:xfrm>
              <a:off x="-57579990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6" name="Ellipse 1585">
              <a:extLst>
                <a:ext uri="{FF2B5EF4-FFF2-40B4-BE49-F238E27FC236}">
                  <a16:creationId xmlns:a16="http://schemas.microsoft.com/office/drawing/2014/main" id="{F317AEB1-8D38-47A8-ACAD-5FF6CDA99D57}"/>
                </a:ext>
              </a:extLst>
            </p:cNvPr>
            <p:cNvSpPr/>
            <p:nvPr/>
          </p:nvSpPr>
          <p:spPr>
            <a:xfrm>
              <a:off x="-57730233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7" name="Ellipse 1586">
              <a:extLst>
                <a:ext uri="{FF2B5EF4-FFF2-40B4-BE49-F238E27FC236}">
                  <a16:creationId xmlns:a16="http://schemas.microsoft.com/office/drawing/2014/main" id="{CD97AAB4-02C5-2B79-055D-D834DD04D06F}"/>
                </a:ext>
              </a:extLst>
            </p:cNvPr>
            <p:cNvSpPr/>
            <p:nvPr/>
          </p:nvSpPr>
          <p:spPr>
            <a:xfrm>
              <a:off x="-57806200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8" name="Ellipse 1587">
              <a:extLst>
                <a:ext uri="{FF2B5EF4-FFF2-40B4-BE49-F238E27FC236}">
                  <a16:creationId xmlns:a16="http://schemas.microsoft.com/office/drawing/2014/main" id="{74C7A975-6ABD-087D-E885-02A16C2E7C28}"/>
                </a:ext>
              </a:extLst>
            </p:cNvPr>
            <p:cNvSpPr/>
            <p:nvPr/>
          </p:nvSpPr>
          <p:spPr>
            <a:xfrm>
              <a:off x="-57881522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9" name="Ellipse 1588">
              <a:extLst>
                <a:ext uri="{FF2B5EF4-FFF2-40B4-BE49-F238E27FC236}">
                  <a16:creationId xmlns:a16="http://schemas.microsoft.com/office/drawing/2014/main" id="{9513BA6D-DE7C-0B19-0729-8F0CB564D027}"/>
                </a:ext>
              </a:extLst>
            </p:cNvPr>
            <p:cNvSpPr/>
            <p:nvPr/>
          </p:nvSpPr>
          <p:spPr>
            <a:xfrm>
              <a:off x="-60973699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0" name="Ellipse 1589">
              <a:extLst>
                <a:ext uri="{FF2B5EF4-FFF2-40B4-BE49-F238E27FC236}">
                  <a16:creationId xmlns:a16="http://schemas.microsoft.com/office/drawing/2014/main" id="{08E690C6-BB00-8479-2D80-9809C916BC41}"/>
                </a:ext>
              </a:extLst>
            </p:cNvPr>
            <p:cNvSpPr/>
            <p:nvPr/>
          </p:nvSpPr>
          <p:spPr>
            <a:xfrm>
              <a:off x="-60521763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1" name="Ellipse 1590">
              <a:extLst>
                <a:ext uri="{FF2B5EF4-FFF2-40B4-BE49-F238E27FC236}">
                  <a16:creationId xmlns:a16="http://schemas.microsoft.com/office/drawing/2014/main" id="{03A10A41-39A7-EB69-F4ED-77E178909332}"/>
                </a:ext>
              </a:extLst>
            </p:cNvPr>
            <p:cNvSpPr/>
            <p:nvPr/>
          </p:nvSpPr>
          <p:spPr>
            <a:xfrm>
              <a:off x="-59616360" y="-899164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2" name="Ellipse 1591">
              <a:extLst>
                <a:ext uri="{FF2B5EF4-FFF2-40B4-BE49-F238E27FC236}">
                  <a16:creationId xmlns:a16="http://schemas.microsoft.com/office/drawing/2014/main" id="{EB35B600-5FC2-3B14-B8C3-039689453232}"/>
                </a:ext>
              </a:extLst>
            </p:cNvPr>
            <p:cNvSpPr/>
            <p:nvPr/>
          </p:nvSpPr>
          <p:spPr>
            <a:xfrm>
              <a:off x="-60635270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3" name="Ellipse 1592">
              <a:extLst>
                <a:ext uri="{FF2B5EF4-FFF2-40B4-BE49-F238E27FC236}">
                  <a16:creationId xmlns:a16="http://schemas.microsoft.com/office/drawing/2014/main" id="{1C0FB6AE-CF97-EB3D-89D9-AC9EB4A94AAA}"/>
                </a:ext>
              </a:extLst>
            </p:cNvPr>
            <p:cNvSpPr/>
            <p:nvPr/>
          </p:nvSpPr>
          <p:spPr>
            <a:xfrm>
              <a:off x="-60182690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4" name="Ellipse 1593">
              <a:extLst>
                <a:ext uri="{FF2B5EF4-FFF2-40B4-BE49-F238E27FC236}">
                  <a16:creationId xmlns:a16="http://schemas.microsoft.com/office/drawing/2014/main" id="{FE510AF7-5855-39FE-7AA8-1E27C6E0E74A}"/>
                </a:ext>
              </a:extLst>
            </p:cNvPr>
            <p:cNvSpPr/>
            <p:nvPr/>
          </p:nvSpPr>
          <p:spPr>
            <a:xfrm>
              <a:off x="-60219667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5" name="Ellipse 1594">
              <a:extLst>
                <a:ext uri="{FF2B5EF4-FFF2-40B4-BE49-F238E27FC236}">
                  <a16:creationId xmlns:a16="http://schemas.microsoft.com/office/drawing/2014/main" id="{A0A8C9A3-5BD4-F697-7E3E-878D26F9EF60}"/>
                </a:ext>
              </a:extLst>
            </p:cNvPr>
            <p:cNvSpPr/>
            <p:nvPr/>
          </p:nvSpPr>
          <p:spPr>
            <a:xfrm>
              <a:off x="-55127372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6" name="Ellipse 1595">
              <a:extLst>
                <a:ext uri="{FF2B5EF4-FFF2-40B4-BE49-F238E27FC236}">
                  <a16:creationId xmlns:a16="http://schemas.microsoft.com/office/drawing/2014/main" id="{39D88F7D-7EA3-23A5-DF5E-67E46215576D}"/>
                </a:ext>
              </a:extLst>
            </p:cNvPr>
            <p:cNvSpPr/>
            <p:nvPr/>
          </p:nvSpPr>
          <p:spPr>
            <a:xfrm>
              <a:off x="-60069182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7" name="Ellipse 1596">
              <a:extLst>
                <a:ext uri="{FF2B5EF4-FFF2-40B4-BE49-F238E27FC236}">
                  <a16:creationId xmlns:a16="http://schemas.microsoft.com/office/drawing/2014/main" id="{9EC7CB43-A530-9DEA-4BE8-5552DB9ABC2F}"/>
                </a:ext>
              </a:extLst>
            </p:cNvPr>
            <p:cNvSpPr/>
            <p:nvPr/>
          </p:nvSpPr>
          <p:spPr>
            <a:xfrm>
              <a:off x="-55203339" y="-513799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8" name="Ellipse 1597">
              <a:extLst>
                <a:ext uri="{FF2B5EF4-FFF2-40B4-BE49-F238E27FC236}">
                  <a16:creationId xmlns:a16="http://schemas.microsoft.com/office/drawing/2014/main" id="{28A04E7A-2AD7-D7DE-C5A2-8F8DFBCB25DE}"/>
                </a:ext>
              </a:extLst>
            </p:cNvPr>
            <p:cNvSpPr/>
            <p:nvPr/>
          </p:nvSpPr>
          <p:spPr>
            <a:xfrm>
              <a:off x="-55278903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9" name="Ellipse 1598">
              <a:extLst>
                <a:ext uri="{FF2B5EF4-FFF2-40B4-BE49-F238E27FC236}">
                  <a16:creationId xmlns:a16="http://schemas.microsoft.com/office/drawing/2014/main" id="{118727B4-B0A6-BE03-E48F-7B4F7EE8E604}"/>
                </a:ext>
              </a:extLst>
            </p:cNvPr>
            <p:cNvSpPr/>
            <p:nvPr/>
          </p:nvSpPr>
          <p:spPr>
            <a:xfrm>
              <a:off x="-59730029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0" name="Ellipse 1599">
              <a:extLst>
                <a:ext uri="{FF2B5EF4-FFF2-40B4-BE49-F238E27FC236}">
                  <a16:creationId xmlns:a16="http://schemas.microsoft.com/office/drawing/2014/main" id="{7E2BAFBC-3EA4-E690-962B-E2D419F99770}"/>
                </a:ext>
              </a:extLst>
            </p:cNvPr>
            <p:cNvSpPr/>
            <p:nvPr/>
          </p:nvSpPr>
          <p:spPr>
            <a:xfrm>
              <a:off x="-59767086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1" name="Ellipse 1600">
              <a:extLst>
                <a:ext uri="{FF2B5EF4-FFF2-40B4-BE49-F238E27FC236}">
                  <a16:creationId xmlns:a16="http://schemas.microsoft.com/office/drawing/2014/main" id="{7F37FAC0-D33C-9D55-80FB-A5FAA6778FE5}"/>
                </a:ext>
              </a:extLst>
            </p:cNvPr>
            <p:cNvSpPr/>
            <p:nvPr/>
          </p:nvSpPr>
          <p:spPr>
            <a:xfrm>
              <a:off x="-58032570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2" name="Ellipse 1601">
              <a:extLst>
                <a:ext uri="{FF2B5EF4-FFF2-40B4-BE49-F238E27FC236}">
                  <a16:creationId xmlns:a16="http://schemas.microsoft.com/office/drawing/2014/main" id="{596E1302-6093-0147-1198-D2DC47530378}"/>
                </a:ext>
              </a:extLst>
            </p:cNvPr>
            <p:cNvSpPr/>
            <p:nvPr/>
          </p:nvSpPr>
          <p:spPr>
            <a:xfrm>
              <a:off x="-59616602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3" name="Ellipse 1602">
              <a:extLst>
                <a:ext uri="{FF2B5EF4-FFF2-40B4-BE49-F238E27FC236}">
                  <a16:creationId xmlns:a16="http://schemas.microsoft.com/office/drawing/2014/main" id="{13D9D7A5-6F1B-3E24-AD8F-EB5958ED9359}"/>
                </a:ext>
              </a:extLst>
            </p:cNvPr>
            <p:cNvSpPr/>
            <p:nvPr/>
          </p:nvSpPr>
          <p:spPr>
            <a:xfrm>
              <a:off x="-58295515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4" name="Ellipse 1603">
              <a:extLst>
                <a:ext uri="{FF2B5EF4-FFF2-40B4-BE49-F238E27FC236}">
                  <a16:creationId xmlns:a16="http://schemas.microsoft.com/office/drawing/2014/main" id="{33367D52-3C48-091C-8BBA-6A2BD163F0EB}"/>
                </a:ext>
              </a:extLst>
            </p:cNvPr>
            <p:cNvSpPr/>
            <p:nvPr/>
          </p:nvSpPr>
          <p:spPr>
            <a:xfrm>
              <a:off x="-58372288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5" name="Ellipse 1604">
              <a:extLst>
                <a:ext uri="{FF2B5EF4-FFF2-40B4-BE49-F238E27FC236}">
                  <a16:creationId xmlns:a16="http://schemas.microsoft.com/office/drawing/2014/main" id="{8C580CAC-CAC9-CA68-2E20-D91F89891FEE}"/>
                </a:ext>
              </a:extLst>
            </p:cNvPr>
            <p:cNvSpPr/>
            <p:nvPr/>
          </p:nvSpPr>
          <p:spPr>
            <a:xfrm>
              <a:off x="-58182813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6" name="Ellipse 1605">
              <a:extLst>
                <a:ext uri="{FF2B5EF4-FFF2-40B4-BE49-F238E27FC236}">
                  <a16:creationId xmlns:a16="http://schemas.microsoft.com/office/drawing/2014/main" id="{4AE74C32-CAAB-F2CD-B860-C38D28F0CEDB}"/>
                </a:ext>
              </a:extLst>
            </p:cNvPr>
            <p:cNvSpPr/>
            <p:nvPr/>
          </p:nvSpPr>
          <p:spPr>
            <a:xfrm>
              <a:off x="-59314506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7" name="Ellipse 1606">
              <a:extLst>
                <a:ext uri="{FF2B5EF4-FFF2-40B4-BE49-F238E27FC236}">
                  <a16:creationId xmlns:a16="http://schemas.microsoft.com/office/drawing/2014/main" id="{7F0B3D09-6D44-A8B3-2C48-9484B2A5049B}"/>
                </a:ext>
              </a:extLst>
            </p:cNvPr>
            <p:cNvSpPr/>
            <p:nvPr/>
          </p:nvSpPr>
          <p:spPr>
            <a:xfrm>
              <a:off x="-58824868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8" name="Ellipse 1607">
              <a:extLst>
                <a:ext uri="{FF2B5EF4-FFF2-40B4-BE49-F238E27FC236}">
                  <a16:creationId xmlns:a16="http://schemas.microsoft.com/office/drawing/2014/main" id="{C32D0FAE-0B62-3751-55FC-5BF2686A4981}"/>
                </a:ext>
              </a:extLst>
            </p:cNvPr>
            <p:cNvSpPr/>
            <p:nvPr/>
          </p:nvSpPr>
          <p:spPr>
            <a:xfrm>
              <a:off x="-59164022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9" name="Ellipse 1608">
              <a:extLst>
                <a:ext uri="{FF2B5EF4-FFF2-40B4-BE49-F238E27FC236}">
                  <a16:creationId xmlns:a16="http://schemas.microsoft.com/office/drawing/2014/main" id="{AAF212CF-1DC9-3FE7-5CD2-FC3F560CF273}"/>
                </a:ext>
              </a:extLst>
            </p:cNvPr>
            <p:cNvSpPr/>
            <p:nvPr/>
          </p:nvSpPr>
          <p:spPr>
            <a:xfrm>
              <a:off x="-58258780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0" name="Ellipse 1609">
              <a:extLst>
                <a:ext uri="{FF2B5EF4-FFF2-40B4-BE49-F238E27FC236}">
                  <a16:creationId xmlns:a16="http://schemas.microsoft.com/office/drawing/2014/main" id="{217A0E02-4634-55F1-3948-2E28E164252F}"/>
                </a:ext>
              </a:extLst>
            </p:cNvPr>
            <p:cNvSpPr/>
            <p:nvPr/>
          </p:nvSpPr>
          <p:spPr>
            <a:xfrm>
              <a:off x="-58334103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1" name="Ellipse 1610">
              <a:extLst>
                <a:ext uri="{FF2B5EF4-FFF2-40B4-BE49-F238E27FC236}">
                  <a16:creationId xmlns:a16="http://schemas.microsoft.com/office/drawing/2014/main" id="{6C30C0CF-E311-2A00-E3A8-3347F9433F73}"/>
                </a:ext>
              </a:extLst>
            </p:cNvPr>
            <p:cNvSpPr/>
            <p:nvPr/>
          </p:nvSpPr>
          <p:spPr>
            <a:xfrm>
              <a:off x="-58409506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2" name="Ellipse 1611">
              <a:extLst>
                <a:ext uri="{FF2B5EF4-FFF2-40B4-BE49-F238E27FC236}">
                  <a16:creationId xmlns:a16="http://schemas.microsoft.com/office/drawing/2014/main" id="{806648DF-3818-646A-DF66-D3CEBCD22886}"/>
                </a:ext>
              </a:extLst>
            </p:cNvPr>
            <p:cNvSpPr/>
            <p:nvPr/>
          </p:nvSpPr>
          <p:spPr>
            <a:xfrm>
              <a:off x="-58861925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3" name="Ellipse 1612">
              <a:extLst>
                <a:ext uri="{FF2B5EF4-FFF2-40B4-BE49-F238E27FC236}">
                  <a16:creationId xmlns:a16="http://schemas.microsoft.com/office/drawing/2014/main" id="{AF46B5A2-F343-D6E9-AF06-4CAF46BB3946}"/>
                </a:ext>
              </a:extLst>
            </p:cNvPr>
            <p:cNvSpPr/>
            <p:nvPr/>
          </p:nvSpPr>
          <p:spPr>
            <a:xfrm>
              <a:off x="-58182813" y="-520300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4" name="Ellipse 1613">
              <a:extLst>
                <a:ext uri="{FF2B5EF4-FFF2-40B4-BE49-F238E27FC236}">
                  <a16:creationId xmlns:a16="http://schemas.microsoft.com/office/drawing/2014/main" id="{E39BC7AF-2B36-3CEE-D770-9C54D88171BF}"/>
                </a:ext>
              </a:extLst>
            </p:cNvPr>
            <p:cNvSpPr/>
            <p:nvPr/>
          </p:nvSpPr>
          <p:spPr>
            <a:xfrm>
              <a:off x="-58711441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5" name="Ellipse 1614">
              <a:extLst>
                <a:ext uri="{FF2B5EF4-FFF2-40B4-BE49-F238E27FC236}">
                  <a16:creationId xmlns:a16="http://schemas.microsoft.com/office/drawing/2014/main" id="{18B156B4-6692-E5C2-30B8-ED3ACB446D70}"/>
                </a:ext>
              </a:extLst>
            </p:cNvPr>
            <p:cNvSpPr/>
            <p:nvPr/>
          </p:nvSpPr>
          <p:spPr>
            <a:xfrm>
              <a:off x="-58334103" y="-520340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6" name="Ellipse 1615">
              <a:extLst>
                <a:ext uri="{FF2B5EF4-FFF2-40B4-BE49-F238E27FC236}">
                  <a16:creationId xmlns:a16="http://schemas.microsoft.com/office/drawing/2014/main" id="{843113D9-CC4A-563F-FC6E-63C186E6B85D}"/>
                </a:ext>
              </a:extLst>
            </p:cNvPr>
            <p:cNvSpPr/>
            <p:nvPr/>
          </p:nvSpPr>
          <p:spPr>
            <a:xfrm>
              <a:off x="-58485151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7" name="Ellipse 1616">
              <a:extLst>
                <a:ext uri="{FF2B5EF4-FFF2-40B4-BE49-F238E27FC236}">
                  <a16:creationId xmlns:a16="http://schemas.microsoft.com/office/drawing/2014/main" id="{4EF22F37-3D21-E759-98EC-A2824BFA5EF3}"/>
                </a:ext>
              </a:extLst>
            </p:cNvPr>
            <p:cNvSpPr/>
            <p:nvPr/>
          </p:nvSpPr>
          <p:spPr>
            <a:xfrm>
              <a:off x="-60521763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8" name="Ellipse 1617">
              <a:extLst>
                <a:ext uri="{FF2B5EF4-FFF2-40B4-BE49-F238E27FC236}">
                  <a16:creationId xmlns:a16="http://schemas.microsoft.com/office/drawing/2014/main" id="{2E4A6775-B1D4-6EAB-A5CB-515AFB3297BC}"/>
                </a:ext>
              </a:extLst>
            </p:cNvPr>
            <p:cNvSpPr/>
            <p:nvPr/>
          </p:nvSpPr>
          <p:spPr>
            <a:xfrm>
              <a:off x="-58409345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9" name="Ellipse 1618">
              <a:extLst>
                <a:ext uri="{FF2B5EF4-FFF2-40B4-BE49-F238E27FC236}">
                  <a16:creationId xmlns:a16="http://schemas.microsoft.com/office/drawing/2014/main" id="{2AEE238E-879D-E7C5-F3B9-4EB644A72946}"/>
                </a:ext>
              </a:extLst>
            </p:cNvPr>
            <p:cNvSpPr/>
            <p:nvPr/>
          </p:nvSpPr>
          <p:spPr>
            <a:xfrm>
              <a:off x="-58295837" y="-526849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0" name="Ellipse 1619">
              <a:extLst>
                <a:ext uri="{FF2B5EF4-FFF2-40B4-BE49-F238E27FC236}">
                  <a16:creationId xmlns:a16="http://schemas.microsoft.com/office/drawing/2014/main" id="{9C100236-D55B-A8A5-346B-771AB3E8147C}"/>
                </a:ext>
              </a:extLst>
            </p:cNvPr>
            <p:cNvSpPr/>
            <p:nvPr/>
          </p:nvSpPr>
          <p:spPr>
            <a:xfrm>
              <a:off x="-58258861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1" name="Ellipse 1620">
              <a:extLst>
                <a:ext uri="{FF2B5EF4-FFF2-40B4-BE49-F238E27FC236}">
                  <a16:creationId xmlns:a16="http://schemas.microsoft.com/office/drawing/2014/main" id="{98C1633E-0D0D-BF4F-51DD-2F7E25C1461F}"/>
                </a:ext>
              </a:extLst>
            </p:cNvPr>
            <p:cNvSpPr/>
            <p:nvPr/>
          </p:nvSpPr>
          <p:spPr>
            <a:xfrm>
              <a:off x="-58372127" y="-526849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2" name="Ellipse 1621">
              <a:extLst>
                <a:ext uri="{FF2B5EF4-FFF2-40B4-BE49-F238E27FC236}">
                  <a16:creationId xmlns:a16="http://schemas.microsoft.com/office/drawing/2014/main" id="{2EEA8A2B-5452-2527-53C4-0C2973C2727C}"/>
                </a:ext>
              </a:extLst>
            </p:cNvPr>
            <p:cNvSpPr/>
            <p:nvPr/>
          </p:nvSpPr>
          <p:spPr>
            <a:xfrm>
              <a:off x="-58635393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3" name="Ellipse 1622">
              <a:extLst>
                <a:ext uri="{FF2B5EF4-FFF2-40B4-BE49-F238E27FC236}">
                  <a16:creationId xmlns:a16="http://schemas.microsoft.com/office/drawing/2014/main" id="{966E3CFD-DC24-CCCD-A1F3-40BBF14E606D}"/>
                </a:ext>
              </a:extLst>
            </p:cNvPr>
            <p:cNvSpPr/>
            <p:nvPr/>
          </p:nvSpPr>
          <p:spPr>
            <a:xfrm>
              <a:off x="-60069182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4" name="Ellipse 1623">
              <a:extLst>
                <a:ext uri="{FF2B5EF4-FFF2-40B4-BE49-F238E27FC236}">
                  <a16:creationId xmlns:a16="http://schemas.microsoft.com/office/drawing/2014/main" id="{54CCAF39-C3FB-BB41-1ACF-518CB3C9C3AB}"/>
                </a:ext>
              </a:extLst>
            </p:cNvPr>
            <p:cNvSpPr/>
            <p:nvPr/>
          </p:nvSpPr>
          <p:spPr>
            <a:xfrm>
              <a:off x="-57956764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5" name="Ellipse 1624">
              <a:extLst>
                <a:ext uri="{FF2B5EF4-FFF2-40B4-BE49-F238E27FC236}">
                  <a16:creationId xmlns:a16="http://schemas.microsoft.com/office/drawing/2014/main" id="{95A4D913-580F-5B12-1A9F-349D544D4732}"/>
                </a:ext>
              </a:extLst>
            </p:cNvPr>
            <p:cNvSpPr/>
            <p:nvPr/>
          </p:nvSpPr>
          <p:spPr>
            <a:xfrm>
              <a:off x="-60672569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6" name="Ellipse 1625">
              <a:extLst>
                <a:ext uri="{FF2B5EF4-FFF2-40B4-BE49-F238E27FC236}">
                  <a16:creationId xmlns:a16="http://schemas.microsoft.com/office/drawing/2014/main" id="{DBA87D22-EF2C-9872-18CB-3EDD1F30B975}"/>
                </a:ext>
              </a:extLst>
            </p:cNvPr>
            <p:cNvSpPr/>
            <p:nvPr/>
          </p:nvSpPr>
          <p:spPr>
            <a:xfrm>
              <a:off x="-57806200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7" name="Ellipse 1626">
              <a:extLst>
                <a:ext uri="{FF2B5EF4-FFF2-40B4-BE49-F238E27FC236}">
                  <a16:creationId xmlns:a16="http://schemas.microsoft.com/office/drawing/2014/main" id="{CCBD4271-48D8-7C4E-4428-DAEC48ACBB23}"/>
                </a:ext>
              </a:extLst>
            </p:cNvPr>
            <p:cNvSpPr/>
            <p:nvPr/>
          </p:nvSpPr>
          <p:spPr>
            <a:xfrm>
              <a:off x="-55241363" y="-533415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8" name="Ellipse 1627">
              <a:extLst>
                <a:ext uri="{FF2B5EF4-FFF2-40B4-BE49-F238E27FC236}">
                  <a16:creationId xmlns:a16="http://schemas.microsoft.com/office/drawing/2014/main" id="{13528204-CC9B-DA7E-5EDA-EEBADA1DE8AC}"/>
                </a:ext>
              </a:extLst>
            </p:cNvPr>
            <p:cNvSpPr/>
            <p:nvPr/>
          </p:nvSpPr>
          <p:spPr>
            <a:xfrm>
              <a:off x="-58786683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9" name="Ellipse 1628">
              <a:extLst>
                <a:ext uri="{FF2B5EF4-FFF2-40B4-BE49-F238E27FC236}">
                  <a16:creationId xmlns:a16="http://schemas.microsoft.com/office/drawing/2014/main" id="{C6423898-1F42-560D-E794-CEAFA5BCDEAA}"/>
                </a:ext>
              </a:extLst>
            </p:cNvPr>
            <p:cNvSpPr/>
            <p:nvPr/>
          </p:nvSpPr>
          <p:spPr>
            <a:xfrm>
              <a:off x="-58862086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0" name="Ellipse 1629">
              <a:extLst>
                <a:ext uri="{FF2B5EF4-FFF2-40B4-BE49-F238E27FC236}">
                  <a16:creationId xmlns:a16="http://schemas.microsoft.com/office/drawing/2014/main" id="{BEEDE1AC-56C8-1543-FCDE-6E47609E716B}"/>
                </a:ext>
              </a:extLst>
            </p:cNvPr>
            <p:cNvSpPr/>
            <p:nvPr/>
          </p:nvSpPr>
          <p:spPr>
            <a:xfrm>
              <a:off x="-57504104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1" name="Ellipse 1630">
              <a:extLst>
                <a:ext uri="{FF2B5EF4-FFF2-40B4-BE49-F238E27FC236}">
                  <a16:creationId xmlns:a16="http://schemas.microsoft.com/office/drawing/2014/main" id="{DF8449CF-E69D-57F9-957D-1C4D835090EC}"/>
                </a:ext>
              </a:extLst>
            </p:cNvPr>
            <p:cNvSpPr/>
            <p:nvPr/>
          </p:nvSpPr>
          <p:spPr>
            <a:xfrm>
              <a:off x="-58937812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2" name="Ellipse 1631">
              <a:extLst>
                <a:ext uri="{FF2B5EF4-FFF2-40B4-BE49-F238E27FC236}">
                  <a16:creationId xmlns:a16="http://schemas.microsoft.com/office/drawing/2014/main" id="{9E551410-1F3D-00B1-41AD-B947E44E3E64}"/>
                </a:ext>
              </a:extLst>
            </p:cNvPr>
            <p:cNvSpPr/>
            <p:nvPr/>
          </p:nvSpPr>
          <p:spPr>
            <a:xfrm>
              <a:off x="-59087974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3" name="Ellipse 1632">
              <a:extLst>
                <a:ext uri="{FF2B5EF4-FFF2-40B4-BE49-F238E27FC236}">
                  <a16:creationId xmlns:a16="http://schemas.microsoft.com/office/drawing/2014/main" id="{17E35A31-5075-5706-0EE2-7E7FC5B973C1}"/>
                </a:ext>
              </a:extLst>
            </p:cNvPr>
            <p:cNvSpPr/>
            <p:nvPr/>
          </p:nvSpPr>
          <p:spPr>
            <a:xfrm>
              <a:off x="-60597327" y="-80772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4" name="Ellipse 1633">
              <a:extLst>
                <a:ext uri="{FF2B5EF4-FFF2-40B4-BE49-F238E27FC236}">
                  <a16:creationId xmlns:a16="http://schemas.microsoft.com/office/drawing/2014/main" id="{DDAB875E-810A-C50F-8CB1-DA26F20CD32E}"/>
                </a:ext>
              </a:extLst>
            </p:cNvPr>
            <p:cNvSpPr/>
            <p:nvPr/>
          </p:nvSpPr>
          <p:spPr>
            <a:xfrm>
              <a:off x="-59239264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5" name="Ellipse 1634">
              <a:extLst>
                <a:ext uri="{FF2B5EF4-FFF2-40B4-BE49-F238E27FC236}">
                  <a16:creationId xmlns:a16="http://schemas.microsoft.com/office/drawing/2014/main" id="{7025B1C1-0595-1E91-B4C5-5336089CAF41}"/>
                </a:ext>
              </a:extLst>
            </p:cNvPr>
            <p:cNvSpPr/>
            <p:nvPr/>
          </p:nvSpPr>
          <p:spPr>
            <a:xfrm>
              <a:off x="-59314667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6" name="Ellipse 1635">
              <a:extLst>
                <a:ext uri="{FF2B5EF4-FFF2-40B4-BE49-F238E27FC236}">
                  <a16:creationId xmlns:a16="http://schemas.microsoft.com/office/drawing/2014/main" id="{62CEEA35-575B-D931-02C1-6BC18333C965}"/>
                </a:ext>
              </a:extLst>
            </p:cNvPr>
            <p:cNvSpPr/>
            <p:nvPr/>
          </p:nvSpPr>
          <p:spPr>
            <a:xfrm>
              <a:off x="-54826242" y="-539980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7" name="Ellipse 1636">
              <a:extLst>
                <a:ext uri="{FF2B5EF4-FFF2-40B4-BE49-F238E27FC236}">
                  <a16:creationId xmlns:a16="http://schemas.microsoft.com/office/drawing/2014/main" id="{3FC44941-71E8-C2D6-D4A1-B270C3D22B3B}"/>
                </a:ext>
              </a:extLst>
            </p:cNvPr>
            <p:cNvSpPr/>
            <p:nvPr/>
          </p:nvSpPr>
          <p:spPr>
            <a:xfrm>
              <a:off x="-59390392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8" name="Ellipse 1637">
              <a:extLst>
                <a:ext uri="{FF2B5EF4-FFF2-40B4-BE49-F238E27FC236}">
                  <a16:creationId xmlns:a16="http://schemas.microsoft.com/office/drawing/2014/main" id="{9A919CDC-3C60-E3DA-2D3D-2E8B3D2B5F10}"/>
                </a:ext>
              </a:extLst>
            </p:cNvPr>
            <p:cNvSpPr/>
            <p:nvPr/>
          </p:nvSpPr>
          <p:spPr>
            <a:xfrm>
              <a:off x="-6052111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9" name="Ellipse 1638">
              <a:extLst>
                <a:ext uri="{FF2B5EF4-FFF2-40B4-BE49-F238E27FC236}">
                  <a16:creationId xmlns:a16="http://schemas.microsoft.com/office/drawing/2014/main" id="{5FF04DDA-E51D-903D-5168-0119866B8F87}"/>
                </a:ext>
              </a:extLst>
            </p:cNvPr>
            <p:cNvSpPr/>
            <p:nvPr/>
          </p:nvSpPr>
          <p:spPr>
            <a:xfrm>
              <a:off x="-59691844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0" name="Ellipse 1639">
              <a:extLst>
                <a:ext uri="{FF2B5EF4-FFF2-40B4-BE49-F238E27FC236}">
                  <a16:creationId xmlns:a16="http://schemas.microsoft.com/office/drawing/2014/main" id="{14613198-27F9-0C24-4090-DFD680543337}"/>
                </a:ext>
              </a:extLst>
            </p:cNvPr>
            <p:cNvSpPr/>
            <p:nvPr/>
          </p:nvSpPr>
          <p:spPr>
            <a:xfrm>
              <a:off x="-60219989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1" name="Ellipse 1640">
              <a:extLst>
                <a:ext uri="{FF2B5EF4-FFF2-40B4-BE49-F238E27FC236}">
                  <a16:creationId xmlns:a16="http://schemas.microsoft.com/office/drawing/2014/main" id="{48BCFF50-B2DC-403B-1BD5-B171010FA305}"/>
                </a:ext>
              </a:extLst>
            </p:cNvPr>
            <p:cNvSpPr/>
            <p:nvPr/>
          </p:nvSpPr>
          <p:spPr>
            <a:xfrm>
              <a:off x="-61087448" y="-775054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2" name="Ellipse 1641">
              <a:extLst>
                <a:ext uri="{FF2B5EF4-FFF2-40B4-BE49-F238E27FC236}">
                  <a16:creationId xmlns:a16="http://schemas.microsoft.com/office/drawing/2014/main" id="{8617602A-37EA-36E3-9332-4BD160040F1B}"/>
                </a:ext>
              </a:extLst>
            </p:cNvPr>
            <p:cNvSpPr/>
            <p:nvPr/>
          </p:nvSpPr>
          <p:spPr>
            <a:xfrm>
              <a:off x="-55203339" y="-539948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3" name="Ellipse 1642">
              <a:extLst>
                <a:ext uri="{FF2B5EF4-FFF2-40B4-BE49-F238E27FC236}">
                  <a16:creationId xmlns:a16="http://schemas.microsoft.com/office/drawing/2014/main" id="{0A8059B3-D941-ABFB-194C-5F2CF2BB6BB7}"/>
                </a:ext>
              </a:extLst>
            </p:cNvPr>
            <p:cNvSpPr/>
            <p:nvPr/>
          </p:nvSpPr>
          <p:spPr>
            <a:xfrm>
              <a:off x="-58069950" y="-539964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4" name="Ellipse 1643">
              <a:extLst>
                <a:ext uri="{FF2B5EF4-FFF2-40B4-BE49-F238E27FC236}">
                  <a16:creationId xmlns:a16="http://schemas.microsoft.com/office/drawing/2014/main" id="{1650E2A8-FF1D-A324-4086-20809EBF9F55}"/>
                </a:ext>
              </a:extLst>
            </p:cNvPr>
            <p:cNvSpPr/>
            <p:nvPr/>
          </p:nvSpPr>
          <p:spPr>
            <a:xfrm>
              <a:off x="-58145434" y="-539964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5" name="Ellipse 1644">
              <a:extLst>
                <a:ext uri="{FF2B5EF4-FFF2-40B4-BE49-F238E27FC236}">
                  <a16:creationId xmlns:a16="http://schemas.microsoft.com/office/drawing/2014/main" id="{92ECEEBC-C32B-897B-E7FE-42B7B168884F}"/>
                </a:ext>
              </a:extLst>
            </p:cNvPr>
            <p:cNvSpPr/>
            <p:nvPr/>
          </p:nvSpPr>
          <p:spPr>
            <a:xfrm>
              <a:off x="-59616602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6" name="Ellipse 1645">
              <a:extLst>
                <a:ext uri="{FF2B5EF4-FFF2-40B4-BE49-F238E27FC236}">
                  <a16:creationId xmlns:a16="http://schemas.microsoft.com/office/drawing/2014/main" id="{FB39E713-0B2C-97EC-D9BA-545AB1F99B3A}"/>
                </a:ext>
              </a:extLst>
            </p:cNvPr>
            <p:cNvSpPr/>
            <p:nvPr/>
          </p:nvSpPr>
          <p:spPr>
            <a:xfrm>
              <a:off x="-54788943" y="-5464257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7" name="Ellipse 1646">
              <a:extLst>
                <a:ext uri="{FF2B5EF4-FFF2-40B4-BE49-F238E27FC236}">
                  <a16:creationId xmlns:a16="http://schemas.microsoft.com/office/drawing/2014/main" id="{99AA549A-0315-ADA6-2295-7FCE3B952AAC}"/>
                </a:ext>
              </a:extLst>
            </p:cNvPr>
            <p:cNvSpPr/>
            <p:nvPr/>
          </p:nvSpPr>
          <p:spPr>
            <a:xfrm>
              <a:off x="-58711441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8" name="Ellipse 1647">
              <a:extLst>
                <a:ext uri="{FF2B5EF4-FFF2-40B4-BE49-F238E27FC236}">
                  <a16:creationId xmlns:a16="http://schemas.microsoft.com/office/drawing/2014/main" id="{CB37085E-438B-B9E0-EE6A-D5193A9678AF}"/>
                </a:ext>
              </a:extLst>
            </p:cNvPr>
            <p:cNvSpPr/>
            <p:nvPr/>
          </p:nvSpPr>
          <p:spPr>
            <a:xfrm>
              <a:off x="-54712493" y="-559573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9" name="Ellipse 1648">
              <a:extLst>
                <a:ext uri="{FF2B5EF4-FFF2-40B4-BE49-F238E27FC236}">
                  <a16:creationId xmlns:a16="http://schemas.microsoft.com/office/drawing/2014/main" id="{DF176EEB-5553-6916-7D3A-C6A8E97639B1}"/>
                </a:ext>
              </a:extLst>
            </p:cNvPr>
            <p:cNvSpPr/>
            <p:nvPr/>
          </p:nvSpPr>
          <p:spPr>
            <a:xfrm>
              <a:off x="-61049585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0" name="Ellipse 1649">
              <a:extLst>
                <a:ext uri="{FF2B5EF4-FFF2-40B4-BE49-F238E27FC236}">
                  <a16:creationId xmlns:a16="http://schemas.microsoft.com/office/drawing/2014/main" id="{573FDD46-0739-DB4A-4756-9D5C196D5B1D}"/>
                </a:ext>
              </a:extLst>
            </p:cNvPr>
            <p:cNvSpPr/>
            <p:nvPr/>
          </p:nvSpPr>
          <p:spPr>
            <a:xfrm>
              <a:off x="-58409345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1" name="Ellipse 1650">
              <a:extLst>
                <a:ext uri="{FF2B5EF4-FFF2-40B4-BE49-F238E27FC236}">
                  <a16:creationId xmlns:a16="http://schemas.microsoft.com/office/drawing/2014/main" id="{EA9F7868-3F70-18A0-CC96-5BF454405F25}"/>
                </a:ext>
              </a:extLst>
            </p:cNvPr>
            <p:cNvSpPr/>
            <p:nvPr/>
          </p:nvSpPr>
          <p:spPr>
            <a:xfrm>
              <a:off x="-6006853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2" name="Ellipse 1651">
              <a:extLst>
                <a:ext uri="{FF2B5EF4-FFF2-40B4-BE49-F238E27FC236}">
                  <a16:creationId xmlns:a16="http://schemas.microsoft.com/office/drawing/2014/main" id="{3C035C71-31DD-883C-E6D0-DF050AAEEE43}"/>
                </a:ext>
              </a:extLst>
            </p:cNvPr>
            <p:cNvSpPr/>
            <p:nvPr/>
          </p:nvSpPr>
          <p:spPr>
            <a:xfrm>
              <a:off x="-5976740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3" name="Ellipse 1652">
              <a:extLst>
                <a:ext uri="{FF2B5EF4-FFF2-40B4-BE49-F238E27FC236}">
                  <a16:creationId xmlns:a16="http://schemas.microsoft.com/office/drawing/2014/main" id="{8C300F43-3D4A-DB41-D977-D5B617531432}"/>
                </a:ext>
              </a:extLst>
            </p:cNvPr>
            <p:cNvSpPr/>
            <p:nvPr/>
          </p:nvSpPr>
          <p:spPr>
            <a:xfrm>
              <a:off x="-5961595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4" name="Ellipse 1653">
              <a:extLst>
                <a:ext uri="{FF2B5EF4-FFF2-40B4-BE49-F238E27FC236}">
                  <a16:creationId xmlns:a16="http://schemas.microsoft.com/office/drawing/2014/main" id="{E5BF62E6-3C3F-1492-8017-CFA10F42161F}"/>
                </a:ext>
              </a:extLst>
            </p:cNvPr>
            <p:cNvSpPr/>
            <p:nvPr/>
          </p:nvSpPr>
          <p:spPr>
            <a:xfrm>
              <a:off x="-5931482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5" name="Ellipse 1654">
              <a:extLst>
                <a:ext uri="{FF2B5EF4-FFF2-40B4-BE49-F238E27FC236}">
                  <a16:creationId xmlns:a16="http://schemas.microsoft.com/office/drawing/2014/main" id="{63A4E30E-E2A6-0382-FAC5-A49A0B6ECECD}"/>
                </a:ext>
              </a:extLst>
            </p:cNvPr>
            <p:cNvSpPr/>
            <p:nvPr/>
          </p:nvSpPr>
          <p:spPr>
            <a:xfrm>
              <a:off x="-57842935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6" name="Ellipse 1655">
              <a:extLst>
                <a:ext uri="{FF2B5EF4-FFF2-40B4-BE49-F238E27FC236}">
                  <a16:creationId xmlns:a16="http://schemas.microsoft.com/office/drawing/2014/main" id="{5F1DCC3A-303C-8756-1194-B6F44A140038}"/>
                </a:ext>
              </a:extLst>
            </p:cNvPr>
            <p:cNvSpPr/>
            <p:nvPr/>
          </p:nvSpPr>
          <p:spPr>
            <a:xfrm>
              <a:off x="-61878940" y="-781636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7" name="Ellipse 1656">
              <a:extLst>
                <a:ext uri="{FF2B5EF4-FFF2-40B4-BE49-F238E27FC236}">
                  <a16:creationId xmlns:a16="http://schemas.microsoft.com/office/drawing/2014/main" id="{CDF330E6-0B92-8518-9FA1-C12A6458F079}"/>
                </a:ext>
              </a:extLst>
            </p:cNvPr>
            <p:cNvSpPr/>
            <p:nvPr/>
          </p:nvSpPr>
          <p:spPr>
            <a:xfrm>
              <a:off x="-5916337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8" name="Ellipse 1657">
              <a:extLst>
                <a:ext uri="{FF2B5EF4-FFF2-40B4-BE49-F238E27FC236}">
                  <a16:creationId xmlns:a16="http://schemas.microsoft.com/office/drawing/2014/main" id="{0F3EEC96-09B5-6445-433B-84E596F64FFA}"/>
                </a:ext>
              </a:extLst>
            </p:cNvPr>
            <p:cNvSpPr/>
            <p:nvPr/>
          </p:nvSpPr>
          <p:spPr>
            <a:xfrm>
              <a:off x="-54826162" y="-566074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9" name="Ellipse 1658">
              <a:extLst>
                <a:ext uri="{FF2B5EF4-FFF2-40B4-BE49-F238E27FC236}">
                  <a16:creationId xmlns:a16="http://schemas.microsoft.com/office/drawing/2014/main" id="{DB3C2246-2BF6-5CFB-88B1-108A3832C234}"/>
                </a:ext>
              </a:extLst>
            </p:cNvPr>
            <p:cNvSpPr/>
            <p:nvPr/>
          </p:nvSpPr>
          <p:spPr>
            <a:xfrm>
              <a:off x="-57843579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0" name="Ellipse 1659">
              <a:extLst>
                <a:ext uri="{FF2B5EF4-FFF2-40B4-BE49-F238E27FC236}">
                  <a16:creationId xmlns:a16="http://schemas.microsoft.com/office/drawing/2014/main" id="{708AB4CA-1E2D-E908-019C-58D4C2E15849}"/>
                </a:ext>
              </a:extLst>
            </p:cNvPr>
            <p:cNvSpPr/>
            <p:nvPr/>
          </p:nvSpPr>
          <p:spPr>
            <a:xfrm>
              <a:off x="-5886224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1" name="Ellipse 1660">
              <a:extLst>
                <a:ext uri="{FF2B5EF4-FFF2-40B4-BE49-F238E27FC236}">
                  <a16:creationId xmlns:a16="http://schemas.microsoft.com/office/drawing/2014/main" id="{4F8E66A0-459E-D33A-308E-53518D7A51F2}"/>
                </a:ext>
              </a:extLst>
            </p:cNvPr>
            <p:cNvSpPr/>
            <p:nvPr/>
          </p:nvSpPr>
          <p:spPr>
            <a:xfrm>
              <a:off x="-57919385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2" name="Ellipse 1661">
              <a:extLst>
                <a:ext uri="{FF2B5EF4-FFF2-40B4-BE49-F238E27FC236}">
                  <a16:creationId xmlns:a16="http://schemas.microsoft.com/office/drawing/2014/main" id="{073FCA6F-CE0C-610F-7457-44CED9C5E974}"/>
                </a:ext>
              </a:extLst>
            </p:cNvPr>
            <p:cNvSpPr/>
            <p:nvPr/>
          </p:nvSpPr>
          <p:spPr>
            <a:xfrm>
              <a:off x="-5871079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3" name="Ellipse 1662">
              <a:extLst>
                <a:ext uri="{FF2B5EF4-FFF2-40B4-BE49-F238E27FC236}">
                  <a16:creationId xmlns:a16="http://schemas.microsoft.com/office/drawing/2014/main" id="{054D74CC-D6F3-3AB2-B798-5014C9A0807C}"/>
                </a:ext>
              </a:extLst>
            </p:cNvPr>
            <p:cNvSpPr/>
            <p:nvPr/>
          </p:nvSpPr>
          <p:spPr>
            <a:xfrm>
              <a:off x="-5840966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4" name="Ellipse 1663">
              <a:extLst>
                <a:ext uri="{FF2B5EF4-FFF2-40B4-BE49-F238E27FC236}">
                  <a16:creationId xmlns:a16="http://schemas.microsoft.com/office/drawing/2014/main" id="{1E175F66-C8DC-9A59-F013-C74BB737DD1F}"/>
                </a:ext>
              </a:extLst>
            </p:cNvPr>
            <p:cNvSpPr/>
            <p:nvPr/>
          </p:nvSpPr>
          <p:spPr>
            <a:xfrm>
              <a:off x="-55052049" y="-566114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5" name="Ellipse 1664">
              <a:extLst>
                <a:ext uri="{FF2B5EF4-FFF2-40B4-BE49-F238E27FC236}">
                  <a16:creationId xmlns:a16="http://schemas.microsoft.com/office/drawing/2014/main" id="{9877A638-DC4D-D1FE-724D-C898B8EABFAE}"/>
                </a:ext>
              </a:extLst>
            </p:cNvPr>
            <p:cNvSpPr/>
            <p:nvPr/>
          </p:nvSpPr>
          <p:spPr>
            <a:xfrm>
              <a:off x="-60182771" y="-879604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6" name="Ellipse 1665">
              <a:extLst>
                <a:ext uri="{FF2B5EF4-FFF2-40B4-BE49-F238E27FC236}">
                  <a16:creationId xmlns:a16="http://schemas.microsoft.com/office/drawing/2014/main" id="{D497AD47-1BCF-5478-2F74-6D0F1C130A84}"/>
                </a:ext>
              </a:extLst>
            </p:cNvPr>
            <p:cNvSpPr/>
            <p:nvPr/>
          </p:nvSpPr>
          <p:spPr>
            <a:xfrm>
              <a:off x="-58258216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7" name="Ellipse 1666">
              <a:extLst>
                <a:ext uri="{FF2B5EF4-FFF2-40B4-BE49-F238E27FC236}">
                  <a16:creationId xmlns:a16="http://schemas.microsoft.com/office/drawing/2014/main" id="{C9AB2935-086A-FD3A-4876-5E057F1550C7}"/>
                </a:ext>
              </a:extLst>
            </p:cNvPr>
            <p:cNvSpPr/>
            <p:nvPr/>
          </p:nvSpPr>
          <p:spPr>
            <a:xfrm>
              <a:off x="-58296240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8" name="Ellipse 1667">
              <a:extLst>
                <a:ext uri="{FF2B5EF4-FFF2-40B4-BE49-F238E27FC236}">
                  <a16:creationId xmlns:a16="http://schemas.microsoft.com/office/drawing/2014/main" id="{D332F7EF-6697-575E-BE53-5FA10ED36FB3}"/>
                </a:ext>
              </a:extLst>
            </p:cNvPr>
            <p:cNvSpPr/>
            <p:nvPr/>
          </p:nvSpPr>
          <p:spPr>
            <a:xfrm>
              <a:off x="-58371966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9" name="Ellipse 1668">
              <a:extLst>
                <a:ext uri="{FF2B5EF4-FFF2-40B4-BE49-F238E27FC236}">
                  <a16:creationId xmlns:a16="http://schemas.microsoft.com/office/drawing/2014/main" id="{4A981EBC-38EE-FC64-32EF-D0B0EBAE68D0}"/>
                </a:ext>
              </a:extLst>
            </p:cNvPr>
            <p:cNvSpPr/>
            <p:nvPr/>
          </p:nvSpPr>
          <p:spPr>
            <a:xfrm>
              <a:off x="-58824868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0" name="Ellipse 1669">
              <a:extLst>
                <a:ext uri="{FF2B5EF4-FFF2-40B4-BE49-F238E27FC236}">
                  <a16:creationId xmlns:a16="http://schemas.microsoft.com/office/drawing/2014/main" id="{9084E5F3-5EB8-A469-93DD-11B853B6CF90}"/>
                </a:ext>
              </a:extLst>
            </p:cNvPr>
            <p:cNvSpPr/>
            <p:nvPr/>
          </p:nvSpPr>
          <p:spPr>
            <a:xfrm>
              <a:off x="-54788943" y="-572583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1" name="Ellipse 1670">
              <a:extLst>
                <a:ext uri="{FF2B5EF4-FFF2-40B4-BE49-F238E27FC236}">
                  <a16:creationId xmlns:a16="http://schemas.microsoft.com/office/drawing/2014/main" id="{77C319C7-FC44-AF82-C15B-C41358DF8BBC}"/>
                </a:ext>
              </a:extLst>
            </p:cNvPr>
            <p:cNvSpPr/>
            <p:nvPr/>
          </p:nvSpPr>
          <p:spPr>
            <a:xfrm>
              <a:off x="-58824788" y="-683659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2" name="Ellipse 1671">
              <a:extLst>
                <a:ext uri="{FF2B5EF4-FFF2-40B4-BE49-F238E27FC236}">
                  <a16:creationId xmlns:a16="http://schemas.microsoft.com/office/drawing/2014/main" id="{09B56A25-4952-9012-7C35-0FE89B77B9B3}"/>
                </a:ext>
              </a:extLst>
            </p:cNvPr>
            <p:cNvSpPr/>
            <p:nvPr/>
          </p:nvSpPr>
          <p:spPr>
            <a:xfrm>
              <a:off x="-5795708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3" name="Ellipse 1672">
              <a:extLst>
                <a:ext uri="{FF2B5EF4-FFF2-40B4-BE49-F238E27FC236}">
                  <a16:creationId xmlns:a16="http://schemas.microsoft.com/office/drawing/2014/main" id="{49827B11-56F7-8B42-AAE9-31AAA6D4F582}"/>
                </a:ext>
              </a:extLst>
            </p:cNvPr>
            <p:cNvSpPr/>
            <p:nvPr/>
          </p:nvSpPr>
          <p:spPr>
            <a:xfrm>
              <a:off x="-61540028" y="-801195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4" name="Ellipse 1673">
              <a:extLst>
                <a:ext uri="{FF2B5EF4-FFF2-40B4-BE49-F238E27FC236}">
                  <a16:creationId xmlns:a16="http://schemas.microsoft.com/office/drawing/2014/main" id="{F4C270F9-1057-C942-9982-CB7CC76336B5}"/>
                </a:ext>
              </a:extLst>
            </p:cNvPr>
            <p:cNvSpPr/>
            <p:nvPr/>
          </p:nvSpPr>
          <p:spPr>
            <a:xfrm>
              <a:off x="-59730190" y="-879604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5" name="Ellipse 1674">
              <a:extLst>
                <a:ext uri="{FF2B5EF4-FFF2-40B4-BE49-F238E27FC236}">
                  <a16:creationId xmlns:a16="http://schemas.microsoft.com/office/drawing/2014/main" id="{2B07C7F5-E833-5726-642A-BBFBBEB84201}"/>
                </a:ext>
              </a:extLst>
            </p:cNvPr>
            <p:cNvSpPr/>
            <p:nvPr/>
          </p:nvSpPr>
          <p:spPr>
            <a:xfrm>
              <a:off x="-58748820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6" name="Ellipse 1675">
              <a:extLst>
                <a:ext uri="{FF2B5EF4-FFF2-40B4-BE49-F238E27FC236}">
                  <a16:creationId xmlns:a16="http://schemas.microsoft.com/office/drawing/2014/main" id="{6B9B12C8-1B86-3120-CE9D-217E07BEAC00}"/>
                </a:ext>
              </a:extLst>
            </p:cNvPr>
            <p:cNvSpPr/>
            <p:nvPr/>
          </p:nvSpPr>
          <p:spPr>
            <a:xfrm>
              <a:off x="-58824546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7" name="Ellipse 1676">
              <a:extLst>
                <a:ext uri="{FF2B5EF4-FFF2-40B4-BE49-F238E27FC236}">
                  <a16:creationId xmlns:a16="http://schemas.microsoft.com/office/drawing/2014/main" id="{854134FD-A802-349F-E06F-893DD752F5C6}"/>
                </a:ext>
              </a:extLst>
            </p:cNvPr>
            <p:cNvSpPr/>
            <p:nvPr/>
          </p:nvSpPr>
          <p:spPr>
            <a:xfrm>
              <a:off x="-5840966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8" name="Ellipse 1677">
              <a:extLst>
                <a:ext uri="{FF2B5EF4-FFF2-40B4-BE49-F238E27FC236}">
                  <a16:creationId xmlns:a16="http://schemas.microsoft.com/office/drawing/2014/main" id="{52692D21-1247-B6C2-29DE-206CB3F532D6}"/>
                </a:ext>
              </a:extLst>
            </p:cNvPr>
            <p:cNvSpPr/>
            <p:nvPr/>
          </p:nvSpPr>
          <p:spPr>
            <a:xfrm>
              <a:off x="-59277449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9" name="Ellipse 1678">
              <a:extLst>
                <a:ext uri="{FF2B5EF4-FFF2-40B4-BE49-F238E27FC236}">
                  <a16:creationId xmlns:a16="http://schemas.microsoft.com/office/drawing/2014/main" id="{A0351CC1-A3F6-FC6D-1BD3-D97A7334FB5F}"/>
                </a:ext>
              </a:extLst>
            </p:cNvPr>
            <p:cNvSpPr/>
            <p:nvPr/>
          </p:nvSpPr>
          <p:spPr>
            <a:xfrm>
              <a:off x="-58258136" y="-572575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0" name="Ellipse 1679">
              <a:extLst>
                <a:ext uri="{FF2B5EF4-FFF2-40B4-BE49-F238E27FC236}">
                  <a16:creationId xmlns:a16="http://schemas.microsoft.com/office/drawing/2014/main" id="{23DF986E-8069-7D72-C4DC-9A12A58A4871}"/>
                </a:ext>
              </a:extLst>
            </p:cNvPr>
            <p:cNvSpPr/>
            <p:nvPr/>
          </p:nvSpPr>
          <p:spPr>
            <a:xfrm>
              <a:off x="-61087448" y="-801195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1" name="Ellipse 1680">
              <a:extLst>
                <a:ext uri="{FF2B5EF4-FFF2-40B4-BE49-F238E27FC236}">
                  <a16:creationId xmlns:a16="http://schemas.microsoft.com/office/drawing/2014/main" id="{56AB27DA-B94C-BA1B-C817-6F603B644696}"/>
                </a:ext>
              </a:extLst>
            </p:cNvPr>
            <p:cNvSpPr/>
            <p:nvPr/>
          </p:nvSpPr>
          <p:spPr>
            <a:xfrm>
              <a:off x="-59654384" y="-670608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2" name="Ellipse 1681">
              <a:extLst>
                <a:ext uri="{FF2B5EF4-FFF2-40B4-BE49-F238E27FC236}">
                  <a16:creationId xmlns:a16="http://schemas.microsoft.com/office/drawing/2014/main" id="{00B59173-6BC1-63A4-527F-1BB1114F2ED9}"/>
                </a:ext>
              </a:extLst>
            </p:cNvPr>
            <p:cNvSpPr/>
            <p:nvPr/>
          </p:nvSpPr>
          <p:spPr>
            <a:xfrm>
              <a:off x="-59730029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3" name="Ellipse 1682">
              <a:extLst>
                <a:ext uri="{FF2B5EF4-FFF2-40B4-BE49-F238E27FC236}">
                  <a16:creationId xmlns:a16="http://schemas.microsoft.com/office/drawing/2014/main" id="{9F76C386-354B-3D61-3EF0-50898EF44F9A}"/>
                </a:ext>
              </a:extLst>
            </p:cNvPr>
            <p:cNvSpPr/>
            <p:nvPr/>
          </p:nvSpPr>
          <p:spPr>
            <a:xfrm>
              <a:off x="-60483739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4" name="Ellipse 1683">
              <a:extLst>
                <a:ext uri="{FF2B5EF4-FFF2-40B4-BE49-F238E27FC236}">
                  <a16:creationId xmlns:a16="http://schemas.microsoft.com/office/drawing/2014/main" id="{C45C7E02-769F-2F11-1E5C-D166703246EA}"/>
                </a:ext>
              </a:extLst>
            </p:cNvPr>
            <p:cNvSpPr/>
            <p:nvPr/>
          </p:nvSpPr>
          <p:spPr>
            <a:xfrm>
              <a:off x="-59201401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5" name="Ellipse 1684">
              <a:extLst>
                <a:ext uri="{FF2B5EF4-FFF2-40B4-BE49-F238E27FC236}">
                  <a16:creationId xmlns:a16="http://schemas.microsoft.com/office/drawing/2014/main" id="{930E52F5-CA37-8CB8-A5DA-6BFCD22F43E2}"/>
                </a:ext>
              </a:extLst>
            </p:cNvPr>
            <p:cNvSpPr/>
            <p:nvPr/>
          </p:nvSpPr>
          <p:spPr>
            <a:xfrm>
              <a:off x="-59277126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6" name="Ellipse 1685">
              <a:extLst>
                <a:ext uri="{FF2B5EF4-FFF2-40B4-BE49-F238E27FC236}">
                  <a16:creationId xmlns:a16="http://schemas.microsoft.com/office/drawing/2014/main" id="{2356223C-51AE-7C46-49CE-37E2C64080F0}"/>
                </a:ext>
              </a:extLst>
            </p:cNvPr>
            <p:cNvSpPr/>
            <p:nvPr/>
          </p:nvSpPr>
          <p:spPr>
            <a:xfrm>
              <a:off x="-60559545" y="-670608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7" name="Ellipse 1686">
              <a:extLst>
                <a:ext uri="{FF2B5EF4-FFF2-40B4-BE49-F238E27FC236}">
                  <a16:creationId xmlns:a16="http://schemas.microsoft.com/office/drawing/2014/main" id="{369FFAE7-23F2-BB79-482E-91FBBA753984}"/>
                </a:ext>
              </a:extLst>
            </p:cNvPr>
            <p:cNvSpPr/>
            <p:nvPr/>
          </p:nvSpPr>
          <p:spPr>
            <a:xfrm>
              <a:off x="-60635270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8" name="Ellipse 1687">
              <a:extLst>
                <a:ext uri="{FF2B5EF4-FFF2-40B4-BE49-F238E27FC236}">
                  <a16:creationId xmlns:a16="http://schemas.microsoft.com/office/drawing/2014/main" id="{26577879-2B6B-29F1-F0D3-0747A2F2D903}"/>
                </a:ext>
              </a:extLst>
            </p:cNvPr>
            <p:cNvSpPr/>
            <p:nvPr/>
          </p:nvSpPr>
          <p:spPr>
            <a:xfrm>
              <a:off x="-60936319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9" name="Ellipse 1688">
              <a:extLst>
                <a:ext uri="{FF2B5EF4-FFF2-40B4-BE49-F238E27FC236}">
                  <a16:creationId xmlns:a16="http://schemas.microsoft.com/office/drawing/2014/main" id="{55BBBBF6-8921-E337-3D4D-8F4A9B13E109}"/>
                </a:ext>
              </a:extLst>
            </p:cNvPr>
            <p:cNvSpPr/>
            <p:nvPr/>
          </p:nvSpPr>
          <p:spPr>
            <a:xfrm>
              <a:off x="-61087851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0" name="Ellipse 1689">
              <a:extLst>
                <a:ext uri="{FF2B5EF4-FFF2-40B4-BE49-F238E27FC236}">
                  <a16:creationId xmlns:a16="http://schemas.microsoft.com/office/drawing/2014/main" id="{4F1708CB-3F79-8DAD-C85D-AC2BE316CF33}"/>
                </a:ext>
              </a:extLst>
            </p:cNvPr>
            <p:cNvSpPr/>
            <p:nvPr/>
          </p:nvSpPr>
          <p:spPr>
            <a:xfrm>
              <a:off x="-59653981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1" name="Ellipse 1690">
              <a:extLst>
                <a:ext uri="{FF2B5EF4-FFF2-40B4-BE49-F238E27FC236}">
                  <a16:creationId xmlns:a16="http://schemas.microsoft.com/office/drawing/2014/main" id="{4BF6A7EE-3DC0-CA5A-7E9D-2762FFA9CE96}"/>
                </a:ext>
              </a:extLst>
            </p:cNvPr>
            <p:cNvSpPr/>
            <p:nvPr/>
          </p:nvSpPr>
          <p:spPr>
            <a:xfrm>
              <a:off x="-59729707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2" name="Ellipse 1691">
              <a:extLst>
                <a:ext uri="{FF2B5EF4-FFF2-40B4-BE49-F238E27FC236}">
                  <a16:creationId xmlns:a16="http://schemas.microsoft.com/office/drawing/2014/main" id="{77BAAEA4-556D-AB17-7AB9-DEC815E225B3}"/>
                </a:ext>
              </a:extLst>
            </p:cNvPr>
            <p:cNvSpPr/>
            <p:nvPr/>
          </p:nvSpPr>
          <p:spPr>
            <a:xfrm>
              <a:off x="-61388900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3" name="Ellipse 1692">
              <a:extLst>
                <a:ext uri="{FF2B5EF4-FFF2-40B4-BE49-F238E27FC236}">
                  <a16:creationId xmlns:a16="http://schemas.microsoft.com/office/drawing/2014/main" id="{E4CA890F-1D7D-2BF0-EFC6-6CEA917521F5}"/>
                </a:ext>
              </a:extLst>
            </p:cNvPr>
            <p:cNvSpPr/>
            <p:nvPr/>
          </p:nvSpPr>
          <p:spPr>
            <a:xfrm>
              <a:off x="-61540431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4" name="Ellipse 1693">
              <a:extLst>
                <a:ext uri="{FF2B5EF4-FFF2-40B4-BE49-F238E27FC236}">
                  <a16:creationId xmlns:a16="http://schemas.microsoft.com/office/drawing/2014/main" id="{29A44E6F-6BDE-BA55-976D-1F5079BE0FAA}"/>
                </a:ext>
              </a:extLst>
            </p:cNvPr>
            <p:cNvSpPr/>
            <p:nvPr/>
          </p:nvSpPr>
          <p:spPr>
            <a:xfrm>
              <a:off x="-59691844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5" name="Ellipse 1694">
              <a:extLst>
                <a:ext uri="{FF2B5EF4-FFF2-40B4-BE49-F238E27FC236}">
                  <a16:creationId xmlns:a16="http://schemas.microsoft.com/office/drawing/2014/main" id="{09B3A2F9-7E0A-D381-9795-2502E198B629}"/>
                </a:ext>
              </a:extLst>
            </p:cNvPr>
            <p:cNvSpPr/>
            <p:nvPr/>
          </p:nvSpPr>
          <p:spPr>
            <a:xfrm>
              <a:off x="-60068941" y="-873031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6" name="Ellipse 1695">
              <a:extLst>
                <a:ext uri="{FF2B5EF4-FFF2-40B4-BE49-F238E27FC236}">
                  <a16:creationId xmlns:a16="http://schemas.microsoft.com/office/drawing/2014/main" id="{BB3A5DE8-4E19-AF63-8FE0-78D319131C7A}"/>
                </a:ext>
              </a:extLst>
            </p:cNvPr>
            <p:cNvSpPr/>
            <p:nvPr/>
          </p:nvSpPr>
          <p:spPr>
            <a:xfrm>
              <a:off x="-61841561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7" name="Ellipse 1696">
              <a:extLst>
                <a:ext uri="{FF2B5EF4-FFF2-40B4-BE49-F238E27FC236}">
                  <a16:creationId xmlns:a16="http://schemas.microsoft.com/office/drawing/2014/main" id="{A9FD9826-C5AA-EDDB-0F4D-85F7E09122D3}"/>
                </a:ext>
              </a:extLst>
            </p:cNvPr>
            <p:cNvSpPr/>
            <p:nvPr/>
          </p:nvSpPr>
          <p:spPr>
            <a:xfrm>
              <a:off x="-61012286" y="-866554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8" name="Ellipse 1697">
              <a:extLst>
                <a:ext uri="{FF2B5EF4-FFF2-40B4-BE49-F238E27FC236}">
                  <a16:creationId xmlns:a16="http://schemas.microsoft.com/office/drawing/2014/main" id="{0245BBFE-8E7B-BEC2-C4F1-AF3C963A1E9A}"/>
                </a:ext>
              </a:extLst>
            </p:cNvPr>
            <p:cNvSpPr/>
            <p:nvPr/>
          </p:nvSpPr>
          <p:spPr>
            <a:xfrm>
              <a:off x="-60936319" y="-866481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9" name="Ellipse 1698">
              <a:extLst>
                <a:ext uri="{FF2B5EF4-FFF2-40B4-BE49-F238E27FC236}">
                  <a16:creationId xmlns:a16="http://schemas.microsoft.com/office/drawing/2014/main" id="{E47B22D6-F089-372F-4921-600A93EA5FD4}"/>
                </a:ext>
              </a:extLst>
            </p:cNvPr>
            <p:cNvSpPr/>
            <p:nvPr/>
          </p:nvSpPr>
          <p:spPr>
            <a:xfrm>
              <a:off x="-59767408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0" name="Ellipse 1699">
              <a:extLst>
                <a:ext uri="{FF2B5EF4-FFF2-40B4-BE49-F238E27FC236}">
                  <a16:creationId xmlns:a16="http://schemas.microsoft.com/office/drawing/2014/main" id="{9D1BA33A-61FF-52AE-06E2-37093B0FED19}"/>
                </a:ext>
              </a:extLst>
            </p:cNvPr>
            <p:cNvSpPr/>
            <p:nvPr/>
          </p:nvSpPr>
          <p:spPr>
            <a:xfrm>
              <a:off x="-59842973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1" name="Ellipse 1700">
              <a:extLst>
                <a:ext uri="{FF2B5EF4-FFF2-40B4-BE49-F238E27FC236}">
                  <a16:creationId xmlns:a16="http://schemas.microsoft.com/office/drawing/2014/main" id="{E2B3795E-95DB-5BAE-09F5-E6C8EC06DE96}"/>
                </a:ext>
              </a:extLst>
            </p:cNvPr>
            <p:cNvSpPr/>
            <p:nvPr/>
          </p:nvSpPr>
          <p:spPr>
            <a:xfrm>
              <a:off x="-60182287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2" name="Ellipse 1701">
              <a:extLst>
                <a:ext uri="{FF2B5EF4-FFF2-40B4-BE49-F238E27FC236}">
                  <a16:creationId xmlns:a16="http://schemas.microsoft.com/office/drawing/2014/main" id="{5E22AA65-2F2F-A98B-FA2F-955C700A78E5}"/>
                </a:ext>
              </a:extLst>
            </p:cNvPr>
            <p:cNvSpPr/>
            <p:nvPr/>
          </p:nvSpPr>
          <p:spPr>
            <a:xfrm>
              <a:off x="-60635270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3" name="Ellipse 1702">
              <a:extLst>
                <a:ext uri="{FF2B5EF4-FFF2-40B4-BE49-F238E27FC236}">
                  <a16:creationId xmlns:a16="http://schemas.microsoft.com/office/drawing/2014/main" id="{D21FEEC1-6021-2381-BE26-A01E2E361E87}"/>
                </a:ext>
              </a:extLst>
            </p:cNvPr>
            <p:cNvSpPr/>
            <p:nvPr/>
          </p:nvSpPr>
          <p:spPr>
            <a:xfrm>
              <a:off x="-60559545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4" name="Ellipse 1703">
              <a:extLst>
                <a:ext uri="{FF2B5EF4-FFF2-40B4-BE49-F238E27FC236}">
                  <a16:creationId xmlns:a16="http://schemas.microsoft.com/office/drawing/2014/main" id="{ED1B4272-E034-1F9C-81C7-2C3F465C3FB4}"/>
                </a:ext>
              </a:extLst>
            </p:cNvPr>
            <p:cNvSpPr/>
            <p:nvPr/>
          </p:nvSpPr>
          <p:spPr>
            <a:xfrm>
              <a:off x="-60483739" y="-866481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5" name="Ellipse 1704">
              <a:extLst>
                <a:ext uri="{FF2B5EF4-FFF2-40B4-BE49-F238E27FC236}">
                  <a16:creationId xmlns:a16="http://schemas.microsoft.com/office/drawing/2014/main" id="{50341604-9D5D-9441-EFFE-27A133376CA0}"/>
                </a:ext>
              </a:extLst>
            </p:cNvPr>
            <p:cNvSpPr/>
            <p:nvPr/>
          </p:nvSpPr>
          <p:spPr>
            <a:xfrm>
              <a:off x="-60144424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6" name="Ellipse 1705">
              <a:extLst>
                <a:ext uri="{FF2B5EF4-FFF2-40B4-BE49-F238E27FC236}">
                  <a16:creationId xmlns:a16="http://schemas.microsoft.com/office/drawing/2014/main" id="{D54B36DF-A222-EE50-EBAB-0921F8714B62}"/>
                </a:ext>
              </a:extLst>
            </p:cNvPr>
            <p:cNvSpPr/>
            <p:nvPr/>
          </p:nvSpPr>
          <p:spPr>
            <a:xfrm>
              <a:off x="-60219989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7" name="Ellipse 1706">
              <a:extLst>
                <a:ext uri="{FF2B5EF4-FFF2-40B4-BE49-F238E27FC236}">
                  <a16:creationId xmlns:a16="http://schemas.microsoft.com/office/drawing/2014/main" id="{A7FE1364-9BB4-287D-D529-41E420AFCB62}"/>
                </a:ext>
              </a:extLst>
            </p:cNvPr>
            <p:cNvSpPr/>
            <p:nvPr/>
          </p:nvSpPr>
          <p:spPr>
            <a:xfrm>
              <a:off x="-60295553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8" name="Ellipse 1707">
              <a:extLst>
                <a:ext uri="{FF2B5EF4-FFF2-40B4-BE49-F238E27FC236}">
                  <a16:creationId xmlns:a16="http://schemas.microsoft.com/office/drawing/2014/main" id="{ADB83587-7639-909B-EAFD-2309A34CD726}"/>
                </a:ext>
              </a:extLst>
            </p:cNvPr>
            <p:cNvSpPr/>
            <p:nvPr/>
          </p:nvSpPr>
          <p:spPr>
            <a:xfrm>
              <a:off x="-60182690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9" name="Ellipse 1708">
              <a:extLst>
                <a:ext uri="{FF2B5EF4-FFF2-40B4-BE49-F238E27FC236}">
                  <a16:creationId xmlns:a16="http://schemas.microsoft.com/office/drawing/2014/main" id="{51CD3E7E-B172-82FA-C553-A546C3F4E740}"/>
                </a:ext>
              </a:extLst>
            </p:cNvPr>
            <p:cNvSpPr/>
            <p:nvPr/>
          </p:nvSpPr>
          <p:spPr>
            <a:xfrm>
              <a:off x="-60634948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0" name="Ellipse 1709">
              <a:extLst>
                <a:ext uri="{FF2B5EF4-FFF2-40B4-BE49-F238E27FC236}">
                  <a16:creationId xmlns:a16="http://schemas.microsoft.com/office/drawing/2014/main" id="{09A0B4BC-4A57-43CF-7CD2-50E415302D03}"/>
                </a:ext>
              </a:extLst>
            </p:cNvPr>
            <p:cNvSpPr/>
            <p:nvPr/>
          </p:nvSpPr>
          <p:spPr>
            <a:xfrm>
              <a:off x="-60106965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1" name="Ellipse 1710">
              <a:extLst>
                <a:ext uri="{FF2B5EF4-FFF2-40B4-BE49-F238E27FC236}">
                  <a16:creationId xmlns:a16="http://schemas.microsoft.com/office/drawing/2014/main" id="{48BF6D40-77EC-7935-BB51-0762CFDE42B1}"/>
                </a:ext>
              </a:extLst>
            </p:cNvPr>
            <p:cNvSpPr/>
            <p:nvPr/>
          </p:nvSpPr>
          <p:spPr>
            <a:xfrm>
              <a:off x="-60597005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2" name="Ellipse 1711">
              <a:extLst>
                <a:ext uri="{FF2B5EF4-FFF2-40B4-BE49-F238E27FC236}">
                  <a16:creationId xmlns:a16="http://schemas.microsoft.com/office/drawing/2014/main" id="{4D7B9063-57E2-E1BA-4AFD-2E75C247ED84}"/>
                </a:ext>
              </a:extLst>
            </p:cNvPr>
            <p:cNvSpPr/>
            <p:nvPr/>
          </p:nvSpPr>
          <p:spPr>
            <a:xfrm>
              <a:off x="-60672569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3" name="Ellipse 1712">
              <a:extLst>
                <a:ext uri="{FF2B5EF4-FFF2-40B4-BE49-F238E27FC236}">
                  <a16:creationId xmlns:a16="http://schemas.microsoft.com/office/drawing/2014/main" id="{CCBADFF2-30AA-30C7-2C47-E1F4528E331E}"/>
                </a:ext>
              </a:extLst>
            </p:cNvPr>
            <p:cNvSpPr/>
            <p:nvPr/>
          </p:nvSpPr>
          <p:spPr>
            <a:xfrm>
              <a:off x="-60031159" y="-866481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4" name="Ellipse 1713">
              <a:extLst>
                <a:ext uri="{FF2B5EF4-FFF2-40B4-BE49-F238E27FC236}">
                  <a16:creationId xmlns:a16="http://schemas.microsoft.com/office/drawing/2014/main" id="{C6D3FA0F-8A66-6732-9F5E-0D57B964B956}"/>
                </a:ext>
              </a:extLst>
            </p:cNvPr>
            <p:cNvSpPr/>
            <p:nvPr/>
          </p:nvSpPr>
          <p:spPr>
            <a:xfrm>
              <a:off x="-59730029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5" name="Ellipse 1714">
              <a:extLst>
                <a:ext uri="{FF2B5EF4-FFF2-40B4-BE49-F238E27FC236}">
                  <a16:creationId xmlns:a16="http://schemas.microsoft.com/office/drawing/2014/main" id="{4100408E-9B2B-2608-8A5F-29A3F507149D}"/>
                </a:ext>
              </a:extLst>
            </p:cNvPr>
            <p:cNvSpPr/>
            <p:nvPr/>
          </p:nvSpPr>
          <p:spPr>
            <a:xfrm>
              <a:off x="-60748134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6" name="Ellipse 1715">
              <a:extLst>
                <a:ext uri="{FF2B5EF4-FFF2-40B4-BE49-F238E27FC236}">
                  <a16:creationId xmlns:a16="http://schemas.microsoft.com/office/drawing/2014/main" id="{79884C96-56ED-15DB-F7A8-8F78C12ECFBC}"/>
                </a:ext>
              </a:extLst>
            </p:cNvPr>
            <p:cNvSpPr/>
            <p:nvPr/>
          </p:nvSpPr>
          <p:spPr>
            <a:xfrm>
              <a:off x="-59654384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7" name="Ellipse 1716">
              <a:extLst>
                <a:ext uri="{FF2B5EF4-FFF2-40B4-BE49-F238E27FC236}">
                  <a16:creationId xmlns:a16="http://schemas.microsoft.com/office/drawing/2014/main" id="{2D075FB7-2BBA-23B3-3CDB-D39E2E9AFD8A}"/>
                </a:ext>
              </a:extLst>
            </p:cNvPr>
            <p:cNvSpPr/>
            <p:nvPr/>
          </p:nvSpPr>
          <p:spPr>
            <a:xfrm>
              <a:off x="-59277449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8" name="Ellipse 1717">
              <a:extLst>
                <a:ext uri="{FF2B5EF4-FFF2-40B4-BE49-F238E27FC236}">
                  <a16:creationId xmlns:a16="http://schemas.microsoft.com/office/drawing/2014/main" id="{2D3B5CE2-E5C1-2C75-F10C-6E8625073DC0}"/>
                </a:ext>
              </a:extLst>
            </p:cNvPr>
            <p:cNvSpPr/>
            <p:nvPr/>
          </p:nvSpPr>
          <p:spPr>
            <a:xfrm>
              <a:off x="-59616360" y="-677093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9" name="Ellipse 1718">
              <a:extLst>
                <a:ext uri="{FF2B5EF4-FFF2-40B4-BE49-F238E27FC236}">
                  <a16:creationId xmlns:a16="http://schemas.microsoft.com/office/drawing/2014/main" id="{458A15DA-8EA3-EB65-DFC4-936DA9DE8D5E}"/>
                </a:ext>
              </a:extLst>
            </p:cNvPr>
            <p:cNvSpPr/>
            <p:nvPr/>
          </p:nvSpPr>
          <p:spPr>
            <a:xfrm>
              <a:off x="-61087529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0" name="Ellipse 1719">
              <a:extLst>
                <a:ext uri="{FF2B5EF4-FFF2-40B4-BE49-F238E27FC236}">
                  <a16:creationId xmlns:a16="http://schemas.microsoft.com/office/drawing/2014/main" id="{A703E811-0A62-FA09-39D9-55DE11D84048}"/>
                </a:ext>
              </a:extLst>
            </p:cNvPr>
            <p:cNvSpPr/>
            <p:nvPr/>
          </p:nvSpPr>
          <p:spPr>
            <a:xfrm>
              <a:off x="-58824868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1" name="Ellipse 1720">
              <a:extLst>
                <a:ext uri="{FF2B5EF4-FFF2-40B4-BE49-F238E27FC236}">
                  <a16:creationId xmlns:a16="http://schemas.microsoft.com/office/drawing/2014/main" id="{EA50D622-034B-F882-0DB3-A60A937DBF63}"/>
                </a:ext>
              </a:extLst>
            </p:cNvPr>
            <p:cNvSpPr/>
            <p:nvPr/>
          </p:nvSpPr>
          <p:spPr>
            <a:xfrm>
              <a:off x="-58749143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2" name="Ellipse 1721">
              <a:extLst>
                <a:ext uri="{FF2B5EF4-FFF2-40B4-BE49-F238E27FC236}">
                  <a16:creationId xmlns:a16="http://schemas.microsoft.com/office/drawing/2014/main" id="{5E39F430-A28F-7667-3F6E-3431630C7DBD}"/>
                </a:ext>
              </a:extLst>
            </p:cNvPr>
            <p:cNvSpPr/>
            <p:nvPr/>
          </p:nvSpPr>
          <p:spPr>
            <a:xfrm>
              <a:off x="-61992689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3" name="Ellipse 1722">
              <a:extLst>
                <a:ext uri="{FF2B5EF4-FFF2-40B4-BE49-F238E27FC236}">
                  <a16:creationId xmlns:a16="http://schemas.microsoft.com/office/drawing/2014/main" id="{A0B2EEAE-C6A3-FF5E-7D1D-46903DB4A9D5}"/>
                </a:ext>
              </a:extLst>
            </p:cNvPr>
            <p:cNvSpPr/>
            <p:nvPr/>
          </p:nvSpPr>
          <p:spPr>
            <a:xfrm>
              <a:off x="-54825920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4" name="Ellipse 1723">
              <a:extLst>
                <a:ext uri="{FF2B5EF4-FFF2-40B4-BE49-F238E27FC236}">
                  <a16:creationId xmlns:a16="http://schemas.microsoft.com/office/drawing/2014/main" id="{18849151-A8DA-09C8-0AC4-972CCD0EF31C}"/>
                </a:ext>
              </a:extLst>
            </p:cNvPr>
            <p:cNvSpPr/>
            <p:nvPr/>
          </p:nvSpPr>
          <p:spPr>
            <a:xfrm>
              <a:off x="-61389625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5" name="Ellipse 1724">
              <a:extLst>
                <a:ext uri="{FF2B5EF4-FFF2-40B4-BE49-F238E27FC236}">
                  <a16:creationId xmlns:a16="http://schemas.microsoft.com/office/drawing/2014/main" id="{A912D4B8-5595-F65A-7F94-B338D80E5375}"/>
                </a:ext>
              </a:extLst>
            </p:cNvPr>
            <p:cNvSpPr/>
            <p:nvPr/>
          </p:nvSpPr>
          <p:spPr>
            <a:xfrm>
              <a:off x="-57919385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6" name="Ellipse 1725">
              <a:extLst>
                <a:ext uri="{FF2B5EF4-FFF2-40B4-BE49-F238E27FC236}">
                  <a16:creationId xmlns:a16="http://schemas.microsoft.com/office/drawing/2014/main" id="{1634B371-E724-E233-3FD6-4792DFEE7FAB}"/>
                </a:ext>
              </a:extLst>
            </p:cNvPr>
            <p:cNvSpPr/>
            <p:nvPr/>
          </p:nvSpPr>
          <p:spPr>
            <a:xfrm>
              <a:off x="-61540109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7" name="Ellipse 1726">
              <a:extLst>
                <a:ext uri="{FF2B5EF4-FFF2-40B4-BE49-F238E27FC236}">
                  <a16:creationId xmlns:a16="http://schemas.microsoft.com/office/drawing/2014/main" id="{ED1EC741-7A94-D79D-64BD-03EF024BF10B}"/>
                </a:ext>
              </a:extLst>
            </p:cNvPr>
            <p:cNvSpPr/>
            <p:nvPr/>
          </p:nvSpPr>
          <p:spPr>
            <a:xfrm>
              <a:off x="-58296240" y="-59220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8" name="Ellipse 1727">
              <a:extLst>
                <a:ext uri="{FF2B5EF4-FFF2-40B4-BE49-F238E27FC236}">
                  <a16:creationId xmlns:a16="http://schemas.microsoft.com/office/drawing/2014/main" id="{F07E0976-9A2C-8843-6F14-8EA5F43B4349}"/>
                </a:ext>
              </a:extLst>
            </p:cNvPr>
            <p:cNvSpPr/>
            <p:nvPr/>
          </p:nvSpPr>
          <p:spPr>
            <a:xfrm>
              <a:off x="-58371966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9" name="Ellipse 1728">
              <a:extLst>
                <a:ext uri="{FF2B5EF4-FFF2-40B4-BE49-F238E27FC236}">
                  <a16:creationId xmlns:a16="http://schemas.microsoft.com/office/drawing/2014/main" id="{C334B513-136C-70F1-6D53-45FAC0A176B2}"/>
                </a:ext>
              </a:extLst>
            </p:cNvPr>
            <p:cNvSpPr/>
            <p:nvPr/>
          </p:nvSpPr>
          <p:spPr>
            <a:xfrm>
              <a:off x="-58748820" y="-59220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0" name="Ellipse 1729">
              <a:extLst>
                <a:ext uri="{FF2B5EF4-FFF2-40B4-BE49-F238E27FC236}">
                  <a16:creationId xmlns:a16="http://schemas.microsoft.com/office/drawing/2014/main" id="{E649F04E-A6B3-B2B3-6023-03F26100B2C0}"/>
                </a:ext>
              </a:extLst>
            </p:cNvPr>
            <p:cNvSpPr/>
            <p:nvPr/>
          </p:nvSpPr>
          <p:spPr>
            <a:xfrm>
              <a:off x="-58824546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1" name="Ellipse 1730">
              <a:extLst>
                <a:ext uri="{FF2B5EF4-FFF2-40B4-BE49-F238E27FC236}">
                  <a16:creationId xmlns:a16="http://schemas.microsoft.com/office/drawing/2014/main" id="{F439C910-6FBA-15FF-D5EF-A0587EEEEF01}"/>
                </a:ext>
              </a:extLst>
            </p:cNvPr>
            <p:cNvSpPr/>
            <p:nvPr/>
          </p:nvSpPr>
          <p:spPr>
            <a:xfrm>
              <a:off x="-61842205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2" name="Ellipse 1731">
              <a:extLst>
                <a:ext uri="{FF2B5EF4-FFF2-40B4-BE49-F238E27FC236}">
                  <a16:creationId xmlns:a16="http://schemas.microsoft.com/office/drawing/2014/main" id="{2747E0CF-B747-09F9-F5BD-D095F57DE169}"/>
                </a:ext>
              </a:extLst>
            </p:cNvPr>
            <p:cNvSpPr/>
            <p:nvPr/>
          </p:nvSpPr>
          <p:spPr>
            <a:xfrm>
              <a:off x="-60822973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3" name="Ellipse 1732">
              <a:extLst>
                <a:ext uri="{FF2B5EF4-FFF2-40B4-BE49-F238E27FC236}">
                  <a16:creationId xmlns:a16="http://schemas.microsoft.com/office/drawing/2014/main" id="{9A3A9C2B-401B-F3FD-7CB0-847C36E18202}"/>
                </a:ext>
              </a:extLst>
            </p:cNvPr>
            <p:cNvSpPr/>
            <p:nvPr/>
          </p:nvSpPr>
          <p:spPr>
            <a:xfrm>
              <a:off x="-60898457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4" name="Ellipse 1733">
              <a:extLst>
                <a:ext uri="{FF2B5EF4-FFF2-40B4-BE49-F238E27FC236}">
                  <a16:creationId xmlns:a16="http://schemas.microsoft.com/office/drawing/2014/main" id="{45D68B68-45C8-1AAF-A0C3-41F22B041A33}"/>
                </a:ext>
              </a:extLst>
            </p:cNvPr>
            <p:cNvSpPr/>
            <p:nvPr/>
          </p:nvSpPr>
          <p:spPr>
            <a:xfrm>
              <a:off x="-60936803" y="-78812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5" name="Ellipse 1734">
              <a:extLst>
                <a:ext uri="{FF2B5EF4-FFF2-40B4-BE49-F238E27FC236}">
                  <a16:creationId xmlns:a16="http://schemas.microsoft.com/office/drawing/2014/main" id="{76F1522F-204A-7698-B23A-A8BAA3EF90F6}"/>
                </a:ext>
              </a:extLst>
            </p:cNvPr>
            <p:cNvSpPr/>
            <p:nvPr/>
          </p:nvSpPr>
          <p:spPr>
            <a:xfrm>
              <a:off x="-60069021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6" name="Ellipse 1735">
              <a:extLst>
                <a:ext uri="{FF2B5EF4-FFF2-40B4-BE49-F238E27FC236}">
                  <a16:creationId xmlns:a16="http://schemas.microsoft.com/office/drawing/2014/main" id="{2872EE54-69B9-455E-1604-3E86CC5FE873}"/>
                </a:ext>
              </a:extLst>
            </p:cNvPr>
            <p:cNvSpPr/>
            <p:nvPr/>
          </p:nvSpPr>
          <p:spPr>
            <a:xfrm>
              <a:off x="-60144505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7" name="Ellipse 1736">
              <a:extLst>
                <a:ext uri="{FF2B5EF4-FFF2-40B4-BE49-F238E27FC236}">
                  <a16:creationId xmlns:a16="http://schemas.microsoft.com/office/drawing/2014/main" id="{B92AE112-A2B9-A7A8-7AE6-130C9E2ACEF6}"/>
                </a:ext>
              </a:extLst>
            </p:cNvPr>
            <p:cNvSpPr/>
            <p:nvPr/>
          </p:nvSpPr>
          <p:spPr>
            <a:xfrm>
              <a:off x="-60445876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8" name="Ellipse 1737">
              <a:extLst>
                <a:ext uri="{FF2B5EF4-FFF2-40B4-BE49-F238E27FC236}">
                  <a16:creationId xmlns:a16="http://schemas.microsoft.com/office/drawing/2014/main" id="{CE383333-EED5-AE5F-6577-4A2C899A2548}"/>
                </a:ext>
              </a:extLst>
            </p:cNvPr>
            <p:cNvSpPr/>
            <p:nvPr/>
          </p:nvSpPr>
          <p:spPr>
            <a:xfrm>
              <a:off x="-60370392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9" name="Ellipse 1738">
              <a:extLst>
                <a:ext uri="{FF2B5EF4-FFF2-40B4-BE49-F238E27FC236}">
                  <a16:creationId xmlns:a16="http://schemas.microsoft.com/office/drawing/2014/main" id="{CE5027CD-63E4-1373-4D36-F0DD02F8F2A3}"/>
                </a:ext>
              </a:extLst>
            </p:cNvPr>
            <p:cNvSpPr/>
            <p:nvPr/>
          </p:nvSpPr>
          <p:spPr>
            <a:xfrm>
              <a:off x="-60484222" y="-78812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0" name="Ellipse 1739">
              <a:extLst>
                <a:ext uri="{FF2B5EF4-FFF2-40B4-BE49-F238E27FC236}">
                  <a16:creationId xmlns:a16="http://schemas.microsoft.com/office/drawing/2014/main" id="{FAAC8BCC-0107-2DC6-A9BF-DEBE2C95288E}"/>
                </a:ext>
              </a:extLst>
            </p:cNvPr>
            <p:cNvSpPr/>
            <p:nvPr/>
          </p:nvSpPr>
          <p:spPr>
            <a:xfrm>
              <a:off x="-60521602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1" name="Ellipse 1740">
              <a:extLst>
                <a:ext uri="{FF2B5EF4-FFF2-40B4-BE49-F238E27FC236}">
                  <a16:creationId xmlns:a16="http://schemas.microsoft.com/office/drawing/2014/main" id="{51B9E2C2-FD26-DD17-E69C-462F054DD92C}"/>
                </a:ext>
              </a:extLst>
            </p:cNvPr>
            <p:cNvSpPr/>
            <p:nvPr/>
          </p:nvSpPr>
          <p:spPr>
            <a:xfrm>
              <a:off x="-60597085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2" name="Ellipse 1741">
              <a:extLst>
                <a:ext uri="{FF2B5EF4-FFF2-40B4-BE49-F238E27FC236}">
                  <a16:creationId xmlns:a16="http://schemas.microsoft.com/office/drawing/2014/main" id="{92C5164A-4CC6-9E77-CED2-9F91C522852E}"/>
                </a:ext>
              </a:extLst>
            </p:cNvPr>
            <p:cNvSpPr/>
            <p:nvPr/>
          </p:nvSpPr>
          <p:spPr>
            <a:xfrm>
              <a:off x="-59993296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3" name="Ellipse 1742">
              <a:extLst>
                <a:ext uri="{FF2B5EF4-FFF2-40B4-BE49-F238E27FC236}">
                  <a16:creationId xmlns:a16="http://schemas.microsoft.com/office/drawing/2014/main" id="{EABD1C39-B1D7-D89D-6AB7-F57014D80EC5}"/>
                </a:ext>
              </a:extLst>
            </p:cNvPr>
            <p:cNvSpPr/>
            <p:nvPr/>
          </p:nvSpPr>
          <p:spPr>
            <a:xfrm>
              <a:off x="-59917812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4" name="Ellipse 1743">
              <a:extLst>
                <a:ext uri="{FF2B5EF4-FFF2-40B4-BE49-F238E27FC236}">
                  <a16:creationId xmlns:a16="http://schemas.microsoft.com/office/drawing/2014/main" id="{B97229F1-44A7-7E4E-FAE8-F170F23F7B2A}"/>
                </a:ext>
              </a:extLst>
            </p:cNvPr>
            <p:cNvSpPr/>
            <p:nvPr/>
          </p:nvSpPr>
          <p:spPr>
            <a:xfrm>
              <a:off x="-60974263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5" name="Ellipse 1744">
              <a:extLst>
                <a:ext uri="{FF2B5EF4-FFF2-40B4-BE49-F238E27FC236}">
                  <a16:creationId xmlns:a16="http://schemas.microsoft.com/office/drawing/2014/main" id="{06B6F4F4-F601-403B-3D42-CD75DF73A4E7}"/>
                </a:ext>
              </a:extLst>
            </p:cNvPr>
            <p:cNvSpPr/>
            <p:nvPr/>
          </p:nvSpPr>
          <p:spPr>
            <a:xfrm>
              <a:off x="-61049666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6" name="Ellipse 1745">
              <a:extLst>
                <a:ext uri="{FF2B5EF4-FFF2-40B4-BE49-F238E27FC236}">
                  <a16:creationId xmlns:a16="http://schemas.microsoft.com/office/drawing/2014/main" id="{D36A20AF-45C5-488A-7FC5-1E88D239479F}"/>
                </a:ext>
              </a:extLst>
            </p:cNvPr>
            <p:cNvSpPr/>
            <p:nvPr/>
          </p:nvSpPr>
          <p:spPr>
            <a:xfrm>
              <a:off x="-58748659" y="-57910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7" name="Ellipse 1746">
              <a:extLst>
                <a:ext uri="{FF2B5EF4-FFF2-40B4-BE49-F238E27FC236}">
                  <a16:creationId xmlns:a16="http://schemas.microsoft.com/office/drawing/2014/main" id="{E35778D4-3CD8-1172-848E-10905804E5EC}"/>
                </a:ext>
              </a:extLst>
            </p:cNvPr>
            <p:cNvSpPr/>
            <p:nvPr/>
          </p:nvSpPr>
          <p:spPr>
            <a:xfrm>
              <a:off x="-61426843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8" name="Ellipse 1747">
              <a:extLst>
                <a:ext uri="{FF2B5EF4-FFF2-40B4-BE49-F238E27FC236}">
                  <a16:creationId xmlns:a16="http://schemas.microsoft.com/office/drawing/2014/main" id="{259EA41D-197D-E34A-847B-EC4241456C92}"/>
                </a:ext>
              </a:extLst>
            </p:cNvPr>
            <p:cNvSpPr/>
            <p:nvPr/>
          </p:nvSpPr>
          <p:spPr>
            <a:xfrm>
              <a:off x="-57918902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9" name="Ellipse 1748">
              <a:extLst>
                <a:ext uri="{FF2B5EF4-FFF2-40B4-BE49-F238E27FC236}">
                  <a16:creationId xmlns:a16="http://schemas.microsoft.com/office/drawing/2014/main" id="{24BE3FAD-24B0-C8E5-9123-2056298135CB}"/>
                </a:ext>
              </a:extLst>
            </p:cNvPr>
            <p:cNvSpPr/>
            <p:nvPr/>
          </p:nvSpPr>
          <p:spPr>
            <a:xfrm>
              <a:off x="-58296079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0" name="Ellipse 1749">
              <a:extLst>
                <a:ext uri="{FF2B5EF4-FFF2-40B4-BE49-F238E27FC236}">
                  <a16:creationId xmlns:a16="http://schemas.microsoft.com/office/drawing/2014/main" id="{7311843D-30DE-1C68-A562-7EA713AB4AA0}"/>
                </a:ext>
              </a:extLst>
            </p:cNvPr>
            <p:cNvSpPr/>
            <p:nvPr/>
          </p:nvSpPr>
          <p:spPr>
            <a:xfrm>
              <a:off x="-61502246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1" name="Ellipse 1750">
              <a:extLst>
                <a:ext uri="{FF2B5EF4-FFF2-40B4-BE49-F238E27FC236}">
                  <a16:creationId xmlns:a16="http://schemas.microsoft.com/office/drawing/2014/main" id="{87CDDE9D-3789-9410-E0A3-ECDD5C00B32C}"/>
                </a:ext>
              </a:extLst>
            </p:cNvPr>
            <p:cNvSpPr/>
            <p:nvPr/>
          </p:nvSpPr>
          <p:spPr>
            <a:xfrm>
              <a:off x="-61464786" y="-670592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2" name="Ellipse 1751">
              <a:extLst>
                <a:ext uri="{FF2B5EF4-FFF2-40B4-BE49-F238E27FC236}">
                  <a16:creationId xmlns:a16="http://schemas.microsoft.com/office/drawing/2014/main" id="{0CCFDB18-43FD-EC9B-F1B0-9BBA252ECF9D}"/>
                </a:ext>
              </a:extLst>
            </p:cNvPr>
            <p:cNvSpPr/>
            <p:nvPr/>
          </p:nvSpPr>
          <p:spPr>
            <a:xfrm>
              <a:off x="-60144505" y="-87300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3" name="Ellipse 1752">
              <a:extLst>
                <a:ext uri="{FF2B5EF4-FFF2-40B4-BE49-F238E27FC236}">
                  <a16:creationId xmlns:a16="http://schemas.microsoft.com/office/drawing/2014/main" id="{5A9D80FD-290A-9FFD-5072-9973416FEAB9}"/>
                </a:ext>
              </a:extLst>
            </p:cNvPr>
            <p:cNvSpPr/>
            <p:nvPr/>
          </p:nvSpPr>
          <p:spPr>
            <a:xfrm>
              <a:off x="-58371482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4" name="Ellipse 1753">
              <a:extLst>
                <a:ext uri="{FF2B5EF4-FFF2-40B4-BE49-F238E27FC236}">
                  <a16:creationId xmlns:a16="http://schemas.microsoft.com/office/drawing/2014/main" id="{31CAD4C6-C097-C824-0070-AB55B83257D5}"/>
                </a:ext>
              </a:extLst>
            </p:cNvPr>
            <p:cNvSpPr/>
            <p:nvPr/>
          </p:nvSpPr>
          <p:spPr>
            <a:xfrm>
              <a:off x="-58748659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5" name="Ellipse 1754">
              <a:extLst>
                <a:ext uri="{FF2B5EF4-FFF2-40B4-BE49-F238E27FC236}">
                  <a16:creationId xmlns:a16="http://schemas.microsoft.com/office/drawing/2014/main" id="{23114C35-C7F9-E3F7-9D98-A067D714B511}"/>
                </a:ext>
              </a:extLst>
            </p:cNvPr>
            <p:cNvSpPr/>
            <p:nvPr/>
          </p:nvSpPr>
          <p:spPr>
            <a:xfrm>
              <a:off x="-58824063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6" name="Ellipse 1755">
              <a:extLst>
                <a:ext uri="{FF2B5EF4-FFF2-40B4-BE49-F238E27FC236}">
                  <a16:creationId xmlns:a16="http://schemas.microsoft.com/office/drawing/2014/main" id="{DB48CCF7-7A09-B410-02AC-99A9AECF653F}"/>
                </a:ext>
              </a:extLst>
            </p:cNvPr>
            <p:cNvSpPr/>
            <p:nvPr/>
          </p:nvSpPr>
          <p:spPr>
            <a:xfrm>
              <a:off x="-58371482" y="-57910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7" name="Ellipse 1756">
              <a:extLst>
                <a:ext uri="{FF2B5EF4-FFF2-40B4-BE49-F238E27FC236}">
                  <a16:creationId xmlns:a16="http://schemas.microsoft.com/office/drawing/2014/main" id="{1DC70F1D-EDC5-5F10-7B32-B56267AC3AEE}"/>
                </a:ext>
              </a:extLst>
            </p:cNvPr>
            <p:cNvSpPr/>
            <p:nvPr/>
          </p:nvSpPr>
          <p:spPr>
            <a:xfrm>
              <a:off x="-61012206" y="-670592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8" name="Ellipse 1757">
              <a:extLst>
                <a:ext uri="{FF2B5EF4-FFF2-40B4-BE49-F238E27FC236}">
                  <a16:creationId xmlns:a16="http://schemas.microsoft.com/office/drawing/2014/main" id="{E7D11C83-BA01-9472-6DF3-B46BE02E200A}"/>
                </a:ext>
              </a:extLst>
            </p:cNvPr>
            <p:cNvSpPr/>
            <p:nvPr/>
          </p:nvSpPr>
          <p:spPr>
            <a:xfrm>
              <a:off x="-58296079" y="-57910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9" name="Ellipse 1758">
              <a:extLst>
                <a:ext uri="{FF2B5EF4-FFF2-40B4-BE49-F238E27FC236}">
                  <a16:creationId xmlns:a16="http://schemas.microsoft.com/office/drawing/2014/main" id="{9E531C31-15F8-D04F-B178-68FE8AFB8CE8}"/>
                </a:ext>
              </a:extLst>
            </p:cNvPr>
            <p:cNvSpPr/>
            <p:nvPr/>
          </p:nvSpPr>
          <p:spPr>
            <a:xfrm>
              <a:off x="-59201240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0" name="Ellipse 1759">
              <a:extLst>
                <a:ext uri="{FF2B5EF4-FFF2-40B4-BE49-F238E27FC236}">
                  <a16:creationId xmlns:a16="http://schemas.microsoft.com/office/drawing/2014/main" id="{C869D533-80DF-45B2-22D7-E2858D0F1059}"/>
                </a:ext>
              </a:extLst>
            </p:cNvPr>
            <p:cNvSpPr/>
            <p:nvPr/>
          </p:nvSpPr>
          <p:spPr>
            <a:xfrm>
              <a:off x="-59276643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1" name="Ellipse 1760">
              <a:extLst>
                <a:ext uri="{FF2B5EF4-FFF2-40B4-BE49-F238E27FC236}">
                  <a16:creationId xmlns:a16="http://schemas.microsoft.com/office/drawing/2014/main" id="{358A64CA-7EFD-63D7-795B-00B170524E98}"/>
                </a:ext>
              </a:extLst>
            </p:cNvPr>
            <p:cNvSpPr/>
            <p:nvPr/>
          </p:nvSpPr>
          <p:spPr>
            <a:xfrm>
              <a:off x="-59653820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2" name="Ellipse 1761">
              <a:extLst>
                <a:ext uri="{FF2B5EF4-FFF2-40B4-BE49-F238E27FC236}">
                  <a16:creationId xmlns:a16="http://schemas.microsoft.com/office/drawing/2014/main" id="{5087CDCD-E260-E4B1-5ED6-FBB0B14E5758}"/>
                </a:ext>
              </a:extLst>
            </p:cNvPr>
            <p:cNvSpPr/>
            <p:nvPr/>
          </p:nvSpPr>
          <p:spPr>
            <a:xfrm>
              <a:off x="-60521602" y="-87300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3" name="Ellipse 1762">
              <a:extLst>
                <a:ext uri="{FF2B5EF4-FFF2-40B4-BE49-F238E27FC236}">
                  <a16:creationId xmlns:a16="http://schemas.microsoft.com/office/drawing/2014/main" id="{49C782B7-633E-FE9B-8B35-4E5C6A82AFCD}"/>
                </a:ext>
              </a:extLst>
            </p:cNvPr>
            <p:cNvSpPr/>
            <p:nvPr/>
          </p:nvSpPr>
          <p:spPr>
            <a:xfrm>
              <a:off x="-60597085" y="-87300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4" name="Ellipse 1763">
              <a:extLst>
                <a:ext uri="{FF2B5EF4-FFF2-40B4-BE49-F238E27FC236}">
                  <a16:creationId xmlns:a16="http://schemas.microsoft.com/office/drawing/2014/main" id="{A936F8A8-3795-15AF-B00A-7F55B7F58333}"/>
                </a:ext>
              </a:extLst>
            </p:cNvPr>
            <p:cNvSpPr/>
            <p:nvPr/>
          </p:nvSpPr>
          <p:spPr>
            <a:xfrm>
              <a:off x="-5791946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5" name="Ellipse 1764">
              <a:extLst>
                <a:ext uri="{FF2B5EF4-FFF2-40B4-BE49-F238E27FC236}">
                  <a16:creationId xmlns:a16="http://schemas.microsoft.com/office/drawing/2014/main" id="{C6663F25-E2C6-A667-F74B-9DAA2F9F4AC8}"/>
                </a:ext>
              </a:extLst>
            </p:cNvPr>
            <p:cNvSpPr/>
            <p:nvPr/>
          </p:nvSpPr>
          <p:spPr>
            <a:xfrm>
              <a:off x="-59729223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6" name="Ellipse 1765">
              <a:extLst>
                <a:ext uri="{FF2B5EF4-FFF2-40B4-BE49-F238E27FC236}">
                  <a16:creationId xmlns:a16="http://schemas.microsoft.com/office/drawing/2014/main" id="{A6C10BE9-8AFF-A626-4B7C-3B2BAE5BB073}"/>
                </a:ext>
              </a:extLst>
            </p:cNvPr>
            <p:cNvSpPr/>
            <p:nvPr/>
          </p:nvSpPr>
          <p:spPr>
            <a:xfrm>
              <a:off x="-60106401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7" name="Ellipse 1766">
              <a:extLst>
                <a:ext uri="{FF2B5EF4-FFF2-40B4-BE49-F238E27FC236}">
                  <a16:creationId xmlns:a16="http://schemas.microsoft.com/office/drawing/2014/main" id="{AB45C796-688E-9371-7B73-DC09B84FE685}"/>
                </a:ext>
              </a:extLst>
            </p:cNvPr>
            <p:cNvSpPr/>
            <p:nvPr/>
          </p:nvSpPr>
          <p:spPr>
            <a:xfrm>
              <a:off x="-59540635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8" name="Ellipse 1767">
              <a:extLst>
                <a:ext uri="{FF2B5EF4-FFF2-40B4-BE49-F238E27FC236}">
                  <a16:creationId xmlns:a16="http://schemas.microsoft.com/office/drawing/2014/main" id="{CE5A6ED9-C5A6-EEC2-6FC0-A3629F384B17}"/>
                </a:ext>
              </a:extLst>
            </p:cNvPr>
            <p:cNvSpPr/>
            <p:nvPr/>
          </p:nvSpPr>
          <p:spPr>
            <a:xfrm>
              <a:off x="-58748176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9" name="Ellipse 1768">
              <a:extLst>
                <a:ext uri="{FF2B5EF4-FFF2-40B4-BE49-F238E27FC236}">
                  <a16:creationId xmlns:a16="http://schemas.microsoft.com/office/drawing/2014/main" id="{094BB7B6-B50C-C741-85C1-864AB65A4E04}"/>
                </a:ext>
              </a:extLst>
            </p:cNvPr>
            <p:cNvSpPr/>
            <p:nvPr/>
          </p:nvSpPr>
          <p:spPr>
            <a:xfrm>
              <a:off x="-58824626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0" name="Ellipse 1769">
              <a:extLst>
                <a:ext uri="{FF2B5EF4-FFF2-40B4-BE49-F238E27FC236}">
                  <a16:creationId xmlns:a16="http://schemas.microsoft.com/office/drawing/2014/main" id="{2E0437A0-24FC-CD00-CA55-636DBF826F0D}"/>
                </a:ext>
              </a:extLst>
            </p:cNvPr>
            <p:cNvSpPr/>
            <p:nvPr/>
          </p:nvSpPr>
          <p:spPr>
            <a:xfrm>
              <a:off x="-60558981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1" name="Ellipse 1770">
              <a:extLst>
                <a:ext uri="{FF2B5EF4-FFF2-40B4-BE49-F238E27FC236}">
                  <a16:creationId xmlns:a16="http://schemas.microsoft.com/office/drawing/2014/main" id="{8752F43A-3B4C-ED77-A376-9EF7A2834EAF}"/>
                </a:ext>
              </a:extLst>
            </p:cNvPr>
            <p:cNvSpPr/>
            <p:nvPr/>
          </p:nvSpPr>
          <p:spPr>
            <a:xfrm>
              <a:off x="-60634465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2" name="Ellipse 1771">
              <a:extLst>
                <a:ext uri="{FF2B5EF4-FFF2-40B4-BE49-F238E27FC236}">
                  <a16:creationId xmlns:a16="http://schemas.microsoft.com/office/drawing/2014/main" id="{02E149A6-FB82-4272-32DD-03728D79FF00}"/>
                </a:ext>
              </a:extLst>
            </p:cNvPr>
            <p:cNvSpPr/>
            <p:nvPr/>
          </p:nvSpPr>
          <p:spPr>
            <a:xfrm>
              <a:off x="-61011561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3" name="Ellipse 1772">
              <a:extLst>
                <a:ext uri="{FF2B5EF4-FFF2-40B4-BE49-F238E27FC236}">
                  <a16:creationId xmlns:a16="http://schemas.microsoft.com/office/drawing/2014/main" id="{0A9F9C6F-4916-1AAB-4DAD-A20A1E9C9F40}"/>
                </a:ext>
              </a:extLst>
            </p:cNvPr>
            <p:cNvSpPr/>
            <p:nvPr/>
          </p:nvSpPr>
          <p:spPr>
            <a:xfrm>
              <a:off x="-59653417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4" name="Ellipse 1773">
              <a:extLst>
                <a:ext uri="{FF2B5EF4-FFF2-40B4-BE49-F238E27FC236}">
                  <a16:creationId xmlns:a16="http://schemas.microsoft.com/office/drawing/2014/main" id="{D1EEB1CD-64F3-8BAF-918E-C30B76F9E295}"/>
                </a:ext>
              </a:extLst>
            </p:cNvPr>
            <p:cNvSpPr/>
            <p:nvPr/>
          </p:nvSpPr>
          <p:spPr>
            <a:xfrm>
              <a:off x="-5829559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5" name="Ellipse 1774">
              <a:extLst>
                <a:ext uri="{FF2B5EF4-FFF2-40B4-BE49-F238E27FC236}">
                  <a16:creationId xmlns:a16="http://schemas.microsoft.com/office/drawing/2014/main" id="{48B0B9FC-20E9-D3EB-FEF5-3109004D2A21}"/>
                </a:ext>
              </a:extLst>
            </p:cNvPr>
            <p:cNvSpPr/>
            <p:nvPr/>
          </p:nvSpPr>
          <p:spPr>
            <a:xfrm>
              <a:off x="-59200756" y="-670528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6" name="Ellipse 1775">
              <a:extLst>
                <a:ext uri="{FF2B5EF4-FFF2-40B4-BE49-F238E27FC236}">
                  <a16:creationId xmlns:a16="http://schemas.microsoft.com/office/drawing/2014/main" id="{B0C712B7-CC49-09D6-F855-421A02409FC3}"/>
                </a:ext>
              </a:extLst>
            </p:cNvPr>
            <p:cNvSpPr/>
            <p:nvPr/>
          </p:nvSpPr>
          <p:spPr>
            <a:xfrm>
              <a:off x="-5837204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7" name="Ellipse 1776">
              <a:extLst>
                <a:ext uri="{FF2B5EF4-FFF2-40B4-BE49-F238E27FC236}">
                  <a16:creationId xmlns:a16="http://schemas.microsoft.com/office/drawing/2014/main" id="{6D09A035-2264-2C99-7174-E4E857CEB0DC}"/>
                </a:ext>
              </a:extLst>
            </p:cNvPr>
            <p:cNvSpPr/>
            <p:nvPr/>
          </p:nvSpPr>
          <p:spPr>
            <a:xfrm>
              <a:off x="-60105998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8" name="Ellipse 1777">
              <a:extLst>
                <a:ext uri="{FF2B5EF4-FFF2-40B4-BE49-F238E27FC236}">
                  <a16:creationId xmlns:a16="http://schemas.microsoft.com/office/drawing/2014/main" id="{17313899-0781-C986-A437-59C4051B2813}"/>
                </a:ext>
              </a:extLst>
            </p:cNvPr>
            <p:cNvSpPr/>
            <p:nvPr/>
          </p:nvSpPr>
          <p:spPr>
            <a:xfrm>
              <a:off x="-59465232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9" name="Ellipse 1778">
              <a:extLst>
                <a:ext uri="{FF2B5EF4-FFF2-40B4-BE49-F238E27FC236}">
                  <a16:creationId xmlns:a16="http://schemas.microsoft.com/office/drawing/2014/main" id="{4AAA38C8-8BA9-140B-5E2F-132CFB770A1C}"/>
                </a:ext>
              </a:extLst>
            </p:cNvPr>
            <p:cNvSpPr/>
            <p:nvPr/>
          </p:nvSpPr>
          <p:spPr>
            <a:xfrm>
              <a:off x="-5874817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0" name="Ellipse 1779">
              <a:extLst>
                <a:ext uri="{FF2B5EF4-FFF2-40B4-BE49-F238E27FC236}">
                  <a16:creationId xmlns:a16="http://schemas.microsoft.com/office/drawing/2014/main" id="{79B6A4F3-3A0C-8D15-6497-62B9E1CC29CE}"/>
                </a:ext>
              </a:extLst>
            </p:cNvPr>
            <p:cNvSpPr/>
            <p:nvPr/>
          </p:nvSpPr>
          <p:spPr>
            <a:xfrm>
              <a:off x="-54712251" y="-572551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1" name="Ellipse 1780">
              <a:extLst>
                <a:ext uri="{FF2B5EF4-FFF2-40B4-BE49-F238E27FC236}">
                  <a16:creationId xmlns:a16="http://schemas.microsoft.com/office/drawing/2014/main" id="{14A10F9A-C882-2FC5-9717-38C8E0661E96}"/>
                </a:ext>
              </a:extLst>
            </p:cNvPr>
            <p:cNvSpPr/>
            <p:nvPr/>
          </p:nvSpPr>
          <p:spPr>
            <a:xfrm>
              <a:off x="-58748176" y="-670528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2" name="Ellipse 1781">
              <a:extLst>
                <a:ext uri="{FF2B5EF4-FFF2-40B4-BE49-F238E27FC236}">
                  <a16:creationId xmlns:a16="http://schemas.microsoft.com/office/drawing/2014/main" id="{7B0EECEA-A195-44AD-A2ED-C94EB93C023B}"/>
                </a:ext>
              </a:extLst>
            </p:cNvPr>
            <p:cNvSpPr/>
            <p:nvPr/>
          </p:nvSpPr>
          <p:spPr>
            <a:xfrm>
              <a:off x="-5920075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3" name="Ellipse 1782">
              <a:extLst>
                <a:ext uri="{FF2B5EF4-FFF2-40B4-BE49-F238E27FC236}">
                  <a16:creationId xmlns:a16="http://schemas.microsoft.com/office/drawing/2014/main" id="{34051FC7-25ED-DFA6-F89E-ED9BFE3DF4AC}"/>
                </a:ext>
              </a:extLst>
            </p:cNvPr>
            <p:cNvSpPr/>
            <p:nvPr/>
          </p:nvSpPr>
          <p:spPr>
            <a:xfrm>
              <a:off x="-57918902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4" name="Ellipse 1783">
              <a:extLst>
                <a:ext uri="{FF2B5EF4-FFF2-40B4-BE49-F238E27FC236}">
                  <a16:creationId xmlns:a16="http://schemas.microsoft.com/office/drawing/2014/main" id="{F884EBC9-B1CF-6694-1FCB-EECBBEA37F7F}"/>
                </a:ext>
              </a:extLst>
            </p:cNvPr>
            <p:cNvSpPr/>
            <p:nvPr/>
          </p:nvSpPr>
          <p:spPr>
            <a:xfrm>
              <a:off x="-54976646" y="-56605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5" name="Ellipse 1784">
              <a:extLst>
                <a:ext uri="{FF2B5EF4-FFF2-40B4-BE49-F238E27FC236}">
                  <a16:creationId xmlns:a16="http://schemas.microsoft.com/office/drawing/2014/main" id="{06D07F2D-ACE4-A4CD-A788-AF31B0899491}"/>
                </a:ext>
              </a:extLst>
            </p:cNvPr>
            <p:cNvSpPr/>
            <p:nvPr/>
          </p:nvSpPr>
          <p:spPr>
            <a:xfrm>
              <a:off x="-54901968" y="-56605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6" name="Ellipse 1785">
              <a:extLst>
                <a:ext uri="{FF2B5EF4-FFF2-40B4-BE49-F238E27FC236}">
                  <a16:creationId xmlns:a16="http://schemas.microsoft.com/office/drawing/2014/main" id="{8836E901-3CC5-6810-67F9-023D765754EC}"/>
                </a:ext>
              </a:extLst>
            </p:cNvPr>
            <p:cNvSpPr/>
            <p:nvPr/>
          </p:nvSpPr>
          <p:spPr>
            <a:xfrm>
              <a:off x="-58371966" y="-67053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7" name="Ellipse 1786">
              <a:extLst>
                <a:ext uri="{FF2B5EF4-FFF2-40B4-BE49-F238E27FC236}">
                  <a16:creationId xmlns:a16="http://schemas.microsoft.com/office/drawing/2014/main" id="{59551D15-ECBE-CE0E-4AC1-0737371DC481}"/>
                </a:ext>
              </a:extLst>
            </p:cNvPr>
            <p:cNvSpPr/>
            <p:nvPr/>
          </p:nvSpPr>
          <p:spPr>
            <a:xfrm>
              <a:off x="-58295596" y="-670528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8" name="Ellipse 1787">
              <a:extLst>
                <a:ext uri="{FF2B5EF4-FFF2-40B4-BE49-F238E27FC236}">
                  <a16:creationId xmlns:a16="http://schemas.microsoft.com/office/drawing/2014/main" id="{20A74CF1-1713-FF6D-932A-03A6411737B2}"/>
                </a:ext>
              </a:extLst>
            </p:cNvPr>
            <p:cNvSpPr/>
            <p:nvPr/>
          </p:nvSpPr>
          <p:spPr>
            <a:xfrm>
              <a:off x="-58786522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9" name="Ellipse 1788">
              <a:extLst>
                <a:ext uri="{FF2B5EF4-FFF2-40B4-BE49-F238E27FC236}">
                  <a16:creationId xmlns:a16="http://schemas.microsoft.com/office/drawing/2014/main" id="{131A7512-918F-A097-D653-CD499CF4AF76}"/>
                </a:ext>
              </a:extLst>
            </p:cNvPr>
            <p:cNvSpPr/>
            <p:nvPr/>
          </p:nvSpPr>
          <p:spPr>
            <a:xfrm>
              <a:off x="-60936239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0" name="Ellipse 1789">
              <a:extLst>
                <a:ext uri="{FF2B5EF4-FFF2-40B4-BE49-F238E27FC236}">
                  <a16:creationId xmlns:a16="http://schemas.microsoft.com/office/drawing/2014/main" id="{04787B7F-A583-3DEB-DCD2-CE7599F40E17}"/>
                </a:ext>
              </a:extLst>
            </p:cNvPr>
            <p:cNvSpPr/>
            <p:nvPr/>
          </p:nvSpPr>
          <p:spPr>
            <a:xfrm>
              <a:off x="-61955391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1" name="Ellipse 1790">
              <a:extLst>
                <a:ext uri="{FF2B5EF4-FFF2-40B4-BE49-F238E27FC236}">
                  <a16:creationId xmlns:a16="http://schemas.microsoft.com/office/drawing/2014/main" id="{CC892FD9-4E59-0ECE-0BE1-A29261B80AC2}"/>
                </a:ext>
              </a:extLst>
            </p:cNvPr>
            <p:cNvSpPr/>
            <p:nvPr/>
          </p:nvSpPr>
          <p:spPr>
            <a:xfrm>
              <a:off x="-59239103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2" name="Ellipse 1791">
              <a:extLst>
                <a:ext uri="{FF2B5EF4-FFF2-40B4-BE49-F238E27FC236}">
                  <a16:creationId xmlns:a16="http://schemas.microsoft.com/office/drawing/2014/main" id="{D08A1318-9953-461E-C50B-66D99D758C1E}"/>
                </a:ext>
              </a:extLst>
            </p:cNvPr>
            <p:cNvSpPr/>
            <p:nvPr/>
          </p:nvSpPr>
          <p:spPr>
            <a:xfrm>
              <a:off x="-57919385" y="-67053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3" name="Ellipse 1792">
              <a:extLst>
                <a:ext uri="{FF2B5EF4-FFF2-40B4-BE49-F238E27FC236}">
                  <a16:creationId xmlns:a16="http://schemas.microsoft.com/office/drawing/2014/main" id="{32FA99F3-F9AF-64D5-D4F9-55272204242F}"/>
                </a:ext>
              </a:extLst>
            </p:cNvPr>
            <p:cNvSpPr/>
            <p:nvPr/>
          </p:nvSpPr>
          <p:spPr>
            <a:xfrm>
              <a:off x="-61502810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4" name="Ellipse 1793">
              <a:extLst>
                <a:ext uri="{FF2B5EF4-FFF2-40B4-BE49-F238E27FC236}">
                  <a16:creationId xmlns:a16="http://schemas.microsoft.com/office/drawing/2014/main" id="{FC3EDA01-477A-B70C-8630-156D83230CB2}"/>
                </a:ext>
              </a:extLst>
            </p:cNvPr>
            <p:cNvSpPr/>
            <p:nvPr/>
          </p:nvSpPr>
          <p:spPr>
            <a:xfrm>
              <a:off x="-60558578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5" name="Ellipse 1794">
              <a:extLst>
                <a:ext uri="{FF2B5EF4-FFF2-40B4-BE49-F238E27FC236}">
                  <a16:creationId xmlns:a16="http://schemas.microsoft.com/office/drawing/2014/main" id="{9E798B7C-6B9C-E619-ACBF-A96571E84A05}"/>
                </a:ext>
              </a:extLst>
            </p:cNvPr>
            <p:cNvSpPr/>
            <p:nvPr/>
          </p:nvSpPr>
          <p:spPr>
            <a:xfrm>
              <a:off x="-61050230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6" name="Ellipse 1795">
              <a:extLst>
                <a:ext uri="{FF2B5EF4-FFF2-40B4-BE49-F238E27FC236}">
                  <a16:creationId xmlns:a16="http://schemas.microsoft.com/office/drawing/2014/main" id="{FE642037-5629-7A8E-3C7E-53E97B0C4184}"/>
                </a:ext>
              </a:extLst>
            </p:cNvPr>
            <p:cNvSpPr/>
            <p:nvPr/>
          </p:nvSpPr>
          <p:spPr>
            <a:xfrm>
              <a:off x="-59691683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7" name="Ellipse 1796">
              <a:extLst>
                <a:ext uri="{FF2B5EF4-FFF2-40B4-BE49-F238E27FC236}">
                  <a16:creationId xmlns:a16="http://schemas.microsoft.com/office/drawing/2014/main" id="{E85532E8-CBBB-F6FB-EB43-AF55FE918B8C}"/>
                </a:ext>
              </a:extLst>
            </p:cNvPr>
            <p:cNvSpPr/>
            <p:nvPr/>
          </p:nvSpPr>
          <p:spPr>
            <a:xfrm>
              <a:off x="-60597649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8" name="Ellipse 1797">
              <a:extLst>
                <a:ext uri="{FF2B5EF4-FFF2-40B4-BE49-F238E27FC236}">
                  <a16:creationId xmlns:a16="http://schemas.microsoft.com/office/drawing/2014/main" id="{4BFB6E01-FDF3-E126-D335-C40EA74863D8}"/>
                </a:ext>
              </a:extLst>
            </p:cNvPr>
            <p:cNvSpPr/>
            <p:nvPr/>
          </p:nvSpPr>
          <p:spPr>
            <a:xfrm>
              <a:off x="-61803617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9" name="Ellipse 1798">
              <a:extLst>
                <a:ext uri="{FF2B5EF4-FFF2-40B4-BE49-F238E27FC236}">
                  <a16:creationId xmlns:a16="http://schemas.microsoft.com/office/drawing/2014/main" id="{97ADDD04-9924-1F77-2BE1-4C60BDE279F5}"/>
                </a:ext>
              </a:extLst>
            </p:cNvPr>
            <p:cNvSpPr/>
            <p:nvPr/>
          </p:nvSpPr>
          <p:spPr>
            <a:xfrm>
              <a:off x="-61728214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0" name="Ellipse 1799">
              <a:extLst>
                <a:ext uri="{FF2B5EF4-FFF2-40B4-BE49-F238E27FC236}">
                  <a16:creationId xmlns:a16="http://schemas.microsoft.com/office/drawing/2014/main" id="{D086127C-BE2B-E759-7939-351C32A7291C}"/>
                </a:ext>
              </a:extLst>
            </p:cNvPr>
            <p:cNvSpPr/>
            <p:nvPr/>
          </p:nvSpPr>
          <p:spPr>
            <a:xfrm>
              <a:off x="-61653455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1" name="Ellipse 1800">
              <a:extLst>
                <a:ext uri="{FF2B5EF4-FFF2-40B4-BE49-F238E27FC236}">
                  <a16:creationId xmlns:a16="http://schemas.microsoft.com/office/drawing/2014/main" id="{01C653A5-F3CA-B2F1-7DE4-28F71F567DF9}"/>
                </a:ext>
              </a:extLst>
            </p:cNvPr>
            <p:cNvSpPr/>
            <p:nvPr/>
          </p:nvSpPr>
          <p:spPr>
            <a:xfrm>
              <a:off x="-61577730" y="-664075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2" name="Ellipse 1801">
              <a:extLst>
                <a:ext uri="{FF2B5EF4-FFF2-40B4-BE49-F238E27FC236}">
                  <a16:creationId xmlns:a16="http://schemas.microsoft.com/office/drawing/2014/main" id="{CF50EC58-1DB7-D8CC-23CF-C780DADFA489}"/>
                </a:ext>
              </a:extLst>
            </p:cNvPr>
            <p:cNvSpPr/>
            <p:nvPr/>
          </p:nvSpPr>
          <p:spPr>
            <a:xfrm>
              <a:off x="-60145069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3" name="Ellipse 1802">
              <a:extLst>
                <a:ext uri="{FF2B5EF4-FFF2-40B4-BE49-F238E27FC236}">
                  <a16:creationId xmlns:a16="http://schemas.microsoft.com/office/drawing/2014/main" id="{8E600324-FBCD-AB1E-B247-2E02AEBBD664}"/>
                </a:ext>
              </a:extLst>
            </p:cNvPr>
            <p:cNvSpPr/>
            <p:nvPr/>
          </p:nvSpPr>
          <p:spPr>
            <a:xfrm>
              <a:off x="-60144263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4" name="Ellipse 1803">
              <a:extLst>
                <a:ext uri="{FF2B5EF4-FFF2-40B4-BE49-F238E27FC236}">
                  <a16:creationId xmlns:a16="http://schemas.microsoft.com/office/drawing/2014/main" id="{A3EBA9A7-DF5B-E29A-4855-434C75F91E0C}"/>
                </a:ext>
              </a:extLst>
            </p:cNvPr>
            <p:cNvSpPr/>
            <p:nvPr/>
          </p:nvSpPr>
          <p:spPr>
            <a:xfrm>
              <a:off x="-61351037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5" name="Ellipse 1804">
              <a:extLst>
                <a:ext uri="{FF2B5EF4-FFF2-40B4-BE49-F238E27FC236}">
                  <a16:creationId xmlns:a16="http://schemas.microsoft.com/office/drawing/2014/main" id="{8D8512A1-8F83-1A97-04EE-483860385911}"/>
                </a:ext>
              </a:extLst>
            </p:cNvPr>
            <p:cNvSpPr/>
            <p:nvPr/>
          </p:nvSpPr>
          <p:spPr>
            <a:xfrm>
              <a:off x="-61275634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6" name="Ellipse 1805">
              <a:extLst>
                <a:ext uri="{FF2B5EF4-FFF2-40B4-BE49-F238E27FC236}">
                  <a16:creationId xmlns:a16="http://schemas.microsoft.com/office/drawing/2014/main" id="{7D4FB3EB-63E9-BF90-762E-4ABE319D783C}"/>
                </a:ext>
              </a:extLst>
            </p:cNvPr>
            <p:cNvSpPr/>
            <p:nvPr/>
          </p:nvSpPr>
          <p:spPr>
            <a:xfrm>
              <a:off x="-61200875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7" name="Ellipse 1806">
              <a:extLst>
                <a:ext uri="{FF2B5EF4-FFF2-40B4-BE49-F238E27FC236}">
                  <a16:creationId xmlns:a16="http://schemas.microsoft.com/office/drawing/2014/main" id="{3F57DA99-FF23-00B7-BDD8-0E5314DD62A6}"/>
                </a:ext>
              </a:extLst>
            </p:cNvPr>
            <p:cNvSpPr/>
            <p:nvPr/>
          </p:nvSpPr>
          <p:spPr>
            <a:xfrm>
              <a:off x="-61125150" y="-664075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8" name="Ellipse 1807">
              <a:extLst>
                <a:ext uri="{FF2B5EF4-FFF2-40B4-BE49-F238E27FC236}">
                  <a16:creationId xmlns:a16="http://schemas.microsoft.com/office/drawing/2014/main" id="{300D4F21-8094-78E9-A52E-92CEAD122E7E}"/>
                </a:ext>
              </a:extLst>
            </p:cNvPr>
            <p:cNvSpPr/>
            <p:nvPr/>
          </p:nvSpPr>
          <p:spPr>
            <a:xfrm>
              <a:off x="-54788702" y="-559532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9" name="Ellipse 1808">
              <a:extLst>
                <a:ext uri="{FF2B5EF4-FFF2-40B4-BE49-F238E27FC236}">
                  <a16:creationId xmlns:a16="http://schemas.microsoft.com/office/drawing/2014/main" id="{CA3159AB-5A34-8DFA-D154-4FDF2053CB8F}"/>
                </a:ext>
              </a:extLst>
            </p:cNvPr>
            <p:cNvSpPr/>
            <p:nvPr/>
          </p:nvSpPr>
          <p:spPr>
            <a:xfrm>
              <a:off x="-61011561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0" name="Ellipse 1809">
              <a:extLst>
                <a:ext uri="{FF2B5EF4-FFF2-40B4-BE49-F238E27FC236}">
                  <a16:creationId xmlns:a16="http://schemas.microsoft.com/office/drawing/2014/main" id="{4CC0F25D-FC74-E41F-97BA-E38538A0B1E6}"/>
                </a:ext>
              </a:extLst>
            </p:cNvPr>
            <p:cNvSpPr/>
            <p:nvPr/>
          </p:nvSpPr>
          <p:spPr>
            <a:xfrm>
              <a:off x="-60898457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1" name="Ellipse 1810">
              <a:extLst>
                <a:ext uri="{FF2B5EF4-FFF2-40B4-BE49-F238E27FC236}">
                  <a16:creationId xmlns:a16="http://schemas.microsoft.com/office/drawing/2014/main" id="{7CAA932D-63CD-2FFF-30A6-211641D020EB}"/>
                </a:ext>
              </a:extLst>
            </p:cNvPr>
            <p:cNvSpPr/>
            <p:nvPr/>
          </p:nvSpPr>
          <p:spPr>
            <a:xfrm>
              <a:off x="-60822973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2" name="Ellipse 1811">
              <a:extLst>
                <a:ext uri="{FF2B5EF4-FFF2-40B4-BE49-F238E27FC236}">
                  <a16:creationId xmlns:a16="http://schemas.microsoft.com/office/drawing/2014/main" id="{A9FAC1DC-1F22-17EB-996B-6F6F7E24790D}"/>
                </a:ext>
              </a:extLst>
            </p:cNvPr>
            <p:cNvSpPr/>
            <p:nvPr/>
          </p:nvSpPr>
          <p:spPr>
            <a:xfrm>
              <a:off x="-60748295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3" name="Ellipse 1812">
              <a:extLst>
                <a:ext uri="{FF2B5EF4-FFF2-40B4-BE49-F238E27FC236}">
                  <a16:creationId xmlns:a16="http://schemas.microsoft.com/office/drawing/2014/main" id="{09DFF73F-1B4F-B9DB-DBA7-23C5D05CE7DF}"/>
                </a:ext>
              </a:extLst>
            </p:cNvPr>
            <p:cNvSpPr/>
            <p:nvPr/>
          </p:nvSpPr>
          <p:spPr>
            <a:xfrm>
              <a:off x="-60634465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4" name="Ellipse 1813">
              <a:extLst>
                <a:ext uri="{FF2B5EF4-FFF2-40B4-BE49-F238E27FC236}">
                  <a16:creationId xmlns:a16="http://schemas.microsoft.com/office/drawing/2014/main" id="{DC06334C-277B-8ABB-D5C4-731E47545873}"/>
                </a:ext>
              </a:extLst>
            </p:cNvPr>
            <p:cNvSpPr/>
            <p:nvPr/>
          </p:nvSpPr>
          <p:spPr>
            <a:xfrm>
              <a:off x="-60558981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5" name="Ellipse 1814">
              <a:extLst>
                <a:ext uri="{FF2B5EF4-FFF2-40B4-BE49-F238E27FC236}">
                  <a16:creationId xmlns:a16="http://schemas.microsoft.com/office/drawing/2014/main" id="{F5C92592-E22A-141C-42AF-50AF119E96B3}"/>
                </a:ext>
              </a:extLst>
            </p:cNvPr>
            <p:cNvSpPr/>
            <p:nvPr/>
          </p:nvSpPr>
          <p:spPr>
            <a:xfrm>
              <a:off x="-59540635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6" name="Ellipse 1815">
              <a:extLst>
                <a:ext uri="{FF2B5EF4-FFF2-40B4-BE49-F238E27FC236}">
                  <a16:creationId xmlns:a16="http://schemas.microsoft.com/office/drawing/2014/main" id="{6AC53082-D675-0839-87E0-9022E5AF085F}"/>
                </a:ext>
              </a:extLst>
            </p:cNvPr>
            <p:cNvSpPr/>
            <p:nvPr/>
          </p:nvSpPr>
          <p:spPr>
            <a:xfrm>
              <a:off x="-59465232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7" name="Ellipse 1816">
              <a:extLst>
                <a:ext uri="{FF2B5EF4-FFF2-40B4-BE49-F238E27FC236}">
                  <a16:creationId xmlns:a16="http://schemas.microsoft.com/office/drawing/2014/main" id="{F20DCFFD-0B3C-7481-0E78-A0659A74CEEF}"/>
                </a:ext>
              </a:extLst>
            </p:cNvPr>
            <p:cNvSpPr/>
            <p:nvPr/>
          </p:nvSpPr>
          <p:spPr>
            <a:xfrm>
              <a:off x="-60181804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8" name="Ellipse 1817">
              <a:extLst>
                <a:ext uri="{FF2B5EF4-FFF2-40B4-BE49-F238E27FC236}">
                  <a16:creationId xmlns:a16="http://schemas.microsoft.com/office/drawing/2014/main" id="{4BD338E1-A7E8-52EA-57B0-5F7BE997C65C}"/>
                </a:ext>
              </a:extLst>
            </p:cNvPr>
            <p:cNvSpPr/>
            <p:nvPr/>
          </p:nvSpPr>
          <p:spPr>
            <a:xfrm>
              <a:off x="-60106401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9" name="Ellipse 1818">
              <a:extLst>
                <a:ext uri="{FF2B5EF4-FFF2-40B4-BE49-F238E27FC236}">
                  <a16:creationId xmlns:a16="http://schemas.microsoft.com/office/drawing/2014/main" id="{C423DEBE-765F-0BB8-0DD7-4F9D31A8E242}"/>
                </a:ext>
              </a:extLst>
            </p:cNvPr>
            <p:cNvSpPr/>
            <p:nvPr/>
          </p:nvSpPr>
          <p:spPr>
            <a:xfrm>
              <a:off x="-59729223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0" name="Ellipse 1819">
              <a:extLst>
                <a:ext uri="{FF2B5EF4-FFF2-40B4-BE49-F238E27FC236}">
                  <a16:creationId xmlns:a16="http://schemas.microsoft.com/office/drawing/2014/main" id="{605923F2-7077-AF3E-47E1-D2CC5FD06BAC}"/>
                </a:ext>
              </a:extLst>
            </p:cNvPr>
            <p:cNvSpPr/>
            <p:nvPr/>
          </p:nvSpPr>
          <p:spPr>
            <a:xfrm>
              <a:off x="-59653820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1" name="Ellipse 1820">
              <a:extLst>
                <a:ext uri="{FF2B5EF4-FFF2-40B4-BE49-F238E27FC236}">
                  <a16:creationId xmlns:a16="http://schemas.microsoft.com/office/drawing/2014/main" id="{8C9467B6-7A80-E970-EF1C-CB32F43F8C0C}"/>
                </a:ext>
              </a:extLst>
            </p:cNvPr>
            <p:cNvSpPr/>
            <p:nvPr/>
          </p:nvSpPr>
          <p:spPr>
            <a:xfrm>
              <a:off x="-59276643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2" name="Ellipse 1821">
              <a:extLst>
                <a:ext uri="{FF2B5EF4-FFF2-40B4-BE49-F238E27FC236}">
                  <a16:creationId xmlns:a16="http://schemas.microsoft.com/office/drawing/2014/main" id="{550EB313-4721-D739-90ED-1AF5E35E7BB1}"/>
                </a:ext>
              </a:extLst>
            </p:cNvPr>
            <p:cNvSpPr/>
            <p:nvPr/>
          </p:nvSpPr>
          <p:spPr>
            <a:xfrm>
              <a:off x="-59012651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3" name="Ellipse 1822">
              <a:extLst>
                <a:ext uri="{FF2B5EF4-FFF2-40B4-BE49-F238E27FC236}">
                  <a16:creationId xmlns:a16="http://schemas.microsoft.com/office/drawing/2014/main" id="{2935EB99-D233-7265-E257-5AD44FAF6393}"/>
                </a:ext>
              </a:extLst>
            </p:cNvPr>
            <p:cNvSpPr/>
            <p:nvPr/>
          </p:nvSpPr>
          <p:spPr>
            <a:xfrm>
              <a:off x="-59201240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4" name="Ellipse 1823">
              <a:extLst>
                <a:ext uri="{FF2B5EF4-FFF2-40B4-BE49-F238E27FC236}">
                  <a16:creationId xmlns:a16="http://schemas.microsoft.com/office/drawing/2014/main" id="{790C073B-D3A8-D9F6-BE71-08608A0320CC}"/>
                </a:ext>
              </a:extLst>
            </p:cNvPr>
            <p:cNvSpPr/>
            <p:nvPr/>
          </p:nvSpPr>
          <p:spPr>
            <a:xfrm>
              <a:off x="-59767086" y="-886097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5" name="Forme libre 1824">
              <a:extLst>
                <a:ext uri="{FF2B5EF4-FFF2-40B4-BE49-F238E27FC236}">
                  <a16:creationId xmlns:a16="http://schemas.microsoft.com/office/drawing/2014/main" id="{59C4002B-F5E5-AD55-E755-C273E374B2DA}"/>
                </a:ext>
              </a:extLst>
            </p:cNvPr>
            <p:cNvSpPr/>
            <p:nvPr/>
          </p:nvSpPr>
          <p:spPr>
            <a:xfrm>
              <a:off x="-59993944" y="-8860921"/>
              <a:ext cx="39062" cy="36583"/>
            </a:xfrm>
            <a:custGeom>
              <a:avLst/>
              <a:gdLst>
                <a:gd name="csX0" fmla="*/ 5804 w 39062"/>
                <a:gd name="csY0" fmla="*/ 2440 h 36583"/>
                <a:gd name="csX1" fmla="*/ 34644 w 39062"/>
                <a:gd name="csY1" fmla="*/ 29186 h 36583"/>
                <a:gd name="csX2" fmla="*/ 5804 w 39062"/>
                <a:gd name="csY2" fmla="*/ 2440 h 3658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9062" h="36583">
                  <a:moveTo>
                    <a:pt x="5804" y="2440"/>
                  </a:moveTo>
                  <a:cubicBezTo>
                    <a:pt x="19579" y="-6502"/>
                    <a:pt x="50514" y="10657"/>
                    <a:pt x="34644" y="29186"/>
                  </a:cubicBezTo>
                  <a:cubicBezTo>
                    <a:pt x="14504" y="52629"/>
                    <a:pt x="-11839" y="13880"/>
                    <a:pt x="5804" y="24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6" name="Ellipse 1825">
              <a:extLst>
                <a:ext uri="{FF2B5EF4-FFF2-40B4-BE49-F238E27FC236}">
                  <a16:creationId xmlns:a16="http://schemas.microsoft.com/office/drawing/2014/main" id="{DFBD8FF0-8C31-D7C8-15E9-29BB62744517}"/>
                </a:ext>
              </a:extLst>
            </p:cNvPr>
            <p:cNvSpPr/>
            <p:nvPr/>
          </p:nvSpPr>
          <p:spPr>
            <a:xfrm>
              <a:off x="-55165315" y="-53343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7" name="Ellipse 1826">
              <a:extLst>
                <a:ext uri="{FF2B5EF4-FFF2-40B4-BE49-F238E27FC236}">
                  <a16:creationId xmlns:a16="http://schemas.microsoft.com/office/drawing/2014/main" id="{C4B134E1-0CD9-F7AA-CF5D-79CFAF190CAB}"/>
                </a:ext>
              </a:extLst>
            </p:cNvPr>
            <p:cNvSpPr/>
            <p:nvPr/>
          </p:nvSpPr>
          <p:spPr>
            <a:xfrm>
              <a:off x="-60219747" y="-886097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8" name="Ellipse 1827">
              <a:extLst>
                <a:ext uri="{FF2B5EF4-FFF2-40B4-BE49-F238E27FC236}">
                  <a16:creationId xmlns:a16="http://schemas.microsoft.com/office/drawing/2014/main" id="{5CCA0848-6FC1-E11F-4C29-5D34FD3B47F8}"/>
                </a:ext>
              </a:extLst>
            </p:cNvPr>
            <p:cNvSpPr/>
            <p:nvPr/>
          </p:nvSpPr>
          <p:spPr>
            <a:xfrm>
              <a:off x="-58560071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9" name="Ellipse 1828">
              <a:extLst>
                <a:ext uri="{FF2B5EF4-FFF2-40B4-BE49-F238E27FC236}">
                  <a16:creationId xmlns:a16="http://schemas.microsoft.com/office/drawing/2014/main" id="{6E5425BD-0CCB-C694-A411-316137C94329}"/>
                </a:ext>
              </a:extLst>
            </p:cNvPr>
            <p:cNvSpPr/>
            <p:nvPr/>
          </p:nvSpPr>
          <p:spPr>
            <a:xfrm>
              <a:off x="-60672328" y="-886097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0" name="Ellipse 1829">
              <a:extLst>
                <a:ext uri="{FF2B5EF4-FFF2-40B4-BE49-F238E27FC236}">
                  <a16:creationId xmlns:a16="http://schemas.microsoft.com/office/drawing/2014/main" id="{96A43032-FAE4-1E52-636A-CA04152A05BF}"/>
                </a:ext>
              </a:extLst>
            </p:cNvPr>
            <p:cNvSpPr/>
            <p:nvPr/>
          </p:nvSpPr>
          <p:spPr>
            <a:xfrm>
              <a:off x="-58107410" y="-520316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1" name="Ellipse 1830">
              <a:extLst>
                <a:ext uri="{FF2B5EF4-FFF2-40B4-BE49-F238E27FC236}">
                  <a16:creationId xmlns:a16="http://schemas.microsoft.com/office/drawing/2014/main" id="{C78B7C38-E135-4726-4187-C3331BA9ABE9}"/>
                </a:ext>
              </a:extLst>
            </p:cNvPr>
            <p:cNvSpPr/>
            <p:nvPr/>
          </p:nvSpPr>
          <p:spPr>
            <a:xfrm>
              <a:off x="-55316605" y="-52027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2" name="Ellipse 1831">
              <a:extLst>
                <a:ext uri="{FF2B5EF4-FFF2-40B4-BE49-F238E27FC236}">
                  <a16:creationId xmlns:a16="http://schemas.microsoft.com/office/drawing/2014/main" id="{2C977EF6-A585-149F-6FD1-BB36A3F13DBA}"/>
                </a:ext>
              </a:extLst>
            </p:cNvPr>
            <p:cNvSpPr/>
            <p:nvPr/>
          </p:nvSpPr>
          <p:spPr>
            <a:xfrm>
              <a:off x="-58748176" y="-892615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3" name="Ellipse 1832">
              <a:extLst>
                <a:ext uri="{FF2B5EF4-FFF2-40B4-BE49-F238E27FC236}">
                  <a16:creationId xmlns:a16="http://schemas.microsoft.com/office/drawing/2014/main" id="{6EB18F08-8D63-EF49-3E96-471BCA073EC6}"/>
                </a:ext>
              </a:extLst>
            </p:cNvPr>
            <p:cNvSpPr/>
            <p:nvPr/>
          </p:nvSpPr>
          <p:spPr>
            <a:xfrm>
              <a:off x="-55089831" y="-520276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4" name="Ellipse 1833">
              <a:extLst>
                <a:ext uri="{FF2B5EF4-FFF2-40B4-BE49-F238E27FC236}">
                  <a16:creationId xmlns:a16="http://schemas.microsoft.com/office/drawing/2014/main" id="{6C9E4125-3B5A-7FF2-2EED-7EC51176FD50}"/>
                </a:ext>
              </a:extLst>
            </p:cNvPr>
            <p:cNvSpPr/>
            <p:nvPr/>
          </p:nvSpPr>
          <p:spPr>
            <a:xfrm>
              <a:off x="-58107490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5" name="Ellipse 1834">
              <a:extLst>
                <a:ext uri="{FF2B5EF4-FFF2-40B4-BE49-F238E27FC236}">
                  <a16:creationId xmlns:a16="http://schemas.microsoft.com/office/drawing/2014/main" id="{740C5658-A230-EA25-2EF9-4284CFBD2527}"/>
                </a:ext>
              </a:extLst>
            </p:cNvPr>
            <p:cNvSpPr/>
            <p:nvPr/>
          </p:nvSpPr>
          <p:spPr>
            <a:xfrm>
              <a:off x="-59653417" y="-892615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6" name="Ellipse 1835">
              <a:extLst>
                <a:ext uri="{FF2B5EF4-FFF2-40B4-BE49-F238E27FC236}">
                  <a16:creationId xmlns:a16="http://schemas.microsoft.com/office/drawing/2014/main" id="{580C59BB-40D6-226F-B79C-EFDBFE494C3F}"/>
                </a:ext>
              </a:extLst>
            </p:cNvPr>
            <p:cNvSpPr/>
            <p:nvPr/>
          </p:nvSpPr>
          <p:spPr>
            <a:xfrm>
              <a:off x="-55240718" y="-50728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7" name="Ellipse 1836">
              <a:extLst>
                <a:ext uri="{FF2B5EF4-FFF2-40B4-BE49-F238E27FC236}">
                  <a16:creationId xmlns:a16="http://schemas.microsoft.com/office/drawing/2014/main" id="{C2A7E891-ABDB-22BA-C26F-AA43F538845F}"/>
                </a:ext>
              </a:extLst>
            </p:cNvPr>
            <p:cNvSpPr/>
            <p:nvPr/>
          </p:nvSpPr>
          <p:spPr>
            <a:xfrm>
              <a:off x="-55165315" y="-50728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8" name="Ellipse 1837">
              <a:extLst>
                <a:ext uri="{FF2B5EF4-FFF2-40B4-BE49-F238E27FC236}">
                  <a16:creationId xmlns:a16="http://schemas.microsoft.com/office/drawing/2014/main" id="{9BD92F2F-25AD-F5CF-31CD-83F77B9AB457}"/>
                </a:ext>
              </a:extLst>
            </p:cNvPr>
            <p:cNvSpPr/>
            <p:nvPr/>
          </p:nvSpPr>
          <p:spPr>
            <a:xfrm>
              <a:off x="-58295596" y="-500708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9" name="Ellipse 1838">
              <a:extLst>
                <a:ext uri="{FF2B5EF4-FFF2-40B4-BE49-F238E27FC236}">
                  <a16:creationId xmlns:a16="http://schemas.microsoft.com/office/drawing/2014/main" id="{D61E49F7-0E9C-E234-03FD-D78388E2E78B}"/>
                </a:ext>
              </a:extLst>
            </p:cNvPr>
            <p:cNvSpPr/>
            <p:nvPr/>
          </p:nvSpPr>
          <p:spPr>
            <a:xfrm>
              <a:off x="-60069021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0" name="Ellipse 1839">
              <a:extLst>
                <a:ext uri="{FF2B5EF4-FFF2-40B4-BE49-F238E27FC236}">
                  <a16:creationId xmlns:a16="http://schemas.microsoft.com/office/drawing/2014/main" id="{743C46B1-C5ED-B45F-8C19-8EB0711416F5}"/>
                </a:ext>
              </a:extLst>
            </p:cNvPr>
            <p:cNvSpPr/>
            <p:nvPr/>
          </p:nvSpPr>
          <p:spPr>
            <a:xfrm>
              <a:off x="-57654829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1" name="Ellipse 1840">
              <a:extLst>
                <a:ext uri="{FF2B5EF4-FFF2-40B4-BE49-F238E27FC236}">
                  <a16:creationId xmlns:a16="http://schemas.microsoft.com/office/drawing/2014/main" id="{D28DF75E-02A4-9D02-2E9B-4A8733B38401}"/>
                </a:ext>
              </a:extLst>
            </p:cNvPr>
            <p:cNvSpPr/>
            <p:nvPr/>
          </p:nvSpPr>
          <p:spPr>
            <a:xfrm>
              <a:off x="-60144505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2" name="Ellipse 1841">
              <a:extLst>
                <a:ext uri="{FF2B5EF4-FFF2-40B4-BE49-F238E27FC236}">
                  <a16:creationId xmlns:a16="http://schemas.microsoft.com/office/drawing/2014/main" id="{1FB7BBE5-6D05-E835-88DC-0ED0F5CB9666}"/>
                </a:ext>
              </a:extLst>
            </p:cNvPr>
            <p:cNvSpPr/>
            <p:nvPr/>
          </p:nvSpPr>
          <p:spPr>
            <a:xfrm>
              <a:off x="-60521602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3" name="Ellipse 1842">
              <a:extLst>
                <a:ext uri="{FF2B5EF4-FFF2-40B4-BE49-F238E27FC236}">
                  <a16:creationId xmlns:a16="http://schemas.microsoft.com/office/drawing/2014/main" id="{4F30DE4F-FFBE-CBB4-0982-E6FCA21A0680}"/>
                </a:ext>
              </a:extLst>
            </p:cNvPr>
            <p:cNvSpPr/>
            <p:nvPr/>
          </p:nvSpPr>
          <p:spPr>
            <a:xfrm>
              <a:off x="-60597085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4" name="Ellipse 1843">
              <a:extLst>
                <a:ext uri="{FF2B5EF4-FFF2-40B4-BE49-F238E27FC236}">
                  <a16:creationId xmlns:a16="http://schemas.microsoft.com/office/drawing/2014/main" id="{A09EB426-75C3-FFD9-54B6-8C1D3B001C91}"/>
                </a:ext>
              </a:extLst>
            </p:cNvPr>
            <p:cNvSpPr/>
            <p:nvPr/>
          </p:nvSpPr>
          <p:spPr>
            <a:xfrm>
              <a:off x="-61502730" y="-807737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5" name="Ellipse 1844">
              <a:extLst>
                <a:ext uri="{FF2B5EF4-FFF2-40B4-BE49-F238E27FC236}">
                  <a16:creationId xmlns:a16="http://schemas.microsoft.com/office/drawing/2014/main" id="{6CC36A8B-CC4F-1B6D-4782-D1FB148B7D54}"/>
                </a:ext>
              </a:extLst>
            </p:cNvPr>
            <p:cNvSpPr/>
            <p:nvPr/>
          </p:nvSpPr>
          <p:spPr>
            <a:xfrm>
              <a:off x="-55543056" y="-494231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6" name="Ellipse 1845">
              <a:extLst>
                <a:ext uri="{FF2B5EF4-FFF2-40B4-BE49-F238E27FC236}">
                  <a16:creationId xmlns:a16="http://schemas.microsoft.com/office/drawing/2014/main" id="{8F6079EE-F9BE-2C7A-548C-D804495776B0}"/>
                </a:ext>
              </a:extLst>
            </p:cNvPr>
            <p:cNvSpPr/>
            <p:nvPr/>
          </p:nvSpPr>
          <p:spPr>
            <a:xfrm>
              <a:off x="-58748257" y="-90570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7" name="Ellipse 1846">
              <a:extLst>
                <a:ext uri="{FF2B5EF4-FFF2-40B4-BE49-F238E27FC236}">
                  <a16:creationId xmlns:a16="http://schemas.microsoft.com/office/drawing/2014/main" id="{EAEAEBF2-4FDC-F67D-430D-77C4D0042437}"/>
                </a:ext>
              </a:extLst>
            </p:cNvPr>
            <p:cNvSpPr/>
            <p:nvPr/>
          </p:nvSpPr>
          <p:spPr>
            <a:xfrm>
              <a:off x="-59653498" y="-90570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8" name="Ellipse 1847">
              <a:extLst>
                <a:ext uri="{FF2B5EF4-FFF2-40B4-BE49-F238E27FC236}">
                  <a16:creationId xmlns:a16="http://schemas.microsoft.com/office/drawing/2014/main" id="{1FB5DAB8-4FF4-3934-C419-36C38FE2106B}"/>
                </a:ext>
              </a:extLst>
            </p:cNvPr>
            <p:cNvSpPr/>
            <p:nvPr/>
          </p:nvSpPr>
          <p:spPr>
            <a:xfrm>
              <a:off x="-60106078" y="-90570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9" name="Ellipse 1848">
              <a:extLst>
                <a:ext uri="{FF2B5EF4-FFF2-40B4-BE49-F238E27FC236}">
                  <a16:creationId xmlns:a16="http://schemas.microsoft.com/office/drawing/2014/main" id="{ECC4944D-3489-EB5B-0EE7-30F942C9ADAB}"/>
                </a:ext>
              </a:extLst>
            </p:cNvPr>
            <p:cNvSpPr/>
            <p:nvPr/>
          </p:nvSpPr>
          <p:spPr>
            <a:xfrm>
              <a:off x="-5807011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0" name="Ellipse 1849">
              <a:extLst>
                <a:ext uri="{FF2B5EF4-FFF2-40B4-BE49-F238E27FC236}">
                  <a16:creationId xmlns:a16="http://schemas.microsoft.com/office/drawing/2014/main" id="{AFE55DF5-DEB6-A36A-D3E8-FA26B4360D4E}"/>
                </a:ext>
              </a:extLst>
            </p:cNvPr>
            <p:cNvSpPr/>
            <p:nvPr/>
          </p:nvSpPr>
          <p:spPr>
            <a:xfrm>
              <a:off x="-58144789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1" name="Ellipse 1850">
              <a:extLst>
                <a:ext uri="{FF2B5EF4-FFF2-40B4-BE49-F238E27FC236}">
                  <a16:creationId xmlns:a16="http://schemas.microsoft.com/office/drawing/2014/main" id="{333282C6-021D-BC66-0CA0-3CD0E26FD68E}"/>
                </a:ext>
              </a:extLst>
            </p:cNvPr>
            <p:cNvSpPr/>
            <p:nvPr/>
          </p:nvSpPr>
          <p:spPr>
            <a:xfrm>
              <a:off x="-58824063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2" name="Ellipse 1851">
              <a:extLst>
                <a:ext uri="{FF2B5EF4-FFF2-40B4-BE49-F238E27FC236}">
                  <a16:creationId xmlns:a16="http://schemas.microsoft.com/office/drawing/2014/main" id="{EFE38CD7-F86C-FF94-9B9C-D2DAF05B6579}"/>
                </a:ext>
              </a:extLst>
            </p:cNvPr>
            <p:cNvSpPr/>
            <p:nvPr/>
          </p:nvSpPr>
          <p:spPr>
            <a:xfrm>
              <a:off x="-58748659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3" name="Ellipse 1852">
              <a:extLst>
                <a:ext uri="{FF2B5EF4-FFF2-40B4-BE49-F238E27FC236}">
                  <a16:creationId xmlns:a16="http://schemas.microsoft.com/office/drawing/2014/main" id="{83DC8375-08AA-BD87-4F8E-24628F16DB09}"/>
                </a:ext>
              </a:extLst>
            </p:cNvPr>
            <p:cNvSpPr/>
            <p:nvPr/>
          </p:nvSpPr>
          <p:spPr>
            <a:xfrm>
              <a:off x="-61011561" y="-65755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4" name="Ellipse 1853">
              <a:extLst>
                <a:ext uri="{FF2B5EF4-FFF2-40B4-BE49-F238E27FC236}">
                  <a16:creationId xmlns:a16="http://schemas.microsoft.com/office/drawing/2014/main" id="{708773C3-4729-2DB5-2F39-2D1D3010476C}"/>
                </a:ext>
              </a:extLst>
            </p:cNvPr>
            <p:cNvSpPr/>
            <p:nvPr/>
          </p:nvSpPr>
          <p:spPr>
            <a:xfrm>
              <a:off x="-58371482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5" name="Ellipse 1854">
              <a:extLst>
                <a:ext uri="{FF2B5EF4-FFF2-40B4-BE49-F238E27FC236}">
                  <a16:creationId xmlns:a16="http://schemas.microsoft.com/office/drawing/2014/main" id="{978C20EE-EB3C-CE25-7139-E23C0C8F1B0D}"/>
                </a:ext>
              </a:extLst>
            </p:cNvPr>
            <p:cNvSpPr/>
            <p:nvPr/>
          </p:nvSpPr>
          <p:spPr>
            <a:xfrm>
              <a:off x="-5852269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6" name="Ellipse 1855">
              <a:extLst>
                <a:ext uri="{FF2B5EF4-FFF2-40B4-BE49-F238E27FC236}">
                  <a16:creationId xmlns:a16="http://schemas.microsoft.com/office/drawing/2014/main" id="{64D96386-139D-8D35-5F4B-8F72A96FFDC1}"/>
                </a:ext>
              </a:extLst>
            </p:cNvPr>
            <p:cNvSpPr/>
            <p:nvPr/>
          </p:nvSpPr>
          <p:spPr>
            <a:xfrm>
              <a:off x="-58296079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7" name="Ellipse 1856">
              <a:extLst>
                <a:ext uri="{FF2B5EF4-FFF2-40B4-BE49-F238E27FC236}">
                  <a16:creationId xmlns:a16="http://schemas.microsoft.com/office/drawing/2014/main" id="{22557272-52BA-0275-4083-FF421FD11114}"/>
                </a:ext>
              </a:extLst>
            </p:cNvPr>
            <p:cNvSpPr/>
            <p:nvPr/>
          </p:nvSpPr>
          <p:spPr>
            <a:xfrm>
              <a:off x="-58597370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8" name="Ellipse 1857">
              <a:extLst>
                <a:ext uri="{FF2B5EF4-FFF2-40B4-BE49-F238E27FC236}">
                  <a16:creationId xmlns:a16="http://schemas.microsoft.com/office/drawing/2014/main" id="{AF0C26F3-DB77-D73E-5005-16AF0BFA86A8}"/>
                </a:ext>
              </a:extLst>
            </p:cNvPr>
            <p:cNvSpPr/>
            <p:nvPr/>
          </p:nvSpPr>
          <p:spPr>
            <a:xfrm>
              <a:off x="-58296079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9" name="Ellipse 1858">
              <a:extLst>
                <a:ext uri="{FF2B5EF4-FFF2-40B4-BE49-F238E27FC236}">
                  <a16:creationId xmlns:a16="http://schemas.microsoft.com/office/drawing/2014/main" id="{2D619AA2-CBC1-36C5-14F6-209F865B9323}"/>
                </a:ext>
              </a:extLst>
            </p:cNvPr>
            <p:cNvSpPr/>
            <p:nvPr/>
          </p:nvSpPr>
          <p:spPr>
            <a:xfrm>
              <a:off x="-57918902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0" name="Ellipse 1859">
              <a:extLst>
                <a:ext uri="{FF2B5EF4-FFF2-40B4-BE49-F238E27FC236}">
                  <a16:creationId xmlns:a16="http://schemas.microsoft.com/office/drawing/2014/main" id="{057B56D0-FA16-D75F-85F9-34AA16825046}"/>
                </a:ext>
              </a:extLst>
            </p:cNvPr>
            <p:cNvSpPr/>
            <p:nvPr/>
          </p:nvSpPr>
          <p:spPr>
            <a:xfrm>
              <a:off x="-58371482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1" name="Ellipse 1860">
              <a:extLst>
                <a:ext uri="{FF2B5EF4-FFF2-40B4-BE49-F238E27FC236}">
                  <a16:creationId xmlns:a16="http://schemas.microsoft.com/office/drawing/2014/main" id="{0102159F-7AAC-766E-DA67-981FBAE97F3F}"/>
                </a:ext>
              </a:extLst>
            </p:cNvPr>
            <p:cNvSpPr/>
            <p:nvPr/>
          </p:nvSpPr>
          <p:spPr>
            <a:xfrm>
              <a:off x="-5791946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2" name="Ellipse 1861">
              <a:extLst>
                <a:ext uri="{FF2B5EF4-FFF2-40B4-BE49-F238E27FC236}">
                  <a16:creationId xmlns:a16="http://schemas.microsoft.com/office/drawing/2014/main" id="{48AF0DA9-C4BA-13B9-0A43-1ADA6FFEA7FC}"/>
                </a:ext>
              </a:extLst>
            </p:cNvPr>
            <p:cNvSpPr/>
            <p:nvPr/>
          </p:nvSpPr>
          <p:spPr>
            <a:xfrm>
              <a:off x="-57843418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3" name="Ellipse 1862">
              <a:extLst>
                <a:ext uri="{FF2B5EF4-FFF2-40B4-BE49-F238E27FC236}">
                  <a16:creationId xmlns:a16="http://schemas.microsoft.com/office/drawing/2014/main" id="{53F03F84-A004-D329-55FC-C4C8E75074A0}"/>
                </a:ext>
              </a:extLst>
            </p:cNvPr>
            <p:cNvSpPr/>
            <p:nvPr/>
          </p:nvSpPr>
          <p:spPr>
            <a:xfrm>
              <a:off x="-5897527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4" name="Ellipse 1863">
              <a:extLst>
                <a:ext uri="{FF2B5EF4-FFF2-40B4-BE49-F238E27FC236}">
                  <a16:creationId xmlns:a16="http://schemas.microsoft.com/office/drawing/2014/main" id="{3DD18F39-CEEA-01F8-C353-4CB89F4AA833}"/>
                </a:ext>
              </a:extLst>
            </p:cNvPr>
            <p:cNvSpPr/>
            <p:nvPr/>
          </p:nvSpPr>
          <p:spPr>
            <a:xfrm>
              <a:off x="-5905003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5" name="Ellipse 1864">
              <a:extLst>
                <a:ext uri="{FF2B5EF4-FFF2-40B4-BE49-F238E27FC236}">
                  <a16:creationId xmlns:a16="http://schemas.microsoft.com/office/drawing/2014/main" id="{519EA94E-BADD-12B8-A4BC-802EDF2A1F21}"/>
                </a:ext>
              </a:extLst>
            </p:cNvPr>
            <p:cNvSpPr/>
            <p:nvPr/>
          </p:nvSpPr>
          <p:spPr>
            <a:xfrm>
              <a:off x="-59125756" y="-814182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6" name="Ellipse 1865">
              <a:extLst>
                <a:ext uri="{FF2B5EF4-FFF2-40B4-BE49-F238E27FC236}">
                  <a16:creationId xmlns:a16="http://schemas.microsoft.com/office/drawing/2014/main" id="{0FFB7063-7DE5-2589-F829-3EB357D36D68}"/>
                </a:ext>
              </a:extLst>
            </p:cNvPr>
            <p:cNvSpPr/>
            <p:nvPr/>
          </p:nvSpPr>
          <p:spPr>
            <a:xfrm>
              <a:off x="-5829559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7" name="Ellipse 1866">
              <a:extLst>
                <a:ext uri="{FF2B5EF4-FFF2-40B4-BE49-F238E27FC236}">
                  <a16:creationId xmlns:a16="http://schemas.microsoft.com/office/drawing/2014/main" id="{4F613E36-725C-B415-7774-5B135BE4194E}"/>
                </a:ext>
              </a:extLst>
            </p:cNvPr>
            <p:cNvSpPr/>
            <p:nvPr/>
          </p:nvSpPr>
          <p:spPr>
            <a:xfrm>
              <a:off x="-5837204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8" name="Ellipse 1867">
              <a:extLst>
                <a:ext uri="{FF2B5EF4-FFF2-40B4-BE49-F238E27FC236}">
                  <a16:creationId xmlns:a16="http://schemas.microsoft.com/office/drawing/2014/main" id="{C374A8A6-345C-1FC9-7B49-1C9372BD9E91}"/>
                </a:ext>
              </a:extLst>
            </p:cNvPr>
            <p:cNvSpPr/>
            <p:nvPr/>
          </p:nvSpPr>
          <p:spPr>
            <a:xfrm>
              <a:off x="-5874817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9" name="Ellipse 1868">
              <a:extLst>
                <a:ext uri="{FF2B5EF4-FFF2-40B4-BE49-F238E27FC236}">
                  <a16:creationId xmlns:a16="http://schemas.microsoft.com/office/drawing/2014/main" id="{BF137AFA-0A6A-6A6F-EF9D-D8DD0D2FF697}"/>
                </a:ext>
              </a:extLst>
            </p:cNvPr>
            <p:cNvSpPr/>
            <p:nvPr/>
          </p:nvSpPr>
          <p:spPr>
            <a:xfrm>
              <a:off x="-59352610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0" name="Ellipse 1869">
              <a:extLst>
                <a:ext uri="{FF2B5EF4-FFF2-40B4-BE49-F238E27FC236}">
                  <a16:creationId xmlns:a16="http://schemas.microsoft.com/office/drawing/2014/main" id="{E411CDA5-E5DE-6627-F985-D2E9E0881FC7}"/>
                </a:ext>
              </a:extLst>
            </p:cNvPr>
            <p:cNvSpPr/>
            <p:nvPr/>
          </p:nvSpPr>
          <p:spPr>
            <a:xfrm>
              <a:off x="-5942785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1" name="Ellipse 1870">
              <a:extLst>
                <a:ext uri="{FF2B5EF4-FFF2-40B4-BE49-F238E27FC236}">
                  <a16:creationId xmlns:a16="http://schemas.microsoft.com/office/drawing/2014/main" id="{C9A1C767-EF47-B333-E5BF-268AC315FB4E}"/>
                </a:ext>
              </a:extLst>
            </p:cNvPr>
            <p:cNvSpPr/>
            <p:nvPr/>
          </p:nvSpPr>
          <p:spPr>
            <a:xfrm>
              <a:off x="-5950261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2" name="Ellipse 1871">
              <a:extLst>
                <a:ext uri="{FF2B5EF4-FFF2-40B4-BE49-F238E27FC236}">
                  <a16:creationId xmlns:a16="http://schemas.microsoft.com/office/drawing/2014/main" id="{80327628-1EC2-6D5B-327C-488D9FB08E76}"/>
                </a:ext>
              </a:extLst>
            </p:cNvPr>
            <p:cNvSpPr/>
            <p:nvPr/>
          </p:nvSpPr>
          <p:spPr>
            <a:xfrm>
              <a:off x="-59578336" y="-814182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3" name="Ellipse 1872">
              <a:extLst>
                <a:ext uri="{FF2B5EF4-FFF2-40B4-BE49-F238E27FC236}">
                  <a16:creationId xmlns:a16="http://schemas.microsoft.com/office/drawing/2014/main" id="{68493C7D-8AD9-D4FA-EF1F-9DD977023C97}"/>
                </a:ext>
              </a:extLst>
            </p:cNvPr>
            <p:cNvSpPr/>
            <p:nvPr/>
          </p:nvSpPr>
          <p:spPr>
            <a:xfrm>
              <a:off x="-5920075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4" name="Ellipse 1873">
              <a:extLst>
                <a:ext uri="{FF2B5EF4-FFF2-40B4-BE49-F238E27FC236}">
                  <a16:creationId xmlns:a16="http://schemas.microsoft.com/office/drawing/2014/main" id="{C6155A9F-4BC7-3CF9-1155-2E03825BA260}"/>
                </a:ext>
              </a:extLst>
            </p:cNvPr>
            <p:cNvSpPr/>
            <p:nvPr/>
          </p:nvSpPr>
          <p:spPr>
            <a:xfrm>
              <a:off x="-60144263" y="-768561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5" name="Ellipse 1874">
              <a:extLst>
                <a:ext uri="{FF2B5EF4-FFF2-40B4-BE49-F238E27FC236}">
                  <a16:creationId xmlns:a16="http://schemas.microsoft.com/office/drawing/2014/main" id="{FC3C5CF3-6A70-6D43-B713-F75F0EC6CC70}"/>
                </a:ext>
              </a:extLst>
            </p:cNvPr>
            <p:cNvSpPr/>
            <p:nvPr/>
          </p:nvSpPr>
          <p:spPr>
            <a:xfrm>
              <a:off x="-59691683" y="-768561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6" name="Ellipse 1875">
              <a:extLst>
                <a:ext uri="{FF2B5EF4-FFF2-40B4-BE49-F238E27FC236}">
                  <a16:creationId xmlns:a16="http://schemas.microsoft.com/office/drawing/2014/main" id="{E44652B7-BDD3-2B58-2088-EB60ABCFDDA6}"/>
                </a:ext>
              </a:extLst>
            </p:cNvPr>
            <p:cNvSpPr/>
            <p:nvPr/>
          </p:nvSpPr>
          <p:spPr>
            <a:xfrm>
              <a:off x="-59805191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7" name="Ellipse 1876">
              <a:extLst>
                <a:ext uri="{FF2B5EF4-FFF2-40B4-BE49-F238E27FC236}">
                  <a16:creationId xmlns:a16="http://schemas.microsoft.com/office/drawing/2014/main" id="{354CFCA8-2EDC-CA8D-163A-5593A690C747}"/>
                </a:ext>
              </a:extLst>
            </p:cNvPr>
            <p:cNvSpPr/>
            <p:nvPr/>
          </p:nvSpPr>
          <p:spPr>
            <a:xfrm>
              <a:off x="-5988043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8" name="Ellipse 1877">
              <a:extLst>
                <a:ext uri="{FF2B5EF4-FFF2-40B4-BE49-F238E27FC236}">
                  <a16:creationId xmlns:a16="http://schemas.microsoft.com/office/drawing/2014/main" id="{487657F0-58C2-C26E-6A27-33B590AD3C8C}"/>
                </a:ext>
              </a:extLst>
            </p:cNvPr>
            <p:cNvSpPr/>
            <p:nvPr/>
          </p:nvSpPr>
          <p:spPr>
            <a:xfrm>
              <a:off x="-5995519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9" name="Ellipse 1878">
              <a:extLst>
                <a:ext uri="{FF2B5EF4-FFF2-40B4-BE49-F238E27FC236}">
                  <a16:creationId xmlns:a16="http://schemas.microsoft.com/office/drawing/2014/main" id="{AC63C038-6F2D-5DC9-9CA9-EB7922511CA9}"/>
                </a:ext>
              </a:extLst>
            </p:cNvPr>
            <p:cNvSpPr/>
            <p:nvPr/>
          </p:nvSpPr>
          <p:spPr>
            <a:xfrm>
              <a:off x="-59653417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0" name="Ellipse 1879">
              <a:extLst>
                <a:ext uri="{FF2B5EF4-FFF2-40B4-BE49-F238E27FC236}">
                  <a16:creationId xmlns:a16="http://schemas.microsoft.com/office/drawing/2014/main" id="{50138BF7-B73B-256B-288E-1FB538F11301}"/>
                </a:ext>
              </a:extLst>
            </p:cNvPr>
            <p:cNvSpPr/>
            <p:nvPr/>
          </p:nvSpPr>
          <p:spPr>
            <a:xfrm>
              <a:off x="-55693299" y="-481124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1" name="Ellipse 1880">
              <a:extLst>
                <a:ext uri="{FF2B5EF4-FFF2-40B4-BE49-F238E27FC236}">
                  <a16:creationId xmlns:a16="http://schemas.microsoft.com/office/drawing/2014/main" id="{173573FB-1229-CB5C-AF30-168059ABE1D0}"/>
                </a:ext>
              </a:extLst>
            </p:cNvPr>
            <p:cNvSpPr/>
            <p:nvPr/>
          </p:nvSpPr>
          <p:spPr>
            <a:xfrm>
              <a:off x="-60030997" y="-814182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2" name="Ellipse 1881">
              <a:extLst>
                <a:ext uri="{FF2B5EF4-FFF2-40B4-BE49-F238E27FC236}">
                  <a16:creationId xmlns:a16="http://schemas.microsoft.com/office/drawing/2014/main" id="{9FEA20A1-419C-9CA5-58A5-0FB8BC06A574}"/>
                </a:ext>
              </a:extLst>
            </p:cNvPr>
            <p:cNvSpPr/>
            <p:nvPr/>
          </p:nvSpPr>
          <p:spPr>
            <a:xfrm>
              <a:off x="-55617895" y="-481132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3" name="Ellipse 1882">
              <a:extLst>
                <a:ext uri="{FF2B5EF4-FFF2-40B4-BE49-F238E27FC236}">
                  <a16:creationId xmlns:a16="http://schemas.microsoft.com/office/drawing/2014/main" id="{F6510862-DC0C-9274-5F1C-79403FA64F7A}"/>
                </a:ext>
              </a:extLst>
            </p:cNvPr>
            <p:cNvSpPr/>
            <p:nvPr/>
          </p:nvSpPr>
          <p:spPr>
            <a:xfrm>
              <a:off x="-60257771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4" name="Ellipse 1883">
              <a:extLst>
                <a:ext uri="{FF2B5EF4-FFF2-40B4-BE49-F238E27FC236}">
                  <a16:creationId xmlns:a16="http://schemas.microsoft.com/office/drawing/2014/main" id="{38BFCB25-A62A-4B74-9DA7-70B0E0E16EDA}"/>
                </a:ext>
              </a:extLst>
            </p:cNvPr>
            <p:cNvSpPr/>
            <p:nvPr/>
          </p:nvSpPr>
          <p:spPr>
            <a:xfrm>
              <a:off x="-6033301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5" name="Ellipse 1884">
              <a:extLst>
                <a:ext uri="{FF2B5EF4-FFF2-40B4-BE49-F238E27FC236}">
                  <a16:creationId xmlns:a16="http://schemas.microsoft.com/office/drawing/2014/main" id="{3081626D-7474-4BEB-1A6B-719B7A4B82FA}"/>
                </a:ext>
              </a:extLst>
            </p:cNvPr>
            <p:cNvSpPr/>
            <p:nvPr/>
          </p:nvSpPr>
          <p:spPr>
            <a:xfrm>
              <a:off x="-6040777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6" name="Ellipse 1885">
              <a:extLst>
                <a:ext uri="{FF2B5EF4-FFF2-40B4-BE49-F238E27FC236}">
                  <a16:creationId xmlns:a16="http://schemas.microsoft.com/office/drawing/2014/main" id="{4C871BD3-8CEA-E357-65A0-877A5500953B}"/>
                </a:ext>
              </a:extLst>
            </p:cNvPr>
            <p:cNvSpPr/>
            <p:nvPr/>
          </p:nvSpPr>
          <p:spPr>
            <a:xfrm>
              <a:off x="-61690835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7" name="Ellipse 1886">
              <a:extLst>
                <a:ext uri="{FF2B5EF4-FFF2-40B4-BE49-F238E27FC236}">
                  <a16:creationId xmlns:a16="http://schemas.microsoft.com/office/drawing/2014/main" id="{AA6A70C7-0396-21AF-253D-F2A65A8F0A91}"/>
                </a:ext>
              </a:extLst>
            </p:cNvPr>
            <p:cNvSpPr/>
            <p:nvPr/>
          </p:nvSpPr>
          <p:spPr>
            <a:xfrm>
              <a:off x="-61502246" y="-65091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8" name="Ellipse 1887">
              <a:extLst>
                <a:ext uri="{FF2B5EF4-FFF2-40B4-BE49-F238E27FC236}">
                  <a16:creationId xmlns:a16="http://schemas.microsoft.com/office/drawing/2014/main" id="{BFED3AA0-C2E1-B1FD-7AE2-F0ADFB86B27B}"/>
                </a:ext>
              </a:extLst>
            </p:cNvPr>
            <p:cNvSpPr/>
            <p:nvPr/>
          </p:nvSpPr>
          <p:spPr>
            <a:xfrm>
              <a:off x="-61615512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9" name="Ellipse 1888">
              <a:extLst>
                <a:ext uri="{FF2B5EF4-FFF2-40B4-BE49-F238E27FC236}">
                  <a16:creationId xmlns:a16="http://schemas.microsoft.com/office/drawing/2014/main" id="{4FE77A19-544C-ECF1-027A-DF168258BD6D}"/>
                </a:ext>
              </a:extLst>
            </p:cNvPr>
            <p:cNvSpPr/>
            <p:nvPr/>
          </p:nvSpPr>
          <p:spPr>
            <a:xfrm>
              <a:off x="-61388819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0" name="Ellipse 1889">
              <a:extLst>
                <a:ext uri="{FF2B5EF4-FFF2-40B4-BE49-F238E27FC236}">
                  <a16:creationId xmlns:a16="http://schemas.microsoft.com/office/drawing/2014/main" id="{CD17BC44-345A-C1CD-6C2C-5D9C525BF16E}"/>
                </a:ext>
              </a:extLst>
            </p:cNvPr>
            <p:cNvSpPr/>
            <p:nvPr/>
          </p:nvSpPr>
          <p:spPr>
            <a:xfrm>
              <a:off x="-60710351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1" name="Ellipse 1890">
              <a:extLst>
                <a:ext uri="{FF2B5EF4-FFF2-40B4-BE49-F238E27FC236}">
                  <a16:creationId xmlns:a16="http://schemas.microsoft.com/office/drawing/2014/main" id="{056ACCCE-A141-0FB6-1BBC-470904258F69}"/>
                </a:ext>
              </a:extLst>
            </p:cNvPr>
            <p:cNvSpPr/>
            <p:nvPr/>
          </p:nvSpPr>
          <p:spPr>
            <a:xfrm>
              <a:off x="-6078559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2" name="Ellipse 1891">
              <a:extLst>
                <a:ext uri="{FF2B5EF4-FFF2-40B4-BE49-F238E27FC236}">
                  <a16:creationId xmlns:a16="http://schemas.microsoft.com/office/drawing/2014/main" id="{F5FD68F3-2CCE-E4F7-3FF7-A1D68D40084C}"/>
                </a:ext>
              </a:extLst>
            </p:cNvPr>
            <p:cNvSpPr/>
            <p:nvPr/>
          </p:nvSpPr>
          <p:spPr>
            <a:xfrm>
              <a:off x="-6086035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3" name="Ellipse 1892">
              <a:extLst>
                <a:ext uri="{FF2B5EF4-FFF2-40B4-BE49-F238E27FC236}">
                  <a16:creationId xmlns:a16="http://schemas.microsoft.com/office/drawing/2014/main" id="{FDC22B4E-4E8C-74AE-D79C-01B71DC5C906}"/>
                </a:ext>
              </a:extLst>
            </p:cNvPr>
            <p:cNvSpPr/>
            <p:nvPr/>
          </p:nvSpPr>
          <p:spPr>
            <a:xfrm>
              <a:off x="-61049666" y="-65091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4" name="Ellipse 1893">
              <a:extLst>
                <a:ext uri="{FF2B5EF4-FFF2-40B4-BE49-F238E27FC236}">
                  <a16:creationId xmlns:a16="http://schemas.microsoft.com/office/drawing/2014/main" id="{B63FEA52-4EE5-7B21-9B57-B9505600029D}"/>
                </a:ext>
              </a:extLst>
            </p:cNvPr>
            <p:cNvSpPr/>
            <p:nvPr/>
          </p:nvSpPr>
          <p:spPr>
            <a:xfrm>
              <a:off x="-59465232" y="-91219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5" name="Ellipse 1894">
              <a:extLst>
                <a:ext uri="{FF2B5EF4-FFF2-40B4-BE49-F238E27FC236}">
                  <a16:creationId xmlns:a16="http://schemas.microsoft.com/office/drawing/2014/main" id="{E356D04A-4C3E-BAAE-109B-FC6C85AD93E8}"/>
                </a:ext>
              </a:extLst>
            </p:cNvPr>
            <p:cNvSpPr/>
            <p:nvPr/>
          </p:nvSpPr>
          <p:spPr>
            <a:xfrm>
              <a:off x="-61238254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6" name="Ellipse 1895">
              <a:extLst>
                <a:ext uri="{FF2B5EF4-FFF2-40B4-BE49-F238E27FC236}">
                  <a16:creationId xmlns:a16="http://schemas.microsoft.com/office/drawing/2014/main" id="{F25CA7C3-BACC-0413-3847-61B9D8812F6F}"/>
                </a:ext>
              </a:extLst>
            </p:cNvPr>
            <p:cNvSpPr/>
            <p:nvPr/>
          </p:nvSpPr>
          <p:spPr>
            <a:xfrm>
              <a:off x="-58560071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7" name="Ellipse 1896">
              <a:extLst>
                <a:ext uri="{FF2B5EF4-FFF2-40B4-BE49-F238E27FC236}">
                  <a16:creationId xmlns:a16="http://schemas.microsoft.com/office/drawing/2014/main" id="{235DD76C-8830-888D-6F95-D0308926E91C}"/>
                </a:ext>
              </a:extLst>
            </p:cNvPr>
            <p:cNvSpPr/>
            <p:nvPr/>
          </p:nvSpPr>
          <p:spPr>
            <a:xfrm>
              <a:off x="-61162932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8" name="Ellipse 1897">
              <a:extLst>
                <a:ext uri="{FF2B5EF4-FFF2-40B4-BE49-F238E27FC236}">
                  <a16:creationId xmlns:a16="http://schemas.microsoft.com/office/drawing/2014/main" id="{5622AB10-6177-069F-5116-E488A3504B23}"/>
                </a:ext>
              </a:extLst>
            </p:cNvPr>
            <p:cNvSpPr/>
            <p:nvPr/>
          </p:nvSpPr>
          <p:spPr>
            <a:xfrm>
              <a:off x="-61238254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9" name="Ellipse 1898">
              <a:extLst>
                <a:ext uri="{FF2B5EF4-FFF2-40B4-BE49-F238E27FC236}">
                  <a16:creationId xmlns:a16="http://schemas.microsoft.com/office/drawing/2014/main" id="{4B4AA8BE-3C7F-9386-1E4C-7E230619B1DE}"/>
                </a:ext>
              </a:extLst>
            </p:cNvPr>
            <p:cNvSpPr/>
            <p:nvPr/>
          </p:nvSpPr>
          <p:spPr>
            <a:xfrm>
              <a:off x="-6131293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0" name="Ellipse 1899">
              <a:extLst>
                <a:ext uri="{FF2B5EF4-FFF2-40B4-BE49-F238E27FC236}">
                  <a16:creationId xmlns:a16="http://schemas.microsoft.com/office/drawing/2014/main" id="{B5255FD7-5C7D-A1BA-46D4-D3786AECCB26}"/>
                </a:ext>
              </a:extLst>
            </p:cNvPr>
            <p:cNvSpPr/>
            <p:nvPr/>
          </p:nvSpPr>
          <p:spPr>
            <a:xfrm>
              <a:off x="-61162932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1" name="Ellipse 1900">
              <a:extLst>
                <a:ext uri="{FF2B5EF4-FFF2-40B4-BE49-F238E27FC236}">
                  <a16:creationId xmlns:a16="http://schemas.microsoft.com/office/drawing/2014/main" id="{9A90CFA7-DFB3-4C6A-E553-1C34F290DFD8}"/>
                </a:ext>
              </a:extLst>
            </p:cNvPr>
            <p:cNvSpPr/>
            <p:nvPr/>
          </p:nvSpPr>
          <p:spPr>
            <a:xfrm>
              <a:off x="-60181804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2" name="Ellipse 1901">
              <a:extLst>
                <a:ext uri="{FF2B5EF4-FFF2-40B4-BE49-F238E27FC236}">
                  <a16:creationId xmlns:a16="http://schemas.microsoft.com/office/drawing/2014/main" id="{2928C387-6171-B1F4-5D69-89934719F411}"/>
                </a:ext>
              </a:extLst>
            </p:cNvPr>
            <p:cNvSpPr/>
            <p:nvPr/>
          </p:nvSpPr>
          <p:spPr>
            <a:xfrm>
              <a:off x="-58748659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3" name="Ellipse 1902">
              <a:extLst>
                <a:ext uri="{FF2B5EF4-FFF2-40B4-BE49-F238E27FC236}">
                  <a16:creationId xmlns:a16="http://schemas.microsoft.com/office/drawing/2014/main" id="{5B60FD44-A6E0-60A2-BA60-B31F8DC15C54}"/>
                </a:ext>
              </a:extLst>
            </p:cNvPr>
            <p:cNvSpPr/>
            <p:nvPr/>
          </p:nvSpPr>
          <p:spPr>
            <a:xfrm>
              <a:off x="-60785674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4" name="Ellipse 1903">
              <a:extLst>
                <a:ext uri="{FF2B5EF4-FFF2-40B4-BE49-F238E27FC236}">
                  <a16:creationId xmlns:a16="http://schemas.microsoft.com/office/drawing/2014/main" id="{DCEF1144-D1FA-F438-06EA-8C5FB4E03F79}"/>
                </a:ext>
              </a:extLst>
            </p:cNvPr>
            <p:cNvSpPr/>
            <p:nvPr/>
          </p:nvSpPr>
          <p:spPr>
            <a:xfrm>
              <a:off x="-61690835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5" name="Ellipse 1904">
              <a:extLst>
                <a:ext uri="{FF2B5EF4-FFF2-40B4-BE49-F238E27FC236}">
                  <a16:creationId xmlns:a16="http://schemas.microsoft.com/office/drawing/2014/main" id="{74CB5294-3A2B-2EFA-A78B-395E4258E466}"/>
                </a:ext>
              </a:extLst>
            </p:cNvPr>
            <p:cNvSpPr/>
            <p:nvPr/>
          </p:nvSpPr>
          <p:spPr>
            <a:xfrm>
              <a:off x="-6176551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6" name="Ellipse 1905">
              <a:extLst>
                <a:ext uri="{FF2B5EF4-FFF2-40B4-BE49-F238E27FC236}">
                  <a16:creationId xmlns:a16="http://schemas.microsoft.com/office/drawing/2014/main" id="{43EF61D8-4567-674B-8CB8-3CFF85F49F66}"/>
                </a:ext>
              </a:extLst>
            </p:cNvPr>
            <p:cNvSpPr/>
            <p:nvPr/>
          </p:nvSpPr>
          <p:spPr>
            <a:xfrm>
              <a:off x="-58824063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7" name="Ellipse 1906">
              <a:extLst>
                <a:ext uri="{FF2B5EF4-FFF2-40B4-BE49-F238E27FC236}">
                  <a16:creationId xmlns:a16="http://schemas.microsoft.com/office/drawing/2014/main" id="{D9D2D1FE-3C51-238A-096C-019C717B60DC}"/>
                </a:ext>
              </a:extLst>
            </p:cNvPr>
            <p:cNvSpPr/>
            <p:nvPr/>
          </p:nvSpPr>
          <p:spPr>
            <a:xfrm>
              <a:off x="-60710351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8" name="Ellipse 1907">
              <a:extLst>
                <a:ext uri="{FF2B5EF4-FFF2-40B4-BE49-F238E27FC236}">
                  <a16:creationId xmlns:a16="http://schemas.microsoft.com/office/drawing/2014/main" id="{2ABEC226-BEA4-0886-DB6A-F1AF9FBC1786}"/>
                </a:ext>
              </a:extLst>
            </p:cNvPr>
            <p:cNvSpPr/>
            <p:nvPr/>
          </p:nvSpPr>
          <p:spPr>
            <a:xfrm>
              <a:off x="-60483658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9" name="Ellipse 1908">
              <a:extLst>
                <a:ext uri="{FF2B5EF4-FFF2-40B4-BE49-F238E27FC236}">
                  <a16:creationId xmlns:a16="http://schemas.microsoft.com/office/drawing/2014/main" id="{7F9C9F9C-9584-DA0C-6B30-B911A26A9334}"/>
                </a:ext>
              </a:extLst>
            </p:cNvPr>
            <p:cNvSpPr/>
            <p:nvPr/>
          </p:nvSpPr>
          <p:spPr>
            <a:xfrm>
              <a:off x="-60407772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0" name="Ellipse 1909">
              <a:extLst>
                <a:ext uri="{FF2B5EF4-FFF2-40B4-BE49-F238E27FC236}">
                  <a16:creationId xmlns:a16="http://schemas.microsoft.com/office/drawing/2014/main" id="{54E4BA94-0BA4-6195-1BD4-2977E454D49E}"/>
                </a:ext>
              </a:extLst>
            </p:cNvPr>
            <p:cNvSpPr/>
            <p:nvPr/>
          </p:nvSpPr>
          <p:spPr>
            <a:xfrm>
              <a:off x="-60333013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1" name="Ellipse 1910">
              <a:extLst>
                <a:ext uri="{FF2B5EF4-FFF2-40B4-BE49-F238E27FC236}">
                  <a16:creationId xmlns:a16="http://schemas.microsoft.com/office/drawing/2014/main" id="{3EC04CD8-EBF7-BFE2-BA79-28659D335D08}"/>
                </a:ext>
              </a:extLst>
            </p:cNvPr>
            <p:cNvSpPr/>
            <p:nvPr/>
          </p:nvSpPr>
          <p:spPr>
            <a:xfrm>
              <a:off x="-61011561" y="-853495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2" name="Ellipse 1911">
              <a:extLst>
                <a:ext uri="{FF2B5EF4-FFF2-40B4-BE49-F238E27FC236}">
                  <a16:creationId xmlns:a16="http://schemas.microsoft.com/office/drawing/2014/main" id="{7289C8E6-6E9F-0008-30E4-94B4F927206E}"/>
                </a:ext>
              </a:extLst>
            </p:cNvPr>
            <p:cNvSpPr/>
            <p:nvPr/>
          </p:nvSpPr>
          <p:spPr>
            <a:xfrm>
              <a:off x="-60558981" y="-853495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3" name="Ellipse 1912">
              <a:extLst>
                <a:ext uri="{FF2B5EF4-FFF2-40B4-BE49-F238E27FC236}">
                  <a16:creationId xmlns:a16="http://schemas.microsoft.com/office/drawing/2014/main" id="{1F363CC2-EC62-9423-06A3-35BF468CFA5E}"/>
                </a:ext>
              </a:extLst>
            </p:cNvPr>
            <p:cNvSpPr/>
            <p:nvPr/>
          </p:nvSpPr>
          <p:spPr>
            <a:xfrm>
              <a:off x="-60257771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4" name="Ellipse 1913">
              <a:extLst>
                <a:ext uri="{FF2B5EF4-FFF2-40B4-BE49-F238E27FC236}">
                  <a16:creationId xmlns:a16="http://schemas.microsoft.com/office/drawing/2014/main" id="{953A8E3E-B55A-79A5-C69A-1C30F7BEC5B1}"/>
                </a:ext>
              </a:extLst>
            </p:cNvPr>
            <p:cNvSpPr/>
            <p:nvPr/>
          </p:nvSpPr>
          <p:spPr>
            <a:xfrm>
              <a:off x="-60106401" y="-853495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5" name="Ellipse 1914">
              <a:extLst>
                <a:ext uri="{FF2B5EF4-FFF2-40B4-BE49-F238E27FC236}">
                  <a16:creationId xmlns:a16="http://schemas.microsoft.com/office/drawing/2014/main" id="{1F21CC13-7456-69DD-CDAE-ABE6FF091659}"/>
                </a:ext>
              </a:extLst>
            </p:cNvPr>
            <p:cNvSpPr/>
            <p:nvPr/>
          </p:nvSpPr>
          <p:spPr>
            <a:xfrm>
              <a:off x="-60031078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6" name="Ellipse 1915">
              <a:extLst>
                <a:ext uri="{FF2B5EF4-FFF2-40B4-BE49-F238E27FC236}">
                  <a16:creationId xmlns:a16="http://schemas.microsoft.com/office/drawing/2014/main" id="{62E469EE-E3CD-961D-553D-C9355F3505B9}"/>
                </a:ext>
              </a:extLst>
            </p:cNvPr>
            <p:cNvSpPr/>
            <p:nvPr/>
          </p:nvSpPr>
          <p:spPr>
            <a:xfrm>
              <a:off x="-55655758" y="-474655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7" name="Ellipse 1916">
              <a:extLst>
                <a:ext uri="{FF2B5EF4-FFF2-40B4-BE49-F238E27FC236}">
                  <a16:creationId xmlns:a16="http://schemas.microsoft.com/office/drawing/2014/main" id="{6AA4B42E-AC3F-BFC1-3080-15FAC86F586A}"/>
                </a:ext>
              </a:extLst>
            </p:cNvPr>
            <p:cNvSpPr/>
            <p:nvPr/>
          </p:nvSpPr>
          <p:spPr>
            <a:xfrm>
              <a:off x="-5995519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8" name="Ellipse 1917">
              <a:extLst>
                <a:ext uri="{FF2B5EF4-FFF2-40B4-BE49-F238E27FC236}">
                  <a16:creationId xmlns:a16="http://schemas.microsoft.com/office/drawing/2014/main" id="{B033EBDC-B04B-F92C-5E01-D6F4581C4E9C}"/>
                </a:ext>
              </a:extLst>
            </p:cNvPr>
            <p:cNvSpPr/>
            <p:nvPr/>
          </p:nvSpPr>
          <p:spPr>
            <a:xfrm>
              <a:off x="-59880433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9" name="Ellipse 1918">
              <a:extLst>
                <a:ext uri="{FF2B5EF4-FFF2-40B4-BE49-F238E27FC236}">
                  <a16:creationId xmlns:a16="http://schemas.microsoft.com/office/drawing/2014/main" id="{6E76E269-84BB-F54E-8375-946E4E7C1393}"/>
                </a:ext>
              </a:extLst>
            </p:cNvPr>
            <p:cNvSpPr/>
            <p:nvPr/>
          </p:nvSpPr>
          <p:spPr>
            <a:xfrm>
              <a:off x="-59805191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0" name="Ellipse 1919">
              <a:extLst>
                <a:ext uri="{FF2B5EF4-FFF2-40B4-BE49-F238E27FC236}">
                  <a16:creationId xmlns:a16="http://schemas.microsoft.com/office/drawing/2014/main" id="{06C13E68-8AB1-384E-B927-0D5D9CF0252D}"/>
                </a:ext>
              </a:extLst>
            </p:cNvPr>
            <p:cNvSpPr/>
            <p:nvPr/>
          </p:nvSpPr>
          <p:spPr>
            <a:xfrm>
              <a:off x="-59578498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1" name="Ellipse 1920">
              <a:extLst>
                <a:ext uri="{FF2B5EF4-FFF2-40B4-BE49-F238E27FC236}">
                  <a16:creationId xmlns:a16="http://schemas.microsoft.com/office/drawing/2014/main" id="{CF153731-E4EC-B644-472A-E55201313CC4}"/>
                </a:ext>
              </a:extLst>
            </p:cNvPr>
            <p:cNvSpPr/>
            <p:nvPr/>
          </p:nvSpPr>
          <p:spPr>
            <a:xfrm>
              <a:off x="-5950261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2" name="Ellipse 1921">
              <a:extLst>
                <a:ext uri="{FF2B5EF4-FFF2-40B4-BE49-F238E27FC236}">
                  <a16:creationId xmlns:a16="http://schemas.microsoft.com/office/drawing/2014/main" id="{908ABB0E-2803-9B39-CCF3-7AA369A25ABC}"/>
                </a:ext>
              </a:extLst>
            </p:cNvPr>
            <p:cNvSpPr/>
            <p:nvPr/>
          </p:nvSpPr>
          <p:spPr>
            <a:xfrm>
              <a:off x="-59427852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3" name="Ellipse 1922">
              <a:extLst>
                <a:ext uri="{FF2B5EF4-FFF2-40B4-BE49-F238E27FC236}">
                  <a16:creationId xmlns:a16="http://schemas.microsoft.com/office/drawing/2014/main" id="{A9DCE099-BBF0-FBC4-05EB-19C8FDFD9EB8}"/>
                </a:ext>
              </a:extLst>
            </p:cNvPr>
            <p:cNvSpPr/>
            <p:nvPr/>
          </p:nvSpPr>
          <p:spPr>
            <a:xfrm>
              <a:off x="-59352610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4" name="Ellipse 1923">
              <a:extLst>
                <a:ext uri="{FF2B5EF4-FFF2-40B4-BE49-F238E27FC236}">
                  <a16:creationId xmlns:a16="http://schemas.microsoft.com/office/drawing/2014/main" id="{495FCDFF-2B72-B664-F22C-5FF2F1631F80}"/>
                </a:ext>
              </a:extLst>
            </p:cNvPr>
            <p:cNvSpPr/>
            <p:nvPr/>
          </p:nvSpPr>
          <p:spPr>
            <a:xfrm>
              <a:off x="-59125837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5" name="Ellipse 1924">
              <a:extLst>
                <a:ext uri="{FF2B5EF4-FFF2-40B4-BE49-F238E27FC236}">
                  <a16:creationId xmlns:a16="http://schemas.microsoft.com/office/drawing/2014/main" id="{48A9B77C-CF37-E572-2A7E-9E53D3846CB5}"/>
                </a:ext>
              </a:extLst>
            </p:cNvPr>
            <p:cNvSpPr/>
            <p:nvPr/>
          </p:nvSpPr>
          <p:spPr>
            <a:xfrm>
              <a:off x="-5905003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6" name="Ellipse 1925">
              <a:extLst>
                <a:ext uri="{FF2B5EF4-FFF2-40B4-BE49-F238E27FC236}">
                  <a16:creationId xmlns:a16="http://schemas.microsoft.com/office/drawing/2014/main" id="{A5BC8A13-30D1-D4F7-608E-B1D4F8D0458A}"/>
                </a:ext>
              </a:extLst>
            </p:cNvPr>
            <p:cNvSpPr/>
            <p:nvPr/>
          </p:nvSpPr>
          <p:spPr>
            <a:xfrm>
              <a:off x="-58975272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7" name="Ellipse 1926">
              <a:extLst>
                <a:ext uri="{FF2B5EF4-FFF2-40B4-BE49-F238E27FC236}">
                  <a16:creationId xmlns:a16="http://schemas.microsoft.com/office/drawing/2014/main" id="{B99F1295-DA2F-E3AC-8338-536D4ECEB6B1}"/>
                </a:ext>
              </a:extLst>
            </p:cNvPr>
            <p:cNvSpPr/>
            <p:nvPr/>
          </p:nvSpPr>
          <p:spPr>
            <a:xfrm>
              <a:off x="-59843053" y="-91219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8" name="Ellipse 1927">
              <a:extLst>
                <a:ext uri="{FF2B5EF4-FFF2-40B4-BE49-F238E27FC236}">
                  <a16:creationId xmlns:a16="http://schemas.microsoft.com/office/drawing/2014/main" id="{63AD41FF-4B43-77EE-B1B0-82D588E0B3FC}"/>
                </a:ext>
              </a:extLst>
            </p:cNvPr>
            <p:cNvSpPr/>
            <p:nvPr/>
          </p:nvSpPr>
          <p:spPr>
            <a:xfrm>
              <a:off x="-59917812" y="-91219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9" name="Ellipse 1928">
              <a:extLst>
                <a:ext uri="{FF2B5EF4-FFF2-40B4-BE49-F238E27FC236}">
                  <a16:creationId xmlns:a16="http://schemas.microsoft.com/office/drawing/2014/main" id="{0D43CB15-35BD-16ED-E780-ACE898CA90EA}"/>
                </a:ext>
              </a:extLst>
            </p:cNvPr>
            <p:cNvSpPr/>
            <p:nvPr/>
          </p:nvSpPr>
          <p:spPr>
            <a:xfrm>
              <a:off x="-5867325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0" name="Ellipse 1929">
              <a:extLst>
                <a:ext uri="{FF2B5EF4-FFF2-40B4-BE49-F238E27FC236}">
                  <a16:creationId xmlns:a16="http://schemas.microsoft.com/office/drawing/2014/main" id="{5BC1787A-F1D8-7C1C-1FD0-C34D9346644B}"/>
                </a:ext>
              </a:extLst>
            </p:cNvPr>
            <p:cNvSpPr/>
            <p:nvPr/>
          </p:nvSpPr>
          <p:spPr>
            <a:xfrm>
              <a:off x="-58597450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1" name="Ellipse 1930">
              <a:extLst>
                <a:ext uri="{FF2B5EF4-FFF2-40B4-BE49-F238E27FC236}">
                  <a16:creationId xmlns:a16="http://schemas.microsoft.com/office/drawing/2014/main" id="{CD88D3A8-E6CD-11DE-D8B8-5543FC2C86B2}"/>
                </a:ext>
              </a:extLst>
            </p:cNvPr>
            <p:cNvSpPr/>
            <p:nvPr/>
          </p:nvSpPr>
          <p:spPr>
            <a:xfrm>
              <a:off x="-5852269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2" name="Ellipse 1931">
              <a:extLst>
                <a:ext uri="{FF2B5EF4-FFF2-40B4-BE49-F238E27FC236}">
                  <a16:creationId xmlns:a16="http://schemas.microsoft.com/office/drawing/2014/main" id="{F764FFE3-52F2-6ED7-EB7A-1A98AAD4EDA1}"/>
                </a:ext>
              </a:extLst>
            </p:cNvPr>
            <p:cNvSpPr/>
            <p:nvPr/>
          </p:nvSpPr>
          <p:spPr>
            <a:xfrm>
              <a:off x="-55844508" y="-46808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3" name="Ellipse 1932">
              <a:extLst>
                <a:ext uri="{FF2B5EF4-FFF2-40B4-BE49-F238E27FC236}">
                  <a16:creationId xmlns:a16="http://schemas.microsoft.com/office/drawing/2014/main" id="{AA2DCE07-8331-3285-44EB-A12FF35D0256}"/>
                </a:ext>
              </a:extLst>
            </p:cNvPr>
            <p:cNvSpPr/>
            <p:nvPr/>
          </p:nvSpPr>
          <p:spPr>
            <a:xfrm>
              <a:off x="-5844696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4" name="Ellipse 1933">
              <a:extLst>
                <a:ext uri="{FF2B5EF4-FFF2-40B4-BE49-F238E27FC236}">
                  <a16:creationId xmlns:a16="http://schemas.microsoft.com/office/drawing/2014/main" id="{4F3B2B1E-5A58-4AB2-92C7-19B70BD3E3CF}"/>
                </a:ext>
              </a:extLst>
            </p:cNvPr>
            <p:cNvSpPr/>
            <p:nvPr/>
          </p:nvSpPr>
          <p:spPr>
            <a:xfrm>
              <a:off x="-5822067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5" name="Ellipse 1934">
              <a:extLst>
                <a:ext uri="{FF2B5EF4-FFF2-40B4-BE49-F238E27FC236}">
                  <a16:creationId xmlns:a16="http://schemas.microsoft.com/office/drawing/2014/main" id="{4129F582-4E2A-14E7-29DB-B985EDCE47E4}"/>
                </a:ext>
              </a:extLst>
            </p:cNvPr>
            <p:cNvSpPr/>
            <p:nvPr/>
          </p:nvSpPr>
          <p:spPr>
            <a:xfrm>
              <a:off x="-58144789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6" name="Ellipse 1935">
              <a:extLst>
                <a:ext uri="{FF2B5EF4-FFF2-40B4-BE49-F238E27FC236}">
                  <a16:creationId xmlns:a16="http://schemas.microsoft.com/office/drawing/2014/main" id="{F4ACA85C-DF1B-00AD-BFEE-48DD96716EB5}"/>
                </a:ext>
              </a:extLst>
            </p:cNvPr>
            <p:cNvSpPr/>
            <p:nvPr/>
          </p:nvSpPr>
          <p:spPr>
            <a:xfrm>
              <a:off x="-5807011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7" name="Ellipse 1936">
              <a:extLst>
                <a:ext uri="{FF2B5EF4-FFF2-40B4-BE49-F238E27FC236}">
                  <a16:creationId xmlns:a16="http://schemas.microsoft.com/office/drawing/2014/main" id="{F1215D8F-B9F3-ED5C-0EA1-B8C7EAED9A52}"/>
                </a:ext>
              </a:extLst>
            </p:cNvPr>
            <p:cNvSpPr/>
            <p:nvPr/>
          </p:nvSpPr>
          <p:spPr>
            <a:xfrm>
              <a:off x="-60069021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8" name="Ellipse 1937">
              <a:extLst>
                <a:ext uri="{FF2B5EF4-FFF2-40B4-BE49-F238E27FC236}">
                  <a16:creationId xmlns:a16="http://schemas.microsoft.com/office/drawing/2014/main" id="{F1440D60-3C6C-9321-0FD9-9C90583D17B2}"/>
                </a:ext>
              </a:extLst>
            </p:cNvPr>
            <p:cNvSpPr/>
            <p:nvPr/>
          </p:nvSpPr>
          <p:spPr>
            <a:xfrm>
              <a:off x="-60144505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9" name="Ellipse 1938">
              <a:extLst>
                <a:ext uri="{FF2B5EF4-FFF2-40B4-BE49-F238E27FC236}">
                  <a16:creationId xmlns:a16="http://schemas.microsoft.com/office/drawing/2014/main" id="{ADD10823-3765-E456-DE0B-517D9DF6F865}"/>
                </a:ext>
              </a:extLst>
            </p:cNvPr>
            <p:cNvSpPr/>
            <p:nvPr/>
          </p:nvSpPr>
          <p:spPr>
            <a:xfrm>
              <a:off x="-58296079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0" name="Ellipse 1939">
              <a:extLst>
                <a:ext uri="{FF2B5EF4-FFF2-40B4-BE49-F238E27FC236}">
                  <a16:creationId xmlns:a16="http://schemas.microsoft.com/office/drawing/2014/main" id="{045C481C-C97F-3F7F-2DA4-2EED5620D66D}"/>
                </a:ext>
              </a:extLst>
            </p:cNvPr>
            <p:cNvSpPr/>
            <p:nvPr/>
          </p:nvSpPr>
          <p:spPr>
            <a:xfrm>
              <a:off x="-5799438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1" name="Ellipse 1940">
              <a:extLst>
                <a:ext uri="{FF2B5EF4-FFF2-40B4-BE49-F238E27FC236}">
                  <a16:creationId xmlns:a16="http://schemas.microsoft.com/office/drawing/2014/main" id="{4670A432-91CD-104F-CE76-629815DDC686}"/>
                </a:ext>
              </a:extLst>
            </p:cNvPr>
            <p:cNvSpPr/>
            <p:nvPr/>
          </p:nvSpPr>
          <p:spPr>
            <a:xfrm>
              <a:off x="-58371482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2" name="Ellipse 1941">
              <a:extLst>
                <a:ext uri="{FF2B5EF4-FFF2-40B4-BE49-F238E27FC236}">
                  <a16:creationId xmlns:a16="http://schemas.microsoft.com/office/drawing/2014/main" id="{635A940D-23AB-A5E9-A9F5-A78BB111A502}"/>
                </a:ext>
              </a:extLst>
            </p:cNvPr>
            <p:cNvSpPr/>
            <p:nvPr/>
          </p:nvSpPr>
          <p:spPr>
            <a:xfrm>
              <a:off x="-58748659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3" name="Ellipse 1942">
              <a:extLst>
                <a:ext uri="{FF2B5EF4-FFF2-40B4-BE49-F238E27FC236}">
                  <a16:creationId xmlns:a16="http://schemas.microsoft.com/office/drawing/2014/main" id="{2312C300-2289-FFC8-81DE-8F95A49C7C0A}"/>
                </a:ext>
              </a:extLst>
            </p:cNvPr>
            <p:cNvSpPr/>
            <p:nvPr/>
          </p:nvSpPr>
          <p:spPr>
            <a:xfrm>
              <a:off x="-58824063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4" name="Ellipse 1943">
              <a:extLst>
                <a:ext uri="{FF2B5EF4-FFF2-40B4-BE49-F238E27FC236}">
                  <a16:creationId xmlns:a16="http://schemas.microsoft.com/office/drawing/2014/main" id="{2766135B-D09D-49D2-45FF-B65EDE1B7578}"/>
                </a:ext>
              </a:extLst>
            </p:cNvPr>
            <p:cNvSpPr/>
            <p:nvPr/>
          </p:nvSpPr>
          <p:spPr>
            <a:xfrm>
              <a:off x="-59201240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5" name="Ellipse 1944">
              <a:extLst>
                <a:ext uri="{FF2B5EF4-FFF2-40B4-BE49-F238E27FC236}">
                  <a16:creationId xmlns:a16="http://schemas.microsoft.com/office/drawing/2014/main" id="{5719D6B9-F794-F612-36D7-02854FCCABB6}"/>
                </a:ext>
              </a:extLst>
            </p:cNvPr>
            <p:cNvSpPr/>
            <p:nvPr/>
          </p:nvSpPr>
          <p:spPr>
            <a:xfrm>
              <a:off x="-59276643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6" name="Ellipse 1945">
              <a:extLst>
                <a:ext uri="{FF2B5EF4-FFF2-40B4-BE49-F238E27FC236}">
                  <a16:creationId xmlns:a16="http://schemas.microsoft.com/office/drawing/2014/main" id="{1AA6ED83-C1C3-D5E8-C2CC-94F2D642089E}"/>
                </a:ext>
              </a:extLst>
            </p:cNvPr>
            <p:cNvSpPr/>
            <p:nvPr/>
          </p:nvSpPr>
          <p:spPr>
            <a:xfrm>
              <a:off x="-59653820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7" name="Ellipse 1946">
              <a:extLst>
                <a:ext uri="{FF2B5EF4-FFF2-40B4-BE49-F238E27FC236}">
                  <a16:creationId xmlns:a16="http://schemas.microsoft.com/office/drawing/2014/main" id="{E6EBDFA1-78F1-4C2F-9AEC-57E34897B7A9}"/>
                </a:ext>
              </a:extLst>
            </p:cNvPr>
            <p:cNvSpPr/>
            <p:nvPr/>
          </p:nvSpPr>
          <p:spPr>
            <a:xfrm>
              <a:off x="-57767693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8" name="Ellipse 1947">
              <a:extLst>
                <a:ext uri="{FF2B5EF4-FFF2-40B4-BE49-F238E27FC236}">
                  <a16:creationId xmlns:a16="http://schemas.microsoft.com/office/drawing/2014/main" id="{C8DF7008-4FA4-6B7A-0D83-52DC06519D36}"/>
                </a:ext>
              </a:extLst>
            </p:cNvPr>
            <p:cNvSpPr/>
            <p:nvPr/>
          </p:nvSpPr>
          <p:spPr>
            <a:xfrm>
              <a:off x="-60106401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9" name="Ellipse 1948">
              <a:extLst>
                <a:ext uri="{FF2B5EF4-FFF2-40B4-BE49-F238E27FC236}">
                  <a16:creationId xmlns:a16="http://schemas.microsoft.com/office/drawing/2014/main" id="{30AB7081-22A5-A3C7-9E8C-2CD91DF92F0E}"/>
                </a:ext>
              </a:extLst>
            </p:cNvPr>
            <p:cNvSpPr/>
            <p:nvPr/>
          </p:nvSpPr>
          <p:spPr>
            <a:xfrm>
              <a:off x="-57692209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0" name="Ellipse 1949">
              <a:extLst>
                <a:ext uri="{FF2B5EF4-FFF2-40B4-BE49-F238E27FC236}">
                  <a16:creationId xmlns:a16="http://schemas.microsoft.com/office/drawing/2014/main" id="{BD28B553-8CC9-EED1-3D15-C411AF137D23}"/>
                </a:ext>
              </a:extLst>
            </p:cNvPr>
            <p:cNvSpPr/>
            <p:nvPr/>
          </p:nvSpPr>
          <p:spPr>
            <a:xfrm>
              <a:off x="-60558981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1" name="Ellipse 1950">
              <a:extLst>
                <a:ext uri="{FF2B5EF4-FFF2-40B4-BE49-F238E27FC236}">
                  <a16:creationId xmlns:a16="http://schemas.microsoft.com/office/drawing/2014/main" id="{085E8B23-7271-C071-6DA4-2ABFC030AFB7}"/>
                </a:ext>
              </a:extLst>
            </p:cNvPr>
            <p:cNvSpPr/>
            <p:nvPr/>
          </p:nvSpPr>
          <p:spPr>
            <a:xfrm>
              <a:off x="-61011561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2" name="Ellipse 1951">
              <a:extLst>
                <a:ext uri="{FF2B5EF4-FFF2-40B4-BE49-F238E27FC236}">
                  <a16:creationId xmlns:a16="http://schemas.microsoft.com/office/drawing/2014/main" id="{530E18B1-5F55-6D84-D32A-3B5BA3BA0F17}"/>
                </a:ext>
              </a:extLst>
            </p:cNvPr>
            <p:cNvSpPr/>
            <p:nvPr/>
          </p:nvSpPr>
          <p:spPr>
            <a:xfrm>
              <a:off x="-5761753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3" name="Ellipse 1952">
              <a:extLst>
                <a:ext uri="{FF2B5EF4-FFF2-40B4-BE49-F238E27FC236}">
                  <a16:creationId xmlns:a16="http://schemas.microsoft.com/office/drawing/2014/main" id="{885B1A15-8DB6-8F6D-617E-2E90D74839B5}"/>
                </a:ext>
              </a:extLst>
            </p:cNvPr>
            <p:cNvSpPr/>
            <p:nvPr/>
          </p:nvSpPr>
          <p:spPr>
            <a:xfrm>
              <a:off x="-60521602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4" name="Ellipse 1953">
              <a:extLst>
                <a:ext uri="{FF2B5EF4-FFF2-40B4-BE49-F238E27FC236}">
                  <a16:creationId xmlns:a16="http://schemas.microsoft.com/office/drawing/2014/main" id="{41488162-4207-8038-4055-AA08F9B16ECA}"/>
                </a:ext>
              </a:extLst>
            </p:cNvPr>
            <p:cNvSpPr/>
            <p:nvPr/>
          </p:nvSpPr>
          <p:spPr>
            <a:xfrm>
              <a:off x="-60597085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5" name="Ellipse 1954">
              <a:extLst>
                <a:ext uri="{FF2B5EF4-FFF2-40B4-BE49-F238E27FC236}">
                  <a16:creationId xmlns:a16="http://schemas.microsoft.com/office/drawing/2014/main" id="{A4005607-FE75-F9F4-EF10-7F3ABBC8A4F3}"/>
                </a:ext>
              </a:extLst>
            </p:cNvPr>
            <p:cNvSpPr/>
            <p:nvPr/>
          </p:nvSpPr>
          <p:spPr>
            <a:xfrm>
              <a:off x="-60974263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6" name="Ellipse 1955">
              <a:extLst>
                <a:ext uri="{FF2B5EF4-FFF2-40B4-BE49-F238E27FC236}">
                  <a16:creationId xmlns:a16="http://schemas.microsoft.com/office/drawing/2014/main" id="{01E06609-83C0-D9AD-0A5F-5C2007B0DD0F}"/>
                </a:ext>
              </a:extLst>
            </p:cNvPr>
            <p:cNvSpPr/>
            <p:nvPr/>
          </p:nvSpPr>
          <p:spPr>
            <a:xfrm>
              <a:off x="-61049666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7" name="Ellipse 1956">
              <a:extLst>
                <a:ext uri="{FF2B5EF4-FFF2-40B4-BE49-F238E27FC236}">
                  <a16:creationId xmlns:a16="http://schemas.microsoft.com/office/drawing/2014/main" id="{AA58A5F4-70EA-E9A2-3468-A965B56FD570}"/>
                </a:ext>
              </a:extLst>
            </p:cNvPr>
            <p:cNvSpPr/>
            <p:nvPr/>
          </p:nvSpPr>
          <p:spPr>
            <a:xfrm>
              <a:off x="-60597085" y="-75552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8" name="Ellipse 1957">
              <a:extLst>
                <a:ext uri="{FF2B5EF4-FFF2-40B4-BE49-F238E27FC236}">
                  <a16:creationId xmlns:a16="http://schemas.microsoft.com/office/drawing/2014/main" id="{D870B5BB-C272-4438-24C2-03AB50BB29FC}"/>
                </a:ext>
              </a:extLst>
            </p:cNvPr>
            <p:cNvSpPr/>
            <p:nvPr/>
          </p:nvSpPr>
          <p:spPr>
            <a:xfrm>
              <a:off x="-60144505" y="-75552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9" name="Ellipse 1958">
              <a:extLst>
                <a:ext uri="{FF2B5EF4-FFF2-40B4-BE49-F238E27FC236}">
                  <a16:creationId xmlns:a16="http://schemas.microsoft.com/office/drawing/2014/main" id="{AC3C270C-C2C1-4A81-A50C-60BFB8C648E3}"/>
                </a:ext>
              </a:extLst>
            </p:cNvPr>
            <p:cNvSpPr/>
            <p:nvPr/>
          </p:nvSpPr>
          <p:spPr>
            <a:xfrm>
              <a:off x="-55769185" y="-468137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0" name="Ellipse 1959">
              <a:extLst>
                <a:ext uri="{FF2B5EF4-FFF2-40B4-BE49-F238E27FC236}">
                  <a16:creationId xmlns:a16="http://schemas.microsoft.com/office/drawing/2014/main" id="{6C6ECDEC-31E9-8C1B-1CBF-808CB2F7F2D9}"/>
                </a:ext>
              </a:extLst>
            </p:cNvPr>
            <p:cNvSpPr/>
            <p:nvPr/>
          </p:nvSpPr>
          <p:spPr>
            <a:xfrm>
              <a:off x="-61426843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1" name="Ellipse 1960">
              <a:extLst>
                <a:ext uri="{FF2B5EF4-FFF2-40B4-BE49-F238E27FC236}">
                  <a16:creationId xmlns:a16="http://schemas.microsoft.com/office/drawing/2014/main" id="{7B8F29C2-07A8-5991-6067-59C22F28B326}"/>
                </a:ext>
              </a:extLst>
            </p:cNvPr>
            <p:cNvSpPr/>
            <p:nvPr/>
          </p:nvSpPr>
          <p:spPr>
            <a:xfrm>
              <a:off x="-61728214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2" name="Ellipse 1961">
              <a:extLst>
                <a:ext uri="{FF2B5EF4-FFF2-40B4-BE49-F238E27FC236}">
                  <a16:creationId xmlns:a16="http://schemas.microsoft.com/office/drawing/2014/main" id="{C40A2FFF-903F-F08C-39CD-0FF978BD7C13}"/>
                </a:ext>
              </a:extLst>
            </p:cNvPr>
            <p:cNvSpPr/>
            <p:nvPr/>
          </p:nvSpPr>
          <p:spPr>
            <a:xfrm>
              <a:off x="-61502246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3" name="Ellipse 1962">
              <a:extLst>
                <a:ext uri="{FF2B5EF4-FFF2-40B4-BE49-F238E27FC236}">
                  <a16:creationId xmlns:a16="http://schemas.microsoft.com/office/drawing/2014/main" id="{E6B906ED-B463-5F74-170F-036CF2B0E4C3}"/>
                </a:ext>
              </a:extLst>
            </p:cNvPr>
            <p:cNvSpPr/>
            <p:nvPr/>
          </p:nvSpPr>
          <p:spPr>
            <a:xfrm>
              <a:off x="-55466606" y="-46808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4" name="Ellipse 1963">
              <a:extLst>
                <a:ext uri="{FF2B5EF4-FFF2-40B4-BE49-F238E27FC236}">
                  <a16:creationId xmlns:a16="http://schemas.microsoft.com/office/drawing/2014/main" id="{3BC92376-346B-7730-6B0A-E4B503644DFE}"/>
                </a:ext>
              </a:extLst>
            </p:cNvPr>
            <p:cNvSpPr/>
            <p:nvPr/>
          </p:nvSpPr>
          <p:spPr>
            <a:xfrm>
              <a:off x="-61879423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5" name="Ellipse 1964">
              <a:extLst>
                <a:ext uri="{FF2B5EF4-FFF2-40B4-BE49-F238E27FC236}">
                  <a16:creationId xmlns:a16="http://schemas.microsoft.com/office/drawing/2014/main" id="{B4868EC2-28C0-8A78-723E-0A21B0B94D98}"/>
                </a:ext>
              </a:extLst>
            </p:cNvPr>
            <p:cNvSpPr/>
            <p:nvPr/>
          </p:nvSpPr>
          <p:spPr>
            <a:xfrm>
              <a:off x="-57466805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6" name="Ellipse 1965">
              <a:extLst>
                <a:ext uri="{FF2B5EF4-FFF2-40B4-BE49-F238E27FC236}">
                  <a16:creationId xmlns:a16="http://schemas.microsoft.com/office/drawing/2014/main" id="{3736A668-2206-E2B2-818E-0AF3C94185A0}"/>
                </a:ext>
              </a:extLst>
            </p:cNvPr>
            <p:cNvSpPr/>
            <p:nvPr/>
          </p:nvSpPr>
          <p:spPr>
            <a:xfrm>
              <a:off x="-57919385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7" name="Ellipse 1966">
              <a:extLst>
                <a:ext uri="{FF2B5EF4-FFF2-40B4-BE49-F238E27FC236}">
                  <a16:creationId xmlns:a16="http://schemas.microsoft.com/office/drawing/2014/main" id="{D83BD0A1-079D-D2F9-30A4-57CC6DF8A6E9}"/>
                </a:ext>
              </a:extLst>
            </p:cNvPr>
            <p:cNvSpPr/>
            <p:nvPr/>
          </p:nvSpPr>
          <p:spPr>
            <a:xfrm>
              <a:off x="-59465232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8" name="Ellipse 1967">
              <a:extLst>
                <a:ext uri="{FF2B5EF4-FFF2-40B4-BE49-F238E27FC236}">
                  <a16:creationId xmlns:a16="http://schemas.microsoft.com/office/drawing/2014/main" id="{DA0933D0-AD36-58E1-9F50-1BCC8A8B82A8}"/>
                </a:ext>
              </a:extLst>
            </p:cNvPr>
            <p:cNvSpPr/>
            <p:nvPr/>
          </p:nvSpPr>
          <p:spPr>
            <a:xfrm>
              <a:off x="-59993296" y="-912158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9" name="Ellipse 1968">
              <a:extLst>
                <a:ext uri="{FF2B5EF4-FFF2-40B4-BE49-F238E27FC236}">
                  <a16:creationId xmlns:a16="http://schemas.microsoft.com/office/drawing/2014/main" id="{25039CEE-2D74-A4FB-24F9-FA258E56ACD7}"/>
                </a:ext>
              </a:extLst>
            </p:cNvPr>
            <p:cNvSpPr/>
            <p:nvPr/>
          </p:nvSpPr>
          <p:spPr>
            <a:xfrm>
              <a:off x="-58748176" y="-918732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0" name="Ellipse 1969">
              <a:extLst>
                <a:ext uri="{FF2B5EF4-FFF2-40B4-BE49-F238E27FC236}">
                  <a16:creationId xmlns:a16="http://schemas.microsoft.com/office/drawing/2014/main" id="{FAEE4B19-F607-1F07-FC3B-79AB68525B1D}"/>
                </a:ext>
              </a:extLst>
            </p:cNvPr>
            <p:cNvSpPr/>
            <p:nvPr/>
          </p:nvSpPr>
          <p:spPr>
            <a:xfrm>
              <a:off x="-58295676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1" name="Ellipse 1970">
              <a:extLst>
                <a:ext uri="{FF2B5EF4-FFF2-40B4-BE49-F238E27FC236}">
                  <a16:creationId xmlns:a16="http://schemas.microsoft.com/office/drawing/2014/main" id="{E63F69DE-B58E-712C-78A5-829D97C3896B}"/>
                </a:ext>
              </a:extLst>
            </p:cNvPr>
            <p:cNvSpPr/>
            <p:nvPr/>
          </p:nvSpPr>
          <p:spPr>
            <a:xfrm>
              <a:off x="-58371966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2" name="Ellipse 1971">
              <a:extLst>
                <a:ext uri="{FF2B5EF4-FFF2-40B4-BE49-F238E27FC236}">
                  <a16:creationId xmlns:a16="http://schemas.microsoft.com/office/drawing/2014/main" id="{8EDBEB5D-86A1-47A4-8483-56EEA0EB1210}"/>
                </a:ext>
              </a:extLst>
            </p:cNvPr>
            <p:cNvSpPr/>
            <p:nvPr/>
          </p:nvSpPr>
          <p:spPr>
            <a:xfrm>
              <a:off x="-59012651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3" name="Ellipse 1972">
              <a:extLst>
                <a:ext uri="{FF2B5EF4-FFF2-40B4-BE49-F238E27FC236}">
                  <a16:creationId xmlns:a16="http://schemas.microsoft.com/office/drawing/2014/main" id="{E7EB38DA-1A63-33F2-F94F-2E5C6985FE16}"/>
                </a:ext>
              </a:extLst>
            </p:cNvPr>
            <p:cNvSpPr/>
            <p:nvPr/>
          </p:nvSpPr>
          <p:spPr>
            <a:xfrm>
              <a:off x="-61011561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4" name="Ellipse 1973">
              <a:extLst>
                <a:ext uri="{FF2B5EF4-FFF2-40B4-BE49-F238E27FC236}">
                  <a16:creationId xmlns:a16="http://schemas.microsoft.com/office/drawing/2014/main" id="{CCD863F0-BB0B-1F6D-4993-2198796B3B70}"/>
                </a:ext>
              </a:extLst>
            </p:cNvPr>
            <p:cNvSpPr/>
            <p:nvPr/>
          </p:nvSpPr>
          <p:spPr>
            <a:xfrm>
              <a:off x="-60558981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5" name="Ellipse 1974">
              <a:extLst>
                <a:ext uri="{FF2B5EF4-FFF2-40B4-BE49-F238E27FC236}">
                  <a16:creationId xmlns:a16="http://schemas.microsoft.com/office/drawing/2014/main" id="{26EF90B3-E3E5-8B21-5ED4-4D302530C5C7}"/>
                </a:ext>
              </a:extLst>
            </p:cNvPr>
            <p:cNvSpPr/>
            <p:nvPr/>
          </p:nvSpPr>
          <p:spPr>
            <a:xfrm>
              <a:off x="-60106401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6" name="Ellipse 1975">
              <a:extLst>
                <a:ext uri="{FF2B5EF4-FFF2-40B4-BE49-F238E27FC236}">
                  <a16:creationId xmlns:a16="http://schemas.microsoft.com/office/drawing/2014/main" id="{554A04F2-9AD9-34C9-AC7B-2B6C8898DED0}"/>
                </a:ext>
              </a:extLst>
            </p:cNvPr>
            <p:cNvSpPr/>
            <p:nvPr/>
          </p:nvSpPr>
          <p:spPr>
            <a:xfrm>
              <a:off x="-58748257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7" name="Ellipse 1976">
              <a:extLst>
                <a:ext uri="{FF2B5EF4-FFF2-40B4-BE49-F238E27FC236}">
                  <a16:creationId xmlns:a16="http://schemas.microsoft.com/office/drawing/2014/main" id="{A1F85982-AC6E-2AD0-F1DE-955BD0291EAA}"/>
                </a:ext>
              </a:extLst>
            </p:cNvPr>
            <p:cNvSpPr/>
            <p:nvPr/>
          </p:nvSpPr>
          <p:spPr>
            <a:xfrm>
              <a:off x="-59653820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8" name="Ellipse 1977">
              <a:extLst>
                <a:ext uri="{FF2B5EF4-FFF2-40B4-BE49-F238E27FC236}">
                  <a16:creationId xmlns:a16="http://schemas.microsoft.com/office/drawing/2014/main" id="{195CF7CC-F0C3-7E30-C768-1EF8A04CF0CE}"/>
                </a:ext>
              </a:extLst>
            </p:cNvPr>
            <p:cNvSpPr/>
            <p:nvPr/>
          </p:nvSpPr>
          <p:spPr>
            <a:xfrm>
              <a:off x="-58560071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9" name="Ellipse 1978">
              <a:extLst>
                <a:ext uri="{FF2B5EF4-FFF2-40B4-BE49-F238E27FC236}">
                  <a16:creationId xmlns:a16="http://schemas.microsoft.com/office/drawing/2014/main" id="{21C87393-95B8-A0C9-19ED-DC55CDE12E8B}"/>
                </a:ext>
              </a:extLst>
            </p:cNvPr>
            <p:cNvSpPr/>
            <p:nvPr/>
          </p:nvSpPr>
          <p:spPr>
            <a:xfrm>
              <a:off x="-59201240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0" name="Ellipse 1979">
              <a:extLst>
                <a:ext uri="{FF2B5EF4-FFF2-40B4-BE49-F238E27FC236}">
                  <a16:creationId xmlns:a16="http://schemas.microsoft.com/office/drawing/2014/main" id="{0D196B05-EB08-5508-C1DE-26A57CFD1678}"/>
                </a:ext>
              </a:extLst>
            </p:cNvPr>
            <p:cNvSpPr/>
            <p:nvPr/>
          </p:nvSpPr>
          <p:spPr>
            <a:xfrm>
              <a:off x="-59200918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1" name="Ellipse 1980">
              <a:extLst>
                <a:ext uri="{FF2B5EF4-FFF2-40B4-BE49-F238E27FC236}">
                  <a16:creationId xmlns:a16="http://schemas.microsoft.com/office/drawing/2014/main" id="{BEEE0E04-2FC6-3983-B90D-DD93FCAF4015}"/>
                </a:ext>
              </a:extLst>
            </p:cNvPr>
            <p:cNvSpPr/>
            <p:nvPr/>
          </p:nvSpPr>
          <p:spPr>
            <a:xfrm>
              <a:off x="-58748659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2" name="Ellipse 1981">
              <a:extLst>
                <a:ext uri="{FF2B5EF4-FFF2-40B4-BE49-F238E27FC236}">
                  <a16:creationId xmlns:a16="http://schemas.microsoft.com/office/drawing/2014/main" id="{52FB34E6-BD28-D62C-4B7B-2927AC50E7BE}"/>
                </a:ext>
              </a:extLst>
            </p:cNvPr>
            <p:cNvSpPr/>
            <p:nvPr/>
          </p:nvSpPr>
          <p:spPr>
            <a:xfrm>
              <a:off x="-58371482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3" name="Ellipse 1982">
              <a:extLst>
                <a:ext uri="{FF2B5EF4-FFF2-40B4-BE49-F238E27FC236}">
                  <a16:creationId xmlns:a16="http://schemas.microsoft.com/office/drawing/2014/main" id="{9787C519-6DFF-4533-DE0B-42BD47D1E302}"/>
                </a:ext>
              </a:extLst>
            </p:cNvPr>
            <p:cNvSpPr/>
            <p:nvPr/>
          </p:nvSpPr>
          <p:spPr>
            <a:xfrm>
              <a:off x="-58296079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4" name="Ellipse 1983">
              <a:extLst>
                <a:ext uri="{FF2B5EF4-FFF2-40B4-BE49-F238E27FC236}">
                  <a16:creationId xmlns:a16="http://schemas.microsoft.com/office/drawing/2014/main" id="{16432C72-F01B-42ED-868F-13E16953B9CD}"/>
                </a:ext>
              </a:extLst>
            </p:cNvPr>
            <p:cNvSpPr/>
            <p:nvPr/>
          </p:nvSpPr>
          <p:spPr>
            <a:xfrm>
              <a:off x="-58107490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5" name="Ellipse 1984">
              <a:extLst>
                <a:ext uri="{FF2B5EF4-FFF2-40B4-BE49-F238E27FC236}">
                  <a16:creationId xmlns:a16="http://schemas.microsoft.com/office/drawing/2014/main" id="{65D6AD04-E2AF-5201-3AE7-BD04B4E68C10}"/>
                </a:ext>
              </a:extLst>
            </p:cNvPr>
            <p:cNvSpPr/>
            <p:nvPr/>
          </p:nvSpPr>
          <p:spPr>
            <a:xfrm>
              <a:off x="-57918902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6" name="Ellipse 1985">
              <a:extLst>
                <a:ext uri="{FF2B5EF4-FFF2-40B4-BE49-F238E27FC236}">
                  <a16:creationId xmlns:a16="http://schemas.microsoft.com/office/drawing/2014/main" id="{AA5F6E43-EAC6-21CE-1A26-54C47786A9E0}"/>
                </a:ext>
              </a:extLst>
            </p:cNvPr>
            <p:cNvSpPr/>
            <p:nvPr/>
          </p:nvSpPr>
          <p:spPr>
            <a:xfrm>
              <a:off x="-61728214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7" name="Ellipse 1986">
              <a:extLst>
                <a:ext uri="{FF2B5EF4-FFF2-40B4-BE49-F238E27FC236}">
                  <a16:creationId xmlns:a16="http://schemas.microsoft.com/office/drawing/2014/main" id="{F78DFFCF-876B-33A0-5E0E-CD7C7024244C}"/>
                </a:ext>
              </a:extLst>
            </p:cNvPr>
            <p:cNvSpPr/>
            <p:nvPr/>
          </p:nvSpPr>
          <p:spPr>
            <a:xfrm>
              <a:off x="-61275553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8" name="Ellipse 1987">
              <a:extLst>
                <a:ext uri="{FF2B5EF4-FFF2-40B4-BE49-F238E27FC236}">
                  <a16:creationId xmlns:a16="http://schemas.microsoft.com/office/drawing/2014/main" id="{5B86D0A5-89A2-5255-CA61-AAACE81B4169}"/>
                </a:ext>
              </a:extLst>
            </p:cNvPr>
            <p:cNvSpPr/>
            <p:nvPr/>
          </p:nvSpPr>
          <p:spPr>
            <a:xfrm>
              <a:off x="-60822973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9" name="Ellipse 1988">
              <a:extLst>
                <a:ext uri="{FF2B5EF4-FFF2-40B4-BE49-F238E27FC236}">
                  <a16:creationId xmlns:a16="http://schemas.microsoft.com/office/drawing/2014/main" id="{F1CA3913-2D58-6429-D6C8-660E0157EA96}"/>
                </a:ext>
              </a:extLst>
            </p:cNvPr>
            <p:cNvSpPr/>
            <p:nvPr/>
          </p:nvSpPr>
          <p:spPr>
            <a:xfrm>
              <a:off x="-61012206" y="-709736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0" name="Ellipse 1989">
              <a:extLst>
                <a:ext uri="{FF2B5EF4-FFF2-40B4-BE49-F238E27FC236}">
                  <a16:creationId xmlns:a16="http://schemas.microsoft.com/office/drawing/2014/main" id="{CB6F7728-F728-7F7B-209D-35C4EB10FC88}"/>
                </a:ext>
              </a:extLst>
            </p:cNvPr>
            <p:cNvSpPr/>
            <p:nvPr/>
          </p:nvSpPr>
          <p:spPr>
            <a:xfrm>
              <a:off x="-60370392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1" name="Ellipse 1990">
              <a:extLst>
                <a:ext uri="{FF2B5EF4-FFF2-40B4-BE49-F238E27FC236}">
                  <a16:creationId xmlns:a16="http://schemas.microsoft.com/office/drawing/2014/main" id="{D1E9E05D-96DF-8213-D625-8CF3333E40DE}"/>
                </a:ext>
              </a:extLst>
            </p:cNvPr>
            <p:cNvSpPr/>
            <p:nvPr/>
          </p:nvSpPr>
          <p:spPr>
            <a:xfrm>
              <a:off x="-61464786" y="-709736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2" name="Ellipse 1991">
              <a:extLst>
                <a:ext uri="{FF2B5EF4-FFF2-40B4-BE49-F238E27FC236}">
                  <a16:creationId xmlns:a16="http://schemas.microsoft.com/office/drawing/2014/main" id="{010B39AC-774A-2657-D5D3-27182672DF1F}"/>
                </a:ext>
              </a:extLst>
            </p:cNvPr>
            <p:cNvSpPr/>
            <p:nvPr/>
          </p:nvSpPr>
          <p:spPr>
            <a:xfrm>
              <a:off x="-61917447" y="-709736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3" name="Ellipse 1992">
              <a:extLst>
                <a:ext uri="{FF2B5EF4-FFF2-40B4-BE49-F238E27FC236}">
                  <a16:creationId xmlns:a16="http://schemas.microsoft.com/office/drawing/2014/main" id="{5434CD4C-6084-1254-23E3-8C57192B6209}"/>
                </a:ext>
              </a:extLst>
            </p:cNvPr>
            <p:cNvSpPr/>
            <p:nvPr/>
          </p:nvSpPr>
          <p:spPr>
            <a:xfrm>
              <a:off x="-57654829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4" name="Ellipse 1993">
              <a:extLst>
                <a:ext uri="{FF2B5EF4-FFF2-40B4-BE49-F238E27FC236}">
                  <a16:creationId xmlns:a16="http://schemas.microsoft.com/office/drawing/2014/main" id="{4FDD8AE3-FDDC-65F1-6E26-22F4987D47BD}"/>
                </a:ext>
              </a:extLst>
            </p:cNvPr>
            <p:cNvSpPr/>
            <p:nvPr/>
          </p:nvSpPr>
          <p:spPr>
            <a:xfrm>
              <a:off x="-59201240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5" name="Ellipse 1994">
              <a:extLst>
                <a:ext uri="{FF2B5EF4-FFF2-40B4-BE49-F238E27FC236}">
                  <a16:creationId xmlns:a16="http://schemas.microsoft.com/office/drawing/2014/main" id="{98417B3B-288B-73AA-795D-69A0D9E81105}"/>
                </a:ext>
              </a:extLst>
            </p:cNvPr>
            <p:cNvSpPr/>
            <p:nvPr/>
          </p:nvSpPr>
          <p:spPr>
            <a:xfrm>
              <a:off x="-59917812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6" name="Ellipse 1995">
              <a:extLst>
                <a:ext uri="{FF2B5EF4-FFF2-40B4-BE49-F238E27FC236}">
                  <a16:creationId xmlns:a16="http://schemas.microsoft.com/office/drawing/2014/main" id="{0155E641-747E-D25E-3CC5-BE6C09F156F8}"/>
                </a:ext>
              </a:extLst>
            </p:cNvPr>
            <p:cNvSpPr/>
            <p:nvPr/>
          </p:nvSpPr>
          <p:spPr>
            <a:xfrm>
              <a:off x="-58107410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7" name="Ellipse 1996">
              <a:extLst>
                <a:ext uri="{FF2B5EF4-FFF2-40B4-BE49-F238E27FC236}">
                  <a16:creationId xmlns:a16="http://schemas.microsoft.com/office/drawing/2014/main" id="{49A6086B-3E3E-AAD6-F7AC-DBF5194B7523}"/>
                </a:ext>
              </a:extLst>
            </p:cNvPr>
            <p:cNvSpPr/>
            <p:nvPr/>
          </p:nvSpPr>
          <p:spPr>
            <a:xfrm>
              <a:off x="-58560071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8" name="Ellipse 1997">
              <a:extLst>
                <a:ext uri="{FF2B5EF4-FFF2-40B4-BE49-F238E27FC236}">
                  <a16:creationId xmlns:a16="http://schemas.microsoft.com/office/drawing/2014/main" id="{A0AA5E74-0D52-D956-BCDC-402FEC1BE790}"/>
                </a:ext>
              </a:extLst>
            </p:cNvPr>
            <p:cNvSpPr/>
            <p:nvPr/>
          </p:nvSpPr>
          <p:spPr>
            <a:xfrm>
              <a:off x="-59012651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9" name="Ellipse 1998">
              <a:extLst>
                <a:ext uri="{FF2B5EF4-FFF2-40B4-BE49-F238E27FC236}">
                  <a16:creationId xmlns:a16="http://schemas.microsoft.com/office/drawing/2014/main" id="{B6DC2022-09AC-FB59-BB0F-1526A6BB24F7}"/>
                </a:ext>
              </a:extLst>
            </p:cNvPr>
            <p:cNvSpPr/>
            <p:nvPr/>
          </p:nvSpPr>
          <p:spPr>
            <a:xfrm>
              <a:off x="-59465232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0" name="Ellipse 1999">
              <a:extLst>
                <a:ext uri="{FF2B5EF4-FFF2-40B4-BE49-F238E27FC236}">
                  <a16:creationId xmlns:a16="http://schemas.microsoft.com/office/drawing/2014/main" id="{3C756DF3-BDB3-B851-5FF9-340FEFD08FC4}"/>
                </a:ext>
              </a:extLst>
            </p:cNvPr>
            <p:cNvSpPr/>
            <p:nvPr/>
          </p:nvSpPr>
          <p:spPr>
            <a:xfrm>
              <a:off x="-58748659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1" name="Ellipse 2000">
              <a:extLst>
                <a:ext uri="{FF2B5EF4-FFF2-40B4-BE49-F238E27FC236}">
                  <a16:creationId xmlns:a16="http://schemas.microsoft.com/office/drawing/2014/main" id="{08E4FB51-AFED-A241-6DBE-C9801C4C94D0}"/>
                </a:ext>
              </a:extLst>
            </p:cNvPr>
            <p:cNvSpPr/>
            <p:nvPr/>
          </p:nvSpPr>
          <p:spPr>
            <a:xfrm>
              <a:off x="-59540635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2" name="Ellipse 2001">
              <a:extLst>
                <a:ext uri="{FF2B5EF4-FFF2-40B4-BE49-F238E27FC236}">
                  <a16:creationId xmlns:a16="http://schemas.microsoft.com/office/drawing/2014/main" id="{35529826-104E-EC75-06D2-E6BCCC97E711}"/>
                </a:ext>
              </a:extLst>
            </p:cNvPr>
            <p:cNvSpPr/>
            <p:nvPr/>
          </p:nvSpPr>
          <p:spPr>
            <a:xfrm>
              <a:off x="-59843053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3" name="Ellipse 2002">
              <a:extLst>
                <a:ext uri="{FF2B5EF4-FFF2-40B4-BE49-F238E27FC236}">
                  <a16:creationId xmlns:a16="http://schemas.microsoft.com/office/drawing/2014/main" id="{60B2B9E2-8869-0A88-551A-D454E903C6A9}"/>
                </a:ext>
              </a:extLst>
            </p:cNvPr>
            <p:cNvSpPr/>
            <p:nvPr/>
          </p:nvSpPr>
          <p:spPr>
            <a:xfrm>
              <a:off x="-59917812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4" name="Ellipse 2003">
              <a:extLst>
                <a:ext uri="{FF2B5EF4-FFF2-40B4-BE49-F238E27FC236}">
                  <a16:creationId xmlns:a16="http://schemas.microsoft.com/office/drawing/2014/main" id="{BE470BED-07F9-404B-F8A9-3DA28327E22D}"/>
                </a:ext>
              </a:extLst>
            </p:cNvPr>
            <p:cNvSpPr/>
            <p:nvPr/>
          </p:nvSpPr>
          <p:spPr>
            <a:xfrm>
              <a:off x="-58975272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5" name="Ellipse 2004">
              <a:extLst>
                <a:ext uri="{FF2B5EF4-FFF2-40B4-BE49-F238E27FC236}">
                  <a16:creationId xmlns:a16="http://schemas.microsoft.com/office/drawing/2014/main" id="{9D94D311-1EAD-DEE9-FCF1-C904BD0CBB0D}"/>
                </a:ext>
              </a:extLst>
            </p:cNvPr>
            <p:cNvSpPr/>
            <p:nvPr/>
          </p:nvSpPr>
          <p:spPr>
            <a:xfrm>
              <a:off x="-58371482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6" name="Ellipse 2005">
              <a:extLst>
                <a:ext uri="{FF2B5EF4-FFF2-40B4-BE49-F238E27FC236}">
                  <a16:creationId xmlns:a16="http://schemas.microsoft.com/office/drawing/2014/main" id="{C249FC4C-4D7F-EBCF-AB12-EAA7914B7195}"/>
                </a:ext>
              </a:extLst>
            </p:cNvPr>
            <p:cNvSpPr/>
            <p:nvPr/>
          </p:nvSpPr>
          <p:spPr>
            <a:xfrm>
              <a:off x="-58296079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7" name="Ellipse 2006">
              <a:extLst>
                <a:ext uri="{FF2B5EF4-FFF2-40B4-BE49-F238E27FC236}">
                  <a16:creationId xmlns:a16="http://schemas.microsoft.com/office/drawing/2014/main" id="{30EA9036-4B7F-7212-6805-DF08354A7EC9}"/>
                </a:ext>
              </a:extLst>
            </p:cNvPr>
            <p:cNvSpPr/>
            <p:nvPr/>
          </p:nvSpPr>
          <p:spPr>
            <a:xfrm>
              <a:off x="-59993296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8" name="Ellipse 2007">
              <a:extLst>
                <a:ext uri="{FF2B5EF4-FFF2-40B4-BE49-F238E27FC236}">
                  <a16:creationId xmlns:a16="http://schemas.microsoft.com/office/drawing/2014/main" id="{6DB8BCAC-D6D6-A2B7-2C24-FE8E8FB33F5E}"/>
                </a:ext>
              </a:extLst>
            </p:cNvPr>
            <p:cNvSpPr/>
            <p:nvPr/>
          </p:nvSpPr>
          <p:spPr>
            <a:xfrm>
              <a:off x="-60219989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9" name="Ellipse 2008">
              <a:extLst>
                <a:ext uri="{FF2B5EF4-FFF2-40B4-BE49-F238E27FC236}">
                  <a16:creationId xmlns:a16="http://schemas.microsoft.com/office/drawing/2014/main" id="{10E4F54F-20D4-7E9D-8247-8E4DC76CDF26}"/>
                </a:ext>
              </a:extLst>
            </p:cNvPr>
            <p:cNvSpPr/>
            <p:nvPr/>
          </p:nvSpPr>
          <p:spPr>
            <a:xfrm>
              <a:off x="-59427852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0" name="Ellipse 2009">
              <a:extLst>
                <a:ext uri="{FF2B5EF4-FFF2-40B4-BE49-F238E27FC236}">
                  <a16:creationId xmlns:a16="http://schemas.microsoft.com/office/drawing/2014/main" id="{9CA5D38F-B15C-88C5-7CCF-6CFDD5F2278E}"/>
                </a:ext>
              </a:extLst>
            </p:cNvPr>
            <p:cNvSpPr/>
            <p:nvPr/>
          </p:nvSpPr>
          <p:spPr>
            <a:xfrm>
              <a:off x="-60295634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1" name="Ellipse 2010">
              <a:extLst>
                <a:ext uri="{FF2B5EF4-FFF2-40B4-BE49-F238E27FC236}">
                  <a16:creationId xmlns:a16="http://schemas.microsoft.com/office/drawing/2014/main" id="{B97A1F64-8AAE-5E8D-DD3D-E41BB29BC92B}"/>
                </a:ext>
              </a:extLst>
            </p:cNvPr>
            <p:cNvSpPr/>
            <p:nvPr/>
          </p:nvSpPr>
          <p:spPr>
            <a:xfrm>
              <a:off x="-57918902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2" name="Ellipse 2011">
              <a:extLst>
                <a:ext uri="{FF2B5EF4-FFF2-40B4-BE49-F238E27FC236}">
                  <a16:creationId xmlns:a16="http://schemas.microsoft.com/office/drawing/2014/main" id="{6F33E0E1-8B7A-098A-3AF3-FCDD61C0B3CF}"/>
                </a:ext>
              </a:extLst>
            </p:cNvPr>
            <p:cNvSpPr/>
            <p:nvPr/>
          </p:nvSpPr>
          <p:spPr>
            <a:xfrm>
              <a:off x="-60370392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3" name="Ellipse 2012">
              <a:extLst>
                <a:ext uri="{FF2B5EF4-FFF2-40B4-BE49-F238E27FC236}">
                  <a16:creationId xmlns:a16="http://schemas.microsoft.com/office/drawing/2014/main" id="{73885814-3EBA-709D-1D34-EBA42892B742}"/>
                </a:ext>
              </a:extLst>
            </p:cNvPr>
            <p:cNvSpPr/>
            <p:nvPr/>
          </p:nvSpPr>
          <p:spPr>
            <a:xfrm>
              <a:off x="-60445876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4" name="Ellipse 2013">
              <a:extLst>
                <a:ext uri="{FF2B5EF4-FFF2-40B4-BE49-F238E27FC236}">
                  <a16:creationId xmlns:a16="http://schemas.microsoft.com/office/drawing/2014/main" id="{D66849A4-4410-A045-5BE7-7F670190E39A}"/>
                </a:ext>
              </a:extLst>
            </p:cNvPr>
            <p:cNvSpPr/>
            <p:nvPr/>
          </p:nvSpPr>
          <p:spPr>
            <a:xfrm>
              <a:off x="-59880433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5" name="Ellipse 2014">
              <a:extLst>
                <a:ext uri="{FF2B5EF4-FFF2-40B4-BE49-F238E27FC236}">
                  <a16:creationId xmlns:a16="http://schemas.microsoft.com/office/drawing/2014/main" id="{EC08C6AC-DD06-8432-78FB-417F413F877E}"/>
                </a:ext>
              </a:extLst>
            </p:cNvPr>
            <p:cNvSpPr/>
            <p:nvPr/>
          </p:nvSpPr>
          <p:spPr>
            <a:xfrm>
              <a:off x="-59465232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6" name="Ellipse 2015">
              <a:extLst>
                <a:ext uri="{FF2B5EF4-FFF2-40B4-BE49-F238E27FC236}">
                  <a16:creationId xmlns:a16="http://schemas.microsoft.com/office/drawing/2014/main" id="{2D02D3DD-1498-6455-7421-10933E220CB3}"/>
                </a:ext>
              </a:extLst>
            </p:cNvPr>
            <p:cNvSpPr/>
            <p:nvPr/>
          </p:nvSpPr>
          <p:spPr>
            <a:xfrm>
              <a:off x="-60672569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7" name="Ellipse 2016">
              <a:extLst>
                <a:ext uri="{FF2B5EF4-FFF2-40B4-BE49-F238E27FC236}">
                  <a16:creationId xmlns:a16="http://schemas.microsoft.com/office/drawing/2014/main" id="{3EA45078-BDEF-1482-4926-B9D9ED5669F2}"/>
                </a:ext>
              </a:extLst>
            </p:cNvPr>
            <p:cNvSpPr/>
            <p:nvPr/>
          </p:nvSpPr>
          <p:spPr>
            <a:xfrm>
              <a:off x="-60748214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8" name="Ellipse 2017">
              <a:extLst>
                <a:ext uri="{FF2B5EF4-FFF2-40B4-BE49-F238E27FC236}">
                  <a16:creationId xmlns:a16="http://schemas.microsoft.com/office/drawing/2014/main" id="{EBC7947A-E8D2-C816-8794-C8D0166C0A93}"/>
                </a:ext>
              </a:extLst>
            </p:cNvPr>
            <p:cNvSpPr/>
            <p:nvPr/>
          </p:nvSpPr>
          <p:spPr>
            <a:xfrm>
              <a:off x="-60333013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9" name="Ellipse 2018">
              <a:extLst>
                <a:ext uri="{FF2B5EF4-FFF2-40B4-BE49-F238E27FC236}">
                  <a16:creationId xmlns:a16="http://schemas.microsoft.com/office/drawing/2014/main" id="{8CFFE328-1298-A748-6662-FA78AD7D56AF}"/>
                </a:ext>
              </a:extLst>
            </p:cNvPr>
            <p:cNvSpPr/>
            <p:nvPr/>
          </p:nvSpPr>
          <p:spPr>
            <a:xfrm>
              <a:off x="-60822973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0" name="Ellipse 2019">
              <a:extLst>
                <a:ext uri="{FF2B5EF4-FFF2-40B4-BE49-F238E27FC236}">
                  <a16:creationId xmlns:a16="http://schemas.microsoft.com/office/drawing/2014/main" id="{0B5F24FB-BE9E-9B55-4958-F993AAEF8C1E}"/>
                </a:ext>
              </a:extLst>
            </p:cNvPr>
            <p:cNvSpPr/>
            <p:nvPr/>
          </p:nvSpPr>
          <p:spPr>
            <a:xfrm>
              <a:off x="-60898457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1" name="Ellipse 2020">
              <a:extLst>
                <a:ext uri="{FF2B5EF4-FFF2-40B4-BE49-F238E27FC236}">
                  <a16:creationId xmlns:a16="http://schemas.microsoft.com/office/drawing/2014/main" id="{4CCF76B9-0D7B-5B94-CF32-2864FF8EBD5F}"/>
                </a:ext>
              </a:extLst>
            </p:cNvPr>
            <p:cNvSpPr/>
            <p:nvPr/>
          </p:nvSpPr>
          <p:spPr>
            <a:xfrm>
              <a:off x="-61125150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2" name="Ellipse 2021">
              <a:extLst>
                <a:ext uri="{FF2B5EF4-FFF2-40B4-BE49-F238E27FC236}">
                  <a16:creationId xmlns:a16="http://schemas.microsoft.com/office/drawing/2014/main" id="{699639B8-DE6A-D118-1E63-F27E6F10EB98}"/>
                </a:ext>
              </a:extLst>
            </p:cNvPr>
            <p:cNvSpPr/>
            <p:nvPr/>
          </p:nvSpPr>
          <p:spPr>
            <a:xfrm>
              <a:off x="-61200875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3" name="Ellipse 2022">
              <a:extLst>
                <a:ext uri="{FF2B5EF4-FFF2-40B4-BE49-F238E27FC236}">
                  <a16:creationId xmlns:a16="http://schemas.microsoft.com/office/drawing/2014/main" id="{AFCCFC59-0E56-38B9-9B3C-B94EF29E53D4}"/>
                </a:ext>
              </a:extLst>
            </p:cNvPr>
            <p:cNvSpPr/>
            <p:nvPr/>
          </p:nvSpPr>
          <p:spPr>
            <a:xfrm>
              <a:off x="-61275553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4" name="Ellipse 2023">
              <a:extLst>
                <a:ext uri="{FF2B5EF4-FFF2-40B4-BE49-F238E27FC236}">
                  <a16:creationId xmlns:a16="http://schemas.microsoft.com/office/drawing/2014/main" id="{CE1EFE5E-B0F9-78B4-E527-D84D169684DA}"/>
                </a:ext>
              </a:extLst>
            </p:cNvPr>
            <p:cNvSpPr/>
            <p:nvPr/>
          </p:nvSpPr>
          <p:spPr>
            <a:xfrm>
              <a:off x="-61351037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5" name="Ellipse 2024">
              <a:extLst>
                <a:ext uri="{FF2B5EF4-FFF2-40B4-BE49-F238E27FC236}">
                  <a16:creationId xmlns:a16="http://schemas.microsoft.com/office/drawing/2014/main" id="{CB84D3AF-51BF-17F6-9756-FE5B0375B341}"/>
                </a:ext>
              </a:extLst>
            </p:cNvPr>
            <p:cNvSpPr/>
            <p:nvPr/>
          </p:nvSpPr>
          <p:spPr>
            <a:xfrm>
              <a:off x="-61577730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6" name="Ellipse 2025">
              <a:extLst>
                <a:ext uri="{FF2B5EF4-FFF2-40B4-BE49-F238E27FC236}">
                  <a16:creationId xmlns:a16="http://schemas.microsoft.com/office/drawing/2014/main" id="{1916E5C4-C97D-853D-00C0-1DB6F8A89174}"/>
                </a:ext>
              </a:extLst>
            </p:cNvPr>
            <p:cNvSpPr/>
            <p:nvPr/>
          </p:nvSpPr>
          <p:spPr>
            <a:xfrm>
              <a:off x="-61653455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7" name="Ellipse 2026">
              <a:extLst>
                <a:ext uri="{FF2B5EF4-FFF2-40B4-BE49-F238E27FC236}">
                  <a16:creationId xmlns:a16="http://schemas.microsoft.com/office/drawing/2014/main" id="{B93D8444-944B-9109-A6CA-AF3685C4EAAA}"/>
                </a:ext>
              </a:extLst>
            </p:cNvPr>
            <p:cNvSpPr/>
            <p:nvPr/>
          </p:nvSpPr>
          <p:spPr>
            <a:xfrm>
              <a:off x="-61728214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8" name="Ellipse 2027">
              <a:extLst>
                <a:ext uri="{FF2B5EF4-FFF2-40B4-BE49-F238E27FC236}">
                  <a16:creationId xmlns:a16="http://schemas.microsoft.com/office/drawing/2014/main" id="{B2826070-0610-48B4-1876-824D3DA690D2}"/>
                </a:ext>
              </a:extLst>
            </p:cNvPr>
            <p:cNvSpPr/>
            <p:nvPr/>
          </p:nvSpPr>
          <p:spPr>
            <a:xfrm>
              <a:off x="-60785593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9" name="Ellipse 2028">
              <a:extLst>
                <a:ext uri="{FF2B5EF4-FFF2-40B4-BE49-F238E27FC236}">
                  <a16:creationId xmlns:a16="http://schemas.microsoft.com/office/drawing/2014/main" id="{7209F508-DACE-4CF7-C3B0-D8E0B43E7B5B}"/>
                </a:ext>
              </a:extLst>
            </p:cNvPr>
            <p:cNvSpPr/>
            <p:nvPr/>
          </p:nvSpPr>
          <p:spPr>
            <a:xfrm>
              <a:off x="-61803617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0" name="Ellipse 2029">
              <a:extLst>
                <a:ext uri="{FF2B5EF4-FFF2-40B4-BE49-F238E27FC236}">
                  <a16:creationId xmlns:a16="http://schemas.microsoft.com/office/drawing/2014/main" id="{5B3DE8A9-CA21-38D1-151F-A2DD1B0ED5A5}"/>
                </a:ext>
              </a:extLst>
            </p:cNvPr>
            <p:cNvSpPr/>
            <p:nvPr/>
          </p:nvSpPr>
          <p:spPr>
            <a:xfrm>
              <a:off x="-59012651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1" name="Ellipse 2030">
              <a:extLst>
                <a:ext uri="{FF2B5EF4-FFF2-40B4-BE49-F238E27FC236}">
                  <a16:creationId xmlns:a16="http://schemas.microsoft.com/office/drawing/2014/main" id="{F7BD2CFD-AE7A-8EDB-89B1-5EA33861429E}"/>
                </a:ext>
              </a:extLst>
            </p:cNvPr>
            <p:cNvSpPr/>
            <p:nvPr/>
          </p:nvSpPr>
          <p:spPr>
            <a:xfrm>
              <a:off x="-58560071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2" name="Ellipse 2031">
              <a:extLst>
                <a:ext uri="{FF2B5EF4-FFF2-40B4-BE49-F238E27FC236}">
                  <a16:creationId xmlns:a16="http://schemas.microsoft.com/office/drawing/2014/main" id="{618F70AF-59A2-4160-5162-3E76A2211EF5}"/>
                </a:ext>
              </a:extLst>
            </p:cNvPr>
            <p:cNvSpPr/>
            <p:nvPr/>
          </p:nvSpPr>
          <p:spPr>
            <a:xfrm>
              <a:off x="-58107410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3" name="Ellipse 2032">
              <a:extLst>
                <a:ext uri="{FF2B5EF4-FFF2-40B4-BE49-F238E27FC236}">
                  <a16:creationId xmlns:a16="http://schemas.microsoft.com/office/drawing/2014/main" id="{CC8743D7-04B1-E4D1-6A79-5A477EA745DF}"/>
                </a:ext>
              </a:extLst>
            </p:cNvPr>
            <p:cNvSpPr/>
            <p:nvPr/>
          </p:nvSpPr>
          <p:spPr>
            <a:xfrm>
              <a:off x="-57654829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4" name="Ellipse 2033">
              <a:extLst>
                <a:ext uri="{FF2B5EF4-FFF2-40B4-BE49-F238E27FC236}">
                  <a16:creationId xmlns:a16="http://schemas.microsoft.com/office/drawing/2014/main" id="{FF464C24-A842-7A7B-0524-72641601825C}"/>
                </a:ext>
              </a:extLst>
            </p:cNvPr>
            <p:cNvSpPr/>
            <p:nvPr/>
          </p:nvSpPr>
          <p:spPr>
            <a:xfrm>
              <a:off x="-61011561" y="-72273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5" name="Ellipse 2034">
              <a:extLst>
                <a:ext uri="{FF2B5EF4-FFF2-40B4-BE49-F238E27FC236}">
                  <a16:creationId xmlns:a16="http://schemas.microsoft.com/office/drawing/2014/main" id="{B3CB247B-2450-49FF-6781-516EF1DD1961}"/>
                </a:ext>
              </a:extLst>
            </p:cNvPr>
            <p:cNvSpPr/>
            <p:nvPr/>
          </p:nvSpPr>
          <p:spPr>
            <a:xfrm>
              <a:off x="-59125756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6" name="Ellipse 2035">
              <a:extLst>
                <a:ext uri="{FF2B5EF4-FFF2-40B4-BE49-F238E27FC236}">
                  <a16:creationId xmlns:a16="http://schemas.microsoft.com/office/drawing/2014/main" id="{A637E07A-A094-853C-A514-64F482092537}"/>
                </a:ext>
              </a:extLst>
            </p:cNvPr>
            <p:cNvSpPr/>
            <p:nvPr/>
          </p:nvSpPr>
          <p:spPr>
            <a:xfrm>
              <a:off x="-59050031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7" name="Ellipse 2036">
              <a:extLst>
                <a:ext uri="{FF2B5EF4-FFF2-40B4-BE49-F238E27FC236}">
                  <a16:creationId xmlns:a16="http://schemas.microsoft.com/office/drawing/2014/main" id="{72075888-48DF-D345-A323-0F0EC72398E8}"/>
                </a:ext>
              </a:extLst>
            </p:cNvPr>
            <p:cNvSpPr/>
            <p:nvPr/>
          </p:nvSpPr>
          <p:spPr>
            <a:xfrm>
              <a:off x="-58975272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8" name="Ellipse 2037">
              <a:extLst>
                <a:ext uri="{FF2B5EF4-FFF2-40B4-BE49-F238E27FC236}">
                  <a16:creationId xmlns:a16="http://schemas.microsoft.com/office/drawing/2014/main" id="{0904D02E-F55F-EF82-203B-BFE8510C4FE7}"/>
                </a:ext>
              </a:extLst>
            </p:cNvPr>
            <p:cNvSpPr/>
            <p:nvPr/>
          </p:nvSpPr>
          <p:spPr>
            <a:xfrm>
              <a:off x="-58824626" y="-918732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9" name="Ellipse 2038">
              <a:extLst>
                <a:ext uri="{FF2B5EF4-FFF2-40B4-BE49-F238E27FC236}">
                  <a16:creationId xmlns:a16="http://schemas.microsoft.com/office/drawing/2014/main" id="{3B08D60D-2A32-E3DA-89B6-0D651600A025}"/>
                </a:ext>
              </a:extLst>
            </p:cNvPr>
            <p:cNvSpPr/>
            <p:nvPr/>
          </p:nvSpPr>
          <p:spPr>
            <a:xfrm>
              <a:off x="-61954827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0" name="Ellipse 2039">
              <a:extLst>
                <a:ext uri="{FF2B5EF4-FFF2-40B4-BE49-F238E27FC236}">
                  <a16:creationId xmlns:a16="http://schemas.microsoft.com/office/drawing/2014/main" id="{F9E40E9A-6B22-54DF-1001-201CBA7DAD91}"/>
                </a:ext>
              </a:extLst>
            </p:cNvPr>
            <p:cNvSpPr/>
            <p:nvPr/>
          </p:nvSpPr>
          <p:spPr>
            <a:xfrm>
              <a:off x="-61879423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1" name="Ellipse 2040">
              <a:extLst>
                <a:ext uri="{FF2B5EF4-FFF2-40B4-BE49-F238E27FC236}">
                  <a16:creationId xmlns:a16="http://schemas.microsoft.com/office/drawing/2014/main" id="{5E51D707-B19A-F419-1869-AA45FE8AE2C8}"/>
                </a:ext>
              </a:extLst>
            </p:cNvPr>
            <p:cNvSpPr/>
            <p:nvPr/>
          </p:nvSpPr>
          <p:spPr>
            <a:xfrm>
              <a:off x="-58673176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2" name="Ellipse 2041">
              <a:extLst>
                <a:ext uri="{FF2B5EF4-FFF2-40B4-BE49-F238E27FC236}">
                  <a16:creationId xmlns:a16="http://schemas.microsoft.com/office/drawing/2014/main" id="{20C1A61C-8215-1368-6506-9B406A2D4403}"/>
                </a:ext>
              </a:extLst>
            </p:cNvPr>
            <p:cNvSpPr/>
            <p:nvPr/>
          </p:nvSpPr>
          <p:spPr>
            <a:xfrm>
              <a:off x="-58597370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3" name="Ellipse 2042">
              <a:extLst>
                <a:ext uri="{FF2B5EF4-FFF2-40B4-BE49-F238E27FC236}">
                  <a16:creationId xmlns:a16="http://schemas.microsoft.com/office/drawing/2014/main" id="{68BAEC7F-E582-5210-8CCC-DAC29D893C1D}"/>
                </a:ext>
              </a:extLst>
            </p:cNvPr>
            <p:cNvSpPr/>
            <p:nvPr/>
          </p:nvSpPr>
          <p:spPr>
            <a:xfrm>
              <a:off x="-58522691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4" name="Ellipse 2043">
              <a:extLst>
                <a:ext uri="{FF2B5EF4-FFF2-40B4-BE49-F238E27FC236}">
                  <a16:creationId xmlns:a16="http://schemas.microsoft.com/office/drawing/2014/main" id="{8A643D30-7542-F6B7-5EF5-EF4FB6640D96}"/>
                </a:ext>
              </a:extLst>
            </p:cNvPr>
            <p:cNvSpPr/>
            <p:nvPr/>
          </p:nvSpPr>
          <p:spPr>
            <a:xfrm>
              <a:off x="-58446966" y="-618260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5" name="Ellipse 2044">
              <a:extLst>
                <a:ext uri="{FF2B5EF4-FFF2-40B4-BE49-F238E27FC236}">
                  <a16:creationId xmlns:a16="http://schemas.microsoft.com/office/drawing/2014/main" id="{7D418ED6-4E54-4C07-51AF-6B23577373CD}"/>
                </a:ext>
              </a:extLst>
            </p:cNvPr>
            <p:cNvSpPr/>
            <p:nvPr/>
          </p:nvSpPr>
          <p:spPr>
            <a:xfrm>
              <a:off x="-61502246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6" name="Ellipse 2045">
              <a:extLst>
                <a:ext uri="{FF2B5EF4-FFF2-40B4-BE49-F238E27FC236}">
                  <a16:creationId xmlns:a16="http://schemas.microsoft.com/office/drawing/2014/main" id="{C930CD86-F581-F357-A9A3-76D5202F746E}"/>
                </a:ext>
              </a:extLst>
            </p:cNvPr>
            <p:cNvSpPr/>
            <p:nvPr/>
          </p:nvSpPr>
          <p:spPr>
            <a:xfrm>
              <a:off x="-61049666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7" name="Ellipse 2046">
              <a:extLst>
                <a:ext uri="{FF2B5EF4-FFF2-40B4-BE49-F238E27FC236}">
                  <a16:creationId xmlns:a16="http://schemas.microsoft.com/office/drawing/2014/main" id="{D3D4E6DC-4000-0490-C9C0-98B855A960B2}"/>
                </a:ext>
              </a:extLst>
            </p:cNvPr>
            <p:cNvSpPr/>
            <p:nvPr/>
          </p:nvSpPr>
          <p:spPr>
            <a:xfrm>
              <a:off x="-58220595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8" name="Ellipse 2047">
              <a:extLst>
                <a:ext uri="{FF2B5EF4-FFF2-40B4-BE49-F238E27FC236}">
                  <a16:creationId xmlns:a16="http://schemas.microsoft.com/office/drawing/2014/main" id="{53C028C6-600D-AE2B-2E77-C6B3144E261C}"/>
                </a:ext>
              </a:extLst>
            </p:cNvPr>
            <p:cNvSpPr/>
            <p:nvPr/>
          </p:nvSpPr>
          <p:spPr>
            <a:xfrm>
              <a:off x="-58144789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9" name="Ellipse 2048">
              <a:extLst>
                <a:ext uri="{FF2B5EF4-FFF2-40B4-BE49-F238E27FC236}">
                  <a16:creationId xmlns:a16="http://schemas.microsoft.com/office/drawing/2014/main" id="{53DB4856-33E9-1EB0-B8B7-6AD74C24536C}"/>
                </a:ext>
              </a:extLst>
            </p:cNvPr>
            <p:cNvSpPr/>
            <p:nvPr/>
          </p:nvSpPr>
          <p:spPr>
            <a:xfrm>
              <a:off x="-58070111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0" name="Ellipse 2049">
              <a:extLst>
                <a:ext uri="{FF2B5EF4-FFF2-40B4-BE49-F238E27FC236}">
                  <a16:creationId xmlns:a16="http://schemas.microsoft.com/office/drawing/2014/main" id="{D090A02C-A113-56EF-2339-9A804906C5C0}"/>
                </a:ext>
              </a:extLst>
            </p:cNvPr>
            <p:cNvSpPr/>
            <p:nvPr/>
          </p:nvSpPr>
          <p:spPr>
            <a:xfrm>
              <a:off x="-57994386" y="-618260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1" name="Ellipse 2050">
              <a:extLst>
                <a:ext uri="{FF2B5EF4-FFF2-40B4-BE49-F238E27FC236}">
                  <a16:creationId xmlns:a16="http://schemas.microsoft.com/office/drawing/2014/main" id="{BFE303B0-17E7-9E9F-A5DC-5D6F0E4DFCE1}"/>
                </a:ext>
              </a:extLst>
            </p:cNvPr>
            <p:cNvSpPr/>
            <p:nvPr/>
          </p:nvSpPr>
          <p:spPr>
            <a:xfrm>
              <a:off x="-60597085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2" name="Ellipse 2051">
              <a:extLst>
                <a:ext uri="{FF2B5EF4-FFF2-40B4-BE49-F238E27FC236}">
                  <a16:creationId xmlns:a16="http://schemas.microsoft.com/office/drawing/2014/main" id="{E202178C-B7EE-D403-C483-CF7EBB6FEDD4}"/>
                </a:ext>
              </a:extLst>
            </p:cNvPr>
            <p:cNvSpPr/>
            <p:nvPr/>
          </p:nvSpPr>
          <p:spPr>
            <a:xfrm>
              <a:off x="-60144505" y="-84684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3" name="Ellipse 2052">
              <a:extLst>
                <a:ext uri="{FF2B5EF4-FFF2-40B4-BE49-F238E27FC236}">
                  <a16:creationId xmlns:a16="http://schemas.microsoft.com/office/drawing/2014/main" id="{BDC1896E-C993-A1EB-FBEC-D02247A9F45F}"/>
                </a:ext>
              </a:extLst>
            </p:cNvPr>
            <p:cNvSpPr/>
            <p:nvPr/>
          </p:nvSpPr>
          <p:spPr>
            <a:xfrm>
              <a:off x="-55052130" y="-618244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4" name="Ellipse 2053">
              <a:extLst>
                <a:ext uri="{FF2B5EF4-FFF2-40B4-BE49-F238E27FC236}">
                  <a16:creationId xmlns:a16="http://schemas.microsoft.com/office/drawing/2014/main" id="{A4B62CB4-DAF0-B176-3791-883D2B8DF23F}"/>
                </a:ext>
              </a:extLst>
            </p:cNvPr>
            <p:cNvSpPr/>
            <p:nvPr/>
          </p:nvSpPr>
          <p:spPr>
            <a:xfrm>
              <a:off x="-60597085" y="-84684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5" name="Ellipse 2054">
              <a:extLst>
                <a:ext uri="{FF2B5EF4-FFF2-40B4-BE49-F238E27FC236}">
                  <a16:creationId xmlns:a16="http://schemas.microsoft.com/office/drawing/2014/main" id="{698B929D-10AB-D766-FA70-48541A7967CE}"/>
                </a:ext>
              </a:extLst>
            </p:cNvPr>
            <p:cNvSpPr/>
            <p:nvPr/>
          </p:nvSpPr>
          <p:spPr>
            <a:xfrm>
              <a:off x="-61049666" y="-84684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6" name="Ellipse 2055">
              <a:extLst>
                <a:ext uri="{FF2B5EF4-FFF2-40B4-BE49-F238E27FC236}">
                  <a16:creationId xmlns:a16="http://schemas.microsoft.com/office/drawing/2014/main" id="{9D312B4F-5E6F-7E5D-9B8F-AC9D9B6F0225}"/>
                </a:ext>
              </a:extLst>
            </p:cNvPr>
            <p:cNvSpPr/>
            <p:nvPr/>
          </p:nvSpPr>
          <p:spPr>
            <a:xfrm>
              <a:off x="-60144505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7" name="Ellipse 2056">
              <a:extLst>
                <a:ext uri="{FF2B5EF4-FFF2-40B4-BE49-F238E27FC236}">
                  <a16:creationId xmlns:a16="http://schemas.microsoft.com/office/drawing/2014/main" id="{1FA22433-F7C0-603E-8F0F-F6F8365B4FAB}"/>
                </a:ext>
              </a:extLst>
            </p:cNvPr>
            <p:cNvSpPr/>
            <p:nvPr/>
          </p:nvSpPr>
          <p:spPr>
            <a:xfrm>
              <a:off x="-55693299" y="-454974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8" name="Ellipse 2057">
              <a:extLst>
                <a:ext uri="{FF2B5EF4-FFF2-40B4-BE49-F238E27FC236}">
                  <a16:creationId xmlns:a16="http://schemas.microsoft.com/office/drawing/2014/main" id="{5AF74353-1FE1-6DA8-6F59-5C7EB86104DC}"/>
                </a:ext>
              </a:extLst>
            </p:cNvPr>
            <p:cNvSpPr/>
            <p:nvPr/>
          </p:nvSpPr>
          <p:spPr>
            <a:xfrm>
              <a:off x="-55617895" y="-454974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9" name="Ellipse 2058">
              <a:extLst>
                <a:ext uri="{FF2B5EF4-FFF2-40B4-BE49-F238E27FC236}">
                  <a16:creationId xmlns:a16="http://schemas.microsoft.com/office/drawing/2014/main" id="{E5D11418-7BB4-363E-A779-0BC8CA92B81C}"/>
                </a:ext>
              </a:extLst>
            </p:cNvPr>
            <p:cNvSpPr/>
            <p:nvPr/>
          </p:nvSpPr>
          <p:spPr>
            <a:xfrm>
              <a:off x="-59653417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0" name="Ellipse 2059">
              <a:extLst>
                <a:ext uri="{FF2B5EF4-FFF2-40B4-BE49-F238E27FC236}">
                  <a16:creationId xmlns:a16="http://schemas.microsoft.com/office/drawing/2014/main" id="{AF7695D1-F3EA-7491-B8E5-69FC8E1A93AA}"/>
                </a:ext>
              </a:extLst>
            </p:cNvPr>
            <p:cNvSpPr/>
            <p:nvPr/>
          </p:nvSpPr>
          <p:spPr>
            <a:xfrm>
              <a:off x="-59691361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1" name="Ellipse 2060">
              <a:extLst>
                <a:ext uri="{FF2B5EF4-FFF2-40B4-BE49-F238E27FC236}">
                  <a16:creationId xmlns:a16="http://schemas.microsoft.com/office/drawing/2014/main" id="{B9BA29E3-C0E8-64F7-22A2-7C031BF02902}"/>
                </a:ext>
              </a:extLst>
            </p:cNvPr>
            <p:cNvSpPr/>
            <p:nvPr/>
          </p:nvSpPr>
          <p:spPr>
            <a:xfrm>
              <a:off x="-59238780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2" name="Ellipse 2061">
              <a:extLst>
                <a:ext uri="{FF2B5EF4-FFF2-40B4-BE49-F238E27FC236}">
                  <a16:creationId xmlns:a16="http://schemas.microsoft.com/office/drawing/2014/main" id="{5700306D-CC62-93A2-EAE5-7186C1E6566B}"/>
                </a:ext>
              </a:extLst>
            </p:cNvPr>
            <p:cNvSpPr/>
            <p:nvPr/>
          </p:nvSpPr>
          <p:spPr>
            <a:xfrm>
              <a:off x="-58786200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3" name="Ellipse 2062">
              <a:extLst>
                <a:ext uri="{FF2B5EF4-FFF2-40B4-BE49-F238E27FC236}">
                  <a16:creationId xmlns:a16="http://schemas.microsoft.com/office/drawing/2014/main" id="{1B6DC394-E089-1970-782E-DD63F62B71EE}"/>
                </a:ext>
              </a:extLst>
            </p:cNvPr>
            <p:cNvSpPr/>
            <p:nvPr/>
          </p:nvSpPr>
          <p:spPr>
            <a:xfrm>
              <a:off x="-58333619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4" name="Ellipse 2063">
              <a:extLst>
                <a:ext uri="{FF2B5EF4-FFF2-40B4-BE49-F238E27FC236}">
                  <a16:creationId xmlns:a16="http://schemas.microsoft.com/office/drawing/2014/main" id="{32839941-F4BF-2E80-16BA-734D69871088}"/>
                </a:ext>
              </a:extLst>
            </p:cNvPr>
            <p:cNvSpPr/>
            <p:nvPr/>
          </p:nvSpPr>
          <p:spPr>
            <a:xfrm>
              <a:off x="-58899627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5" name="Ellipse 2064">
              <a:extLst>
                <a:ext uri="{FF2B5EF4-FFF2-40B4-BE49-F238E27FC236}">
                  <a16:creationId xmlns:a16="http://schemas.microsoft.com/office/drawing/2014/main" id="{F7565893-E021-ACC9-30E4-5F8AD242217C}"/>
                </a:ext>
              </a:extLst>
            </p:cNvPr>
            <p:cNvSpPr/>
            <p:nvPr/>
          </p:nvSpPr>
          <p:spPr>
            <a:xfrm>
              <a:off x="-57881039" y="-6247459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6" name="Ellipse 2065">
              <a:extLst>
                <a:ext uri="{FF2B5EF4-FFF2-40B4-BE49-F238E27FC236}">
                  <a16:creationId xmlns:a16="http://schemas.microsoft.com/office/drawing/2014/main" id="{C24D3394-2E3A-5CC1-6DE4-185FC84CFA6E}"/>
                </a:ext>
              </a:extLst>
            </p:cNvPr>
            <p:cNvSpPr/>
            <p:nvPr/>
          </p:nvSpPr>
          <p:spPr>
            <a:xfrm>
              <a:off x="-58333619" y="-6247459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7" name="Ellipse 2066">
              <a:extLst>
                <a:ext uri="{FF2B5EF4-FFF2-40B4-BE49-F238E27FC236}">
                  <a16:creationId xmlns:a16="http://schemas.microsoft.com/office/drawing/2014/main" id="{4EE54F02-4FFD-D74B-5EF1-C7819802B4AE}"/>
                </a:ext>
              </a:extLst>
            </p:cNvPr>
            <p:cNvSpPr/>
            <p:nvPr/>
          </p:nvSpPr>
          <p:spPr>
            <a:xfrm>
              <a:off x="-58786200" y="-6247459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8" name="Ellipse 2067">
              <a:extLst>
                <a:ext uri="{FF2B5EF4-FFF2-40B4-BE49-F238E27FC236}">
                  <a16:creationId xmlns:a16="http://schemas.microsoft.com/office/drawing/2014/main" id="{892189BC-DE21-5DA3-8C6D-3640842056E2}"/>
                </a:ext>
              </a:extLst>
            </p:cNvPr>
            <p:cNvSpPr/>
            <p:nvPr/>
          </p:nvSpPr>
          <p:spPr>
            <a:xfrm>
              <a:off x="-57881039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9" name="Ellipse 2068">
              <a:extLst>
                <a:ext uri="{FF2B5EF4-FFF2-40B4-BE49-F238E27FC236}">
                  <a16:creationId xmlns:a16="http://schemas.microsoft.com/office/drawing/2014/main" id="{8DF5FD97-5F0E-2913-DBCB-7A649DC2346E}"/>
                </a:ext>
              </a:extLst>
            </p:cNvPr>
            <p:cNvSpPr/>
            <p:nvPr/>
          </p:nvSpPr>
          <p:spPr>
            <a:xfrm>
              <a:off x="-59691361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0" name="Ellipse 2069">
              <a:extLst>
                <a:ext uri="{FF2B5EF4-FFF2-40B4-BE49-F238E27FC236}">
                  <a16:creationId xmlns:a16="http://schemas.microsoft.com/office/drawing/2014/main" id="{15C94261-9C2C-C7C4-2259-BBC363ACC38D}"/>
                </a:ext>
              </a:extLst>
            </p:cNvPr>
            <p:cNvSpPr/>
            <p:nvPr/>
          </p:nvSpPr>
          <p:spPr>
            <a:xfrm>
              <a:off x="-59238780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1" name="Ellipse 2070">
              <a:extLst>
                <a:ext uri="{FF2B5EF4-FFF2-40B4-BE49-F238E27FC236}">
                  <a16:creationId xmlns:a16="http://schemas.microsoft.com/office/drawing/2014/main" id="{5DBF40C5-5367-1A8A-7FBC-E2EF9FFF080F}"/>
                </a:ext>
              </a:extLst>
            </p:cNvPr>
            <p:cNvSpPr/>
            <p:nvPr/>
          </p:nvSpPr>
          <p:spPr>
            <a:xfrm>
              <a:off x="-58333619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2" name="Ellipse 2071">
              <a:extLst>
                <a:ext uri="{FF2B5EF4-FFF2-40B4-BE49-F238E27FC236}">
                  <a16:creationId xmlns:a16="http://schemas.microsoft.com/office/drawing/2014/main" id="{E0492671-DD24-BC5E-425F-F6A4973A88CC}"/>
                </a:ext>
              </a:extLst>
            </p:cNvPr>
            <p:cNvSpPr/>
            <p:nvPr/>
          </p:nvSpPr>
          <p:spPr>
            <a:xfrm>
              <a:off x="-58786200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3" name="Ellipse 2072">
              <a:extLst>
                <a:ext uri="{FF2B5EF4-FFF2-40B4-BE49-F238E27FC236}">
                  <a16:creationId xmlns:a16="http://schemas.microsoft.com/office/drawing/2014/main" id="{D3B9432D-67A4-9F37-F949-30778001C5C2}"/>
                </a:ext>
              </a:extLst>
            </p:cNvPr>
            <p:cNvSpPr/>
            <p:nvPr/>
          </p:nvSpPr>
          <p:spPr>
            <a:xfrm>
              <a:off x="-58333619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4" name="Ellipse 2073">
              <a:extLst>
                <a:ext uri="{FF2B5EF4-FFF2-40B4-BE49-F238E27FC236}">
                  <a16:creationId xmlns:a16="http://schemas.microsoft.com/office/drawing/2014/main" id="{B474917F-3B9F-437C-1114-FBF942CDCD0A}"/>
                </a:ext>
              </a:extLst>
            </p:cNvPr>
            <p:cNvSpPr/>
            <p:nvPr/>
          </p:nvSpPr>
          <p:spPr>
            <a:xfrm>
              <a:off x="-58786200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5" name="Ellipse 2074">
              <a:extLst>
                <a:ext uri="{FF2B5EF4-FFF2-40B4-BE49-F238E27FC236}">
                  <a16:creationId xmlns:a16="http://schemas.microsoft.com/office/drawing/2014/main" id="{03DBF4CA-1919-3614-82C7-D7A2D03046D8}"/>
                </a:ext>
              </a:extLst>
            </p:cNvPr>
            <p:cNvSpPr/>
            <p:nvPr/>
          </p:nvSpPr>
          <p:spPr>
            <a:xfrm>
              <a:off x="-61464625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6" name="Ellipse 2075">
              <a:extLst>
                <a:ext uri="{FF2B5EF4-FFF2-40B4-BE49-F238E27FC236}">
                  <a16:creationId xmlns:a16="http://schemas.microsoft.com/office/drawing/2014/main" id="{2935FD9E-35A2-91BF-6082-046984BCD5B8}"/>
                </a:ext>
              </a:extLst>
            </p:cNvPr>
            <p:cNvSpPr/>
            <p:nvPr/>
          </p:nvSpPr>
          <p:spPr>
            <a:xfrm>
              <a:off x="-59238780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7" name="Ellipse 2076">
              <a:extLst>
                <a:ext uri="{FF2B5EF4-FFF2-40B4-BE49-F238E27FC236}">
                  <a16:creationId xmlns:a16="http://schemas.microsoft.com/office/drawing/2014/main" id="{9712C165-8218-4B10-0C90-1BA51990175B}"/>
                </a:ext>
              </a:extLst>
            </p:cNvPr>
            <p:cNvSpPr/>
            <p:nvPr/>
          </p:nvSpPr>
          <p:spPr>
            <a:xfrm>
              <a:off x="-61012045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8" name="Ellipse 2077">
              <a:extLst>
                <a:ext uri="{FF2B5EF4-FFF2-40B4-BE49-F238E27FC236}">
                  <a16:creationId xmlns:a16="http://schemas.microsoft.com/office/drawing/2014/main" id="{11DE868D-4CD6-6F87-0062-D2BEEF341758}"/>
                </a:ext>
              </a:extLst>
            </p:cNvPr>
            <p:cNvSpPr/>
            <p:nvPr/>
          </p:nvSpPr>
          <p:spPr>
            <a:xfrm>
              <a:off x="-60559464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9" name="Ellipse 2078">
              <a:extLst>
                <a:ext uri="{FF2B5EF4-FFF2-40B4-BE49-F238E27FC236}">
                  <a16:creationId xmlns:a16="http://schemas.microsoft.com/office/drawing/2014/main" id="{51E6D1B2-B4FD-8897-C33D-634EEFCEAB6C}"/>
                </a:ext>
              </a:extLst>
            </p:cNvPr>
            <p:cNvSpPr/>
            <p:nvPr/>
          </p:nvSpPr>
          <p:spPr>
            <a:xfrm>
              <a:off x="-60106803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0" name="Ellipse 2079">
              <a:extLst>
                <a:ext uri="{FF2B5EF4-FFF2-40B4-BE49-F238E27FC236}">
                  <a16:creationId xmlns:a16="http://schemas.microsoft.com/office/drawing/2014/main" id="{5F5A8E32-A1F3-70A8-D20F-8757E20DFE17}"/>
                </a:ext>
              </a:extLst>
            </p:cNvPr>
            <p:cNvSpPr/>
            <p:nvPr/>
          </p:nvSpPr>
          <p:spPr>
            <a:xfrm>
              <a:off x="-58899627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1" name="Ellipse 2080">
              <a:extLst>
                <a:ext uri="{FF2B5EF4-FFF2-40B4-BE49-F238E27FC236}">
                  <a16:creationId xmlns:a16="http://schemas.microsoft.com/office/drawing/2014/main" id="{58B73E9E-0B0A-6797-15A8-A8D630B78477}"/>
                </a:ext>
              </a:extLst>
            </p:cNvPr>
            <p:cNvSpPr/>
            <p:nvPr/>
          </p:nvSpPr>
          <p:spPr>
            <a:xfrm>
              <a:off x="-58673014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2" name="Ellipse 2081">
              <a:extLst>
                <a:ext uri="{FF2B5EF4-FFF2-40B4-BE49-F238E27FC236}">
                  <a16:creationId xmlns:a16="http://schemas.microsoft.com/office/drawing/2014/main" id="{991C065A-78DC-92FD-B6B9-C4FB6B094168}"/>
                </a:ext>
              </a:extLst>
            </p:cNvPr>
            <p:cNvSpPr/>
            <p:nvPr/>
          </p:nvSpPr>
          <p:spPr>
            <a:xfrm>
              <a:off x="-58447047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3" name="Ellipse 2082">
              <a:extLst>
                <a:ext uri="{FF2B5EF4-FFF2-40B4-BE49-F238E27FC236}">
                  <a16:creationId xmlns:a16="http://schemas.microsoft.com/office/drawing/2014/main" id="{C5CD31AD-EC6B-CCE1-FEB6-B1454753E649}"/>
                </a:ext>
              </a:extLst>
            </p:cNvPr>
            <p:cNvSpPr/>
            <p:nvPr/>
          </p:nvSpPr>
          <p:spPr>
            <a:xfrm>
              <a:off x="-58220434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4" name="Ellipse 2083">
              <a:extLst>
                <a:ext uri="{FF2B5EF4-FFF2-40B4-BE49-F238E27FC236}">
                  <a16:creationId xmlns:a16="http://schemas.microsoft.com/office/drawing/2014/main" id="{260D66C9-7A2F-78CB-DC9D-1879BE1C61F0}"/>
                </a:ext>
              </a:extLst>
            </p:cNvPr>
            <p:cNvSpPr/>
            <p:nvPr/>
          </p:nvSpPr>
          <p:spPr>
            <a:xfrm>
              <a:off x="-57994466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5" name="Ellipse 2084">
              <a:extLst>
                <a:ext uri="{FF2B5EF4-FFF2-40B4-BE49-F238E27FC236}">
                  <a16:creationId xmlns:a16="http://schemas.microsoft.com/office/drawing/2014/main" id="{F09DD484-D2FF-AC57-B997-5D7748925A11}"/>
                </a:ext>
              </a:extLst>
            </p:cNvPr>
            <p:cNvSpPr/>
            <p:nvPr/>
          </p:nvSpPr>
          <p:spPr>
            <a:xfrm>
              <a:off x="-61464384" y="-657541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6" name="Forme libre 2085">
              <a:extLst>
                <a:ext uri="{FF2B5EF4-FFF2-40B4-BE49-F238E27FC236}">
                  <a16:creationId xmlns:a16="http://schemas.microsoft.com/office/drawing/2014/main" id="{BB284A87-CE86-E4F1-8FB9-0A8CD1AA20E5}"/>
                </a:ext>
              </a:extLst>
            </p:cNvPr>
            <p:cNvSpPr/>
            <p:nvPr/>
          </p:nvSpPr>
          <p:spPr>
            <a:xfrm>
              <a:off x="-58332718" y="-8077656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5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7" name="Ellipse 2086">
              <a:extLst>
                <a:ext uri="{FF2B5EF4-FFF2-40B4-BE49-F238E27FC236}">
                  <a16:creationId xmlns:a16="http://schemas.microsoft.com/office/drawing/2014/main" id="{11078CE3-964A-EC45-A6C0-A92D0973D832}"/>
                </a:ext>
              </a:extLst>
            </p:cNvPr>
            <p:cNvSpPr/>
            <p:nvPr/>
          </p:nvSpPr>
          <p:spPr>
            <a:xfrm>
              <a:off x="-61916964" y="-801171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8" name="Ellipse 2087">
              <a:extLst>
                <a:ext uri="{FF2B5EF4-FFF2-40B4-BE49-F238E27FC236}">
                  <a16:creationId xmlns:a16="http://schemas.microsoft.com/office/drawing/2014/main" id="{B5258651-1F10-90BC-723D-24586A5034FB}"/>
                </a:ext>
              </a:extLst>
            </p:cNvPr>
            <p:cNvSpPr/>
            <p:nvPr/>
          </p:nvSpPr>
          <p:spPr>
            <a:xfrm>
              <a:off x="-58333619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9" name="Ellipse 2088">
              <a:extLst>
                <a:ext uri="{FF2B5EF4-FFF2-40B4-BE49-F238E27FC236}">
                  <a16:creationId xmlns:a16="http://schemas.microsoft.com/office/drawing/2014/main" id="{D07ADA2B-BD70-97B4-71B4-A0CDB0EE4FC9}"/>
                </a:ext>
              </a:extLst>
            </p:cNvPr>
            <p:cNvSpPr/>
            <p:nvPr/>
          </p:nvSpPr>
          <p:spPr>
            <a:xfrm>
              <a:off x="-61955229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0" name="Ellipse 2089">
              <a:extLst>
                <a:ext uri="{FF2B5EF4-FFF2-40B4-BE49-F238E27FC236}">
                  <a16:creationId xmlns:a16="http://schemas.microsoft.com/office/drawing/2014/main" id="{A88CB662-3729-434C-A3C1-44968811C81C}"/>
                </a:ext>
              </a:extLst>
            </p:cNvPr>
            <p:cNvSpPr/>
            <p:nvPr/>
          </p:nvSpPr>
          <p:spPr>
            <a:xfrm>
              <a:off x="-61502649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1" name="Ellipse 2090">
              <a:extLst>
                <a:ext uri="{FF2B5EF4-FFF2-40B4-BE49-F238E27FC236}">
                  <a16:creationId xmlns:a16="http://schemas.microsoft.com/office/drawing/2014/main" id="{98E80733-3B8A-7A7A-BE55-C826DCB08BA1}"/>
                </a:ext>
              </a:extLst>
            </p:cNvPr>
            <p:cNvSpPr/>
            <p:nvPr/>
          </p:nvSpPr>
          <p:spPr>
            <a:xfrm>
              <a:off x="-61464384" y="-801171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2" name="Ellipse 2091">
              <a:extLst>
                <a:ext uri="{FF2B5EF4-FFF2-40B4-BE49-F238E27FC236}">
                  <a16:creationId xmlns:a16="http://schemas.microsoft.com/office/drawing/2014/main" id="{CE24ED66-B579-828F-CFDF-102F3126FBB7}"/>
                </a:ext>
              </a:extLst>
            </p:cNvPr>
            <p:cNvSpPr/>
            <p:nvPr/>
          </p:nvSpPr>
          <p:spPr>
            <a:xfrm>
              <a:off x="-61050069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3" name="Ellipse 2092">
              <a:extLst>
                <a:ext uri="{FF2B5EF4-FFF2-40B4-BE49-F238E27FC236}">
                  <a16:creationId xmlns:a16="http://schemas.microsoft.com/office/drawing/2014/main" id="{862DE7DC-4B5D-7B84-2583-8A51CE16F37B}"/>
                </a:ext>
              </a:extLst>
            </p:cNvPr>
            <p:cNvSpPr/>
            <p:nvPr/>
          </p:nvSpPr>
          <p:spPr>
            <a:xfrm>
              <a:off x="-60597488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4" name="Ellipse 2093">
              <a:extLst>
                <a:ext uri="{FF2B5EF4-FFF2-40B4-BE49-F238E27FC236}">
                  <a16:creationId xmlns:a16="http://schemas.microsoft.com/office/drawing/2014/main" id="{9ECBD2F0-8DFF-108B-6BAD-8F9764AE3852}"/>
                </a:ext>
              </a:extLst>
            </p:cNvPr>
            <p:cNvSpPr/>
            <p:nvPr/>
          </p:nvSpPr>
          <p:spPr>
            <a:xfrm>
              <a:off x="-60144908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5" name="Ellipse 2094">
              <a:extLst>
                <a:ext uri="{FF2B5EF4-FFF2-40B4-BE49-F238E27FC236}">
                  <a16:creationId xmlns:a16="http://schemas.microsoft.com/office/drawing/2014/main" id="{D19A4132-4A55-7843-7D87-760585681D76}"/>
                </a:ext>
              </a:extLst>
            </p:cNvPr>
            <p:cNvSpPr/>
            <p:nvPr/>
          </p:nvSpPr>
          <p:spPr>
            <a:xfrm>
              <a:off x="-57881039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6" name="Ellipse 2095">
              <a:extLst>
                <a:ext uri="{FF2B5EF4-FFF2-40B4-BE49-F238E27FC236}">
                  <a16:creationId xmlns:a16="http://schemas.microsoft.com/office/drawing/2014/main" id="{F392F625-85C4-CEB2-C9C4-D8F39B92B632}"/>
                </a:ext>
              </a:extLst>
            </p:cNvPr>
            <p:cNvSpPr/>
            <p:nvPr/>
          </p:nvSpPr>
          <p:spPr>
            <a:xfrm>
              <a:off x="-58786200" y="-9252982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7" name="Forme libre 2096">
              <a:extLst>
                <a:ext uri="{FF2B5EF4-FFF2-40B4-BE49-F238E27FC236}">
                  <a16:creationId xmlns:a16="http://schemas.microsoft.com/office/drawing/2014/main" id="{43C1D16B-E12E-4C4E-1295-A5927C9424B6}"/>
                </a:ext>
              </a:extLst>
            </p:cNvPr>
            <p:cNvSpPr/>
            <p:nvPr/>
          </p:nvSpPr>
          <p:spPr>
            <a:xfrm>
              <a:off x="-58334457" y="-5986661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9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2" y="24384"/>
                    <a:pt x="17272" y="49841"/>
                    <a:pt x="4463" y="29299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8" name="Forme libre 2097">
              <a:extLst>
                <a:ext uri="{FF2B5EF4-FFF2-40B4-BE49-F238E27FC236}">
                  <a16:creationId xmlns:a16="http://schemas.microsoft.com/office/drawing/2014/main" id="{04195BAB-70C2-0B5A-C705-8822B49F8E79}"/>
                </a:ext>
              </a:extLst>
            </p:cNvPr>
            <p:cNvSpPr/>
            <p:nvPr/>
          </p:nvSpPr>
          <p:spPr>
            <a:xfrm>
              <a:off x="-59239618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9" name="Forme libre 2098">
              <a:extLst>
                <a:ext uri="{FF2B5EF4-FFF2-40B4-BE49-F238E27FC236}">
                  <a16:creationId xmlns:a16="http://schemas.microsoft.com/office/drawing/2014/main" id="{F99B51FB-712D-5BDB-90C2-F497AFDEAC9D}"/>
                </a:ext>
              </a:extLst>
            </p:cNvPr>
            <p:cNvSpPr/>
            <p:nvPr/>
          </p:nvSpPr>
          <p:spPr>
            <a:xfrm>
              <a:off x="-58787037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0" name="Forme libre 2099">
              <a:extLst>
                <a:ext uri="{FF2B5EF4-FFF2-40B4-BE49-F238E27FC236}">
                  <a16:creationId xmlns:a16="http://schemas.microsoft.com/office/drawing/2014/main" id="{9570103C-93B1-069E-AC75-3FDDC1342F53}"/>
                </a:ext>
              </a:extLst>
            </p:cNvPr>
            <p:cNvSpPr/>
            <p:nvPr/>
          </p:nvSpPr>
          <p:spPr>
            <a:xfrm>
              <a:off x="-58334457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2" y="24384"/>
                    <a:pt x="17272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1" name="Forme libre 2100">
              <a:extLst>
                <a:ext uri="{FF2B5EF4-FFF2-40B4-BE49-F238E27FC236}">
                  <a16:creationId xmlns:a16="http://schemas.microsoft.com/office/drawing/2014/main" id="{2ADBBD3F-DC98-C0B4-05B2-BB551224D170}"/>
                </a:ext>
              </a:extLst>
            </p:cNvPr>
            <p:cNvSpPr/>
            <p:nvPr/>
          </p:nvSpPr>
          <p:spPr>
            <a:xfrm>
              <a:off x="-57881877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1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2" name="Ellipse 2101">
              <a:extLst>
                <a:ext uri="{FF2B5EF4-FFF2-40B4-BE49-F238E27FC236}">
                  <a16:creationId xmlns:a16="http://schemas.microsoft.com/office/drawing/2014/main" id="{B33F6412-C4AC-D250-06F5-83A20145E6FC}"/>
                </a:ext>
              </a:extLst>
            </p:cNvPr>
            <p:cNvSpPr/>
            <p:nvPr/>
          </p:nvSpPr>
          <p:spPr>
            <a:xfrm>
              <a:off x="-58333619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3" name="Ellipse 2102">
              <a:extLst>
                <a:ext uri="{FF2B5EF4-FFF2-40B4-BE49-F238E27FC236}">
                  <a16:creationId xmlns:a16="http://schemas.microsoft.com/office/drawing/2014/main" id="{FE4C219F-881A-0A1B-355D-1BE1F8880E51}"/>
                </a:ext>
              </a:extLst>
            </p:cNvPr>
            <p:cNvSpPr/>
            <p:nvPr/>
          </p:nvSpPr>
          <p:spPr>
            <a:xfrm>
              <a:off x="-59238780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4" name="Ellipse 2103">
              <a:extLst>
                <a:ext uri="{FF2B5EF4-FFF2-40B4-BE49-F238E27FC236}">
                  <a16:creationId xmlns:a16="http://schemas.microsoft.com/office/drawing/2014/main" id="{D6FB2870-9EB8-9F3D-4CDE-B6DC8AFA8B87}"/>
                </a:ext>
              </a:extLst>
            </p:cNvPr>
            <p:cNvSpPr/>
            <p:nvPr/>
          </p:nvSpPr>
          <p:spPr>
            <a:xfrm>
              <a:off x="-62068495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5" name="Ellipse 2104">
              <a:extLst>
                <a:ext uri="{FF2B5EF4-FFF2-40B4-BE49-F238E27FC236}">
                  <a16:creationId xmlns:a16="http://schemas.microsoft.com/office/drawing/2014/main" id="{73286FCE-22F5-B28E-1DB7-27BB56BD2667}"/>
                </a:ext>
              </a:extLst>
            </p:cNvPr>
            <p:cNvSpPr/>
            <p:nvPr/>
          </p:nvSpPr>
          <p:spPr>
            <a:xfrm>
              <a:off x="-61917206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6" name="Ellipse 2105">
              <a:extLst>
                <a:ext uri="{FF2B5EF4-FFF2-40B4-BE49-F238E27FC236}">
                  <a16:creationId xmlns:a16="http://schemas.microsoft.com/office/drawing/2014/main" id="{B74EC424-51FC-6979-CC1D-FBF8259F1060}"/>
                </a:ext>
              </a:extLst>
            </p:cNvPr>
            <p:cNvSpPr/>
            <p:nvPr/>
          </p:nvSpPr>
          <p:spPr>
            <a:xfrm>
              <a:off x="-58975111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7" name="Forme libre 2106">
              <a:extLst>
                <a:ext uri="{FF2B5EF4-FFF2-40B4-BE49-F238E27FC236}">
                  <a16:creationId xmlns:a16="http://schemas.microsoft.com/office/drawing/2014/main" id="{019F4993-A0B8-2996-4CF1-6BB4ED82EA0C}"/>
                </a:ext>
              </a:extLst>
            </p:cNvPr>
            <p:cNvSpPr/>
            <p:nvPr/>
          </p:nvSpPr>
          <p:spPr>
            <a:xfrm>
              <a:off x="-58899909" y="-5920554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8" name="Ellipse 2107">
              <a:extLst>
                <a:ext uri="{FF2B5EF4-FFF2-40B4-BE49-F238E27FC236}">
                  <a16:creationId xmlns:a16="http://schemas.microsoft.com/office/drawing/2014/main" id="{E1F46D69-91CA-C943-6242-09B8C8658AD1}"/>
                </a:ext>
              </a:extLst>
            </p:cNvPr>
            <p:cNvSpPr/>
            <p:nvPr/>
          </p:nvSpPr>
          <p:spPr>
            <a:xfrm>
              <a:off x="-6176535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9" name="Ellipse 2108">
              <a:extLst>
                <a:ext uri="{FF2B5EF4-FFF2-40B4-BE49-F238E27FC236}">
                  <a16:creationId xmlns:a16="http://schemas.microsoft.com/office/drawing/2014/main" id="{5FD4E3EA-3EA1-F42B-1980-38FB62D3C72E}"/>
                </a:ext>
              </a:extLst>
            </p:cNvPr>
            <p:cNvSpPr/>
            <p:nvPr/>
          </p:nvSpPr>
          <p:spPr>
            <a:xfrm>
              <a:off x="-58786200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0" name="Forme libre 2109">
              <a:extLst>
                <a:ext uri="{FF2B5EF4-FFF2-40B4-BE49-F238E27FC236}">
                  <a16:creationId xmlns:a16="http://schemas.microsoft.com/office/drawing/2014/main" id="{7D6DE0F6-FDF9-4011-F950-8739AB56A706}"/>
                </a:ext>
              </a:extLst>
            </p:cNvPr>
            <p:cNvSpPr/>
            <p:nvPr/>
          </p:nvSpPr>
          <p:spPr>
            <a:xfrm>
              <a:off x="-58667697" y="-5920693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1" name="Ellipse 2110">
              <a:extLst>
                <a:ext uri="{FF2B5EF4-FFF2-40B4-BE49-F238E27FC236}">
                  <a16:creationId xmlns:a16="http://schemas.microsoft.com/office/drawing/2014/main" id="{B2689168-7C1B-A797-64BF-A30FAC58CECC}"/>
                </a:ext>
              </a:extLst>
            </p:cNvPr>
            <p:cNvSpPr/>
            <p:nvPr/>
          </p:nvSpPr>
          <p:spPr>
            <a:xfrm>
              <a:off x="-58597208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2" name="Ellipse 2111">
              <a:extLst>
                <a:ext uri="{FF2B5EF4-FFF2-40B4-BE49-F238E27FC236}">
                  <a16:creationId xmlns:a16="http://schemas.microsoft.com/office/drawing/2014/main" id="{6DEB2CE5-926E-D16C-E0E5-3484B5FD3CEE}"/>
                </a:ext>
              </a:extLst>
            </p:cNvPr>
            <p:cNvSpPr/>
            <p:nvPr/>
          </p:nvSpPr>
          <p:spPr>
            <a:xfrm>
              <a:off x="-58522530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3" name="Forme libre 2112">
              <a:extLst>
                <a:ext uri="{FF2B5EF4-FFF2-40B4-BE49-F238E27FC236}">
                  <a16:creationId xmlns:a16="http://schemas.microsoft.com/office/drawing/2014/main" id="{823A3B19-46B4-2EC8-574A-FF37C8858527}"/>
                </a:ext>
              </a:extLst>
            </p:cNvPr>
            <p:cNvSpPr/>
            <p:nvPr/>
          </p:nvSpPr>
          <p:spPr>
            <a:xfrm>
              <a:off x="-58447329" y="-5920554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4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4" name="Ellipse 2113">
              <a:extLst>
                <a:ext uri="{FF2B5EF4-FFF2-40B4-BE49-F238E27FC236}">
                  <a16:creationId xmlns:a16="http://schemas.microsoft.com/office/drawing/2014/main" id="{8F4631A9-226A-9A2E-5A4E-160BF4962265}"/>
                </a:ext>
              </a:extLst>
            </p:cNvPr>
            <p:cNvSpPr/>
            <p:nvPr/>
          </p:nvSpPr>
          <p:spPr>
            <a:xfrm>
              <a:off x="-61690674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5" name="Ellipse 2114">
              <a:extLst>
                <a:ext uri="{FF2B5EF4-FFF2-40B4-BE49-F238E27FC236}">
                  <a16:creationId xmlns:a16="http://schemas.microsoft.com/office/drawing/2014/main" id="{12098389-35A6-4F71-7CC7-85EE6221D1C2}"/>
                </a:ext>
              </a:extLst>
            </p:cNvPr>
            <p:cNvSpPr/>
            <p:nvPr/>
          </p:nvSpPr>
          <p:spPr>
            <a:xfrm>
              <a:off x="-61615915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6" name="Forme libre 2115">
              <a:extLst>
                <a:ext uri="{FF2B5EF4-FFF2-40B4-BE49-F238E27FC236}">
                  <a16:creationId xmlns:a16="http://schemas.microsoft.com/office/drawing/2014/main" id="{CF7453C2-D3F4-7756-28FC-2D387A767104}"/>
                </a:ext>
              </a:extLst>
            </p:cNvPr>
            <p:cNvSpPr/>
            <p:nvPr/>
          </p:nvSpPr>
          <p:spPr>
            <a:xfrm>
              <a:off x="-58215117" y="-5920693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7" name="Ellipse 2116">
              <a:extLst>
                <a:ext uri="{FF2B5EF4-FFF2-40B4-BE49-F238E27FC236}">
                  <a16:creationId xmlns:a16="http://schemas.microsoft.com/office/drawing/2014/main" id="{3F56E63D-F67E-32DF-B45A-4AE7EA7360AD}"/>
                </a:ext>
              </a:extLst>
            </p:cNvPr>
            <p:cNvSpPr/>
            <p:nvPr/>
          </p:nvSpPr>
          <p:spPr>
            <a:xfrm>
              <a:off x="-58144628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8" name="Ellipse 2117">
              <a:extLst>
                <a:ext uri="{FF2B5EF4-FFF2-40B4-BE49-F238E27FC236}">
                  <a16:creationId xmlns:a16="http://schemas.microsoft.com/office/drawing/2014/main" id="{E9B6FCE0-F6A6-D7D5-E1EC-AAC67086A00D}"/>
                </a:ext>
              </a:extLst>
            </p:cNvPr>
            <p:cNvSpPr/>
            <p:nvPr/>
          </p:nvSpPr>
          <p:spPr>
            <a:xfrm>
              <a:off x="-58069950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9" name="Forme libre 2118">
              <a:extLst>
                <a:ext uri="{FF2B5EF4-FFF2-40B4-BE49-F238E27FC236}">
                  <a16:creationId xmlns:a16="http://schemas.microsoft.com/office/drawing/2014/main" id="{10436B83-20B3-786B-2524-E8274E6349CE}"/>
                </a:ext>
              </a:extLst>
            </p:cNvPr>
            <p:cNvSpPr/>
            <p:nvPr/>
          </p:nvSpPr>
          <p:spPr>
            <a:xfrm>
              <a:off x="-57994749" y="-5920554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0" name="Ellipse 2119">
              <a:extLst>
                <a:ext uri="{FF2B5EF4-FFF2-40B4-BE49-F238E27FC236}">
                  <a16:creationId xmlns:a16="http://schemas.microsoft.com/office/drawing/2014/main" id="{410B444F-3699-71B3-CF96-616BD600B7A6}"/>
                </a:ext>
              </a:extLst>
            </p:cNvPr>
            <p:cNvSpPr/>
            <p:nvPr/>
          </p:nvSpPr>
          <p:spPr>
            <a:xfrm>
              <a:off x="-61464625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1" name="Ellipse 2120">
              <a:extLst>
                <a:ext uri="{FF2B5EF4-FFF2-40B4-BE49-F238E27FC236}">
                  <a16:creationId xmlns:a16="http://schemas.microsoft.com/office/drawing/2014/main" id="{C625F413-18F7-F022-A4BD-FA16CADEA4DE}"/>
                </a:ext>
              </a:extLst>
            </p:cNvPr>
            <p:cNvSpPr/>
            <p:nvPr/>
          </p:nvSpPr>
          <p:spPr>
            <a:xfrm>
              <a:off x="-54901806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2" name="Ellipse 2121">
              <a:extLst>
                <a:ext uri="{FF2B5EF4-FFF2-40B4-BE49-F238E27FC236}">
                  <a16:creationId xmlns:a16="http://schemas.microsoft.com/office/drawing/2014/main" id="{A0296A5E-F4F3-FE54-F2F8-60159F60D0F4}"/>
                </a:ext>
              </a:extLst>
            </p:cNvPr>
            <p:cNvSpPr/>
            <p:nvPr/>
          </p:nvSpPr>
          <p:spPr>
            <a:xfrm>
              <a:off x="-59238780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3" name="Ellipse 2122">
              <a:extLst>
                <a:ext uri="{FF2B5EF4-FFF2-40B4-BE49-F238E27FC236}">
                  <a16:creationId xmlns:a16="http://schemas.microsoft.com/office/drawing/2014/main" id="{264D694A-53CE-E563-52A7-1F23A4E312F7}"/>
                </a:ext>
              </a:extLst>
            </p:cNvPr>
            <p:cNvSpPr/>
            <p:nvPr/>
          </p:nvSpPr>
          <p:spPr>
            <a:xfrm>
              <a:off x="-6131277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4" name="Ellipse 2123">
              <a:extLst>
                <a:ext uri="{FF2B5EF4-FFF2-40B4-BE49-F238E27FC236}">
                  <a16:creationId xmlns:a16="http://schemas.microsoft.com/office/drawing/2014/main" id="{FD61CB87-7066-05A8-FB5F-1F78CA92D200}"/>
                </a:ext>
              </a:extLst>
            </p:cNvPr>
            <p:cNvSpPr/>
            <p:nvPr/>
          </p:nvSpPr>
          <p:spPr>
            <a:xfrm>
              <a:off x="-61238013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5" name="Forme libre 2124">
              <a:extLst>
                <a:ext uri="{FF2B5EF4-FFF2-40B4-BE49-F238E27FC236}">
                  <a16:creationId xmlns:a16="http://schemas.microsoft.com/office/drawing/2014/main" id="{6C454844-0133-83CC-6E68-7D5F94A94D92}"/>
                </a:ext>
              </a:extLst>
            </p:cNvPr>
            <p:cNvSpPr/>
            <p:nvPr/>
          </p:nvSpPr>
          <p:spPr>
            <a:xfrm>
              <a:off x="-58785298" y="-5856785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6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6" name="Ellipse 2125">
              <a:extLst>
                <a:ext uri="{FF2B5EF4-FFF2-40B4-BE49-F238E27FC236}">
                  <a16:creationId xmlns:a16="http://schemas.microsoft.com/office/drawing/2014/main" id="{D266B1C8-C3DD-D756-4504-005F49741FE3}"/>
                </a:ext>
              </a:extLst>
            </p:cNvPr>
            <p:cNvSpPr/>
            <p:nvPr/>
          </p:nvSpPr>
          <p:spPr>
            <a:xfrm>
              <a:off x="-61163335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7" name="Ellipse 2126">
              <a:extLst>
                <a:ext uri="{FF2B5EF4-FFF2-40B4-BE49-F238E27FC236}">
                  <a16:creationId xmlns:a16="http://schemas.microsoft.com/office/drawing/2014/main" id="{CF66414C-CD81-B32A-9AF2-8782D0725083}"/>
                </a:ext>
              </a:extLst>
            </p:cNvPr>
            <p:cNvSpPr/>
            <p:nvPr/>
          </p:nvSpPr>
          <p:spPr>
            <a:xfrm>
              <a:off x="-59691361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8" name="Ellipse 2127">
              <a:extLst>
                <a:ext uri="{FF2B5EF4-FFF2-40B4-BE49-F238E27FC236}">
                  <a16:creationId xmlns:a16="http://schemas.microsoft.com/office/drawing/2014/main" id="{1C6D9D3E-21FB-6BB5-9F89-B688A05A6141}"/>
                </a:ext>
              </a:extLst>
            </p:cNvPr>
            <p:cNvSpPr/>
            <p:nvPr/>
          </p:nvSpPr>
          <p:spPr>
            <a:xfrm>
              <a:off x="-61012045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9" name="Ellipse 2128">
              <a:extLst>
                <a:ext uri="{FF2B5EF4-FFF2-40B4-BE49-F238E27FC236}">
                  <a16:creationId xmlns:a16="http://schemas.microsoft.com/office/drawing/2014/main" id="{B026BC67-563E-2A99-17AC-7B946B6552E4}"/>
                </a:ext>
              </a:extLst>
            </p:cNvPr>
            <p:cNvSpPr/>
            <p:nvPr/>
          </p:nvSpPr>
          <p:spPr>
            <a:xfrm>
              <a:off x="-6086019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0" name="Ellipse 2129">
              <a:extLst>
                <a:ext uri="{FF2B5EF4-FFF2-40B4-BE49-F238E27FC236}">
                  <a16:creationId xmlns:a16="http://schemas.microsoft.com/office/drawing/2014/main" id="{1ADF78C6-205E-D602-EB2C-B31B749DE5A9}"/>
                </a:ext>
              </a:extLst>
            </p:cNvPr>
            <p:cNvSpPr/>
            <p:nvPr/>
          </p:nvSpPr>
          <p:spPr>
            <a:xfrm>
              <a:off x="-6078543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1" name="Forme libre 2130">
              <a:extLst>
                <a:ext uri="{FF2B5EF4-FFF2-40B4-BE49-F238E27FC236}">
                  <a16:creationId xmlns:a16="http://schemas.microsoft.com/office/drawing/2014/main" id="{4FB4B59F-2F29-72FF-44BD-3207620C5944}"/>
                </a:ext>
              </a:extLst>
            </p:cNvPr>
            <p:cNvSpPr/>
            <p:nvPr/>
          </p:nvSpPr>
          <p:spPr>
            <a:xfrm>
              <a:off x="-58332718" y="-5856785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5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2" name="Ellipse 2131">
              <a:extLst>
                <a:ext uri="{FF2B5EF4-FFF2-40B4-BE49-F238E27FC236}">
                  <a16:creationId xmlns:a16="http://schemas.microsoft.com/office/drawing/2014/main" id="{ED1EB5B0-B91D-2944-599E-3C908E579860}"/>
                </a:ext>
              </a:extLst>
            </p:cNvPr>
            <p:cNvSpPr/>
            <p:nvPr/>
          </p:nvSpPr>
          <p:spPr>
            <a:xfrm>
              <a:off x="-60710754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3" name="Ellipse 2132">
              <a:extLst>
                <a:ext uri="{FF2B5EF4-FFF2-40B4-BE49-F238E27FC236}">
                  <a16:creationId xmlns:a16="http://schemas.microsoft.com/office/drawing/2014/main" id="{DB01D518-F929-976B-9920-F3053527DD0B}"/>
                </a:ext>
              </a:extLst>
            </p:cNvPr>
            <p:cNvSpPr/>
            <p:nvPr/>
          </p:nvSpPr>
          <p:spPr>
            <a:xfrm>
              <a:off x="-60559464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4" name="Ellipse 2133">
              <a:extLst>
                <a:ext uri="{FF2B5EF4-FFF2-40B4-BE49-F238E27FC236}">
                  <a16:creationId xmlns:a16="http://schemas.microsoft.com/office/drawing/2014/main" id="{C862E7C0-6C1A-29F1-52F6-367564B88CCA}"/>
                </a:ext>
              </a:extLst>
            </p:cNvPr>
            <p:cNvSpPr/>
            <p:nvPr/>
          </p:nvSpPr>
          <p:spPr>
            <a:xfrm>
              <a:off x="-6040761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5" name="Ellipse 2134">
              <a:extLst>
                <a:ext uri="{FF2B5EF4-FFF2-40B4-BE49-F238E27FC236}">
                  <a16:creationId xmlns:a16="http://schemas.microsoft.com/office/drawing/2014/main" id="{0FED76A7-6AF7-C0BA-0FD7-14DDAD0ABBCE}"/>
                </a:ext>
              </a:extLst>
            </p:cNvPr>
            <p:cNvSpPr/>
            <p:nvPr/>
          </p:nvSpPr>
          <p:spPr>
            <a:xfrm>
              <a:off x="-6033285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6" name="Forme libre 2135">
              <a:extLst>
                <a:ext uri="{FF2B5EF4-FFF2-40B4-BE49-F238E27FC236}">
                  <a16:creationId xmlns:a16="http://schemas.microsoft.com/office/drawing/2014/main" id="{35186C92-E753-5FE9-BE8E-48320F7C56C1}"/>
                </a:ext>
              </a:extLst>
            </p:cNvPr>
            <p:cNvSpPr/>
            <p:nvPr/>
          </p:nvSpPr>
          <p:spPr>
            <a:xfrm>
              <a:off x="-60258916" y="-7881699"/>
              <a:ext cx="37945" cy="36825"/>
            </a:xfrm>
            <a:custGeom>
              <a:avLst/>
              <a:gdLst>
                <a:gd name="csX0" fmla="*/ 32724 w 37945"/>
                <a:gd name="csY0" fmla="*/ 2986 h 36825"/>
                <a:gd name="csX1" fmla="*/ 8476 w 37945"/>
                <a:gd name="csY1" fmla="*/ 33518 h 36825"/>
                <a:gd name="csX2" fmla="*/ 32724 w 37945"/>
                <a:gd name="csY2" fmla="*/ 2986 h 368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45" h="36825">
                  <a:moveTo>
                    <a:pt x="32724" y="2986"/>
                  </a:moveTo>
                  <a:cubicBezTo>
                    <a:pt x="45775" y="11445"/>
                    <a:pt x="33127" y="47858"/>
                    <a:pt x="8476" y="33518"/>
                  </a:cubicBezTo>
                  <a:cubicBezTo>
                    <a:pt x="-14081" y="20387"/>
                    <a:pt x="13390" y="-9501"/>
                    <a:pt x="32724" y="2986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7" name="Ellipse 2136">
              <a:extLst>
                <a:ext uri="{FF2B5EF4-FFF2-40B4-BE49-F238E27FC236}">
                  <a16:creationId xmlns:a16="http://schemas.microsoft.com/office/drawing/2014/main" id="{EE1ABC21-813D-D91E-43D5-3C1D9958DC72}"/>
                </a:ext>
              </a:extLst>
            </p:cNvPr>
            <p:cNvSpPr/>
            <p:nvPr/>
          </p:nvSpPr>
          <p:spPr>
            <a:xfrm>
              <a:off x="-60106803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8" name="Ellipse 2137">
              <a:extLst>
                <a:ext uri="{FF2B5EF4-FFF2-40B4-BE49-F238E27FC236}">
                  <a16:creationId xmlns:a16="http://schemas.microsoft.com/office/drawing/2014/main" id="{DCB2B8D4-6364-E6D0-0D9A-6DAFAC405510}"/>
                </a:ext>
              </a:extLst>
            </p:cNvPr>
            <p:cNvSpPr/>
            <p:nvPr/>
          </p:nvSpPr>
          <p:spPr>
            <a:xfrm>
              <a:off x="-54712251" y="-58565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9" name="Forme libre 2138">
              <a:extLst>
                <a:ext uri="{FF2B5EF4-FFF2-40B4-BE49-F238E27FC236}">
                  <a16:creationId xmlns:a16="http://schemas.microsoft.com/office/drawing/2014/main" id="{500FB785-7632-A1E0-4CFA-10143E1EE1AA}"/>
                </a:ext>
              </a:extLst>
            </p:cNvPr>
            <p:cNvSpPr/>
            <p:nvPr/>
          </p:nvSpPr>
          <p:spPr>
            <a:xfrm>
              <a:off x="-60025520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0" name="Ellipse 2139">
              <a:extLst>
                <a:ext uri="{FF2B5EF4-FFF2-40B4-BE49-F238E27FC236}">
                  <a16:creationId xmlns:a16="http://schemas.microsoft.com/office/drawing/2014/main" id="{9BE2E441-2238-5A79-C7BD-8969049CED74}"/>
                </a:ext>
              </a:extLst>
            </p:cNvPr>
            <p:cNvSpPr/>
            <p:nvPr/>
          </p:nvSpPr>
          <p:spPr>
            <a:xfrm>
              <a:off x="-58786200" y="-87299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1" name="Ellipse 2140">
              <a:extLst>
                <a:ext uri="{FF2B5EF4-FFF2-40B4-BE49-F238E27FC236}">
                  <a16:creationId xmlns:a16="http://schemas.microsoft.com/office/drawing/2014/main" id="{0AAB4D93-03E0-6D8E-4E0C-6C12025C1B22}"/>
                </a:ext>
              </a:extLst>
            </p:cNvPr>
            <p:cNvSpPr/>
            <p:nvPr/>
          </p:nvSpPr>
          <p:spPr>
            <a:xfrm>
              <a:off x="-5995503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2" name="Ellipse 2141">
              <a:extLst>
                <a:ext uri="{FF2B5EF4-FFF2-40B4-BE49-F238E27FC236}">
                  <a16:creationId xmlns:a16="http://schemas.microsoft.com/office/drawing/2014/main" id="{12729A15-F36F-C490-26E8-6A1323E4909F}"/>
                </a:ext>
              </a:extLst>
            </p:cNvPr>
            <p:cNvSpPr/>
            <p:nvPr/>
          </p:nvSpPr>
          <p:spPr>
            <a:xfrm>
              <a:off x="-59691361" y="-87299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3" name="Ellipse 2142">
              <a:extLst>
                <a:ext uri="{FF2B5EF4-FFF2-40B4-BE49-F238E27FC236}">
                  <a16:creationId xmlns:a16="http://schemas.microsoft.com/office/drawing/2014/main" id="{93FDECC9-BC96-7E8B-581A-AC5B59B2EF26}"/>
                </a:ext>
              </a:extLst>
            </p:cNvPr>
            <p:cNvSpPr/>
            <p:nvPr/>
          </p:nvSpPr>
          <p:spPr>
            <a:xfrm>
              <a:off x="-5988027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4" name="Ellipse 2143">
              <a:extLst>
                <a:ext uri="{FF2B5EF4-FFF2-40B4-BE49-F238E27FC236}">
                  <a16:creationId xmlns:a16="http://schemas.microsoft.com/office/drawing/2014/main" id="{2C01C7A8-12F2-F4C1-A7F3-A69448AF23DE}"/>
                </a:ext>
              </a:extLst>
            </p:cNvPr>
            <p:cNvSpPr/>
            <p:nvPr/>
          </p:nvSpPr>
          <p:spPr>
            <a:xfrm>
              <a:off x="-59691361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5" name="Forme libre 2144">
              <a:extLst>
                <a:ext uri="{FF2B5EF4-FFF2-40B4-BE49-F238E27FC236}">
                  <a16:creationId xmlns:a16="http://schemas.microsoft.com/office/drawing/2014/main" id="{0279F281-9BE3-71E1-D872-CB31B5256E0E}"/>
                </a:ext>
              </a:extLst>
            </p:cNvPr>
            <p:cNvSpPr/>
            <p:nvPr/>
          </p:nvSpPr>
          <p:spPr>
            <a:xfrm>
              <a:off x="-59572939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6" name="Ellipse 2145">
              <a:extLst>
                <a:ext uri="{FF2B5EF4-FFF2-40B4-BE49-F238E27FC236}">
                  <a16:creationId xmlns:a16="http://schemas.microsoft.com/office/drawing/2014/main" id="{A7F8395F-1E5F-5E2F-B172-01373A45055A}"/>
                </a:ext>
              </a:extLst>
            </p:cNvPr>
            <p:cNvSpPr/>
            <p:nvPr/>
          </p:nvSpPr>
          <p:spPr>
            <a:xfrm>
              <a:off x="-5950245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7" name="Ellipse 2146">
              <a:extLst>
                <a:ext uri="{FF2B5EF4-FFF2-40B4-BE49-F238E27FC236}">
                  <a16:creationId xmlns:a16="http://schemas.microsoft.com/office/drawing/2014/main" id="{6AA6502F-3EDE-110C-03E3-D6867A581A41}"/>
                </a:ext>
              </a:extLst>
            </p:cNvPr>
            <p:cNvSpPr/>
            <p:nvPr/>
          </p:nvSpPr>
          <p:spPr>
            <a:xfrm>
              <a:off x="-5942769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8" name="Forme libre 2147">
              <a:extLst>
                <a:ext uri="{FF2B5EF4-FFF2-40B4-BE49-F238E27FC236}">
                  <a16:creationId xmlns:a16="http://schemas.microsoft.com/office/drawing/2014/main" id="{AC3844A8-89A0-A357-9C25-A5971D1ABCD6}"/>
                </a:ext>
              </a:extLst>
            </p:cNvPr>
            <p:cNvSpPr/>
            <p:nvPr/>
          </p:nvSpPr>
          <p:spPr>
            <a:xfrm>
              <a:off x="-59352490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9" name="Forme libre 2148">
              <a:extLst>
                <a:ext uri="{FF2B5EF4-FFF2-40B4-BE49-F238E27FC236}">
                  <a16:creationId xmlns:a16="http://schemas.microsoft.com/office/drawing/2014/main" id="{A1F09518-56D7-B5CD-81D8-99883C0C4D00}"/>
                </a:ext>
              </a:extLst>
            </p:cNvPr>
            <p:cNvSpPr/>
            <p:nvPr/>
          </p:nvSpPr>
          <p:spPr>
            <a:xfrm>
              <a:off x="-59120278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0" name="Ellipse 2149">
              <a:extLst>
                <a:ext uri="{FF2B5EF4-FFF2-40B4-BE49-F238E27FC236}">
                  <a16:creationId xmlns:a16="http://schemas.microsoft.com/office/drawing/2014/main" id="{50C8E461-5933-9A23-8DE5-F171C4CBD365}"/>
                </a:ext>
              </a:extLst>
            </p:cNvPr>
            <p:cNvSpPr/>
            <p:nvPr/>
          </p:nvSpPr>
          <p:spPr>
            <a:xfrm>
              <a:off x="-54750275" y="-579084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1" name="Ellipse 2150">
              <a:extLst>
                <a:ext uri="{FF2B5EF4-FFF2-40B4-BE49-F238E27FC236}">
                  <a16:creationId xmlns:a16="http://schemas.microsoft.com/office/drawing/2014/main" id="{30413D47-8FCC-D702-D29F-008820753AA1}"/>
                </a:ext>
              </a:extLst>
            </p:cNvPr>
            <p:cNvSpPr/>
            <p:nvPr/>
          </p:nvSpPr>
          <p:spPr>
            <a:xfrm>
              <a:off x="-59049869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2" name="Ellipse 2151">
              <a:extLst>
                <a:ext uri="{FF2B5EF4-FFF2-40B4-BE49-F238E27FC236}">
                  <a16:creationId xmlns:a16="http://schemas.microsoft.com/office/drawing/2014/main" id="{725510D9-F0E9-455E-7A11-2A616603D35C}"/>
                </a:ext>
              </a:extLst>
            </p:cNvPr>
            <p:cNvSpPr/>
            <p:nvPr/>
          </p:nvSpPr>
          <p:spPr>
            <a:xfrm>
              <a:off x="-5897511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3" name="Forme libre 2152">
              <a:extLst>
                <a:ext uri="{FF2B5EF4-FFF2-40B4-BE49-F238E27FC236}">
                  <a16:creationId xmlns:a16="http://schemas.microsoft.com/office/drawing/2014/main" id="{13F3D3A9-E5A7-464A-90EC-960ED2B9871C}"/>
                </a:ext>
              </a:extLst>
            </p:cNvPr>
            <p:cNvSpPr/>
            <p:nvPr/>
          </p:nvSpPr>
          <p:spPr>
            <a:xfrm>
              <a:off x="-58334457" y="-5725165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9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2" y="24384"/>
                    <a:pt x="17272" y="49841"/>
                    <a:pt x="4463" y="29299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4" name="Forme libre 2153">
              <a:extLst>
                <a:ext uri="{FF2B5EF4-FFF2-40B4-BE49-F238E27FC236}">
                  <a16:creationId xmlns:a16="http://schemas.microsoft.com/office/drawing/2014/main" id="{79B8F0A6-5619-79F7-C08A-DE4F47E992CF}"/>
                </a:ext>
              </a:extLst>
            </p:cNvPr>
            <p:cNvSpPr/>
            <p:nvPr/>
          </p:nvSpPr>
          <p:spPr>
            <a:xfrm>
              <a:off x="-58899909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5" name="Forme libre 2154">
              <a:extLst>
                <a:ext uri="{FF2B5EF4-FFF2-40B4-BE49-F238E27FC236}">
                  <a16:creationId xmlns:a16="http://schemas.microsoft.com/office/drawing/2014/main" id="{C4188839-F6F5-F36B-0BE1-F89E17C31C71}"/>
                </a:ext>
              </a:extLst>
            </p:cNvPr>
            <p:cNvSpPr/>
            <p:nvPr/>
          </p:nvSpPr>
          <p:spPr>
            <a:xfrm>
              <a:off x="-58667697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6" name="Ellipse 2155">
              <a:extLst>
                <a:ext uri="{FF2B5EF4-FFF2-40B4-BE49-F238E27FC236}">
                  <a16:creationId xmlns:a16="http://schemas.microsoft.com/office/drawing/2014/main" id="{7CE75F92-695D-B567-7E2D-CA33CB923CA9}"/>
                </a:ext>
              </a:extLst>
            </p:cNvPr>
            <p:cNvSpPr/>
            <p:nvPr/>
          </p:nvSpPr>
          <p:spPr>
            <a:xfrm>
              <a:off x="-58597208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7" name="Ellipse 2156">
              <a:extLst>
                <a:ext uri="{FF2B5EF4-FFF2-40B4-BE49-F238E27FC236}">
                  <a16:creationId xmlns:a16="http://schemas.microsoft.com/office/drawing/2014/main" id="{7E86A110-F26A-4D35-DC7E-397567291F48}"/>
                </a:ext>
              </a:extLst>
            </p:cNvPr>
            <p:cNvSpPr/>
            <p:nvPr/>
          </p:nvSpPr>
          <p:spPr>
            <a:xfrm>
              <a:off x="-5852253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8" name="Forme libre 2157">
              <a:extLst>
                <a:ext uri="{FF2B5EF4-FFF2-40B4-BE49-F238E27FC236}">
                  <a16:creationId xmlns:a16="http://schemas.microsoft.com/office/drawing/2014/main" id="{D72C4F37-3014-4393-512B-23E77606464D}"/>
                </a:ext>
              </a:extLst>
            </p:cNvPr>
            <p:cNvSpPr/>
            <p:nvPr/>
          </p:nvSpPr>
          <p:spPr>
            <a:xfrm>
              <a:off x="-58447329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4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9" name="Forme libre 2158">
              <a:extLst>
                <a:ext uri="{FF2B5EF4-FFF2-40B4-BE49-F238E27FC236}">
                  <a16:creationId xmlns:a16="http://schemas.microsoft.com/office/drawing/2014/main" id="{1F524521-C140-86ED-BD49-028FE00C2BBE}"/>
                </a:ext>
              </a:extLst>
            </p:cNvPr>
            <p:cNvSpPr/>
            <p:nvPr/>
          </p:nvSpPr>
          <p:spPr>
            <a:xfrm>
              <a:off x="-58215117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0" name="Ellipse 2159">
              <a:extLst>
                <a:ext uri="{FF2B5EF4-FFF2-40B4-BE49-F238E27FC236}">
                  <a16:creationId xmlns:a16="http://schemas.microsoft.com/office/drawing/2014/main" id="{10BA70CE-2325-640B-E3D6-7A298B04A5A5}"/>
                </a:ext>
              </a:extLst>
            </p:cNvPr>
            <p:cNvSpPr/>
            <p:nvPr/>
          </p:nvSpPr>
          <p:spPr>
            <a:xfrm>
              <a:off x="-58144628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1" name="Ellipse 2160">
              <a:extLst>
                <a:ext uri="{FF2B5EF4-FFF2-40B4-BE49-F238E27FC236}">
                  <a16:creationId xmlns:a16="http://schemas.microsoft.com/office/drawing/2014/main" id="{13A9CC1D-AFFC-23A4-6DBB-A07804DD34D0}"/>
                </a:ext>
              </a:extLst>
            </p:cNvPr>
            <p:cNvSpPr/>
            <p:nvPr/>
          </p:nvSpPr>
          <p:spPr>
            <a:xfrm>
              <a:off x="-5806995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2" name="Forme libre 2161">
              <a:extLst>
                <a:ext uri="{FF2B5EF4-FFF2-40B4-BE49-F238E27FC236}">
                  <a16:creationId xmlns:a16="http://schemas.microsoft.com/office/drawing/2014/main" id="{EC7404FF-7ADC-61E0-6158-67847A9E4BF1}"/>
                </a:ext>
              </a:extLst>
            </p:cNvPr>
            <p:cNvSpPr/>
            <p:nvPr/>
          </p:nvSpPr>
          <p:spPr>
            <a:xfrm>
              <a:off x="-57994749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3" name="Forme libre 2162">
              <a:extLst>
                <a:ext uri="{FF2B5EF4-FFF2-40B4-BE49-F238E27FC236}">
                  <a16:creationId xmlns:a16="http://schemas.microsoft.com/office/drawing/2014/main" id="{636EC841-985F-72E4-5627-DDE544CB4703}"/>
                </a:ext>
              </a:extLst>
            </p:cNvPr>
            <p:cNvSpPr/>
            <p:nvPr/>
          </p:nvSpPr>
          <p:spPr>
            <a:xfrm>
              <a:off x="-57762537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4" name="Ellipse 2163">
              <a:extLst>
                <a:ext uri="{FF2B5EF4-FFF2-40B4-BE49-F238E27FC236}">
                  <a16:creationId xmlns:a16="http://schemas.microsoft.com/office/drawing/2014/main" id="{FF1BF347-6B28-88EF-981B-A6371D7153B6}"/>
                </a:ext>
              </a:extLst>
            </p:cNvPr>
            <p:cNvSpPr/>
            <p:nvPr/>
          </p:nvSpPr>
          <p:spPr>
            <a:xfrm>
              <a:off x="-54750517" y="-566025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5" name="Ellipse 2164">
              <a:extLst>
                <a:ext uri="{FF2B5EF4-FFF2-40B4-BE49-F238E27FC236}">
                  <a16:creationId xmlns:a16="http://schemas.microsoft.com/office/drawing/2014/main" id="{2F67FE40-D0B0-BBD7-4017-CEE84711C038}"/>
                </a:ext>
              </a:extLst>
            </p:cNvPr>
            <p:cNvSpPr/>
            <p:nvPr/>
          </p:nvSpPr>
          <p:spPr>
            <a:xfrm>
              <a:off x="-60105998" y="-6836189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6" name="Forme libre 2165">
              <a:extLst>
                <a:ext uri="{FF2B5EF4-FFF2-40B4-BE49-F238E27FC236}">
                  <a16:creationId xmlns:a16="http://schemas.microsoft.com/office/drawing/2014/main" id="{DE959273-1A17-D74E-0B49-73DA1E2E9ABE}"/>
                </a:ext>
              </a:extLst>
            </p:cNvPr>
            <p:cNvSpPr/>
            <p:nvPr/>
          </p:nvSpPr>
          <p:spPr>
            <a:xfrm>
              <a:off x="-59692177" y="-7817296"/>
              <a:ext cx="36836" cy="37898"/>
            </a:xfrm>
            <a:custGeom>
              <a:avLst/>
              <a:gdLst>
                <a:gd name="csX0" fmla="*/ 2991 w 36836"/>
                <a:gd name="csY0" fmla="*/ 32677 h 37898"/>
                <a:gd name="csX1" fmla="*/ 33524 w 36836"/>
                <a:gd name="csY1" fmla="*/ 8429 h 37898"/>
                <a:gd name="csX2" fmla="*/ 2991 w 36836"/>
                <a:gd name="csY2" fmla="*/ 32677 h 3789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6836" h="37898">
                  <a:moveTo>
                    <a:pt x="2991" y="32677"/>
                  </a:moveTo>
                  <a:cubicBezTo>
                    <a:pt x="-9495" y="13423"/>
                    <a:pt x="20312" y="-14048"/>
                    <a:pt x="33524" y="8429"/>
                  </a:cubicBezTo>
                  <a:cubicBezTo>
                    <a:pt x="47863" y="33080"/>
                    <a:pt x="11531" y="45728"/>
                    <a:pt x="2991" y="32677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7" name="Ellipse 2166">
              <a:extLst>
                <a:ext uri="{FF2B5EF4-FFF2-40B4-BE49-F238E27FC236}">
                  <a16:creationId xmlns:a16="http://schemas.microsoft.com/office/drawing/2014/main" id="{FF04EE5D-A114-B20E-56C0-E3748EADCD9C}"/>
                </a:ext>
              </a:extLst>
            </p:cNvPr>
            <p:cNvSpPr/>
            <p:nvPr/>
          </p:nvSpPr>
          <p:spPr>
            <a:xfrm>
              <a:off x="-58485151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8" name="Ellipse 2167">
              <a:extLst>
                <a:ext uri="{FF2B5EF4-FFF2-40B4-BE49-F238E27FC236}">
                  <a16:creationId xmlns:a16="http://schemas.microsoft.com/office/drawing/2014/main" id="{0FF8FDA1-1ED2-2824-E368-08A753D7BD59}"/>
                </a:ext>
              </a:extLst>
            </p:cNvPr>
            <p:cNvSpPr/>
            <p:nvPr/>
          </p:nvSpPr>
          <p:spPr>
            <a:xfrm>
              <a:off x="-57881039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9" name="Ellipse 2168">
              <a:extLst>
                <a:ext uri="{FF2B5EF4-FFF2-40B4-BE49-F238E27FC236}">
                  <a16:creationId xmlns:a16="http://schemas.microsoft.com/office/drawing/2014/main" id="{F6F7C294-0CA6-5A27-26FF-101E1CBF0045}"/>
                </a:ext>
              </a:extLst>
            </p:cNvPr>
            <p:cNvSpPr/>
            <p:nvPr/>
          </p:nvSpPr>
          <p:spPr>
            <a:xfrm>
              <a:off x="-60558578" y="-6836189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0" name="Ellipse 2169">
              <a:extLst>
                <a:ext uri="{FF2B5EF4-FFF2-40B4-BE49-F238E27FC236}">
                  <a16:creationId xmlns:a16="http://schemas.microsoft.com/office/drawing/2014/main" id="{0D120F54-5696-3DEB-3EFA-66C705E486F7}"/>
                </a:ext>
              </a:extLst>
            </p:cNvPr>
            <p:cNvSpPr/>
            <p:nvPr/>
          </p:nvSpPr>
          <p:spPr>
            <a:xfrm>
              <a:off x="-58559910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1" name="Ellipse 2170">
              <a:extLst>
                <a:ext uri="{FF2B5EF4-FFF2-40B4-BE49-F238E27FC236}">
                  <a16:creationId xmlns:a16="http://schemas.microsoft.com/office/drawing/2014/main" id="{39AF41E2-2829-C2B2-3E57-0FA35E7379B1}"/>
                </a:ext>
              </a:extLst>
            </p:cNvPr>
            <p:cNvSpPr/>
            <p:nvPr/>
          </p:nvSpPr>
          <p:spPr>
            <a:xfrm>
              <a:off x="-58634588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2" name="Ellipse 2171">
              <a:extLst>
                <a:ext uri="{FF2B5EF4-FFF2-40B4-BE49-F238E27FC236}">
                  <a16:creationId xmlns:a16="http://schemas.microsoft.com/office/drawing/2014/main" id="{19FB1F20-A225-A180-3E08-A145A9C31D9D}"/>
                </a:ext>
              </a:extLst>
            </p:cNvPr>
            <p:cNvSpPr/>
            <p:nvPr/>
          </p:nvSpPr>
          <p:spPr>
            <a:xfrm>
              <a:off x="-54750275" y="-552926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3" name="Ellipse 2172">
              <a:extLst>
                <a:ext uri="{FF2B5EF4-FFF2-40B4-BE49-F238E27FC236}">
                  <a16:creationId xmlns:a16="http://schemas.microsoft.com/office/drawing/2014/main" id="{1FF17514-1C76-BFA9-D750-62AE822E1631}"/>
                </a:ext>
              </a:extLst>
            </p:cNvPr>
            <p:cNvSpPr/>
            <p:nvPr/>
          </p:nvSpPr>
          <p:spPr>
            <a:xfrm>
              <a:off x="-61916964" y="-722714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4" name="Forme libre 2173">
              <a:extLst>
                <a:ext uri="{FF2B5EF4-FFF2-40B4-BE49-F238E27FC236}">
                  <a16:creationId xmlns:a16="http://schemas.microsoft.com/office/drawing/2014/main" id="{1CF7E539-CE14-FADB-A8C7-5F760852DE29}"/>
                </a:ext>
              </a:extLst>
            </p:cNvPr>
            <p:cNvSpPr/>
            <p:nvPr/>
          </p:nvSpPr>
          <p:spPr>
            <a:xfrm>
              <a:off x="-58332718" y="-7816159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5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5" name="Ellipse 2174">
              <a:extLst>
                <a:ext uri="{FF2B5EF4-FFF2-40B4-BE49-F238E27FC236}">
                  <a16:creationId xmlns:a16="http://schemas.microsoft.com/office/drawing/2014/main" id="{B77B4764-02EB-A5EB-7C39-E538AFD0D7FD}"/>
                </a:ext>
              </a:extLst>
            </p:cNvPr>
            <p:cNvSpPr/>
            <p:nvPr/>
          </p:nvSpPr>
          <p:spPr>
            <a:xfrm>
              <a:off x="-58786442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6" name="Ellipse 2175">
              <a:extLst>
                <a:ext uri="{FF2B5EF4-FFF2-40B4-BE49-F238E27FC236}">
                  <a16:creationId xmlns:a16="http://schemas.microsoft.com/office/drawing/2014/main" id="{84750D80-5B04-78C3-7C28-6F9C3C401C50}"/>
                </a:ext>
              </a:extLst>
            </p:cNvPr>
            <p:cNvSpPr/>
            <p:nvPr/>
          </p:nvSpPr>
          <p:spPr>
            <a:xfrm>
              <a:off x="-61464384" y="-722714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7" name="Ellipse 2176">
              <a:extLst>
                <a:ext uri="{FF2B5EF4-FFF2-40B4-BE49-F238E27FC236}">
                  <a16:creationId xmlns:a16="http://schemas.microsoft.com/office/drawing/2014/main" id="{E36FE580-2160-FE70-5632-C204780FFEF7}"/>
                </a:ext>
              </a:extLst>
            </p:cNvPr>
            <p:cNvSpPr/>
            <p:nvPr/>
          </p:nvSpPr>
          <p:spPr>
            <a:xfrm>
              <a:off x="-61916964" y="-775022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8" name="Ellipse 2177">
              <a:extLst>
                <a:ext uri="{FF2B5EF4-FFF2-40B4-BE49-F238E27FC236}">
                  <a16:creationId xmlns:a16="http://schemas.microsoft.com/office/drawing/2014/main" id="{B548660F-6A45-DEBA-97A7-E0A961E250A4}"/>
                </a:ext>
              </a:extLst>
            </p:cNvPr>
            <p:cNvSpPr/>
            <p:nvPr/>
          </p:nvSpPr>
          <p:spPr>
            <a:xfrm>
              <a:off x="-61464384" y="-775022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9" name="Ellipse 2178">
              <a:extLst>
                <a:ext uri="{FF2B5EF4-FFF2-40B4-BE49-F238E27FC236}">
                  <a16:creationId xmlns:a16="http://schemas.microsoft.com/office/drawing/2014/main" id="{BF079578-0F16-2032-C634-3F98ED0C582B}"/>
                </a:ext>
              </a:extLst>
            </p:cNvPr>
            <p:cNvSpPr/>
            <p:nvPr/>
          </p:nvSpPr>
          <p:spPr>
            <a:xfrm>
              <a:off x="-58786200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0" name="Ellipse 2179">
              <a:extLst>
                <a:ext uri="{FF2B5EF4-FFF2-40B4-BE49-F238E27FC236}">
                  <a16:creationId xmlns:a16="http://schemas.microsoft.com/office/drawing/2014/main" id="{10BC4A0B-2468-F555-FDF8-2F5197B01E3D}"/>
                </a:ext>
              </a:extLst>
            </p:cNvPr>
            <p:cNvSpPr/>
            <p:nvPr/>
          </p:nvSpPr>
          <p:spPr>
            <a:xfrm>
              <a:off x="-59691602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1" name="Ellipse 2180">
              <a:extLst>
                <a:ext uri="{FF2B5EF4-FFF2-40B4-BE49-F238E27FC236}">
                  <a16:creationId xmlns:a16="http://schemas.microsoft.com/office/drawing/2014/main" id="{171D0F63-4BE3-D3B3-1BBC-FC7846556C6F}"/>
                </a:ext>
              </a:extLst>
            </p:cNvPr>
            <p:cNvSpPr/>
            <p:nvPr/>
          </p:nvSpPr>
          <p:spPr>
            <a:xfrm>
              <a:off x="-61464384" y="-748864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2" name="Ellipse 2181">
              <a:extLst>
                <a:ext uri="{FF2B5EF4-FFF2-40B4-BE49-F238E27FC236}">
                  <a16:creationId xmlns:a16="http://schemas.microsoft.com/office/drawing/2014/main" id="{0DC1C49B-309A-D1FA-7490-9DDA8FB7BBBC}"/>
                </a:ext>
              </a:extLst>
            </p:cNvPr>
            <p:cNvSpPr/>
            <p:nvPr/>
          </p:nvSpPr>
          <p:spPr>
            <a:xfrm>
              <a:off x="-5757991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3" name="Ellipse 2182">
              <a:extLst>
                <a:ext uri="{FF2B5EF4-FFF2-40B4-BE49-F238E27FC236}">
                  <a16:creationId xmlns:a16="http://schemas.microsoft.com/office/drawing/2014/main" id="{5F301B06-0BEA-45FD-3730-0C2221623DB3}"/>
                </a:ext>
              </a:extLst>
            </p:cNvPr>
            <p:cNvSpPr/>
            <p:nvPr/>
          </p:nvSpPr>
          <p:spPr>
            <a:xfrm>
              <a:off x="-58333619" y="-533415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4" name="Ellipse 2183">
              <a:extLst>
                <a:ext uri="{FF2B5EF4-FFF2-40B4-BE49-F238E27FC236}">
                  <a16:creationId xmlns:a16="http://schemas.microsoft.com/office/drawing/2014/main" id="{75F2D1A3-4E1A-C833-A3D2-F36AB7F16A38}"/>
                </a:ext>
              </a:extLst>
            </p:cNvPr>
            <p:cNvSpPr/>
            <p:nvPr/>
          </p:nvSpPr>
          <p:spPr>
            <a:xfrm>
              <a:off x="-59842892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5" name="Ellipse 2184">
              <a:extLst>
                <a:ext uri="{FF2B5EF4-FFF2-40B4-BE49-F238E27FC236}">
                  <a16:creationId xmlns:a16="http://schemas.microsoft.com/office/drawing/2014/main" id="{A870E33C-C95F-EBF1-3E1D-37D32FFE3BDF}"/>
                </a:ext>
              </a:extLst>
            </p:cNvPr>
            <p:cNvSpPr/>
            <p:nvPr/>
          </p:nvSpPr>
          <p:spPr>
            <a:xfrm>
              <a:off x="-59917651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6" name="Ellipse 2185">
              <a:extLst>
                <a:ext uri="{FF2B5EF4-FFF2-40B4-BE49-F238E27FC236}">
                  <a16:creationId xmlns:a16="http://schemas.microsoft.com/office/drawing/2014/main" id="{67AAFC6E-7CFC-77D2-B46F-9C3345C3EE6E}"/>
                </a:ext>
              </a:extLst>
            </p:cNvPr>
            <p:cNvSpPr/>
            <p:nvPr/>
          </p:nvSpPr>
          <p:spPr>
            <a:xfrm>
              <a:off x="-57654668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7" name="Ellipse 2186">
              <a:extLst>
                <a:ext uri="{FF2B5EF4-FFF2-40B4-BE49-F238E27FC236}">
                  <a16:creationId xmlns:a16="http://schemas.microsoft.com/office/drawing/2014/main" id="{CB87E151-7325-5E41-976C-7F0C95A8D4D1}"/>
                </a:ext>
              </a:extLst>
            </p:cNvPr>
            <p:cNvSpPr/>
            <p:nvPr/>
          </p:nvSpPr>
          <p:spPr>
            <a:xfrm>
              <a:off x="-57729427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8" name="Ellipse 2187">
              <a:extLst>
                <a:ext uri="{FF2B5EF4-FFF2-40B4-BE49-F238E27FC236}">
                  <a16:creationId xmlns:a16="http://schemas.microsoft.com/office/drawing/2014/main" id="{D7803A81-622F-5401-A7E0-94096938BD3E}"/>
                </a:ext>
              </a:extLst>
            </p:cNvPr>
            <p:cNvSpPr/>
            <p:nvPr/>
          </p:nvSpPr>
          <p:spPr>
            <a:xfrm>
              <a:off x="-57881281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9" name="Ellipse 2188">
              <a:extLst>
                <a:ext uri="{FF2B5EF4-FFF2-40B4-BE49-F238E27FC236}">
                  <a16:creationId xmlns:a16="http://schemas.microsoft.com/office/drawing/2014/main" id="{365E958B-CC5C-31BA-E46E-AFE64616BFFD}"/>
                </a:ext>
              </a:extLst>
            </p:cNvPr>
            <p:cNvSpPr/>
            <p:nvPr/>
          </p:nvSpPr>
          <p:spPr>
            <a:xfrm>
              <a:off x="-5803257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0" name="Ellipse 2189">
              <a:extLst>
                <a:ext uri="{FF2B5EF4-FFF2-40B4-BE49-F238E27FC236}">
                  <a16:creationId xmlns:a16="http://schemas.microsoft.com/office/drawing/2014/main" id="{41C9179D-8A7E-4E1B-4D99-2A0621E9DC9F}"/>
                </a:ext>
              </a:extLst>
            </p:cNvPr>
            <p:cNvSpPr/>
            <p:nvPr/>
          </p:nvSpPr>
          <p:spPr>
            <a:xfrm>
              <a:off x="-60144183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1" name="Ellipse 2190">
              <a:extLst>
                <a:ext uri="{FF2B5EF4-FFF2-40B4-BE49-F238E27FC236}">
                  <a16:creationId xmlns:a16="http://schemas.microsoft.com/office/drawing/2014/main" id="{CF91F046-F968-E00F-383F-A1FFDBE53746}"/>
                </a:ext>
              </a:extLst>
            </p:cNvPr>
            <p:cNvSpPr/>
            <p:nvPr/>
          </p:nvSpPr>
          <p:spPr>
            <a:xfrm>
              <a:off x="-58107249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2" name="Ellipse 2191">
              <a:extLst>
                <a:ext uri="{FF2B5EF4-FFF2-40B4-BE49-F238E27FC236}">
                  <a16:creationId xmlns:a16="http://schemas.microsoft.com/office/drawing/2014/main" id="{BD1AD915-089A-9C5B-C585-75F12D2663E9}"/>
                </a:ext>
              </a:extLst>
            </p:cNvPr>
            <p:cNvSpPr/>
            <p:nvPr/>
          </p:nvSpPr>
          <p:spPr>
            <a:xfrm>
              <a:off x="-58182007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3" name="Ellipse 2192">
              <a:extLst>
                <a:ext uri="{FF2B5EF4-FFF2-40B4-BE49-F238E27FC236}">
                  <a16:creationId xmlns:a16="http://schemas.microsoft.com/office/drawing/2014/main" id="{91ABA9E4-39F3-2EB8-57FA-9E8CAABB102C}"/>
                </a:ext>
              </a:extLst>
            </p:cNvPr>
            <p:cNvSpPr/>
            <p:nvPr/>
          </p:nvSpPr>
          <p:spPr>
            <a:xfrm>
              <a:off x="-58333861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4" name="Ellipse 2193">
              <a:extLst>
                <a:ext uri="{FF2B5EF4-FFF2-40B4-BE49-F238E27FC236}">
                  <a16:creationId xmlns:a16="http://schemas.microsoft.com/office/drawing/2014/main" id="{25AC0336-7F62-2796-FB1B-985B9BEE9D32}"/>
                </a:ext>
              </a:extLst>
            </p:cNvPr>
            <p:cNvSpPr/>
            <p:nvPr/>
          </p:nvSpPr>
          <p:spPr>
            <a:xfrm>
              <a:off x="-60295473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5" name="Ellipse 2194">
              <a:extLst>
                <a:ext uri="{FF2B5EF4-FFF2-40B4-BE49-F238E27FC236}">
                  <a16:creationId xmlns:a16="http://schemas.microsoft.com/office/drawing/2014/main" id="{6FDA73CA-6F18-DF69-435B-E8B3EAB8D055}"/>
                </a:ext>
              </a:extLst>
            </p:cNvPr>
            <p:cNvSpPr/>
            <p:nvPr/>
          </p:nvSpPr>
          <p:spPr>
            <a:xfrm>
              <a:off x="-60370231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6" name="Forme libre 2195">
              <a:extLst>
                <a:ext uri="{FF2B5EF4-FFF2-40B4-BE49-F238E27FC236}">
                  <a16:creationId xmlns:a16="http://schemas.microsoft.com/office/drawing/2014/main" id="{AB7542E6-F727-0597-1131-AD0C49D80957}"/>
                </a:ext>
              </a:extLst>
            </p:cNvPr>
            <p:cNvSpPr/>
            <p:nvPr/>
          </p:nvSpPr>
          <p:spPr>
            <a:xfrm>
              <a:off x="-60445942" y="-8861472"/>
              <a:ext cx="37932" cy="36836"/>
            </a:xfrm>
            <a:custGeom>
              <a:avLst/>
              <a:gdLst>
                <a:gd name="csX0" fmla="*/ 5221 w 37932"/>
                <a:gd name="csY0" fmla="*/ 2992 h 36836"/>
                <a:gd name="csX1" fmla="*/ 29470 w 37932"/>
                <a:gd name="csY1" fmla="*/ 33524 h 36836"/>
                <a:gd name="csX2" fmla="*/ 5221 w 37932"/>
                <a:gd name="csY2" fmla="*/ 2992 h 368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32" h="36836">
                  <a:moveTo>
                    <a:pt x="5221" y="2992"/>
                  </a:moveTo>
                  <a:cubicBezTo>
                    <a:pt x="24475" y="-9495"/>
                    <a:pt x="52026" y="20312"/>
                    <a:pt x="29470" y="33524"/>
                  </a:cubicBezTo>
                  <a:cubicBezTo>
                    <a:pt x="4819" y="47863"/>
                    <a:pt x="-7829" y="11531"/>
                    <a:pt x="5221" y="2992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7" name="Ellipse 2196">
              <a:extLst>
                <a:ext uri="{FF2B5EF4-FFF2-40B4-BE49-F238E27FC236}">
                  <a16:creationId xmlns:a16="http://schemas.microsoft.com/office/drawing/2014/main" id="{6A5574DE-3343-C173-0408-F71340745BF5}"/>
                </a:ext>
              </a:extLst>
            </p:cNvPr>
            <p:cNvSpPr/>
            <p:nvPr/>
          </p:nvSpPr>
          <p:spPr>
            <a:xfrm>
              <a:off x="-5848515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8" name="Ellipse 2197">
              <a:extLst>
                <a:ext uri="{FF2B5EF4-FFF2-40B4-BE49-F238E27FC236}">
                  <a16:creationId xmlns:a16="http://schemas.microsoft.com/office/drawing/2014/main" id="{57308FDF-11B5-63C1-8C69-BCC394AB14A2}"/>
                </a:ext>
              </a:extLst>
            </p:cNvPr>
            <p:cNvSpPr/>
            <p:nvPr/>
          </p:nvSpPr>
          <p:spPr>
            <a:xfrm>
              <a:off x="-55202855" y="-5267772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9" name="Ellipse 2198">
              <a:extLst>
                <a:ext uri="{FF2B5EF4-FFF2-40B4-BE49-F238E27FC236}">
                  <a16:creationId xmlns:a16="http://schemas.microsoft.com/office/drawing/2014/main" id="{749721F3-EFC0-DE99-D44E-F2D21062F545}"/>
                </a:ext>
              </a:extLst>
            </p:cNvPr>
            <p:cNvSpPr/>
            <p:nvPr/>
          </p:nvSpPr>
          <p:spPr>
            <a:xfrm>
              <a:off x="-60596763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0" name="Ellipse 2199">
              <a:extLst>
                <a:ext uri="{FF2B5EF4-FFF2-40B4-BE49-F238E27FC236}">
                  <a16:creationId xmlns:a16="http://schemas.microsoft.com/office/drawing/2014/main" id="{BA8D6CFA-3F8A-7B39-0D2F-BFA8D737970A}"/>
                </a:ext>
              </a:extLst>
            </p:cNvPr>
            <p:cNvSpPr/>
            <p:nvPr/>
          </p:nvSpPr>
          <p:spPr>
            <a:xfrm>
              <a:off x="-5855991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1" name="Ellipse 2200">
              <a:extLst>
                <a:ext uri="{FF2B5EF4-FFF2-40B4-BE49-F238E27FC236}">
                  <a16:creationId xmlns:a16="http://schemas.microsoft.com/office/drawing/2014/main" id="{974783F8-1279-72E3-2640-FB61562FA245}"/>
                </a:ext>
              </a:extLst>
            </p:cNvPr>
            <p:cNvSpPr/>
            <p:nvPr/>
          </p:nvSpPr>
          <p:spPr>
            <a:xfrm>
              <a:off x="-58634588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2" name="Ellipse 2201">
              <a:extLst>
                <a:ext uri="{FF2B5EF4-FFF2-40B4-BE49-F238E27FC236}">
                  <a16:creationId xmlns:a16="http://schemas.microsoft.com/office/drawing/2014/main" id="{1923F8B5-EE2B-C2D0-9621-E3690140C9C0}"/>
                </a:ext>
              </a:extLst>
            </p:cNvPr>
            <p:cNvSpPr/>
            <p:nvPr/>
          </p:nvSpPr>
          <p:spPr>
            <a:xfrm>
              <a:off x="-60748053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3" name="Ellipse 2202">
              <a:extLst>
                <a:ext uri="{FF2B5EF4-FFF2-40B4-BE49-F238E27FC236}">
                  <a16:creationId xmlns:a16="http://schemas.microsoft.com/office/drawing/2014/main" id="{C3B2FD7A-E3BA-BE83-1653-3D91B80F8B01}"/>
                </a:ext>
              </a:extLst>
            </p:cNvPr>
            <p:cNvSpPr/>
            <p:nvPr/>
          </p:nvSpPr>
          <p:spPr>
            <a:xfrm>
              <a:off x="-58786442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4" name="Ellipse 2203">
              <a:extLst>
                <a:ext uri="{FF2B5EF4-FFF2-40B4-BE49-F238E27FC236}">
                  <a16:creationId xmlns:a16="http://schemas.microsoft.com/office/drawing/2014/main" id="{68D1EE24-E9A8-7438-D77F-C400DB9A8C03}"/>
                </a:ext>
              </a:extLst>
            </p:cNvPr>
            <p:cNvSpPr/>
            <p:nvPr/>
          </p:nvSpPr>
          <p:spPr>
            <a:xfrm>
              <a:off x="-5893773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5" name="Ellipse 2204">
              <a:extLst>
                <a:ext uri="{FF2B5EF4-FFF2-40B4-BE49-F238E27FC236}">
                  <a16:creationId xmlns:a16="http://schemas.microsoft.com/office/drawing/2014/main" id="{98C2BDF9-DC22-5A0B-D26F-AD92F03C4548}"/>
                </a:ext>
              </a:extLst>
            </p:cNvPr>
            <p:cNvSpPr/>
            <p:nvPr/>
          </p:nvSpPr>
          <p:spPr>
            <a:xfrm>
              <a:off x="-5901249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6" name="Ellipse 2205">
              <a:extLst>
                <a:ext uri="{FF2B5EF4-FFF2-40B4-BE49-F238E27FC236}">
                  <a16:creationId xmlns:a16="http://schemas.microsoft.com/office/drawing/2014/main" id="{C2349241-D254-CEE1-2884-8F048D06A7FD}"/>
                </a:ext>
              </a:extLst>
            </p:cNvPr>
            <p:cNvSpPr/>
            <p:nvPr/>
          </p:nvSpPr>
          <p:spPr>
            <a:xfrm>
              <a:off x="-59087168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7" name="Ellipse 2206">
              <a:extLst>
                <a:ext uri="{FF2B5EF4-FFF2-40B4-BE49-F238E27FC236}">
                  <a16:creationId xmlns:a16="http://schemas.microsoft.com/office/drawing/2014/main" id="{09D592EE-ED43-41B2-6D86-CDCE86235824}"/>
                </a:ext>
              </a:extLst>
            </p:cNvPr>
            <p:cNvSpPr/>
            <p:nvPr/>
          </p:nvSpPr>
          <p:spPr>
            <a:xfrm>
              <a:off x="-59239022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8" name="Ellipse 2207">
              <a:extLst>
                <a:ext uri="{FF2B5EF4-FFF2-40B4-BE49-F238E27FC236}">
                  <a16:creationId xmlns:a16="http://schemas.microsoft.com/office/drawing/2014/main" id="{DEC0339E-B78D-D11C-5B28-31D240958074}"/>
                </a:ext>
              </a:extLst>
            </p:cNvPr>
            <p:cNvSpPr/>
            <p:nvPr/>
          </p:nvSpPr>
          <p:spPr>
            <a:xfrm>
              <a:off x="-5939031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9" name="Ellipse 2208">
              <a:extLst>
                <a:ext uri="{FF2B5EF4-FFF2-40B4-BE49-F238E27FC236}">
                  <a16:creationId xmlns:a16="http://schemas.microsoft.com/office/drawing/2014/main" id="{79E6709D-6052-4D31-B6D7-52021BDC898B}"/>
                </a:ext>
              </a:extLst>
            </p:cNvPr>
            <p:cNvSpPr/>
            <p:nvPr/>
          </p:nvSpPr>
          <p:spPr>
            <a:xfrm>
              <a:off x="-5946507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0" name="Ellipse 2209">
              <a:extLst>
                <a:ext uri="{FF2B5EF4-FFF2-40B4-BE49-F238E27FC236}">
                  <a16:creationId xmlns:a16="http://schemas.microsoft.com/office/drawing/2014/main" id="{7B037692-8943-E940-A25A-3AED23A5CE87}"/>
                </a:ext>
              </a:extLst>
            </p:cNvPr>
            <p:cNvSpPr/>
            <p:nvPr/>
          </p:nvSpPr>
          <p:spPr>
            <a:xfrm>
              <a:off x="-59539829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1" name="Ellipse 2210">
              <a:extLst>
                <a:ext uri="{FF2B5EF4-FFF2-40B4-BE49-F238E27FC236}">
                  <a16:creationId xmlns:a16="http://schemas.microsoft.com/office/drawing/2014/main" id="{47CBA6F4-DB61-6A6F-1A34-FB8EE773BA23}"/>
                </a:ext>
              </a:extLst>
            </p:cNvPr>
            <p:cNvSpPr/>
            <p:nvPr/>
          </p:nvSpPr>
          <p:spPr>
            <a:xfrm>
              <a:off x="-59691602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2" name="Ellipse 2211">
              <a:extLst>
                <a:ext uri="{FF2B5EF4-FFF2-40B4-BE49-F238E27FC236}">
                  <a16:creationId xmlns:a16="http://schemas.microsoft.com/office/drawing/2014/main" id="{A78919BA-7D0D-2279-5EE2-AC3EFB187918}"/>
                </a:ext>
              </a:extLst>
            </p:cNvPr>
            <p:cNvSpPr/>
            <p:nvPr/>
          </p:nvSpPr>
          <p:spPr>
            <a:xfrm>
              <a:off x="-5984289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3" name="Ellipse 2212">
              <a:extLst>
                <a:ext uri="{FF2B5EF4-FFF2-40B4-BE49-F238E27FC236}">
                  <a16:creationId xmlns:a16="http://schemas.microsoft.com/office/drawing/2014/main" id="{3FDAF330-9355-677F-51FE-FA08821160EE}"/>
                </a:ext>
              </a:extLst>
            </p:cNvPr>
            <p:cNvSpPr/>
            <p:nvPr/>
          </p:nvSpPr>
          <p:spPr>
            <a:xfrm>
              <a:off x="-60105998" y="-892607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4" name="Ellipse 2213">
              <a:extLst>
                <a:ext uri="{FF2B5EF4-FFF2-40B4-BE49-F238E27FC236}">
                  <a16:creationId xmlns:a16="http://schemas.microsoft.com/office/drawing/2014/main" id="{F90CAAFD-9210-6DEE-F099-96F9C71B75B2}"/>
                </a:ext>
              </a:extLst>
            </p:cNvPr>
            <p:cNvSpPr/>
            <p:nvPr/>
          </p:nvSpPr>
          <p:spPr>
            <a:xfrm>
              <a:off x="-5991765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5" name="Ellipse 2214">
              <a:extLst>
                <a:ext uri="{FF2B5EF4-FFF2-40B4-BE49-F238E27FC236}">
                  <a16:creationId xmlns:a16="http://schemas.microsoft.com/office/drawing/2014/main" id="{8FB34E3A-C7F9-FC8F-2472-F9A155713E09}"/>
                </a:ext>
              </a:extLst>
            </p:cNvPr>
            <p:cNvSpPr/>
            <p:nvPr/>
          </p:nvSpPr>
          <p:spPr>
            <a:xfrm>
              <a:off x="-5999241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6" name="Ellipse 2215">
              <a:extLst>
                <a:ext uri="{FF2B5EF4-FFF2-40B4-BE49-F238E27FC236}">
                  <a16:creationId xmlns:a16="http://schemas.microsoft.com/office/drawing/2014/main" id="{D261118F-DB2D-0A00-9CF6-F34E4FD6DDCF}"/>
                </a:ext>
              </a:extLst>
            </p:cNvPr>
            <p:cNvSpPr/>
            <p:nvPr/>
          </p:nvSpPr>
          <p:spPr>
            <a:xfrm>
              <a:off x="-60144183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7" name="Ellipse 2216">
              <a:extLst>
                <a:ext uri="{FF2B5EF4-FFF2-40B4-BE49-F238E27FC236}">
                  <a16:creationId xmlns:a16="http://schemas.microsoft.com/office/drawing/2014/main" id="{17125B3B-B525-4CA6-7C52-8F17A7188AAC}"/>
                </a:ext>
              </a:extLst>
            </p:cNvPr>
            <p:cNvSpPr/>
            <p:nvPr/>
          </p:nvSpPr>
          <p:spPr>
            <a:xfrm>
              <a:off x="-58333619" y="-50726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8" name="Ellipse 2217">
              <a:extLst>
                <a:ext uri="{FF2B5EF4-FFF2-40B4-BE49-F238E27FC236}">
                  <a16:creationId xmlns:a16="http://schemas.microsoft.com/office/drawing/2014/main" id="{B059D58C-E1BA-E594-7BC5-C49B91E1FB26}"/>
                </a:ext>
              </a:extLst>
            </p:cNvPr>
            <p:cNvSpPr/>
            <p:nvPr/>
          </p:nvSpPr>
          <p:spPr>
            <a:xfrm>
              <a:off x="-60295473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9" name="Ellipse 2218">
              <a:extLst>
                <a:ext uri="{FF2B5EF4-FFF2-40B4-BE49-F238E27FC236}">
                  <a16:creationId xmlns:a16="http://schemas.microsoft.com/office/drawing/2014/main" id="{9F518495-B0D3-0B08-02DC-69F3954DC364}"/>
                </a:ext>
              </a:extLst>
            </p:cNvPr>
            <p:cNvSpPr/>
            <p:nvPr/>
          </p:nvSpPr>
          <p:spPr>
            <a:xfrm>
              <a:off x="-60558578" y="-892607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0" name="Ellipse 2219">
              <a:extLst>
                <a:ext uri="{FF2B5EF4-FFF2-40B4-BE49-F238E27FC236}">
                  <a16:creationId xmlns:a16="http://schemas.microsoft.com/office/drawing/2014/main" id="{654AEA0C-A248-FB7C-A223-3CE87CBB9A10}"/>
                </a:ext>
              </a:extLst>
            </p:cNvPr>
            <p:cNvSpPr/>
            <p:nvPr/>
          </p:nvSpPr>
          <p:spPr>
            <a:xfrm>
              <a:off x="-6037023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1" name="Ellipse 2220">
              <a:extLst>
                <a:ext uri="{FF2B5EF4-FFF2-40B4-BE49-F238E27FC236}">
                  <a16:creationId xmlns:a16="http://schemas.microsoft.com/office/drawing/2014/main" id="{B5FBE0D3-C927-F98F-6456-3C341E1CBBDF}"/>
                </a:ext>
              </a:extLst>
            </p:cNvPr>
            <p:cNvSpPr/>
            <p:nvPr/>
          </p:nvSpPr>
          <p:spPr>
            <a:xfrm>
              <a:off x="-58786200" y="-89914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2" name="Ellipse 2221">
              <a:extLst>
                <a:ext uri="{FF2B5EF4-FFF2-40B4-BE49-F238E27FC236}">
                  <a16:creationId xmlns:a16="http://schemas.microsoft.com/office/drawing/2014/main" id="{61FAE24A-1B46-3FAC-048A-B71ADD650F26}"/>
                </a:ext>
              </a:extLst>
            </p:cNvPr>
            <p:cNvSpPr/>
            <p:nvPr/>
          </p:nvSpPr>
          <p:spPr>
            <a:xfrm>
              <a:off x="-6044499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3" name="Ellipse 2222">
              <a:extLst>
                <a:ext uri="{FF2B5EF4-FFF2-40B4-BE49-F238E27FC236}">
                  <a16:creationId xmlns:a16="http://schemas.microsoft.com/office/drawing/2014/main" id="{6A3502B3-0664-39A4-CB73-551DAB3193D3}"/>
                </a:ext>
              </a:extLst>
            </p:cNvPr>
            <p:cNvSpPr/>
            <p:nvPr/>
          </p:nvSpPr>
          <p:spPr>
            <a:xfrm>
              <a:off x="-60596763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4" name="Forme libre 2223">
              <a:extLst>
                <a:ext uri="{FF2B5EF4-FFF2-40B4-BE49-F238E27FC236}">
                  <a16:creationId xmlns:a16="http://schemas.microsoft.com/office/drawing/2014/main" id="{4E219F6F-8B84-FD8D-8F06-EAE70683013E}"/>
                </a:ext>
              </a:extLst>
            </p:cNvPr>
            <p:cNvSpPr/>
            <p:nvPr/>
          </p:nvSpPr>
          <p:spPr>
            <a:xfrm>
              <a:off x="-60672932" y="-6900241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5" name="Ellipse 2224">
              <a:extLst>
                <a:ext uri="{FF2B5EF4-FFF2-40B4-BE49-F238E27FC236}">
                  <a16:creationId xmlns:a16="http://schemas.microsoft.com/office/drawing/2014/main" id="{B5DC818D-CE84-3859-6756-F3FACC8D4B3A}"/>
                </a:ext>
              </a:extLst>
            </p:cNvPr>
            <p:cNvSpPr/>
            <p:nvPr/>
          </p:nvSpPr>
          <p:spPr>
            <a:xfrm>
              <a:off x="-60748053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6" name="Ellipse 2225">
              <a:extLst>
                <a:ext uri="{FF2B5EF4-FFF2-40B4-BE49-F238E27FC236}">
                  <a16:creationId xmlns:a16="http://schemas.microsoft.com/office/drawing/2014/main" id="{6D6788FA-CC60-2C15-3B23-6F55729A7143}"/>
                </a:ext>
              </a:extLst>
            </p:cNvPr>
            <p:cNvSpPr/>
            <p:nvPr/>
          </p:nvSpPr>
          <p:spPr>
            <a:xfrm>
              <a:off x="-59691361" y="-89914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7" name="Ellipse 2226">
              <a:extLst>
                <a:ext uri="{FF2B5EF4-FFF2-40B4-BE49-F238E27FC236}">
                  <a16:creationId xmlns:a16="http://schemas.microsoft.com/office/drawing/2014/main" id="{C073BD47-4442-D0A2-7C4D-711924979020}"/>
                </a:ext>
              </a:extLst>
            </p:cNvPr>
            <p:cNvSpPr/>
            <p:nvPr/>
          </p:nvSpPr>
          <p:spPr>
            <a:xfrm>
              <a:off x="-6082281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8" name="Forme libre 2227">
              <a:extLst>
                <a:ext uri="{FF2B5EF4-FFF2-40B4-BE49-F238E27FC236}">
                  <a16:creationId xmlns:a16="http://schemas.microsoft.com/office/drawing/2014/main" id="{3CC2B1B1-1CAE-3994-EA82-DCFAD4A807B1}"/>
                </a:ext>
              </a:extLst>
            </p:cNvPr>
            <p:cNvSpPr/>
            <p:nvPr/>
          </p:nvSpPr>
          <p:spPr>
            <a:xfrm>
              <a:off x="-60893301" y="-6900380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9" name="Ellipse 2228">
              <a:extLst>
                <a:ext uri="{FF2B5EF4-FFF2-40B4-BE49-F238E27FC236}">
                  <a16:creationId xmlns:a16="http://schemas.microsoft.com/office/drawing/2014/main" id="{39FC9243-2CD0-82E5-265A-85C080C32B0A}"/>
                </a:ext>
              </a:extLst>
            </p:cNvPr>
            <p:cNvSpPr/>
            <p:nvPr/>
          </p:nvSpPr>
          <p:spPr>
            <a:xfrm>
              <a:off x="-61049424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0" name="Forme libre 2229">
              <a:extLst>
                <a:ext uri="{FF2B5EF4-FFF2-40B4-BE49-F238E27FC236}">
                  <a16:creationId xmlns:a16="http://schemas.microsoft.com/office/drawing/2014/main" id="{81D20F58-6BAF-1928-9A9E-A42D69BEB8CC}"/>
                </a:ext>
              </a:extLst>
            </p:cNvPr>
            <p:cNvSpPr/>
            <p:nvPr/>
          </p:nvSpPr>
          <p:spPr>
            <a:xfrm>
              <a:off x="-61125513" y="-6900241"/>
              <a:ext cx="31539" cy="34390"/>
            </a:xfrm>
            <a:custGeom>
              <a:avLst/>
              <a:gdLst>
                <a:gd name="csX0" fmla="*/ 31540 w 31539"/>
                <a:gd name="csY0" fmla="*/ 1215 h 34390"/>
                <a:gd name="csX1" fmla="*/ 31540 w 31539"/>
                <a:gd name="csY1" fmla="*/ 33117 h 34390"/>
                <a:gd name="csX2" fmla="*/ 31540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40" y="1215"/>
                  </a:moveTo>
                  <a:lnTo>
                    <a:pt x="31540" y="33117"/>
                  </a:lnTo>
                  <a:cubicBezTo>
                    <a:pt x="-10190" y="43026"/>
                    <a:pt x="-10835" y="-8452"/>
                    <a:pt x="31540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1" name="Forme libre 2230">
              <a:extLst>
                <a:ext uri="{FF2B5EF4-FFF2-40B4-BE49-F238E27FC236}">
                  <a16:creationId xmlns:a16="http://schemas.microsoft.com/office/drawing/2014/main" id="{D539C28F-66E5-57DF-CB38-592BB897063F}"/>
                </a:ext>
              </a:extLst>
            </p:cNvPr>
            <p:cNvSpPr/>
            <p:nvPr/>
          </p:nvSpPr>
          <p:spPr>
            <a:xfrm>
              <a:off x="-55203586" y="-5007146"/>
              <a:ext cx="36825" cy="37945"/>
            </a:xfrm>
            <a:custGeom>
              <a:avLst/>
              <a:gdLst>
                <a:gd name="csX0" fmla="*/ 2986 w 36825"/>
                <a:gd name="csY0" fmla="*/ 5221 h 37945"/>
                <a:gd name="csX1" fmla="*/ 33517 w 36825"/>
                <a:gd name="csY1" fmla="*/ 29470 h 37945"/>
                <a:gd name="csX2" fmla="*/ 2986 w 36825"/>
                <a:gd name="csY2" fmla="*/ 5221 h 3794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6825" h="37945">
                  <a:moveTo>
                    <a:pt x="2986" y="5221"/>
                  </a:moveTo>
                  <a:cubicBezTo>
                    <a:pt x="11444" y="-7829"/>
                    <a:pt x="47857" y="4819"/>
                    <a:pt x="33517" y="29470"/>
                  </a:cubicBezTo>
                  <a:cubicBezTo>
                    <a:pt x="20387" y="52027"/>
                    <a:pt x="-9501" y="24556"/>
                    <a:pt x="2986" y="5221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2" name="Ellipse 2231">
              <a:extLst>
                <a:ext uri="{FF2B5EF4-FFF2-40B4-BE49-F238E27FC236}">
                  <a16:creationId xmlns:a16="http://schemas.microsoft.com/office/drawing/2014/main" id="{6695C48B-0027-ED13-1760-A936BFD82F7A}"/>
                </a:ext>
              </a:extLst>
            </p:cNvPr>
            <p:cNvSpPr/>
            <p:nvPr/>
          </p:nvSpPr>
          <p:spPr>
            <a:xfrm>
              <a:off x="-55618298" y="-494214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3" name="Ellipse 2232">
              <a:extLst>
                <a:ext uri="{FF2B5EF4-FFF2-40B4-BE49-F238E27FC236}">
                  <a16:creationId xmlns:a16="http://schemas.microsoft.com/office/drawing/2014/main" id="{E1FB250F-1321-CC9E-1A24-A1F12412EA35}"/>
                </a:ext>
              </a:extLst>
            </p:cNvPr>
            <p:cNvSpPr/>
            <p:nvPr/>
          </p:nvSpPr>
          <p:spPr>
            <a:xfrm>
              <a:off x="-61200714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4" name="Ellipse 2233">
              <a:extLst>
                <a:ext uri="{FF2B5EF4-FFF2-40B4-BE49-F238E27FC236}">
                  <a16:creationId xmlns:a16="http://schemas.microsoft.com/office/drawing/2014/main" id="{2890438C-6EDE-7E94-1C63-D7A6C3AF868E}"/>
                </a:ext>
              </a:extLst>
            </p:cNvPr>
            <p:cNvSpPr/>
            <p:nvPr/>
          </p:nvSpPr>
          <p:spPr>
            <a:xfrm>
              <a:off x="-55466444" y="-494182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5" name="Ellipse 2234">
              <a:extLst>
                <a:ext uri="{FF2B5EF4-FFF2-40B4-BE49-F238E27FC236}">
                  <a16:creationId xmlns:a16="http://schemas.microsoft.com/office/drawing/2014/main" id="{B5B900F8-9D3D-3372-A7AF-5F5EA90E5110}"/>
                </a:ext>
              </a:extLst>
            </p:cNvPr>
            <p:cNvSpPr/>
            <p:nvPr/>
          </p:nvSpPr>
          <p:spPr>
            <a:xfrm>
              <a:off x="-55391766" y="-494182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6" name="Ellipse 2235">
              <a:extLst>
                <a:ext uri="{FF2B5EF4-FFF2-40B4-BE49-F238E27FC236}">
                  <a16:creationId xmlns:a16="http://schemas.microsoft.com/office/drawing/2014/main" id="{48F1D450-72D3-550F-CBAC-E2AF07465430}"/>
                </a:ext>
              </a:extLst>
            </p:cNvPr>
            <p:cNvSpPr/>
            <p:nvPr/>
          </p:nvSpPr>
          <p:spPr>
            <a:xfrm>
              <a:off x="-61916964" y="-748864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7" name="Ellipse 2236">
              <a:extLst>
                <a:ext uri="{FF2B5EF4-FFF2-40B4-BE49-F238E27FC236}">
                  <a16:creationId xmlns:a16="http://schemas.microsoft.com/office/drawing/2014/main" id="{FB166748-36CA-DE5A-037B-8845B327362D}"/>
                </a:ext>
              </a:extLst>
            </p:cNvPr>
            <p:cNvSpPr/>
            <p:nvPr/>
          </p:nvSpPr>
          <p:spPr>
            <a:xfrm>
              <a:off x="-6127539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8" name="Forme libre 2237">
              <a:extLst>
                <a:ext uri="{FF2B5EF4-FFF2-40B4-BE49-F238E27FC236}">
                  <a16:creationId xmlns:a16="http://schemas.microsoft.com/office/drawing/2014/main" id="{EA8599A9-C8BF-7519-E037-A17589CEF4D2}"/>
                </a:ext>
              </a:extLst>
            </p:cNvPr>
            <p:cNvSpPr/>
            <p:nvPr/>
          </p:nvSpPr>
          <p:spPr>
            <a:xfrm>
              <a:off x="-61345881" y="-6900380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9" name="Ellipse 2238">
              <a:extLst>
                <a:ext uri="{FF2B5EF4-FFF2-40B4-BE49-F238E27FC236}">
                  <a16:creationId xmlns:a16="http://schemas.microsoft.com/office/drawing/2014/main" id="{E4828FF7-1C16-6815-37AA-12337EC489FA}"/>
                </a:ext>
              </a:extLst>
            </p:cNvPr>
            <p:cNvSpPr/>
            <p:nvPr/>
          </p:nvSpPr>
          <p:spPr>
            <a:xfrm>
              <a:off x="-60144183" y="-912239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0" name="Forme libre 2239">
              <a:extLst>
                <a:ext uri="{FF2B5EF4-FFF2-40B4-BE49-F238E27FC236}">
                  <a16:creationId xmlns:a16="http://schemas.microsoft.com/office/drawing/2014/main" id="{800CD853-42C3-1DBC-792A-C91D6BB3D11A}"/>
                </a:ext>
              </a:extLst>
            </p:cNvPr>
            <p:cNvSpPr/>
            <p:nvPr/>
          </p:nvSpPr>
          <p:spPr>
            <a:xfrm>
              <a:off x="-61578093" y="-6900241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4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1" name="Ellipse 2240">
              <a:extLst>
                <a:ext uri="{FF2B5EF4-FFF2-40B4-BE49-F238E27FC236}">
                  <a16:creationId xmlns:a16="http://schemas.microsoft.com/office/drawing/2014/main" id="{1A6A7436-01E6-39F2-D262-6B52B2330BE7}"/>
                </a:ext>
              </a:extLst>
            </p:cNvPr>
            <p:cNvSpPr/>
            <p:nvPr/>
          </p:nvSpPr>
          <p:spPr>
            <a:xfrm>
              <a:off x="-61653294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2" name="Ellipse 2241">
              <a:extLst>
                <a:ext uri="{FF2B5EF4-FFF2-40B4-BE49-F238E27FC236}">
                  <a16:creationId xmlns:a16="http://schemas.microsoft.com/office/drawing/2014/main" id="{6ED097F2-C285-7886-BB5D-06E9E58F9758}"/>
                </a:ext>
              </a:extLst>
            </p:cNvPr>
            <p:cNvSpPr/>
            <p:nvPr/>
          </p:nvSpPr>
          <p:spPr>
            <a:xfrm>
              <a:off x="-61728053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3" name="Forme libre 2242">
              <a:extLst>
                <a:ext uri="{FF2B5EF4-FFF2-40B4-BE49-F238E27FC236}">
                  <a16:creationId xmlns:a16="http://schemas.microsoft.com/office/drawing/2014/main" id="{87542BDB-48EB-7550-88B5-A48FDEAA3987}"/>
                </a:ext>
              </a:extLst>
            </p:cNvPr>
            <p:cNvSpPr/>
            <p:nvPr/>
          </p:nvSpPr>
          <p:spPr>
            <a:xfrm>
              <a:off x="-61798462" y="-6900380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4" name="Ellipse 2243">
              <a:extLst>
                <a:ext uri="{FF2B5EF4-FFF2-40B4-BE49-F238E27FC236}">
                  <a16:creationId xmlns:a16="http://schemas.microsoft.com/office/drawing/2014/main" id="{E43E96C7-50A3-4EDE-4D2E-5DEFAE76E12D}"/>
                </a:ext>
              </a:extLst>
            </p:cNvPr>
            <p:cNvSpPr/>
            <p:nvPr/>
          </p:nvSpPr>
          <p:spPr>
            <a:xfrm>
              <a:off x="-60105998" y="-696661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5" name="Ellipse 2244">
              <a:extLst>
                <a:ext uri="{FF2B5EF4-FFF2-40B4-BE49-F238E27FC236}">
                  <a16:creationId xmlns:a16="http://schemas.microsoft.com/office/drawing/2014/main" id="{420E72DB-439A-4210-2FD5-3EE57498E12C}"/>
                </a:ext>
              </a:extLst>
            </p:cNvPr>
            <p:cNvSpPr/>
            <p:nvPr/>
          </p:nvSpPr>
          <p:spPr>
            <a:xfrm>
              <a:off x="-60558578" y="-696661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6" name="Ellipse 2245">
              <a:extLst>
                <a:ext uri="{FF2B5EF4-FFF2-40B4-BE49-F238E27FC236}">
                  <a16:creationId xmlns:a16="http://schemas.microsoft.com/office/drawing/2014/main" id="{D82CE884-96B7-2416-E94C-68A4B2D21318}"/>
                </a:ext>
              </a:extLst>
            </p:cNvPr>
            <p:cNvSpPr/>
            <p:nvPr/>
          </p:nvSpPr>
          <p:spPr>
            <a:xfrm>
              <a:off x="-57881039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7" name="Ellipse 2246">
              <a:extLst>
                <a:ext uri="{FF2B5EF4-FFF2-40B4-BE49-F238E27FC236}">
                  <a16:creationId xmlns:a16="http://schemas.microsoft.com/office/drawing/2014/main" id="{793C9008-6B39-0FF6-C01F-58420BF7BC27}"/>
                </a:ext>
              </a:extLst>
            </p:cNvPr>
            <p:cNvSpPr/>
            <p:nvPr/>
          </p:nvSpPr>
          <p:spPr>
            <a:xfrm>
              <a:off x="-58786442" y="-912239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8" name="Ellipse 2247">
              <a:extLst>
                <a:ext uri="{FF2B5EF4-FFF2-40B4-BE49-F238E27FC236}">
                  <a16:creationId xmlns:a16="http://schemas.microsoft.com/office/drawing/2014/main" id="{054639A6-1BD7-D9E4-9496-12F0ADCE126C}"/>
                </a:ext>
              </a:extLst>
            </p:cNvPr>
            <p:cNvSpPr/>
            <p:nvPr/>
          </p:nvSpPr>
          <p:spPr>
            <a:xfrm>
              <a:off x="-55618298" y="-468057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9" name="Forme libre 2248">
              <a:extLst>
                <a:ext uri="{FF2B5EF4-FFF2-40B4-BE49-F238E27FC236}">
                  <a16:creationId xmlns:a16="http://schemas.microsoft.com/office/drawing/2014/main" id="{FD5A1D86-1505-F87B-7489-0FB46AA51601}"/>
                </a:ext>
              </a:extLst>
            </p:cNvPr>
            <p:cNvSpPr/>
            <p:nvPr/>
          </p:nvSpPr>
          <p:spPr>
            <a:xfrm>
              <a:off x="-61917802" y="-6966349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0" name="Ellipse 2249">
              <a:extLst>
                <a:ext uri="{FF2B5EF4-FFF2-40B4-BE49-F238E27FC236}">
                  <a16:creationId xmlns:a16="http://schemas.microsoft.com/office/drawing/2014/main" id="{D5F872EA-F707-A15D-DE45-D75AE0FDA2FD}"/>
                </a:ext>
              </a:extLst>
            </p:cNvPr>
            <p:cNvSpPr/>
            <p:nvPr/>
          </p:nvSpPr>
          <p:spPr>
            <a:xfrm>
              <a:off x="-59691602" y="-912239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1" name="Ellipse 2250">
              <a:extLst>
                <a:ext uri="{FF2B5EF4-FFF2-40B4-BE49-F238E27FC236}">
                  <a16:creationId xmlns:a16="http://schemas.microsoft.com/office/drawing/2014/main" id="{A82A6E70-AB2C-4F95-AAAB-EA4A00CF60DD}"/>
                </a:ext>
              </a:extLst>
            </p:cNvPr>
            <p:cNvSpPr/>
            <p:nvPr/>
          </p:nvSpPr>
          <p:spPr>
            <a:xfrm>
              <a:off x="-57881039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2" name="Ellipse 2251">
              <a:extLst>
                <a:ext uri="{FF2B5EF4-FFF2-40B4-BE49-F238E27FC236}">
                  <a16:creationId xmlns:a16="http://schemas.microsoft.com/office/drawing/2014/main" id="{FE7B5B92-695E-C5A0-E23B-384A970A7DDB}"/>
                </a:ext>
              </a:extLst>
            </p:cNvPr>
            <p:cNvSpPr/>
            <p:nvPr/>
          </p:nvSpPr>
          <p:spPr>
            <a:xfrm>
              <a:off x="-58333619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3" name="Ellipse 2252">
              <a:extLst>
                <a:ext uri="{FF2B5EF4-FFF2-40B4-BE49-F238E27FC236}">
                  <a16:creationId xmlns:a16="http://schemas.microsoft.com/office/drawing/2014/main" id="{E61EC125-706E-51E0-2DED-08F3D9FEC14B}"/>
                </a:ext>
              </a:extLst>
            </p:cNvPr>
            <p:cNvSpPr/>
            <p:nvPr/>
          </p:nvSpPr>
          <p:spPr>
            <a:xfrm>
              <a:off x="-58786200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4" name="Ellipse 2253">
              <a:extLst>
                <a:ext uri="{FF2B5EF4-FFF2-40B4-BE49-F238E27FC236}">
                  <a16:creationId xmlns:a16="http://schemas.microsoft.com/office/drawing/2014/main" id="{4C195D6D-17DF-53BE-0323-E850BBA6FD03}"/>
                </a:ext>
              </a:extLst>
            </p:cNvPr>
            <p:cNvSpPr/>
            <p:nvPr/>
          </p:nvSpPr>
          <p:spPr>
            <a:xfrm>
              <a:off x="-59238780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5" name="Ellipse 2254">
              <a:extLst>
                <a:ext uri="{FF2B5EF4-FFF2-40B4-BE49-F238E27FC236}">
                  <a16:creationId xmlns:a16="http://schemas.microsoft.com/office/drawing/2014/main" id="{FCB4AC5C-4184-DAEE-454F-85A540385358}"/>
                </a:ext>
              </a:extLst>
            </p:cNvPr>
            <p:cNvSpPr/>
            <p:nvPr/>
          </p:nvSpPr>
          <p:spPr>
            <a:xfrm>
              <a:off x="-58899627" y="-762035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6" name="Ellipse 2255">
              <a:extLst>
                <a:ext uri="{FF2B5EF4-FFF2-40B4-BE49-F238E27FC236}">
                  <a16:creationId xmlns:a16="http://schemas.microsoft.com/office/drawing/2014/main" id="{1B5362B4-5DB2-A519-BF61-4F57572392F8}"/>
                </a:ext>
              </a:extLst>
            </p:cNvPr>
            <p:cNvSpPr/>
            <p:nvPr/>
          </p:nvSpPr>
          <p:spPr>
            <a:xfrm>
              <a:off x="-59691361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7" name="Ellipse 2256">
              <a:extLst>
                <a:ext uri="{FF2B5EF4-FFF2-40B4-BE49-F238E27FC236}">
                  <a16:creationId xmlns:a16="http://schemas.microsoft.com/office/drawing/2014/main" id="{8C77BFA5-7001-12B4-ECD3-CDAC2BE825C1}"/>
                </a:ext>
              </a:extLst>
            </p:cNvPr>
            <p:cNvSpPr/>
            <p:nvPr/>
          </p:nvSpPr>
          <p:spPr>
            <a:xfrm>
              <a:off x="-59691361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8" name="Ellipse 2257">
              <a:extLst>
                <a:ext uri="{FF2B5EF4-FFF2-40B4-BE49-F238E27FC236}">
                  <a16:creationId xmlns:a16="http://schemas.microsoft.com/office/drawing/2014/main" id="{927C8D65-4D71-4A94-0E23-0D9B0B7184B7}"/>
                </a:ext>
              </a:extLst>
            </p:cNvPr>
            <p:cNvSpPr/>
            <p:nvPr/>
          </p:nvSpPr>
          <p:spPr>
            <a:xfrm>
              <a:off x="-59238780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9" name="Ellipse 2258">
              <a:extLst>
                <a:ext uri="{FF2B5EF4-FFF2-40B4-BE49-F238E27FC236}">
                  <a16:creationId xmlns:a16="http://schemas.microsoft.com/office/drawing/2014/main" id="{B61220C0-9D11-CDA7-9733-56F51278D3FE}"/>
                </a:ext>
              </a:extLst>
            </p:cNvPr>
            <p:cNvSpPr/>
            <p:nvPr/>
          </p:nvSpPr>
          <p:spPr>
            <a:xfrm>
              <a:off x="-58786200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0" name="Ellipse 2259">
              <a:extLst>
                <a:ext uri="{FF2B5EF4-FFF2-40B4-BE49-F238E27FC236}">
                  <a16:creationId xmlns:a16="http://schemas.microsoft.com/office/drawing/2014/main" id="{274CD38A-8666-C78A-AAF9-CE11970DB479}"/>
                </a:ext>
              </a:extLst>
            </p:cNvPr>
            <p:cNvSpPr/>
            <p:nvPr/>
          </p:nvSpPr>
          <p:spPr>
            <a:xfrm>
              <a:off x="-58333619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1" name="Ellipse 2260">
              <a:extLst>
                <a:ext uri="{FF2B5EF4-FFF2-40B4-BE49-F238E27FC236}">
                  <a16:creationId xmlns:a16="http://schemas.microsoft.com/office/drawing/2014/main" id="{BE056CEC-52AE-CCB5-AD91-AC5431F20798}"/>
                </a:ext>
              </a:extLst>
            </p:cNvPr>
            <p:cNvSpPr/>
            <p:nvPr/>
          </p:nvSpPr>
          <p:spPr>
            <a:xfrm>
              <a:off x="-61463820" y="-69666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2" name="Ellipse 2261">
              <a:extLst>
                <a:ext uri="{FF2B5EF4-FFF2-40B4-BE49-F238E27FC236}">
                  <a16:creationId xmlns:a16="http://schemas.microsoft.com/office/drawing/2014/main" id="{C5BB54F4-EEE8-1AD8-30C0-0D877E8F2B97}"/>
                </a:ext>
              </a:extLst>
            </p:cNvPr>
            <p:cNvSpPr/>
            <p:nvPr/>
          </p:nvSpPr>
          <p:spPr>
            <a:xfrm>
              <a:off x="-61011239" y="-69666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3" name="Ellipse 2262">
              <a:extLst>
                <a:ext uri="{FF2B5EF4-FFF2-40B4-BE49-F238E27FC236}">
                  <a16:creationId xmlns:a16="http://schemas.microsoft.com/office/drawing/2014/main" id="{4CB91356-1C75-0140-1432-B02F572CE009}"/>
                </a:ext>
              </a:extLst>
            </p:cNvPr>
            <p:cNvSpPr/>
            <p:nvPr/>
          </p:nvSpPr>
          <p:spPr>
            <a:xfrm>
              <a:off x="-55656080" y="-4876654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4" name="Ellipse 2263">
              <a:extLst>
                <a:ext uri="{FF2B5EF4-FFF2-40B4-BE49-F238E27FC236}">
                  <a16:creationId xmlns:a16="http://schemas.microsoft.com/office/drawing/2014/main" id="{F72F1EEE-0BF1-5CE2-7D7F-950A4A282306}"/>
                </a:ext>
              </a:extLst>
            </p:cNvPr>
            <p:cNvSpPr/>
            <p:nvPr/>
          </p:nvSpPr>
          <p:spPr>
            <a:xfrm>
              <a:off x="-55316121" y="-4941343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5" name="Ellipse 2264">
              <a:extLst>
                <a:ext uri="{FF2B5EF4-FFF2-40B4-BE49-F238E27FC236}">
                  <a16:creationId xmlns:a16="http://schemas.microsoft.com/office/drawing/2014/main" id="{5BEBCDA6-96F5-BAD0-1C77-471CAF99E5C0}"/>
                </a:ext>
              </a:extLst>
            </p:cNvPr>
            <p:cNvSpPr/>
            <p:nvPr/>
          </p:nvSpPr>
          <p:spPr>
            <a:xfrm>
              <a:off x="-61463820" y="-68360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6" name="Ellipse 2265">
              <a:extLst>
                <a:ext uri="{FF2B5EF4-FFF2-40B4-BE49-F238E27FC236}">
                  <a16:creationId xmlns:a16="http://schemas.microsoft.com/office/drawing/2014/main" id="{437AE7E5-1DBC-BD3D-E3F2-290F9CF73581}"/>
                </a:ext>
              </a:extLst>
            </p:cNvPr>
            <p:cNvSpPr/>
            <p:nvPr/>
          </p:nvSpPr>
          <p:spPr>
            <a:xfrm>
              <a:off x="-61011239" y="-68360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7" name="Ellipse 2266">
              <a:extLst>
                <a:ext uri="{FF2B5EF4-FFF2-40B4-BE49-F238E27FC236}">
                  <a16:creationId xmlns:a16="http://schemas.microsoft.com/office/drawing/2014/main" id="{CBFA3B20-6777-C344-B4DC-F7810B83B6F6}"/>
                </a:ext>
              </a:extLst>
            </p:cNvPr>
            <p:cNvSpPr/>
            <p:nvPr/>
          </p:nvSpPr>
          <p:spPr>
            <a:xfrm>
              <a:off x="-57880475" y="-78157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8" name="Ellipse 2267">
              <a:extLst>
                <a:ext uri="{FF2B5EF4-FFF2-40B4-BE49-F238E27FC236}">
                  <a16:creationId xmlns:a16="http://schemas.microsoft.com/office/drawing/2014/main" id="{BA8C0E3B-9392-3015-2BD1-D6D6F823B14F}"/>
                </a:ext>
              </a:extLst>
            </p:cNvPr>
            <p:cNvSpPr/>
            <p:nvPr/>
          </p:nvSpPr>
          <p:spPr>
            <a:xfrm>
              <a:off x="-58786844" y="-78157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9" name="Ellipse 2268">
              <a:extLst>
                <a:ext uri="{FF2B5EF4-FFF2-40B4-BE49-F238E27FC236}">
                  <a16:creationId xmlns:a16="http://schemas.microsoft.com/office/drawing/2014/main" id="{346BAFF9-2BA1-EF97-7148-7F1CE4A77D8C}"/>
                </a:ext>
              </a:extLst>
            </p:cNvPr>
            <p:cNvSpPr/>
            <p:nvPr/>
          </p:nvSpPr>
          <p:spPr>
            <a:xfrm>
              <a:off x="-59239505" y="-78157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0" name="Ellipse 2269">
              <a:extLst>
                <a:ext uri="{FF2B5EF4-FFF2-40B4-BE49-F238E27FC236}">
                  <a16:creationId xmlns:a16="http://schemas.microsoft.com/office/drawing/2014/main" id="{74D5DC6C-1E7C-53B4-E240-56EDB8CA5BB1}"/>
                </a:ext>
              </a:extLst>
            </p:cNvPr>
            <p:cNvSpPr/>
            <p:nvPr/>
          </p:nvSpPr>
          <p:spPr>
            <a:xfrm>
              <a:off x="-59804707" y="-7881613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1" name="Ellipse 2270">
              <a:extLst>
                <a:ext uri="{FF2B5EF4-FFF2-40B4-BE49-F238E27FC236}">
                  <a16:creationId xmlns:a16="http://schemas.microsoft.com/office/drawing/2014/main" id="{E3E7859A-1F40-6914-2FEB-0C7ABB357F5B}"/>
                </a:ext>
              </a:extLst>
            </p:cNvPr>
            <p:cNvSpPr/>
            <p:nvPr/>
          </p:nvSpPr>
          <p:spPr>
            <a:xfrm>
              <a:off x="-57880475" y="-59869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2" name="Ellipse 2271">
              <a:extLst>
                <a:ext uri="{FF2B5EF4-FFF2-40B4-BE49-F238E27FC236}">
                  <a16:creationId xmlns:a16="http://schemas.microsoft.com/office/drawing/2014/main" id="{3F1E4220-258B-3C93-F66C-C4FCC8006025}"/>
                </a:ext>
              </a:extLst>
            </p:cNvPr>
            <p:cNvSpPr/>
            <p:nvPr/>
          </p:nvSpPr>
          <p:spPr>
            <a:xfrm>
              <a:off x="-59692086" y="-7946302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3" name="Ellipse 2272">
              <a:extLst>
                <a:ext uri="{FF2B5EF4-FFF2-40B4-BE49-F238E27FC236}">
                  <a16:creationId xmlns:a16="http://schemas.microsoft.com/office/drawing/2014/main" id="{44711111-7ED7-46D1-5146-9D6D955DB81C}"/>
                </a:ext>
              </a:extLst>
            </p:cNvPr>
            <p:cNvSpPr/>
            <p:nvPr/>
          </p:nvSpPr>
          <p:spPr>
            <a:xfrm>
              <a:off x="-58786844" y="-59869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2274" name="Groupe 2273">
            <a:extLst>
              <a:ext uri="{FF2B5EF4-FFF2-40B4-BE49-F238E27FC236}">
                <a16:creationId xmlns:a16="http://schemas.microsoft.com/office/drawing/2014/main" id="{A988DC6B-1976-5F43-A90C-06E421F57A5F}"/>
              </a:ext>
            </a:extLst>
          </p:cNvPr>
          <p:cNvGrpSpPr/>
          <p:nvPr/>
        </p:nvGrpSpPr>
        <p:grpSpPr>
          <a:xfrm>
            <a:off x="4128036" y="2028779"/>
            <a:ext cx="1127760" cy="1127760"/>
            <a:chOff x="-2663056" y="2865120"/>
            <a:chExt cx="1127760" cy="1127760"/>
          </a:xfrm>
        </p:grpSpPr>
        <p:grpSp>
          <p:nvGrpSpPr>
            <p:cNvPr id="2275" name="Graphique 385">
              <a:extLst>
                <a:ext uri="{FF2B5EF4-FFF2-40B4-BE49-F238E27FC236}">
                  <a16:creationId xmlns:a16="http://schemas.microsoft.com/office/drawing/2014/main" id="{9DFA1A23-2818-7C19-C8E7-1AE8C20BE730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2277" name="Ellipse 2276">
                <a:extLst>
                  <a:ext uri="{FF2B5EF4-FFF2-40B4-BE49-F238E27FC236}">
                    <a16:creationId xmlns:a16="http://schemas.microsoft.com/office/drawing/2014/main" id="{5DEC4990-27A0-8C0A-C71E-3CEC033AA3E4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278" name="Ellipse 2277">
                <a:extLst>
                  <a:ext uri="{FF2B5EF4-FFF2-40B4-BE49-F238E27FC236}">
                    <a16:creationId xmlns:a16="http://schemas.microsoft.com/office/drawing/2014/main" id="{7DF6504D-1AD1-FDD8-5EAA-108369FE122B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276" name="ZoneTexte 2275">
              <a:extLst>
                <a:ext uri="{FF2B5EF4-FFF2-40B4-BE49-F238E27FC236}">
                  <a16:creationId xmlns:a16="http://schemas.microsoft.com/office/drawing/2014/main" id="{26207602-B147-2766-11F5-99B1280D7E60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2279" name="Groupe 2278">
            <a:extLst>
              <a:ext uri="{FF2B5EF4-FFF2-40B4-BE49-F238E27FC236}">
                <a16:creationId xmlns:a16="http://schemas.microsoft.com/office/drawing/2014/main" id="{BE8B6AD8-9F9E-7837-3816-726D4E1F8BF2}"/>
              </a:ext>
            </a:extLst>
          </p:cNvPr>
          <p:cNvGrpSpPr/>
          <p:nvPr/>
        </p:nvGrpSpPr>
        <p:grpSpPr>
          <a:xfrm>
            <a:off x="5933038" y="2738542"/>
            <a:ext cx="886171" cy="886171"/>
            <a:chOff x="-2196201" y="4165899"/>
            <a:chExt cx="886171" cy="886171"/>
          </a:xfrm>
        </p:grpSpPr>
        <p:grpSp>
          <p:nvGrpSpPr>
            <p:cNvPr id="2280" name="Graphique 385">
              <a:extLst>
                <a:ext uri="{FF2B5EF4-FFF2-40B4-BE49-F238E27FC236}">
                  <a16:creationId xmlns:a16="http://schemas.microsoft.com/office/drawing/2014/main" id="{F77EE82D-287C-6E4F-B30E-F86D97831D6A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2282" name="Ellipse 2281">
                <a:extLst>
                  <a:ext uri="{FF2B5EF4-FFF2-40B4-BE49-F238E27FC236}">
                    <a16:creationId xmlns:a16="http://schemas.microsoft.com/office/drawing/2014/main" id="{299062DB-B017-4908-4F61-3C14CA97D6E1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283" name="Ellipse 2282">
                <a:extLst>
                  <a:ext uri="{FF2B5EF4-FFF2-40B4-BE49-F238E27FC236}">
                    <a16:creationId xmlns:a16="http://schemas.microsoft.com/office/drawing/2014/main" id="{FE071640-68B2-142B-AABB-649E9A250FE6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281" name="ZoneTexte 2280">
              <a:extLst>
                <a:ext uri="{FF2B5EF4-FFF2-40B4-BE49-F238E27FC236}">
                  <a16:creationId xmlns:a16="http://schemas.microsoft.com/office/drawing/2014/main" id="{9901E302-AEE9-3920-C35B-341C60E70925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2284" name="Groupe 2283">
            <a:extLst>
              <a:ext uri="{FF2B5EF4-FFF2-40B4-BE49-F238E27FC236}">
                <a16:creationId xmlns:a16="http://schemas.microsoft.com/office/drawing/2014/main" id="{B4072BCE-47F1-6595-6AB7-AB55F28BC6FD}"/>
              </a:ext>
            </a:extLst>
          </p:cNvPr>
          <p:cNvGrpSpPr/>
          <p:nvPr/>
        </p:nvGrpSpPr>
        <p:grpSpPr>
          <a:xfrm>
            <a:off x="8678436" y="5119749"/>
            <a:ext cx="642158" cy="642158"/>
            <a:chOff x="-4110358" y="5865997"/>
            <a:chExt cx="642158" cy="642158"/>
          </a:xfrm>
        </p:grpSpPr>
        <p:grpSp>
          <p:nvGrpSpPr>
            <p:cNvPr id="2285" name="Graphique 385">
              <a:extLst>
                <a:ext uri="{FF2B5EF4-FFF2-40B4-BE49-F238E27FC236}">
                  <a16:creationId xmlns:a16="http://schemas.microsoft.com/office/drawing/2014/main" id="{21FB1A83-D0FE-A271-038C-387846FA6680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2287" name="Ellipse 2286">
                <a:extLst>
                  <a:ext uri="{FF2B5EF4-FFF2-40B4-BE49-F238E27FC236}">
                    <a16:creationId xmlns:a16="http://schemas.microsoft.com/office/drawing/2014/main" id="{11AB9AAC-508D-A20F-E9E6-C80A5A4EB073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288" name="Ellipse 2287">
                <a:extLst>
                  <a:ext uri="{FF2B5EF4-FFF2-40B4-BE49-F238E27FC236}">
                    <a16:creationId xmlns:a16="http://schemas.microsoft.com/office/drawing/2014/main" id="{3FC8D37C-7E2A-ECBD-C82C-7C9E66DC155A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286" name="ZoneTexte 2285">
              <a:extLst>
                <a:ext uri="{FF2B5EF4-FFF2-40B4-BE49-F238E27FC236}">
                  <a16:creationId xmlns:a16="http://schemas.microsoft.com/office/drawing/2014/main" id="{80D709E9-D141-64F3-E0C7-B856A64B574D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2289" name="Forme libre 2288">
            <a:extLst>
              <a:ext uri="{FF2B5EF4-FFF2-40B4-BE49-F238E27FC236}">
                <a16:creationId xmlns:a16="http://schemas.microsoft.com/office/drawing/2014/main" id="{320013F4-92DE-496F-8653-615BD9C32F01}"/>
              </a:ext>
            </a:extLst>
          </p:cNvPr>
          <p:cNvSpPr/>
          <p:nvPr/>
        </p:nvSpPr>
        <p:spPr>
          <a:xfrm>
            <a:off x="6683164" y="1332461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290" name="Group 46">
            <a:extLst>
              <a:ext uri="{FF2B5EF4-FFF2-40B4-BE49-F238E27FC236}">
                <a16:creationId xmlns:a16="http://schemas.microsoft.com/office/drawing/2014/main" id="{821A9418-FF5C-9A28-6C70-EE1EF68C0E0D}"/>
              </a:ext>
            </a:extLst>
          </p:cNvPr>
          <p:cNvGrpSpPr/>
          <p:nvPr/>
        </p:nvGrpSpPr>
        <p:grpSpPr>
          <a:xfrm>
            <a:off x="7250029" y="1414408"/>
            <a:ext cx="1691640" cy="1013154"/>
            <a:chOff x="9636390" y="4480994"/>
            <a:chExt cx="1691640" cy="1013154"/>
          </a:xfrm>
        </p:grpSpPr>
        <p:sp>
          <p:nvSpPr>
            <p:cNvPr id="2291" name="TextBox 36">
              <a:extLst>
                <a:ext uri="{FF2B5EF4-FFF2-40B4-BE49-F238E27FC236}">
                  <a16:creationId xmlns:a16="http://schemas.microsoft.com/office/drawing/2014/main" id="{DA8BC819-CFB3-5DDA-AE43-1775C54E708F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292" name="TextBox 37">
              <a:extLst>
                <a:ext uri="{FF2B5EF4-FFF2-40B4-BE49-F238E27FC236}">
                  <a16:creationId xmlns:a16="http://schemas.microsoft.com/office/drawing/2014/main" id="{4E1E4008-2678-FAE5-3989-FA4F4A6BC0C8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293" name="Forme libre 2292">
            <a:extLst>
              <a:ext uri="{FF2B5EF4-FFF2-40B4-BE49-F238E27FC236}">
                <a16:creationId xmlns:a16="http://schemas.microsoft.com/office/drawing/2014/main" id="{94A949A5-782E-1F87-CA02-7174A90269A7}"/>
              </a:ext>
            </a:extLst>
          </p:cNvPr>
          <p:cNvSpPr/>
          <p:nvPr/>
        </p:nvSpPr>
        <p:spPr>
          <a:xfrm>
            <a:off x="9359457" y="2860178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294" name="Group 46">
            <a:extLst>
              <a:ext uri="{FF2B5EF4-FFF2-40B4-BE49-F238E27FC236}">
                <a16:creationId xmlns:a16="http://schemas.microsoft.com/office/drawing/2014/main" id="{277A077C-81A0-8E52-60DF-140F5DEE5064}"/>
              </a:ext>
            </a:extLst>
          </p:cNvPr>
          <p:cNvGrpSpPr/>
          <p:nvPr/>
        </p:nvGrpSpPr>
        <p:grpSpPr>
          <a:xfrm>
            <a:off x="9926322" y="2942125"/>
            <a:ext cx="1691640" cy="1013154"/>
            <a:chOff x="9636390" y="4480994"/>
            <a:chExt cx="1691640" cy="1013154"/>
          </a:xfrm>
        </p:grpSpPr>
        <p:sp>
          <p:nvSpPr>
            <p:cNvPr id="2295" name="TextBox 36">
              <a:extLst>
                <a:ext uri="{FF2B5EF4-FFF2-40B4-BE49-F238E27FC236}">
                  <a16:creationId xmlns:a16="http://schemas.microsoft.com/office/drawing/2014/main" id="{1480D7EA-61DF-7CA9-EF21-FDED9C3759AC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296" name="TextBox 37">
              <a:extLst>
                <a:ext uri="{FF2B5EF4-FFF2-40B4-BE49-F238E27FC236}">
                  <a16:creationId xmlns:a16="http://schemas.microsoft.com/office/drawing/2014/main" id="{F0FD9DA3-E6CE-CA33-8ACA-A4E83D8AFEAA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297" name="Forme libre 2296">
            <a:extLst>
              <a:ext uri="{FF2B5EF4-FFF2-40B4-BE49-F238E27FC236}">
                <a16:creationId xmlns:a16="http://schemas.microsoft.com/office/drawing/2014/main" id="{85100F8C-F805-4476-2F8B-50BA517ABB78}"/>
              </a:ext>
            </a:extLst>
          </p:cNvPr>
          <p:cNvSpPr/>
          <p:nvPr/>
        </p:nvSpPr>
        <p:spPr>
          <a:xfrm>
            <a:off x="2969808" y="4521709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298" name="Group 46">
            <a:extLst>
              <a:ext uri="{FF2B5EF4-FFF2-40B4-BE49-F238E27FC236}">
                <a16:creationId xmlns:a16="http://schemas.microsoft.com/office/drawing/2014/main" id="{3D0D1ACE-2820-4914-10D9-B5BF0FCC1D22}"/>
              </a:ext>
            </a:extLst>
          </p:cNvPr>
          <p:cNvGrpSpPr/>
          <p:nvPr/>
        </p:nvGrpSpPr>
        <p:grpSpPr>
          <a:xfrm>
            <a:off x="3536673" y="4603656"/>
            <a:ext cx="1691640" cy="1013154"/>
            <a:chOff x="9636390" y="4480994"/>
            <a:chExt cx="1691640" cy="1013154"/>
          </a:xfrm>
        </p:grpSpPr>
        <p:sp>
          <p:nvSpPr>
            <p:cNvPr id="2299" name="TextBox 36">
              <a:extLst>
                <a:ext uri="{FF2B5EF4-FFF2-40B4-BE49-F238E27FC236}">
                  <a16:creationId xmlns:a16="http://schemas.microsoft.com/office/drawing/2014/main" id="{43E5E698-A07C-59C8-4785-EEC1398A433A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300" name="TextBox 37">
              <a:extLst>
                <a:ext uri="{FF2B5EF4-FFF2-40B4-BE49-F238E27FC236}">
                  <a16:creationId xmlns:a16="http://schemas.microsoft.com/office/drawing/2014/main" id="{D4A4572A-9C45-89D2-ED5B-3448A6722087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grpSp>
        <p:nvGrpSpPr>
          <p:cNvPr id="2307" name="Group 2306">
            <a:extLst>
              <a:ext uri="{FF2B5EF4-FFF2-40B4-BE49-F238E27FC236}">
                <a16:creationId xmlns:a16="http://schemas.microsoft.com/office/drawing/2014/main" id="{91878B5D-9607-CF81-EDB3-935D5D21554C}"/>
              </a:ext>
            </a:extLst>
          </p:cNvPr>
          <p:cNvGrpSpPr/>
          <p:nvPr/>
        </p:nvGrpSpPr>
        <p:grpSpPr>
          <a:xfrm>
            <a:off x="6515100" y="2778027"/>
            <a:ext cx="1770957" cy="2228158"/>
            <a:chOff x="9457573" y="2639460"/>
            <a:chExt cx="1770957" cy="2228158"/>
          </a:xfrm>
        </p:grpSpPr>
        <p:sp>
          <p:nvSpPr>
            <p:cNvPr id="2308" name="Arc 2307">
              <a:extLst>
                <a:ext uri="{FF2B5EF4-FFF2-40B4-BE49-F238E27FC236}">
                  <a16:creationId xmlns:a16="http://schemas.microsoft.com/office/drawing/2014/main" id="{40C9A923-0727-7326-FF28-CC74DE427839}"/>
                </a:ext>
              </a:extLst>
            </p:cNvPr>
            <p:cNvSpPr/>
            <p:nvPr/>
          </p:nvSpPr>
          <p:spPr>
            <a:xfrm rot="10800000">
              <a:off x="9457573" y="2639460"/>
              <a:ext cx="1770957" cy="1770957"/>
            </a:xfrm>
            <a:prstGeom prst="arc">
              <a:avLst/>
            </a:prstGeom>
            <a:noFill/>
            <a:ln w="25400"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09" name="Graphique 1148" descr="Airplane avec un remplissage uni">
              <a:extLst>
                <a:ext uri="{FF2B5EF4-FFF2-40B4-BE49-F238E27FC236}">
                  <a16:creationId xmlns:a16="http://schemas.microsoft.com/office/drawing/2014/main" id="{522AE086-739E-F13B-74C9-B0073C4268D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11640">
              <a:off x="10279438" y="395321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64716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03C3C-FC66-4E5F-CCC5-26144445D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A007D-FAE6-A33F-D834-ECFFD15AA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Oceania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1964ECEF-8E32-65B5-B87B-2CCB6E8A72C3}"/>
              </a:ext>
            </a:extLst>
          </p:cNvPr>
          <p:cNvGrpSpPr/>
          <p:nvPr/>
        </p:nvGrpSpPr>
        <p:grpSpPr>
          <a:xfrm>
            <a:off x="2305256" y="993598"/>
            <a:ext cx="7581487" cy="4870803"/>
            <a:chOff x="-62106197" y="-9318799"/>
            <a:chExt cx="7581487" cy="4870803"/>
          </a:xfrm>
          <a:solidFill>
            <a:schemeClr val="bg2"/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E36E216D-FACB-031E-3AFE-8455BD7DBA6C}"/>
                </a:ext>
              </a:extLst>
            </p:cNvPr>
            <p:cNvSpPr/>
            <p:nvPr/>
          </p:nvSpPr>
          <p:spPr>
            <a:xfrm>
              <a:off x="-58485554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4AC9EE40-840D-3BA1-2858-FA5FB48466D2}"/>
                </a:ext>
              </a:extLst>
            </p:cNvPr>
            <p:cNvSpPr/>
            <p:nvPr/>
          </p:nvSpPr>
          <p:spPr>
            <a:xfrm>
              <a:off x="-61276681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C7EAEF09-7B36-51A1-1843-2A1738030D74}"/>
                </a:ext>
              </a:extLst>
            </p:cNvPr>
            <p:cNvSpPr/>
            <p:nvPr/>
          </p:nvSpPr>
          <p:spPr>
            <a:xfrm>
              <a:off x="-59843295" y="-925330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CF18EB21-8152-DFB5-D3DB-27E341A7155F}"/>
                </a:ext>
              </a:extLst>
            </p:cNvPr>
            <p:cNvSpPr/>
            <p:nvPr/>
          </p:nvSpPr>
          <p:spPr>
            <a:xfrm>
              <a:off x="-58560715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5EADEB12-16C2-6336-4583-A8BE3CE0800C}"/>
                </a:ext>
              </a:extLst>
            </p:cNvPr>
            <p:cNvSpPr/>
            <p:nvPr/>
          </p:nvSpPr>
          <p:spPr>
            <a:xfrm>
              <a:off x="-58485473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EC8FF9B5-4320-F4BD-F83A-F834408EA179}"/>
                </a:ext>
              </a:extLst>
            </p:cNvPr>
            <p:cNvSpPr/>
            <p:nvPr/>
          </p:nvSpPr>
          <p:spPr>
            <a:xfrm>
              <a:off x="-58183538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FC82C929-0984-2D4E-16D3-B0FE1CAA6909}"/>
                </a:ext>
              </a:extLst>
            </p:cNvPr>
            <p:cNvSpPr/>
            <p:nvPr/>
          </p:nvSpPr>
          <p:spPr>
            <a:xfrm>
              <a:off x="-59956239" y="-91877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1F170418-CD37-30BC-D3A3-F5D6E1B12640}"/>
                </a:ext>
              </a:extLst>
            </p:cNvPr>
            <p:cNvSpPr/>
            <p:nvPr/>
          </p:nvSpPr>
          <p:spPr>
            <a:xfrm>
              <a:off x="-59881158" y="-918797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8ED69FE7-21C8-4595-4B05-473B6B1FFE62}"/>
                </a:ext>
              </a:extLst>
            </p:cNvPr>
            <p:cNvSpPr/>
            <p:nvPr/>
          </p:nvSpPr>
          <p:spPr>
            <a:xfrm>
              <a:off x="-58108135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84534F83-B991-2592-324A-88C3809D448D}"/>
                </a:ext>
              </a:extLst>
            </p:cNvPr>
            <p:cNvSpPr/>
            <p:nvPr/>
          </p:nvSpPr>
          <p:spPr>
            <a:xfrm>
              <a:off x="-55769910" y="-455038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2AFBC367-B020-EEEF-4758-A637DCF4D335}"/>
                </a:ext>
              </a:extLst>
            </p:cNvPr>
            <p:cNvSpPr/>
            <p:nvPr/>
          </p:nvSpPr>
          <p:spPr>
            <a:xfrm>
              <a:off x="-55844749" y="-455079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65B85913-5F8F-C1EE-84E1-C9EBE838E785}"/>
                </a:ext>
              </a:extLst>
            </p:cNvPr>
            <p:cNvSpPr/>
            <p:nvPr/>
          </p:nvSpPr>
          <p:spPr>
            <a:xfrm>
              <a:off x="-58032812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6E2EF93F-1927-552C-6CAF-41860A242D65}"/>
                </a:ext>
              </a:extLst>
            </p:cNvPr>
            <p:cNvSpPr/>
            <p:nvPr/>
          </p:nvSpPr>
          <p:spPr>
            <a:xfrm>
              <a:off x="-59503658" y="-91877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5B805B16-B1EC-1B27-01D0-26698635590A}"/>
                </a:ext>
              </a:extLst>
            </p:cNvPr>
            <p:cNvSpPr/>
            <p:nvPr/>
          </p:nvSpPr>
          <p:spPr>
            <a:xfrm>
              <a:off x="-59428577" y="-918797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9FA5F171-B4D7-A87E-04B7-B5C24D00BE14}"/>
                </a:ext>
              </a:extLst>
            </p:cNvPr>
            <p:cNvSpPr/>
            <p:nvPr/>
          </p:nvSpPr>
          <p:spPr>
            <a:xfrm>
              <a:off x="-57730958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64A541CB-F349-BA46-2861-CBF0FEC85A3E}"/>
                </a:ext>
              </a:extLst>
            </p:cNvPr>
            <p:cNvSpPr/>
            <p:nvPr/>
          </p:nvSpPr>
          <p:spPr>
            <a:xfrm>
              <a:off x="-57655554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9E2A2DF9-91E2-BD78-63A6-D8F748B7240D}"/>
                </a:ext>
              </a:extLst>
            </p:cNvPr>
            <p:cNvSpPr/>
            <p:nvPr/>
          </p:nvSpPr>
          <p:spPr>
            <a:xfrm>
              <a:off x="-57580232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9A228EA1-762A-01B2-9F23-98F353C87B52}"/>
                </a:ext>
              </a:extLst>
            </p:cNvPr>
            <p:cNvSpPr/>
            <p:nvPr/>
          </p:nvSpPr>
          <p:spPr>
            <a:xfrm>
              <a:off x="-55807370" y="-46163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466AFE18-0662-11C7-E8C9-3F8ED0AC31F0}"/>
                </a:ext>
              </a:extLst>
            </p:cNvPr>
            <p:cNvSpPr/>
            <p:nvPr/>
          </p:nvSpPr>
          <p:spPr>
            <a:xfrm>
              <a:off x="-58560715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A665C140-7E66-DCB3-B64C-8491CD6DFA58}"/>
                </a:ext>
              </a:extLst>
            </p:cNvPr>
            <p:cNvSpPr/>
            <p:nvPr/>
          </p:nvSpPr>
          <p:spPr>
            <a:xfrm>
              <a:off x="-55882532" y="-461628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3BEDB29C-BE50-CFAE-AA14-B801BDEBA3A9}"/>
                </a:ext>
              </a:extLst>
            </p:cNvPr>
            <p:cNvSpPr/>
            <p:nvPr/>
          </p:nvSpPr>
          <p:spPr>
            <a:xfrm>
              <a:off x="-55429951" y="-474614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E107CBC2-C6C0-D616-6875-0960C64213AC}"/>
                </a:ext>
              </a:extLst>
            </p:cNvPr>
            <p:cNvSpPr/>
            <p:nvPr/>
          </p:nvSpPr>
          <p:spPr>
            <a:xfrm>
              <a:off x="-61691560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FF1ED41C-0463-17E0-F608-E114A9A7FE43}"/>
                </a:ext>
              </a:extLst>
            </p:cNvPr>
            <p:cNvSpPr/>
            <p:nvPr/>
          </p:nvSpPr>
          <p:spPr>
            <a:xfrm>
              <a:off x="-58635877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F6E2CE58-FFDE-8D65-04B2-D909B0A37DE0}"/>
                </a:ext>
              </a:extLst>
            </p:cNvPr>
            <p:cNvSpPr/>
            <p:nvPr/>
          </p:nvSpPr>
          <p:spPr>
            <a:xfrm>
              <a:off x="-58938054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033469B7-1A72-43C7-6AE7-9FF8B85C3F84}"/>
                </a:ext>
              </a:extLst>
            </p:cNvPr>
            <p:cNvSpPr/>
            <p:nvPr/>
          </p:nvSpPr>
          <p:spPr>
            <a:xfrm>
              <a:off x="-61238899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6FDE44D9-5BD0-ACE7-92EE-A3B199C57DA2}"/>
                </a:ext>
              </a:extLst>
            </p:cNvPr>
            <p:cNvSpPr/>
            <p:nvPr/>
          </p:nvSpPr>
          <p:spPr>
            <a:xfrm>
              <a:off x="-55392008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32FD3F13-4BB0-83F3-B0D4-4CCAA7DE89F2}"/>
                </a:ext>
              </a:extLst>
            </p:cNvPr>
            <p:cNvSpPr/>
            <p:nvPr/>
          </p:nvSpPr>
          <p:spPr>
            <a:xfrm>
              <a:off x="-55467975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02C85FBB-CFF2-9742-2A8A-230292DED431}"/>
                </a:ext>
              </a:extLst>
            </p:cNvPr>
            <p:cNvSpPr/>
            <p:nvPr/>
          </p:nvSpPr>
          <p:spPr>
            <a:xfrm>
              <a:off x="-55542734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8BA22194-C1CB-3311-9749-883F679ADA7F}"/>
                </a:ext>
              </a:extLst>
            </p:cNvPr>
            <p:cNvSpPr/>
            <p:nvPr/>
          </p:nvSpPr>
          <p:spPr>
            <a:xfrm>
              <a:off x="-58938134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81CC9D22-CF7A-7F5D-4940-DEA0840B6A8B}"/>
                </a:ext>
              </a:extLst>
            </p:cNvPr>
            <p:cNvSpPr/>
            <p:nvPr/>
          </p:nvSpPr>
          <p:spPr>
            <a:xfrm>
              <a:off x="-55769910" y="-481196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E21D99EF-33E6-7914-16BC-0BBAEE10A73B}"/>
                </a:ext>
              </a:extLst>
            </p:cNvPr>
            <p:cNvSpPr/>
            <p:nvPr/>
          </p:nvSpPr>
          <p:spPr>
            <a:xfrm>
              <a:off x="-59013376" y="-70322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AA9F4678-95C4-36DE-5A29-95AD0396BC01}"/>
                </a:ext>
              </a:extLst>
            </p:cNvPr>
            <p:cNvSpPr/>
            <p:nvPr/>
          </p:nvSpPr>
          <p:spPr>
            <a:xfrm>
              <a:off x="-59088699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CD6C44D9-E59A-592A-F624-5F136A5F592C}"/>
                </a:ext>
              </a:extLst>
            </p:cNvPr>
            <p:cNvSpPr/>
            <p:nvPr/>
          </p:nvSpPr>
          <p:spPr>
            <a:xfrm>
              <a:off x="-60786318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8B2B95CC-AF76-41F0-8E86-A17D225D4F14}"/>
                </a:ext>
              </a:extLst>
            </p:cNvPr>
            <p:cNvSpPr/>
            <p:nvPr/>
          </p:nvSpPr>
          <p:spPr>
            <a:xfrm>
              <a:off x="-58108135" y="-7685208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98C80D8C-FFBD-E6E8-8B0D-AFA7B27FB7D2}"/>
                </a:ext>
              </a:extLst>
            </p:cNvPr>
            <p:cNvSpPr/>
            <p:nvPr/>
          </p:nvSpPr>
          <p:spPr>
            <a:xfrm>
              <a:off x="-59390634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37CDE94B-BB85-4D04-E680-A28D2A6A704D}"/>
                </a:ext>
              </a:extLst>
            </p:cNvPr>
            <p:cNvSpPr/>
            <p:nvPr/>
          </p:nvSpPr>
          <p:spPr>
            <a:xfrm>
              <a:off x="-55429951" y="-487778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F686C64D-B5E9-C795-14CF-AB3ED556233D}"/>
                </a:ext>
              </a:extLst>
            </p:cNvPr>
            <p:cNvSpPr/>
            <p:nvPr/>
          </p:nvSpPr>
          <p:spPr>
            <a:xfrm>
              <a:off x="-59466279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14F17A7A-45E3-A074-1BBD-9CAEE4417E9F}"/>
                </a:ext>
              </a:extLst>
            </p:cNvPr>
            <p:cNvSpPr/>
            <p:nvPr/>
          </p:nvSpPr>
          <p:spPr>
            <a:xfrm>
              <a:off x="-60333738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F4F68E18-A9F2-DA90-BD8E-47357598732A}"/>
                </a:ext>
              </a:extLst>
            </p:cNvPr>
            <p:cNvSpPr/>
            <p:nvPr/>
          </p:nvSpPr>
          <p:spPr>
            <a:xfrm>
              <a:off x="-59541279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18BE8A7A-EC5A-1070-12A9-869D3BC23992}"/>
                </a:ext>
              </a:extLst>
            </p:cNvPr>
            <p:cNvSpPr/>
            <p:nvPr/>
          </p:nvSpPr>
          <p:spPr>
            <a:xfrm>
              <a:off x="-59013376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AF2A794B-A6B4-9787-0983-6BFE4B99802E}"/>
                </a:ext>
              </a:extLst>
            </p:cNvPr>
            <p:cNvSpPr/>
            <p:nvPr/>
          </p:nvSpPr>
          <p:spPr>
            <a:xfrm>
              <a:off x="-58560715" y="-7685208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65620847-27DF-78B2-3FFC-245516B5D331}"/>
                </a:ext>
              </a:extLst>
            </p:cNvPr>
            <p:cNvSpPr/>
            <p:nvPr/>
          </p:nvSpPr>
          <p:spPr>
            <a:xfrm>
              <a:off x="-59881158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E84F82B3-23EA-1A1A-A8A9-57E005CA5FA3}"/>
                </a:ext>
              </a:extLst>
            </p:cNvPr>
            <p:cNvSpPr/>
            <p:nvPr/>
          </p:nvSpPr>
          <p:spPr>
            <a:xfrm>
              <a:off x="-59843214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D95F213C-9692-30B3-D8ED-351E831AD470}"/>
                </a:ext>
              </a:extLst>
            </p:cNvPr>
            <p:cNvSpPr/>
            <p:nvPr/>
          </p:nvSpPr>
          <p:spPr>
            <a:xfrm>
              <a:off x="-59918859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54A6D96B-754C-C5CD-C279-DF52B5214ABE}"/>
                </a:ext>
              </a:extLst>
            </p:cNvPr>
            <p:cNvSpPr/>
            <p:nvPr/>
          </p:nvSpPr>
          <p:spPr>
            <a:xfrm>
              <a:off x="-60221036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0355F9B1-713A-793C-E0C8-8C2F3788E293}"/>
                </a:ext>
              </a:extLst>
            </p:cNvPr>
            <p:cNvSpPr/>
            <p:nvPr/>
          </p:nvSpPr>
          <p:spPr>
            <a:xfrm>
              <a:off x="-55429951" y="-5007644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48BD21B9-0BDA-84D1-DAD8-E434061E6597}"/>
                </a:ext>
              </a:extLst>
            </p:cNvPr>
            <p:cNvSpPr/>
            <p:nvPr/>
          </p:nvSpPr>
          <p:spPr>
            <a:xfrm>
              <a:off x="-59428577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7A608F03-590C-BC4B-8D8B-DAF82BE98111}"/>
                </a:ext>
              </a:extLst>
            </p:cNvPr>
            <p:cNvSpPr/>
            <p:nvPr/>
          </p:nvSpPr>
          <p:spPr>
            <a:xfrm>
              <a:off x="-59993860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85A885B6-C281-4D5F-685D-4C2ECCA0B5D8}"/>
                </a:ext>
              </a:extLst>
            </p:cNvPr>
            <p:cNvSpPr/>
            <p:nvPr/>
          </p:nvSpPr>
          <p:spPr>
            <a:xfrm>
              <a:off x="-59919182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F0FD44A6-0516-A6B5-3703-52324857343C}"/>
                </a:ext>
              </a:extLst>
            </p:cNvPr>
            <p:cNvSpPr/>
            <p:nvPr/>
          </p:nvSpPr>
          <p:spPr>
            <a:xfrm>
              <a:off x="-59843214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D4B0D19F-2516-7D33-5395-73181F85E609}"/>
                </a:ext>
              </a:extLst>
            </p:cNvPr>
            <p:cNvSpPr/>
            <p:nvPr/>
          </p:nvSpPr>
          <p:spPr>
            <a:xfrm>
              <a:off x="-59993860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05609CCC-277E-F40D-AA5A-45F09E156E5A}"/>
                </a:ext>
              </a:extLst>
            </p:cNvPr>
            <p:cNvSpPr/>
            <p:nvPr/>
          </p:nvSpPr>
          <p:spPr>
            <a:xfrm>
              <a:off x="-58975997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1A3CB072-176F-6986-A8F2-A577F4B3BABF}"/>
                </a:ext>
              </a:extLst>
            </p:cNvPr>
            <p:cNvSpPr/>
            <p:nvPr/>
          </p:nvSpPr>
          <p:spPr>
            <a:xfrm>
              <a:off x="-55317330" y="-507346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9A7CD436-3E8D-5DCD-7B7A-AE2ECB132530}"/>
                </a:ext>
              </a:extLst>
            </p:cNvPr>
            <p:cNvSpPr/>
            <p:nvPr/>
          </p:nvSpPr>
          <p:spPr>
            <a:xfrm>
              <a:off x="-59541279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B84D8F01-D5A7-23DF-362A-E9D354CA47CD}"/>
                </a:ext>
              </a:extLst>
            </p:cNvPr>
            <p:cNvSpPr/>
            <p:nvPr/>
          </p:nvSpPr>
          <p:spPr>
            <a:xfrm>
              <a:off x="-55392169" y="-507297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70F1F5E6-E541-81FF-0FF5-7BC432E31B78}"/>
                </a:ext>
              </a:extLst>
            </p:cNvPr>
            <p:cNvSpPr/>
            <p:nvPr/>
          </p:nvSpPr>
          <p:spPr>
            <a:xfrm>
              <a:off x="-58598095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D46DE1C2-FC66-D1FD-603F-08EF8A0C2F14}"/>
                </a:ext>
              </a:extLst>
            </p:cNvPr>
            <p:cNvSpPr/>
            <p:nvPr/>
          </p:nvSpPr>
          <p:spPr>
            <a:xfrm>
              <a:off x="-58636118" y="-899229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3214C4E1-0A6E-9C37-6BA6-3879B179C8C4}"/>
                </a:ext>
              </a:extLst>
            </p:cNvPr>
            <p:cNvSpPr/>
            <p:nvPr/>
          </p:nvSpPr>
          <p:spPr>
            <a:xfrm>
              <a:off x="-58108135" y="-5072898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3F74126B-30A5-7BC0-3F67-83B89FD542ED}"/>
                </a:ext>
              </a:extLst>
            </p:cNvPr>
            <p:cNvSpPr/>
            <p:nvPr/>
          </p:nvSpPr>
          <p:spPr>
            <a:xfrm>
              <a:off x="-58183538" y="-507354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9D755499-BEF4-EDD8-45B3-84717714F4FD}"/>
                </a:ext>
              </a:extLst>
            </p:cNvPr>
            <p:cNvSpPr/>
            <p:nvPr/>
          </p:nvSpPr>
          <p:spPr>
            <a:xfrm>
              <a:off x="-58523416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2EC019E9-8115-31AD-C61F-62DD1C3CD291}"/>
                </a:ext>
              </a:extLst>
            </p:cNvPr>
            <p:cNvSpPr/>
            <p:nvPr/>
          </p:nvSpPr>
          <p:spPr>
            <a:xfrm>
              <a:off x="-60295795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0ACF8166-18AA-F43E-3423-11CF8E8912D0}"/>
                </a:ext>
              </a:extLst>
            </p:cNvPr>
            <p:cNvSpPr/>
            <p:nvPr/>
          </p:nvSpPr>
          <p:spPr>
            <a:xfrm>
              <a:off x="-60371440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E7857C01-6A8B-91D5-B28E-7B1C39CC3D1E}"/>
                </a:ext>
              </a:extLst>
            </p:cNvPr>
            <p:cNvSpPr/>
            <p:nvPr/>
          </p:nvSpPr>
          <p:spPr>
            <a:xfrm>
              <a:off x="-58145514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CC4947B1-6AFF-8D65-16FD-27125FBB1F36}"/>
                </a:ext>
              </a:extLst>
            </p:cNvPr>
            <p:cNvSpPr/>
            <p:nvPr/>
          </p:nvSpPr>
          <p:spPr>
            <a:xfrm>
              <a:off x="-58070755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E7212EE0-FAE8-42FC-2673-B8F4BCA6DFD7}"/>
                </a:ext>
              </a:extLst>
            </p:cNvPr>
            <p:cNvSpPr/>
            <p:nvPr/>
          </p:nvSpPr>
          <p:spPr>
            <a:xfrm>
              <a:off x="-60446440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25656FEC-9312-75A2-82C6-7CFB882C323A}"/>
                </a:ext>
              </a:extLst>
            </p:cNvPr>
            <p:cNvSpPr/>
            <p:nvPr/>
          </p:nvSpPr>
          <p:spPr>
            <a:xfrm>
              <a:off x="-59881158" y="-892647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C6D50651-1CA6-07DF-7660-53E9B1715A3B}"/>
                </a:ext>
              </a:extLst>
            </p:cNvPr>
            <p:cNvSpPr/>
            <p:nvPr/>
          </p:nvSpPr>
          <p:spPr>
            <a:xfrm>
              <a:off x="-57693256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537ED6DE-343E-81F3-701C-80A2229830B2}"/>
                </a:ext>
              </a:extLst>
            </p:cNvPr>
            <p:cNvSpPr/>
            <p:nvPr/>
          </p:nvSpPr>
          <p:spPr>
            <a:xfrm>
              <a:off x="-57768256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6CC40CDC-2715-5882-395C-744895A33215}"/>
                </a:ext>
              </a:extLst>
            </p:cNvPr>
            <p:cNvSpPr/>
            <p:nvPr/>
          </p:nvSpPr>
          <p:spPr>
            <a:xfrm>
              <a:off x="-5939071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008FE961-3FB6-CA39-3341-6D07935CDB90}"/>
                </a:ext>
              </a:extLst>
            </p:cNvPr>
            <p:cNvSpPr/>
            <p:nvPr/>
          </p:nvSpPr>
          <p:spPr>
            <a:xfrm>
              <a:off x="-57995433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Ellipse 73">
              <a:extLst>
                <a:ext uri="{FF2B5EF4-FFF2-40B4-BE49-F238E27FC236}">
                  <a16:creationId xmlns:a16="http://schemas.microsoft.com/office/drawing/2014/main" id="{2EC7A4B4-3319-D2D1-7AF5-45D4C5040A88}"/>
                </a:ext>
              </a:extLst>
            </p:cNvPr>
            <p:cNvSpPr/>
            <p:nvPr/>
          </p:nvSpPr>
          <p:spPr>
            <a:xfrm>
              <a:off x="-59465957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BFEF75D9-EC8E-A16E-C977-ED9F4AD2A75E}"/>
                </a:ext>
              </a:extLst>
            </p:cNvPr>
            <p:cNvSpPr/>
            <p:nvPr/>
          </p:nvSpPr>
          <p:spPr>
            <a:xfrm>
              <a:off x="-58070192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819C4031-6077-F1AD-A0EB-F95555C8E9C8}"/>
                </a:ext>
              </a:extLst>
            </p:cNvPr>
            <p:cNvSpPr/>
            <p:nvPr/>
          </p:nvSpPr>
          <p:spPr>
            <a:xfrm>
              <a:off x="-58145917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62B8896F-B565-7078-45D3-268D7EA0CB8C}"/>
                </a:ext>
              </a:extLst>
            </p:cNvPr>
            <p:cNvSpPr/>
            <p:nvPr/>
          </p:nvSpPr>
          <p:spPr>
            <a:xfrm>
              <a:off x="-58220917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F8D3643E-739D-F966-99E9-D77DD2220E0E}"/>
                </a:ext>
              </a:extLst>
            </p:cNvPr>
            <p:cNvSpPr/>
            <p:nvPr/>
          </p:nvSpPr>
          <p:spPr>
            <a:xfrm>
              <a:off x="-57692934" y="-696709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99556EBC-C61E-4FE4-56AC-74FCBA636D65}"/>
                </a:ext>
              </a:extLst>
            </p:cNvPr>
            <p:cNvSpPr/>
            <p:nvPr/>
          </p:nvSpPr>
          <p:spPr>
            <a:xfrm>
              <a:off x="-58448094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78E34B0B-3C28-0DAF-9967-C712207D16BA}"/>
                </a:ext>
              </a:extLst>
            </p:cNvPr>
            <p:cNvSpPr/>
            <p:nvPr/>
          </p:nvSpPr>
          <p:spPr>
            <a:xfrm>
              <a:off x="-58522933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927CDB7E-DF98-E6E0-A9AA-342BF765D242}"/>
                </a:ext>
              </a:extLst>
            </p:cNvPr>
            <p:cNvSpPr/>
            <p:nvPr/>
          </p:nvSpPr>
          <p:spPr>
            <a:xfrm>
              <a:off x="-58183216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D27A6B5B-7B1B-7D93-AE01-DD21AC82FA10}"/>
                </a:ext>
              </a:extLst>
            </p:cNvPr>
            <p:cNvSpPr/>
            <p:nvPr/>
          </p:nvSpPr>
          <p:spPr>
            <a:xfrm>
              <a:off x="-58598739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B70CDA14-412D-B601-C75A-3429B8682B19}"/>
                </a:ext>
              </a:extLst>
            </p:cNvPr>
            <p:cNvSpPr/>
            <p:nvPr/>
          </p:nvSpPr>
          <p:spPr>
            <a:xfrm>
              <a:off x="-58070272" y="-526898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5A193B92-1E44-38D8-03E2-0A6F254BD8D1}"/>
                </a:ext>
              </a:extLst>
            </p:cNvPr>
            <p:cNvSpPr/>
            <p:nvPr/>
          </p:nvSpPr>
          <p:spPr>
            <a:xfrm>
              <a:off x="-58145917" y="-526898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FCF1C592-3C67-8736-7349-66541EE96B8E}"/>
                </a:ext>
              </a:extLst>
            </p:cNvPr>
            <p:cNvSpPr/>
            <p:nvPr/>
          </p:nvSpPr>
          <p:spPr>
            <a:xfrm>
              <a:off x="-58673498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F2EB1FEC-ABDF-49F3-16D5-CA58FDD3A039}"/>
                </a:ext>
              </a:extLst>
            </p:cNvPr>
            <p:cNvSpPr/>
            <p:nvPr/>
          </p:nvSpPr>
          <p:spPr>
            <a:xfrm>
              <a:off x="-5984329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D2CFA855-5085-CB9C-D934-56E02675BBA5}"/>
                </a:ext>
              </a:extLst>
            </p:cNvPr>
            <p:cNvSpPr/>
            <p:nvPr/>
          </p:nvSpPr>
          <p:spPr>
            <a:xfrm>
              <a:off x="-54939508" y="-533455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E2707576-51C9-E3D1-84BC-042E7E957E42}"/>
                </a:ext>
              </a:extLst>
            </p:cNvPr>
            <p:cNvSpPr/>
            <p:nvPr/>
          </p:nvSpPr>
          <p:spPr>
            <a:xfrm>
              <a:off x="-58900674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3F92AA6A-EFBB-A6C8-8F1E-655826C29E24}"/>
                </a:ext>
              </a:extLst>
            </p:cNvPr>
            <p:cNvSpPr/>
            <p:nvPr/>
          </p:nvSpPr>
          <p:spPr>
            <a:xfrm>
              <a:off x="-58108135" y="-533447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01B0B149-F7A9-648C-E7E4-34ED56C34966}"/>
                </a:ext>
              </a:extLst>
            </p:cNvPr>
            <p:cNvSpPr/>
            <p:nvPr/>
          </p:nvSpPr>
          <p:spPr>
            <a:xfrm>
              <a:off x="-58183216" y="-533455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ECC450CB-14F3-5939-C7F4-35C7D4E59545}"/>
                </a:ext>
              </a:extLst>
            </p:cNvPr>
            <p:cNvSpPr/>
            <p:nvPr/>
          </p:nvSpPr>
          <p:spPr>
            <a:xfrm>
              <a:off x="-59918537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158100D3-90C5-4954-8625-2B16F102F7FD}"/>
                </a:ext>
              </a:extLst>
            </p:cNvPr>
            <p:cNvSpPr/>
            <p:nvPr/>
          </p:nvSpPr>
          <p:spPr>
            <a:xfrm>
              <a:off x="-58975513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BDD7A19B-0AD4-963B-C5B4-160817290045}"/>
                </a:ext>
              </a:extLst>
            </p:cNvPr>
            <p:cNvSpPr/>
            <p:nvPr/>
          </p:nvSpPr>
          <p:spPr>
            <a:xfrm>
              <a:off x="-58108135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Ellipse 93">
              <a:extLst>
                <a:ext uri="{FF2B5EF4-FFF2-40B4-BE49-F238E27FC236}">
                  <a16:creationId xmlns:a16="http://schemas.microsoft.com/office/drawing/2014/main" id="{F489A6EF-1515-01DB-A562-FC872F2072D9}"/>
                </a:ext>
              </a:extLst>
            </p:cNvPr>
            <p:cNvSpPr/>
            <p:nvPr/>
          </p:nvSpPr>
          <p:spPr>
            <a:xfrm>
              <a:off x="-59051319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7C2DF42E-4BFB-0B6F-68CB-80E99FA4C48D}"/>
                </a:ext>
              </a:extLst>
            </p:cNvPr>
            <p:cNvSpPr/>
            <p:nvPr/>
          </p:nvSpPr>
          <p:spPr>
            <a:xfrm>
              <a:off x="-59126078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EFE36BE4-D473-BA4B-13EA-B127EDC3F415}"/>
                </a:ext>
              </a:extLst>
            </p:cNvPr>
            <p:cNvSpPr/>
            <p:nvPr/>
          </p:nvSpPr>
          <p:spPr>
            <a:xfrm>
              <a:off x="-6029587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420F924C-E40A-609B-980F-54F22F007193}"/>
                </a:ext>
              </a:extLst>
            </p:cNvPr>
            <p:cNvSpPr/>
            <p:nvPr/>
          </p:nvSpPr>
          <p:spPr>
            <a:xfrm>
              <a:off x="-59353255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C0C01BB9-240A-AA8E-D639-EFD70C9EDD1E}"/>
                </a:ext>
              </a:extLst>
            </p:cNvPr>
            <p:cNvSpPr/>
            <p:nvPr/>
          </p:nvSpPr>
          <p:spPr>
            <a:xfrm>
              <a:off x="-54902129" y="-553047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C220C728-D617-C140-FEBD-2149EC029DCD}"/>
                </a:ext>
              </a:extLst>
            </p:cNvPr>
            <p:cNvSpPr/>
            <p:nvPr/>
          </p:nvSpPr>
          <p:spPr>
            <a:xfrm>
              <a:off x="-59428094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74F12E7E-8DCC-F428-2EAC-B69911D56847}"/>
                </a:ext>
              </a:extLst>
            </p:cNvPr>
            <p:cNvSpPr/>
            <p:nvPr/>
          </p:nvSpPr>
          <p:spPr>
            <a:xfrm>
              <a:off x="-54939991" y="-559597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413DF04F-273D-E044-71D1-B897FAC50C9D}"/>
                </a:ext>
              </a:extLst>
            </p:cNvPr>
            <p:cNvSpPr/>
            <p:nvPr/>
          </p:nvSpPr>
          <p:spPr>
            <a:xfrm>
              <a:off x="-60786318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752A60C0-5F62-157B-CD4C-056866D4BFC8}"/>
                </a:ext>
              </a:extLst>
            </p:cNvPr>
            <p:cNvSpPr/>
            <p:nvPr/>
          </p:nvSpPr>
          <p:spPr>
            <a:xfrm>
              <a:off x="-59503900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F8A84CFB-460A-4248-C1FA-42805A479AB2}"/>
                </a:ext>
              </a:extLst>
            </p:cNvPr>
            <p:cNvSpPr/>
            <p:nvPr/>
          </p:nvSpPr>
          <p:spPr>
            <a:xfrm>
              <a:off x="-60371117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67FFE5B1-E5D6-6338-95A6-70B072BCCB05}"/>
                </a:ext>
              </a:extLst>
            </p:cNvPr>
            <p:cNvSpPr/>
            <p:nvPr/>
          </p:nvSpPr>
          <p:spPr>
            <a:xfrm>
              <a:off x="-55015072" y="-559605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6D6EC7D0-B87B-AA6C-4ADE-C5B5A52727DF}"/>
                </a:ext>
              </a:extLst>
            </p:cNvPr>
            <p:cNvSpPr/>
            <p:nvPr/>
          </p:nvSpPr>
          <p:spPr>
            <a:xfrm>
              <a:off x="-59578659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57FB06B1-E521-7F67-88AA-8685163FE4E3}"/>
                </a:ext>
              </a:extLst>
            </p:cNvPr>
            <p:cNvSpPr/>
            <p:nvPr/>
          </p:nvSpPr>
          <p:spPr>
            <a:xfrm>
              <a:off x="-61691560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1C8D9A68-4473-FF62-B643-5E1B8533C578}"/>
                </a:ext>
              </a:extLst>
            </p:cNvPr>
            <p:cNvSpPr/>
            <p:nvPr/>
          </p:nvSpPr>
          <p:spPr>
            <a:xfrm>
              <a:off x="-60333738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E57BB5FF-D808-D988-842C-1982580D709C}"/>
                </a:ext>
              </a:extLst>
            </p:cNvPr>
            <p:cNvSpPr/>
            <p:nvPr/>
          </p:nvSpPr>
          <p:spPr>
            <a:xfrm>
              <a:off x="-59805835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575D92D3-9CFE-2C63-1FB5-C36060FE4D17}"/>
                </a:ext>
              </a:extLst>
            </p:cNvPr>
            <p:cNvSpPr/>
            <p:nvPr/>
          </p:nvSpPr>
          <p:spPr>
            <a:xfrm>
              <a:off x="-59880674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891BEE20-5183-CB9B-421E-B974201B15F8}"/>
                </a:ext>
              </a:extLst>
            </p:cNvPr>
            <p:cNvSpPr/>
            <p:nvPr/>
          </p:nvSpPr>
          <p:spPr>
            <a:xfrm>
              <a:off x="-59956480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2310F85F-B83C-A1F3-B33D-801EC4F6E5BB}"/>
                </a:ext>
              </a:extLst>
            </p:cNvPr>
            <p:cNvSpPr/>
            <p:nvPr/>
          </p:nvSpPr>
          <p:spPr>
            <a:xfrm>
              <a:off x="-60748375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BC187DEA-7896-9C2A-4562-8929004AD4CA}"/>
                </a:ext>
              </a:extLst>
            </p:cNvPr>
            <p:cNvSpPr/>
            <p:nvPr/>
          </p:nvSpPr>
          <p:spPr>
            <a:xfrm>
              <a:off x="-60258415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E5F28B14-2908-A1E2-7B6E-C2AC9663AA46}"/>
                </a:ext>
              </a:extLst>
            </p:cNvPr>
            <p:cNvSpPr/>
            <p:nvPr/>
          </p:nvSpPr>
          <p:spPr>
            <a:xfrm>
              <a:off x="-59881158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DEECE1C3-CFE5-239F-F440-66E5E631CD15}"/>
                </a:ext>
              </a:extLst>
            </p:cNvPr>
            <p:cNvSpPr/>
            <p:nvPr/>
          </p:nvSpPr>
          <p:spPr>
            <a:xfrm>
              <a:off x="-60333255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C4DA5C95-C535-D834-FF6F-DE9F7353A2FB}"/>
                </a:ext>
              </a:extLst>
            </p:cNvPr>
            <p:cNvSpPr/>
            <p:nvPr/>
          </p:nvSpPr>
          <p:spPr>
            <a:xfrm>
              <a:off x="-60409141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A1135265-251E-7FC5-26BE-DCA6FA87D414}"/>
                </a:ext>
              </a:extLst>
            </p:cNvPr>
            <p:cNvSpPr/>
            <p:nvPr/>
          </p:nvSpPr>
          <p:spPr>
            <a:xfrm>
              <a:off x="-54600113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55F06A72-FA43-EE17-B398-2FB3FD0459B9}"/>
                </a:ext>
              </a:extLst>
            </p:cNvPr>
            <p:cNvSpPr/>
            <p:nvPr/>
          </p:nvSpPr>
          <p:spPr>
            <a:xfrm>
              <a:off x="-61238899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70CFF2F8-13C1-6C9A-6364-7F3498E8BA5C}"/>
                </a:ext>
              </a:extLst>
            </p:cNvPr>
            <p:cNvSpPr/>
            <p:nvPr/>
          </p:nvSpPr>
          <p:spPr>
            <a:xfrm>
              <a:off x="-60710996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E034743B-0297-9BBA-BBA7-6EDB49380BDF}"/>
                </a:ext>
              </a:extLst>
            </p:cNvPr>
            <p:cNvSpPr/>
            <p:nvPr/>
          </p:nvSpPr>
          <p:spPr>
            <a:xfrm>
              <a:off x="-60446440" y="-72944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CB7317C8-5899-706E-D7FD-3818CD2B31B7}"/>
                </a:ext>
              </a:extLst>
            </p:cNvPr>
            <p:cNvSpPr/>
            <p:nvPr/>
          </p:nvSpPr>
          <p:spPr>
            <a:xfrm>
              <a:off x="-60785835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047E840C-464E-DB4F-CFAC-6FF45AC9024F}"/>
                </a:ext>
              </a:extLst>
            </p:cNvPr>
            <p:cNvSpPr/>
            <p:nvPr/>
          </p:nvSpPr>
          <p:spPr>
            <a:xfrm>
              <a:off x="-60861722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5D5E46D7-EEFD-AC20-4284-3B168B488101}"/>
                </a:ext>
              </a:extLst>
            </p:cNvPr>
            <p:cNvSpPr/>
            <p:nvPr/>
          </p:nvSpPr>
          <p:spPr>
            <a:xfrm>
              <a:off x="-58598095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DA0CECE0-9A6D-F67C-3624-A405B6D84642}"/>
                </a:ext>
              </a:extLst>
            </p:cNvPr>
            <p:cNvSpPr/>
            <p:nvPr/>
          </p:nvSpPr>
          <p:spPr>
            <a:xfrm>
              <a:off x="-58523416" y="-879661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67535831-1157-C17F-2E2C-C5FEC7CFAFA3}"/>
                </a:ext>
              </a:extLst>
            </p:cNvPr>
            <p:cNvSpPr/>
            <p:nvPr/>
          </p:nvSpPr>
          <p:spPr>
            <a:xfrm>
              <a:off x="-61728859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456F709E-8F53-8AA4-EFE9-FF23DECE707C}"/>
                </a:ext>
              </a:extLst>
            </p:cNvPr>
            <p:cNvSpPr/>
            <p:nvPr/>
          </p:nvSpPr>
          <p:spPr>
            <a:xfrm>
              <a:off x="-60824101" y="-873111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EDAD928A-0E5C-A162-DA62-723F924C0493}"/>
                </a:ext>
              </a:extLst>
            </p:cNvPr>
            <p:cNvSpPr/>
            <p:nvPr/>
          </p:nvSpPr>
          <p:spPr>
            <a:xfrm>
              <a:off x="-60748375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36DA8E37-FB2F-B8E3-7A4C-B6DED638708F}"/>
                </a:ext>
              </a:extLst>
            </p:cNvPr>
            <p:cNvSpPr/>
            <p:nvPr/>
          </p:nvSpPr>
          <p:spPr>
            <a:xfrm>
              <a:off x="-61163576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53E50365-E839-2C69-A8E3-93FB3CCC0B2A}"/>
                </a:ext>
              </a:extLst>
            </p:cNvPr>
            <p:cNvSpPr/>
            <p:nvPr/>
          </p:nvSpPr>
          <p:spPr>
            <a:xfrm>
              <a:off x="-54902048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1E8C5DE0-DD1F-954F-EEE7-2F476B7376AD}"/>
                </a:ext>
              </a:extLst>
            </p:cNvPr>
            <p:cNvSpPr/>
            <p:nvPr/>
          </p:nvSpPr>
          <p:spPr>
            <a:xfrm>
              <a:off x="-58220917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605B09FA-B78E-49E6-976A-A96344325A00}"/>
                </a:ext>
              </a:extLst>
            </p:cNvPr>
            <p:cNvSpPr/>
            <p:nvPr/>
          </p:nvSpPr>
          <p:spPr>
            <a:xfrm>
              <a:off x="-60446440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A2F39FE3-20E1-0BBD-7BBA-31EC4FE0A316}"/>
                </a:ext>
              </a:extLst>
            </p:cNvPr>
            <p:cNvSpPr/>
            <p:nvPr/>
          </p:nvSpPr>
          <p:spPr>
            <a:xfrm>
              <a:off x="-60371440" y="-873111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4433CB7D-FAD0-9326-E0AB-6E1560157F3A}"/>
                </a:ext>
              </a:extLst>
            </p:cNvPr>
            <p:cNvSpPr/>
            <p:nvPr/>
          </p:nvSpPr>
          <p:spPr>
            <a:xfrm>
              <a:off x="-60295795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0367EC91-C093-55DE-64BA-711CEC7B26D8}"/>
                </a:ext>
              </a:extLst>
            </p:cNvPr>
            <p:cNvSpPr/>
            <p:nvPr/>
          </p:nvSpPr>
          <p:spPr>
            <a:xfrm>
              <a:off x="-61238416" y="-775142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A39A9CD6-CF62-AB49-35F3-24F864670D79}"/>
                </a:ext>
              </a:extLst>
            </p:cNvPr>
            <p:cNvSpPr/>
            <p:nvPr/>
          </p:nvSpPr>
          <p:spPr>
            <a:xfrm>
              <a:off x="-58448094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73CE77F8-C220-7FB1-1C02-63E5E3455FBF}"/>
                </a:ext>
              </a:extLst>
            </p:cNvPr>
            <p:cNvSpPr/>
            <p:nvPr/>
          </p:nvSpPr>
          <p:spPr>
            <a:xfrm>
              <a:off x="-58598739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CB407153-A0B4-896C-DD68-51B0D5090E47}"/>
                </a:ext>
              </a:extLst>
            </p:cNvPr>
            <p:cNvSpPr/>
            <p:nvPr/>
          </p:nvSpPr>
          <p:spPr>
            <a:xfrm>
              <a:off x="-59993860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57E87647-6933-CF40-4C6D-B8654EFBEA90}"/>
                </a:ext>
              </a:extLst>
            </p:cNvPr>
            <p:cNvSpPr/>
            <p:nvPr/>
          </p:nvSpPr>
          <p:spPr>
            <a:xfrm>
              <a:off x="-59918859" y="-8731116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52451044-087A-9698-4EB1-5F25E87FE426}"/>
                </a:ext>
              </a:extLst>
            </p:cNvPr>
            <p:cNvSpPr/>
            <p:nvPr/>
          </p:nvSpPr>
          <p:spPr>
            <a:xfrm>
              <a:off x="-59843214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5B67CB8E-EED1-A951-242D-040F699D1BBB}"/>
                </a:ext>
              </a:extLst>
            </p:cNvPr>
            <p:cNvSpPr/>
            <p:nvPr/>
          </p:nvSpPr>
          <p:spPr>
            <a:xfrm>
              <a:off x="-61314302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9E066A82-10EB-D1A9-A511-48AAD9B89E8B}"/>
                </a:ext>
              </a:extLst>
            </p:cNvPr>
            <p:cNvSpPr/>
            <p:nvPr/>
          </p:nvSpPr>
          <p:spPr>
            <a:xfrm>
              <a:off x="-58673498" y="-579165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86CEEDA8-8A71-98CB-D9BB-3F207BFC0933}"/>
                </a:ext>
              </a:extLst>
            </p:cNvPr>
            <p:cNvSpPr/>
            <p:nvPr/>
          </p:nvSpPr>
          <p:spPr>
            <a:xfrm>
              <a:off x="-58032973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BCA96B3E-33C1-036C-E0B5-BEE96BD32B5D}"/>
                </a:ext>
              </a:extLst>
            </p:cNvPr>
            <p:cNvSpPr/>
            <p:nvPr/>
          </p:nvSpPr>
          <p:spPr>
            <a:xfrm>
              <a:off x="-59541279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C6908058-A8B8-4579-FCA5-AA5BF293DA89}"/>
                </a:ext>
              </a:extLst>
            </p:cNvPr>
            <p:cNvSpPr/>
            <p:nvPr/>
          </p:nvSpPr>
          <p:spPr>
            <a:xfrm>
              <a:off x="-59465957" y="-873135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A969D44A-9331-F650-5BB7-0081720ADEC5}"/>
                </a:ext>
              </a:extLst>
            </p:cNvPr>
            <p:cNvSpPr/>
            <p:nvPr/>
          </p:nvSpPr>
          <p:spPr>
            <a:xfrm>
              <a:off x="-59390634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21FEE2ED-AC3E-FBE9-EC0C-5C931B7AFC48}"/>
                </a:ext>
              </a:extLst>
            </p:cNvPr>
            <p:cNvSpPr/>
            <p:nvPr/>
          </p:nvSpPr>
          <p:spPr>
            <a:xfrm>
              <a:off x="-61653697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16186314-0936-414E-9ABA-82732EB5EC14}"/>
                </a:ext>
              </a:extLst>
            </p:cNvPr>
            <p:cNvSpPr/>
            <p:nvPr/>
          </p:nvSpPr>
          <p:spPr>
            <a:xfrm>
              <a:off x="-61616237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438B3061-045E-05CF-09F5-C059C8B4A5B9}"/>
                </a:ext>
              </a:extLst>
            </p:cNvPr>
            <p:cNvSpPr/>
            <p:nvPr/>
          </p:nvSpPr>
          <p:spPr>
            <a:xfrm>
              <a:off x="-61691560" y="-775167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C590555E-CDAD-DFC1-E7A5-259E91182D9C}"/>
                </a:ext>
              </a:extLst>
            </p:cNvPr>
            <p:cNvSpPr/>
            <p:nvPr/>
          </p:nvSpPr>
          <p:spPr>
            <a:xfrm>
              <a:off x="-58636118" y="-87307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164A7BE0-A822-7379-9BED-D076EB42A38E}"/>
                </a:ext>
              </a:extLst>
            </p:cNvPr>
            <p:cNvSpPr/>
            <p:nvPr/>
          </p:nvSpPr>
          <p:spPr>
            <a:xfrm>
              <a:off x="-58560715" y="-8731357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78B967C0-4153-0379-5222-E36B7E608E49}"/>
                </a:ext>
              </a:extLst>
            </p:cNvPr>
            <p:cNvSpPr/>
            <p:nvPr/>
          </p:nvSpPr>
          <p:spPr>
            <a:xfrm>
              <a:off x="-58485473" y="-87307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BF1E400A-251D-0696-0719-A1E6D90B2D32}"/>
                </a:ext>
              </a:extLst>
            </p:cNvPr>
            <p:cNvSpPr/>
            <p:nvPr/>
          </p:nvSpPr>
          <p:spPr>
            <a:xfrm>
              <a:off x="-61766883" y="-77511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155DFAD2-EE45-2061-09F9-C5BC090A679C}"/>
                </a:ext>
              </a:extLst>
            </p:cNvPr>
            <p:cNvSpPr/>
            <p:nvPr/>
          </p:nvSpPr>
          <p:spPr>
            <a:xfrm>
              <a:off x="-62068818" y="-775102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F3EA4637-4B2E-A718-1F25-7C62C1B49E8E}"/>
                </a:ext>
              </a:extLst>
            </p:cNvPr>
            <p:cNvSpPr/>
            <p:nvPr/>
          </p:nvSpPr>
          <p:spPr>
            <a:xfrm>
              <a:off x="-60824101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7CB0190E-62DA-A41C-955C-AE4DAF588EDD}"/>
                </a:ext>
              </a:extLst>
            </p:cNvPr>
            <p:cNvSpPr/>
            <p:nvPr/>
          </p:nvSpPr>
          <p:spPr>
            <a:xfrm>
              <a:off x="-60786318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84DA2067-FA25-C301-8595-67C9D60FE88D}"/>
                </a:ext>
              </a:extLst>
            </p:cNvPr>
            <p:cNvSpPr/>
            <p:nvPr/>
          </p:nvSpPr>
          <p:spPr>
            <a:xfrm>
              <a:off x="-60899101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0EBB1C87-CB12-6FB6-4827-289E15DDCF56}"/>
                </a:ext>
              </a:extLst>
            </p:cNvPr>
            <p:cNvSpPr/>
            <p:nvPr/>
          </p:nvSpPr>
          <p:spPr>
            <a:xfrm>
              <a:off x="-60748456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D810032E-19C3-5DD0-8A7C-FBE7A60A73AD}"/>
                </a:ext>
              </a:extLst>
            </p:cNvPr>
            <p:cNvSpPr/>
            <p:nvPr/>
          </p:nvSpPr>
          <p:spPr>
            <a:xfrm>
              <a:off x="-58108135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AE51CB1A-2AFD-8C07-3985-FC2DAF5B68A6}"/>
                </a:ext>
              </a:extLst>
            </p:cNvPr>
            <p:cNvSpPr/>
            <p:nvPr/>
          </p:nvSpPr>
          <p:spPr>
            <a:xfrm>
              <a:off x="-54939991" y="-585746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E157346B-CE1E-1A77-9B7A-932F4AB8AD87}"/>
                </a:ext>
              </a:extLst>
            </p:cNvPr>
            <p:cNvSpPr/>
            <p:nvPr/>
          </p:nvSpPr>
          <p:spPr>
            <a:xfrm>
              <a:off x="-58108135" y="-585746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614C6F91-E61B-77E1-4355-55B2A1F8E560}"/>
                </a:ext>
              </a:extLst>
            </p:cNvPr>
            <p:cNvSpPr/>
            <p:nvPr/>
          </p:nvSpPr>
          <p:spPr>
            <a:xfrm>
              <a:off x="-61276278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BA168380-AC29-F30C-D6C9-46630120065B}"/>
                </a:ext>
              </a:extLst>
            </p:cNvPr>
            <p:cNvSpPr/>
            <p:nvPr/>
          </p:nvSpPr>
          <p:spPr>
            <a:xfrm>
              <a:off x="-58560715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CF4DD4A8-88FC-8AB8-A017-092D8B4835DD}"/>
                </a:ext>
              </a:extLst>
            </p:cNvPr>
            <p:cNvSpPr/>
            <p:nvPr/>
          </p:nvSpPr>
          <p:spPr>
            <a:xfrm>
              <a:off x="-61201117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D637B9BA-EC16-1EBF-61E2-49E295A639C2}"/>
                </a:ext>
              </a:extLst>
            </p:cNvPr>
            <p:cNvSpPr/>
            <p:nvPr/>
          </p:nvSpPr>
          <p:spPr>
            <a:xfrm>
              <a:off x="-61126277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A988CE05-CE5C-6D7B-BA65-64701BDC7D29}"/>
                </a:ext>
              </a:extLst>
            </p:cNvPr>
            <p:cNvSpPr/>
            <p:nvPr/>
          </p:nvSpPr>
          <p:spPr>
            <a:xfrm>
              <a:off x="-60899101" y="-72944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3F3513B7-8397-B1E8-8526-B752B32211A0}"/>
                </a:ext>
              </a:extLst>
            </p:cNvPr>
            <p:cNvSpPr/>
            <p:nvPr/>
          </p:nvSpPr>
          <p:spPr>
            <a:xfrm>
              <a:off x="-59013376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E12C6C10-D5B3-8FAF-11F7-8098F347C375}"/>
                </a:ext>
              </a:extLst>
            </p:cNvPr>
            <p:cNvSpPr/>
            <p:nvPr/>
          </p:nvSpPr>
          <p:spPr>
            <a:xfrm>
              <a:off x="-60823698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090A5562-B6E3-8B5A-6ACF-A77A324CD5D2}"/>
                </a:ext>
              </a:extLst>
            </p:cNvPr>
            <p:cNvSpPr/>
            <p:nvPr/>
          </p:nvSpPr>
          <p:spPr>
            <a:xfrm>
              <a:off x="-59465957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4AAF4463-032B-9BDF-8B86-4D1304AB61D4}"/>
                </a:ext>
              </a:extLst>
            </p:cNvPr>
            <p:cNvSpPr/>
            <p:nvPr/>
          </p:nvSpPr>
          <p:spPr>
            <a:xfrm>
              <a:off x="-60748456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ABBE2AEB-0491-478E-5604-0D470339B69E}"/>
                </a:ext>
              </a:extLst>
            </p:cNvPr>
            <p:cNvSpPr/>
            <p:nvPr/>
          </p:nvSpPr>
          <p:spPr>
            <a:xfrm>
              <a:off x="-61200956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947A19E3-4794-8C60-D5EA-637AE0A58A1F}"/>
                </a:ext>
              </a:extLst>
            </p:cNvPr>
            <p:cNvSpPr/>
            <p:nvPr/>
          </p:nvSpPr>
          <p:spPr>
            <a:xfrm>
              <a:off x="-58560715" y="-585746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53F79929-BE07-6C6D-3F15-91ABACA22EC8}"/>
                </a:ext>
              </a:extLst>
            </p:cNvPr>
            <p:cNvSpPr/>
            <p:nvPr/>
          </p:nvSpPr>
          <p:spPr>
            <a:xfrm>
              <a:off x="-61201117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8463CA95-BFD1-FED1-950C-8B4CBC1F4801}"/>
                </a:ext>
              </a:extLst>
            </p:cNvPr>
            <p:cNvSpPr/>
            <p:nvPr/>
          </p:nvSpPr>
          <p:spPr>
            <a:xfrm>
              <a:off x="-59918537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9B070BC6-F2A9-E0D3-397B-126D91B8C065}"/>
                </a:ext>
              </a:extLst>
            </p:cNvPr>
            <p:cNvSpPr/>
            <p:nvPr/>
          </p:nvSpPr>
          <p:spPr>
            <a:xfrm>
              <a:off x="-60333738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78B5CC5E-2336-5124-D650-7144F36FC4D3}"/>
                </a:ext>
              </a:extLst>
            </p:cNvPr>
            <p:cNvSpPr/>
            <p:nvPr/>
          </p:nvSpPr>
          <p:spPr>
            <a:xfrm>
              <a:off x="-61276681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2F6B1843-FC33-1982-CE4D-87259D45F4D7}"/>
                </a:ext>
              </a:extLst>
            </p:cNvPr>
            <p:cNvSpPr/>
            <p:nvPr/>
          </p:nvSpPr>
          <p:spPr>
            <a:xfrm>
              <a:off x="-60371117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F72ABAB3-81ED-A36D-03D7-70C4C0A6D0B5}"/>
                </a:ext>
              </a:extLst>
            </p:cNvPr>
            <p:cNvSpPr/>
            <p:nvPr/>
          </p:nvSpPr>
          <p:spPr>
            <a:xfrm>
              <a:off x="-61351681" y="-729441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C996660F-C324-1A1A-32A9-B9BA6CBA46A6}"/>
                </a:ext>
              </a:extLst>
            </p:cNvPr>
            <p:cNvSpPr/>
            <p:nvPr/>
          </p:nvSpPr>
          <p:spPr>
            <a:xfrm>
              <a:off x="-57730635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D3B6D075-3530-79A0-508E-1DDB10190A58}"/>
                </a:ext>
              </a:extLst>
            </p:cNvPr>
            <p:cNvSpPr/>
            <p:nvPr/>
          </p:nvSpPr>
          <p:spPr>
            <a:xfrm>
              <a:off x="-57655554" y="-72938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3E76EA46-AF6B-A01B-7A17-FE2BDB033189}"/>
                </a:ext>
              </a:extLst>
            </p:cNvPr>
            <p:cNvSpPr/>
            <p:nvPr/>
          </p:nvSpPr>
          <p:spPr>
            <a:xfrm>
              <a:off x="-60371117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08B9D277-C8B8-2879-F92F-E68F2B213BF2}"/>
                </a:ext>
              </a:extLst>
            </p:cNvPr>
            <p:cNvSpPr/>
            <p:nvPr/>
          </p:nvSpPr>
          <p:spPr>
            <a:xfrm>
              <a:off x="-60823698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7894F20E-3DBD-BA6C-591F-FAF1EB79E1A0}"/>
                </a:ext>
              </a:extLst>
            </p:cNvPr>
            <p:cNvSpPr/>
            <p:nvPr/>
          </p:nvSpPr>
          <p:spPr>
            <a:xfrm>
              <a:off x="-6029587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EB6C1B06-6871-674E-C582-33023E2006AC}"/>
                </a:ext>
              </a:extLst>
            </p:cNvPr>
            <p:cNvSpPr/>
            <p:nvPr/>
          </p:nvSpPr>
          <p:spPr>
            <a:xfrm>
              <a:off x="-61653697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692D56AE-34FD-0EFF-3B2E-0A87929EAD11}"/>
                </a:ext>
              </a:extLst>
            </p:cNvPr>
            <p:cNvSpPr/>
            <p:nvPr/>
          </p:nvSpPr>
          <p:spPr>
            <a:xfrm>
              <a:off x="-61276681" y="-703243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8FE186CB-F740-3E1C-1EA9-F51F9AC27C10}"/>
                </a:ext>
              </a:extLst>
            </p:cNvPr>
            <p:cNvSpPr/>
            <p:nvPr/>
          </p:nvSpPr>
          <p:spPr>
            <a:xfrm>
              <a:off x="-61276278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6EB50144-46FA-B818-16C3-47B55E3D74A4}"/>
                </a:ext>
              </a:extLst>
            </p:cNvPr>
            <p:cNvSpPr/>
            <p:nvPr/>
          </p:nvSpPr>
          <p:spPr>
            <a:xfrm>
              <a:off x="-59918537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AF47CD0B-EB37-678C-7458-783C1A2193CD}"/>
                </a:ext>
              </a:extLst>
            </p:cNvPr>
            <p:cNvSpPr/>
            <p:nvPr/>
          </p:nvSpPr>
          <p:spPr>
            <a:xfrm>
              <a:off x="-54939991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00FF9A62-D116-3B86-5DB3-1FCB1DE6901C}"/>
                </a:ext>
              </a:extLst>
            </p:cNvPr>
            <p:cNvSpPr/>
            <p:nvPr/>
          </p:nvSpPr>
          <p:spPr>
            <a:xfrm>
              <a:off x="-61729261" y="-729393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D18AE5ED-02B6-750C-C551-7940E32C7714}"/>
                </a:ext>
              </a:extLst>
            </p:cNvPr>
            <p:cNvSpPr/>
            <p:nvPr/>
          </p:nvSpPr>
          <p:spPr>
            <a:xfrm>
              <a:off x="-5984329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3C73CAC7-D246-0586-FDE9-9B0F1DAFEEF9}"/>
                </a:ext>
              </a:extLst>
            </p:cNvPr>
            <p:cNvSpPr/>
            <p:nvPr/>
          </p:nvSpPr>
          <p:spPr>
            <a:xfrm>
              <a:off x="-61728859" y="-781684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1B84903E-275A-9309-7025-BB6F3DF2B596}"/>
                </a:ext>
              </a:extLst>
            </p:cNvPr>
            <p:cNvSpPr/>
            <p:nvPr/>
          </p:nvSpPr>
          <p:spPr>
            <a:xfrm>
              <a:off x="-58108135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576DA350-26EE-D24C-200B-75BC51432C61}"/>
                </a:ext>
              </a:extLst>
            </p:cNvPr>
            <p:cNvSpPr/>
            <p:nvPr/>
          </p:nvSpPr>
          <p:spPr>
            <a:xfrm>
              <a:off x="-61351681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C3F4409E-BC8D-FD69-6944-E85465619DB8}"/>
                </a:ext>
              </a:extLst>
            </p:cNvPr>
            <p:cNvSpPr/>
            <p:nvPr/>
          </p:nvSpPr>
          <p:spPr>
            <a:xfrm>
              <a:off x="-59881158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B1DA6104-508D-E29E-F8D4-9676274EA008}"/>
                </a:ext>
              </a:extLst>
            </p:cNvPr>
            <p:cNvSpPr/>
            <p:nvPr/>
          </p:nvSpPr>
          <p:spPr>
            <a:xfrm>
              <a:off x="-59428577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BBCA65CD-93FA-1A5A-67E6-0257664C41BB}"/>
                </a:ext>
              </a:extLst>
            </p:cNvPr>
            <p:cNvSpPr/>
            <p:nvPr/>
          </p:nvSpPr>
          <p:spPr>
            <a:xfrm>
              <a:off x="-59465957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411D8DE7-447A-B5EF-7811-D5868F6BBADE}"/>
                </a:ext>
              </a:extLst>
            </p:cNvPr>
            <p:cNvSpPr/>
            <p:nvPr/>
          </p:nvSpPr>
          <p:spPr>
            <a:xfrm>
              <a:off x="-58975997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775B6417-E802-463C-5B96-F9F272E08A10}"/>
                </a:ext>
              </a:extLst>
            </p:cNvPr>
            <p:cNvSpPr/>
            <p:nvPr/>
          </p:nvSpPr>
          <p:spPr>
            <a:xfrm>
              <a:off x="-58560715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F96141F8-5A3F-32E3-A336-FC844805835B}"/>
                </a:ext>
              </a:extLst>
            </p:cNvPr>
            <p:cNvSpPr/>
            <p:nvPr/>
          </p:nvSpPr>
          <p:spPr>
            <a:xfrm>
              <a:off x="-58598095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EDB04E35-C9F2-F539-F722-39665EC3B8A3}"/>
                </a:ext>
              </a:extLst>
            </p:cNvPr>
            <p:cNvSpPr/>
            <p:nvPr/>
          </p:nvSpPr>
          <p:spPr>
            <a:xfrm>
              <a:off x="-58523416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DA1C7746-EB77-D697-A5B6-7EFE31369582}"/>
                </a:ext>
              </a:extLst>
            </p:cNvPr>
            <p:cNvSpPr/>
            <p:nvPr/>
          </p:nvSpPr>
          <p:spPr>
            <a:xfrm>
              <a:off x="-58145514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A794CE8C-0257-FCCB-A87C-C7009453BF33}"/>
                </a:ext>
              </a:extLst>
            </p:cNvPr>
            <p:cNvSpPr/>
            <p:nvPr/>
          </p:nvSpPr>
          <p:spPr>
            <a:xfrm>
              <a:off x="-58070755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5E3A68A5-BD3A-9B98-FA38-5ECDD8BB318A}"/>
                </a:ext>
              </a:extLst>
            </p:cNvPr>
            <p:cNvSpPr/>
            <p:nvPr/>
          </p:nvSpPr>
          <p:spPr>
            <a:xfrm>
              <a:off x="-5939071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A6FD7D77-142A-4AC7-DB06-C6534557262F}"/>
                </a:ext>
              </a:extLst>
            </p:cNvPr>
            <p:cNvSpPr/>
            <p:nvPr/>
          </p:nvSpPr>
          <p:spPr>
            <a:xfrm>
              <a:off x="-59013376" y="-598741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E5655711-B066-EA41-C1DC-12547F4AB822}"/>
                </a:ext>
              </a:extLst>
            </p:cNvPr>
            <p:cNvSpPr/>
            <p:nvPr/>
          </p:nvSpPr>
          <p:spPr>
            <a:xfrm>
              <a:off x="-54977371" y="-6052585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46C484A3-5CAE-39C6-57E4-48F6F5D375DE}"/>
                </a:ext>
              </a:extLst>
            </p:cNvPr>
            <p:cNvSpPr/>
            <p:nvPr/>
          </p:nvSpPr>
          <p:spPr>
            <a:xfrm>
              <a:off x="-57995433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F5746778-1C7A-8DBA-229F-38A1FB49E2F7}"/>
                </a:ext>
              </a:extLst>
            </p:cNvPr>
            <p:cNvSpPr/>
            <p:nvPr/>
          </p:nvSpPr>
          <p:spPr>
            <a:xfrm>
              <a:off x="-58070192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37CB3ADC-C79C-7041-EB22-2B63B1A3E305}"/>
                </a:ext>
              </a:extLst>
            </p:cNvPr>
            <p:cNvSpPr/>
            <p:nvPr/>
          </p:nvSpPr>
          <p:spPr>
            <a:xfrm>
              <a:off x="-58145917" y="-60526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A2F2AB34-BB95-5D2D-65F3-C7676C9B2EE1}"/>
                </a:ext>
              </a:extLst>
            </p:cNvPr>
            <p:cNvSpPr/>
            <p:nvPr/>
          </p:nvSpPr>
          <p:spPr>
            <a:xfrm>
              <a:off x="-57692934" y="-683715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05C60A30-979C-BD03-8382-C7CCBCB1A538}"/>
                </a:ext>
              </a:extLst>
            </p:cNvPr>
            <p:cNvSpPr/>
            <p:nvPr/>
          </p:nvSpPr>
          <p:spPr>
            <a:xfrm>
              <a:off x="-58220917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C00EAA1E-1395-D45B-C4BA-272554DC806A}"/>
                </a:ext>
              </a:extLst>
            </p:cNvPr>
            <p:cNvSpPr/>
            <p:nvPr/>
          </p:nvSpPr>
          <p:spPr>
            <a:xfrm>
              <a:off x="-58448094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3FC2BCB6-6218-9758-19C6-A0C7AA6935E4}"/>
                </a:ext>
              </a:extLst>
            </p:cNvPr>
            <p:cNvSpPr/>
            <p:nvPr/>
          </p:nvSpPr>
          <p:spPr>
            <a:xfrm>
              <a:off x="-61804262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4FEBE602-3C73-609D-9139-5E538A11687B}"/>
                </a:ext>
              </a:extLst>
            </p:cNvPr>
            <p:cNvSpPr/>
            <p:nvPr/>
          </p:nvSpPr>
          <p:spPr>
            <a:xfrm>
              <a:off x="-58522933" y="-60526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9A58645D-C916-170E-D320-91EBC001D531}"/>
                </a:ext>
              </a:extLst>
            </p:cNvPr>
            <p:cNvSpPr/>
            <p:nvPr/>
          </p:nvSpPr>
          <p:spPr>
            <a:xfrm>
              <a:off x="-58598739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13F93153-8E7C-8407-C07F-4912F7D362A3}"/>
                </a:ext>
              </a:extLst>
            </p:cNvPr>
            <p:cNvSpPr/>
            <p:nvPr/>
          </p:nvSpPr>
          <p:spPr>
            <a:xfrm>
              <a:off x="-58673498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82CDC32C-2A84-9C32-B5CD-965E21619D3B}"/>
                </a:ext>
              </a:extLst>
            </p:cNvPr>
            <p:cNvSpPr/>
            <p:nvPr/>
          </p:nvSpPr>
          <p:spPr>
            <a:xfrm>
              <a:off x="-61729503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5240AEAF-2804-B4E1-D826-B396594A0B28}"/>
                </a:ext>
              </a:extLst>
            </p:cNvPr>
            <p:cNvSpPr/>
            <p:nvPr/>
          </p:nvSpPr>
          <p:spPr>
            <a:xfrm>
              <a:off x="-58900674" y="-605314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9810C23C-2AE7-C358-C1E2-80AB254E4F82}"/>
                </a:ext>
              </a:extLst>
            </p:cNvPr>
            <p:cNvSpPr/>
            <p:nvPr/>
          </p:nvSpPr>
          <p:spPr>
            <a:xfrm>
              <a:off x="-61653536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ECA04FAA-CCC0-54FC-6C03-83C04A400EEE}"/>
                </a:ext>
              </a:extLst>
            </p:cNvPr>
            <p:cNvSpPr/>
            <p:nvPr/>
          </p:nvSpPr>
          <p:spPr>
            <a:xfrm>
              <a:off x="-58975513" y="-6052665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C2C1F041-9B16-BD80-82B1-0AA977B0727C}"/>
                </a:ext>
              </a:extLst>
            </p:cNvPr>
            <p:cNvSpPr/>
            <p:nvPr/>
          </p:nvSpPr>
          <p:spPr>
            <a:xfrm>
              <a:off x="-61578858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5A14352C-8D9E-0367-C521-F758EB05AF61}"/>
                </a:ext>
              </a:extLst>
            </p:cNvPr>
            <p:cNvSpPr/>
            <p:nvPr/>
          </p:nvSpPr>
          <p:spPr>
            <a:xfrm>
              <a:off x="-60861399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D2587D4E-7E24-8C79-4677-4866E8E5E6CF}"/>
                </a:ext>
              </a:extLst>
            </p:cNvPr>
            <p:cNvSpPr/>
            <p:nvPr/>
          </p:nvSpPr>
          <p:spPr>
            <a:xfrm>
              <a:off x="-60786318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38B078C0-B016-611F-9D6B-E04C2DDEE836}"/>
                </a:ext>
              </a:extLst>
            </p:cNvPr>
            <p:cNvSpPr/>
            <p:nvPr/>
          </p:nvSpPr>
          <p:spPr>
            <a:xfrm>
              <a:off x="-61351681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B866F071-8344-2417-CD44-C09BC55665BF}"/>
                </a:ext>
              </a:extLst>
            </p:cNvPr>
            <p:cNvSpPr/>
            <p:nvPr/>
          </p:nvSpPr>
          <p:spPr>
            <a:xfrm>
              <a:off x="-61276681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880634D8-36A0-8C3E-B21D-70B8023FE3CE}"/>
                </a:ext>
              </a:extLst>
            </p:cNvPr>
            <p:cNvSpPr/>
            <p:nvPr/>
          </p:nvSpPr>
          <p:spPr>
            <a:xfrm>
              <a:off x="-59051319" y="-605322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1D36CFE3-5853-7CB4-C248-C89B11301B5E}"/>
                </a:ext>
              </a:extLst>
            </p:cNvPr>
            <p:cNvSpPr/>
            <p:nvPr/>
          </p:nvSpPr>
          <p:spPr>
            <a:xfrm>
              <a:off x="-61766641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FC008D84-2F1E-FB47-8E6E-5E14F52F9E47}"/>
                </a:ext>
              </a:extLst>
            </p:cNvPr>
            <p:cNvSpPr/>
            <p:nvPr/>
          </p:nvSpPr>
          <p:spPr>
            <a:xfrm>
              <a:off x="-60408819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B36B7DA6-2015-53D2-93D8-CC403F820A75}"/>
                </a:ext>
              </a:extLst>
            </p:cNvPr>
            <p:cNvSpPr/>
            <p:nvPr/>
          </p:nvSpPr>
          <p:spPr>
            <a:xfrm>
              <a:off x="-60333738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383CCB67-5534-A093-84E7-A26B2DAF52D2}"/>
                </a:ext>
              </a:extLst>
            </p:cNvPr>
            <p:cNvSpPr/>
            <p:nvPr/>
          </p:nvSpPr>
          <p:spPr>
            <a:xfrm>
              <a:off x="-61200956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3143A493-2528-6B76-C8DC-413E1741CD7C}"/>
                </a:ext>
              </a:extLst>
            </p:cNvPr>
            <p:cNvSpPr/>
            <p:nvPr/>
          </p:nvSpPr>
          <p:spPr>
            <a:xfrm>
              <a:off x="-61126277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E08FD413-298D-55E7-8A03-9AE42E82C5A2}"/>
                </a:ext>
              </a:extLst>
            </p:cNvPr>
            <p:cNvSpPr/>
            <p:nvPr/>
          </p:nvSpPr>
          <p:spPr>
            <a:xfrm>
              <a:off x="-60899101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D450B546-A49B-44D5-C999-A926E7C0E7B7}"/>
                </a:ext>
              </a:extLst>
            </p:cNvPr>
            <p:cNvSpPr/>
            <p:nvPr/>
          </p:nvSpPr>
          <p:spPr>
            <a:xfrm>
              <a:off x="-61691560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6639AFEE-13C2-C253-D9A2-432D624003BA}"/>
                </a:ext>
              </a:extLst>
            </p:cNvPr>
            <p:cNvSpPr/>
            <p:nvPr/>
          </p:nvSpPr>
          <p:spPr>
            <a:xfrm>
              <a:off x="-59956239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7B22ADAE-6BA8-9EE2-31A7-560234BE6989}"/>
                </a:ext>
              </a:extLst>
            </p:cNvPr>
            <p:cNvSpPr/>
            <p:nvPr/>
          </p:nvSpPr>
          <p:spPr>
            <a:xfrm>
              <a:off x="-59881158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B13CFB48-6E2C-8CCD-81E3-F8BDC761E1BE}"/>
                </a:ext>
              </a:extLst>
            </p:cNvPr>
            <p:cNvSpPr/>
            <p:nvPr/>
          </p:nvSpPr>
          <p:spPr>
            <a:xfrm>
              <a:off x="-60824101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711777C1-400C-0C3D-4D55-DEC6C1B04435}"/>
                </a:ext>
              </a:extLst>
            </p:cNvPr>
            <p:cNvSpPr/>
            <p:nvPr/>
          </p:nvSpPr>
          <p:spPr>
            <a:xfrm>
              <a:off x="-60748375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C3732E0E-5032-A989-FDDD-CEDA85BFD492}"/>
                </a:ext>
              </a:extLst>
            </p:cNvPr>
            <p:cNvSpPr/>
            <p:nvPr/>
          </p:nvSpPr>
          <p:spPr>
            <a:xfrm>
              <a:off x="-60446440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9543620B-8CF2-EF60-E1E6-0C2F902B1D67}"/>
                </a:ext>
              </a:extLst>
            </p:cNvPr>
            <p:cNvSpPr/>
            <p:nvPr/>
          </p:nvSpPr>
          <p:spPr>
            <a:xfrm>
              <a:off x="-60371440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868D0B13-157E-65A3-D63D-EC00F53374CD}"/>
                </a:ext>
              </a:extLst>
            </p:cNvPr>
            <p:cNvSpPr/>
            <p:nvPr/>
          </p:nvSpPr>
          <p:spPr>
            <a:xfrm>
              <a:off x="-59503658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0B759060-7636-9A83-91CE-C1CDC925440D}"/>
                </a:ext>
              </a:extLst>
            </p:cNvPr>
            <p:cNvSpPr/>
            <p:nvPr/>
          </p:nvSpPr>
          <p:spPr>
            <a:xfrm>
              <a:off x="-59428577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B3D0F660-20AD-3A6C-1C91-7F0452DA5083}"/>
                </a:ext>
              </a:extLst>
            </p:cNvPr>
            <p:cNvSpPr/>
            <p:nvPr/>
          </p:nvSpPr>
          <p:spPr>
            <a:xfrm>
              <a:off x="-60295795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603BE2FC-5239-FB54-C754-1B63799BBA00}"/>
                </a:ext>
              </a:extLst>
            </p:cNvPr>
            <p:cNvSpPr/>
            <p:nvPr/>
          </p:nvSpPr>
          <p:spPr>
            <a:xfrm>
              <a:off x="-58108135" y="-61190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C4F44603-9983-23D1-7964-00E472144010}"/>
                </a:ext>
              </a:extLst>
            </p:cNvPr>
            <p:cNvSpPr/>
            <p:nvPr/>
          </p:nvSpPr>
          <p:spPr>
            <a:xfrm>
              <a:off x="-61314060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DE06CC5B-7152-A8AB-1C18-C0B1F13ACE56}"/>
                </a:ext>
              </a:extLst>
            </p:cNvPr>
            <p:cNvSpPr/>
            <p:nvPr/>
          </p:nvSpPr>
          <p:spPr>
            <a:xfrm>
              <a:off x="-59993860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A18EF45E-D1C3-6235-4FFC-6C02D7112FAA}"/>
                </a:ext>
              </a:extLst>
            </p:cNvPr>
            <p:cNvSpPr/>
            <p:nvPr/>
          </p:nvSpPr>
          <p:spPr>
            <a:xfrm>
              <a:off x="-59051078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41E499B1-02E3-320B-EC29-3D5A22B142DB}"/>
                </a:ext>
              </a:extLst>
            </p:cNvPr>
            <p:cNvSpPr/>
            <p:nvPr/>
          </p:nvSpPr>
          <p:spPr>
            <a:xfrm>
              <a:off x="-58975997" y="-85350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F87383F8-435A-51D6-B098-B8B430A5A6B2}"/>
                </a:ext>
              </a:extLst>
            </p:cNvPr>
            <p:cNvSpPr/>
            <p:nvPr/>
          </p:nvSpPr>
          <p:spPr>
            <a:xfrm>
              <a:off x="-59918859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1B5B3A5C-7DC6-B273-69E2-C688D4B9BF20}"/>
                </a:ext>
              </a:extLst>
            </p:cNvPr>
            <p:cNvSpPr/>
            <p:nvPr/>
          </p:nvSpPr>
          <p:spPr>
            <a:xfrm>
              <a:off x="-61238899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7B5CADE1-17A4-2346-DBC6-F43A110C147F}"/>
                </a:ext>
              </a:extLst>
            </p:cNvPr>
            <p:cNvSpPr/>
            <p:nvPr/>
          </p:nvSpPr>
          <p:spPr>
            <a:xfrm>
              <a:off x="-58560715" y="-61190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180F1264-F42F-F548-0B54-C10414E66380}"/>
                </a:ext>
              </a:extLst>
            </p:cNvPr>
            <p:cNvSpPr/>
            <p:nvPr/>
          </p:nvSpPr>
          <p:spPr>
            <a:xfrm>
              <a:off x="-59843214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28B57756-7845-C3BA-6B03-0DD2B5ACFD9B}"/>
                </a:ext>
              </a:extLst>
            </p:cNvPr>
            <p:cNvSpPr/>
            <p:nvPr/>
          </p:nvSpPr>
          <p:spPr>
            <a:xfrm>
              <a:off x="-58598497" y="-853511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7D418FDD-3AA4-9372-3E1B-2D8E4081402D}"/>
                </a:ext>
              </a:extLst>
            </p:cNvPr>
            <p:cNvSpPr/>
            <p:nvPr/>
          </p:nvSpPr>
          <p:spPr>
            <a:xfrm>
              <a:off x="-59541279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1" name="Ellipse 250">
              <a:extLst>
                <a:ext uri="{FF2B5EF4-FFF2-40B4-BE49-F238E27FC236}">
                  <a16:creationId xmlns:a16="http://schemas.microsoft.com/office/drawing/2014/main" id="{DF6C654B-988E-64D0-64E7-2370EE50DB54}"/>
                </a:ext>
              </a:extLst>
            </p:cNvPr>
            <p:cNvSpPr/>
            <p:nvPr/>
          </p:nvSpPr>
          <p:spPr>
            <a:xfrm>
              <a:off x="-59466279" y="-677166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2" name="Ellipse 251">
              <a:extLst>
                <a:ext uri="{FF2B5EF4-FFF2-40B4-BE49-F238E27FC236}">
                  <a16:creationId xmlns:a16="http://schemas.microsoft.com/office/drawing/2014/main" id="{7C195237-28A6-38B6-833A-3276C0F47BAC}"/>
                </a:ext>
              </a:extLst>
            </p:cNvPr>
            <p:cNvSpPr/>
            <p:nvPr/>
          </p:nvSpPr>
          <p:spPr>
            <a:xfrm>
              <a:off x="-59390634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3" name="Ellipse 252">
              <a:extLst>
                <a:ext uri="{FF2B5EF4-FFF2-40B4-BE49-F238E27FC236}">
                  <a16:creationId xmlns:a16="http://schemas.microsoft.com/office/drawing/2014/main" id="{28C6BBD2-3DE8-370A-F1AE-FE6285640E3A}"/>
                </a:ext>
              </a:extLst>
            </p:cNvPr>
            <p:cNvSpPr/>
            <p:nvPr/>
          </p:nvSpPr>
          <p:spPr>
            <a:xfrm>
              <a:off x="-61578858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4" name="Ellipse 253">
              <a:extLst>
                <a:ext uri="{FF2B5EF4-FFF2-40B4-BE49-F238E27FC236}">
                  <a16:creationId xmlns:a16="http://schemas.microsoft.com/office/drawing/2014/main" id="{DABEFDDB-F332-09C4-60BF-91AB2EB36CF5}"/>
                </a:ext>
              </a:extLst>
            </p:cNvPr>
            <p:cNvSpPr/>
            <p:nvPr/>
          </p:nvSpPr>
          <p:spPr>
            <a:xfrm>
              <a:off x="-59088699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5" name="Ellipse 254">
              <a:extLst>
                <a:ext uri="{FF2B5EF4-FFF2-40B4-BE49-F238E27FC236}">
                  <a16:creationId xmlns:a16="http://schemas.microsoft.com/office/drawing/2014/main" id="{B48EADE4-FB27-333E-29BB-A0056BA7F872}"/>
                </a:ext>
              </a:extLst>
            </p:cNvPr>
            <p:cNvSpPr/>
            <p:nvPr/>
          </p:nvSpPr>
          <p:spPr>
            <a:xfrm>
              <a:off x="-59013376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6" name="Ellipse 255">
              <a:extLst>
                <a:ext uri="{FF2B5EF4-FFF2-40B4-BE49-F238E27FC236}">
                  <a16:creationId xmlns:a16="http://schemas.microsoft.com/office/drawing/2014/main" id="{721B5C1F-9F18-A5B7-E216-C8D257E2F655}"/>
                </a:ext>
              </a:extLst>
            </p:cNvPr>
            <p:cNvSpPr/>
            <p:nvPr/>
          </p:nvSpPr>
          <p:spPr>
            <a:xfrm>
              <a:off x="-60823698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7" name="Ellipse 256">
              <a:extLst>
                <a:ext uri="{FF2B5EF4-FFF2-40B4-BE49-F238E27FC236}">
                  <a16:creationId xmlns:a16="http://schemas.microsoft.com/office/drawing/2014/main" id="{BCA18F5A-0908-75F3-9A39-22E5C3F6232A}"/>
                </a:ext>
              </a:extLst>
            </p:cNvPr>
            <p:cNvSpPr/>
            <p:nvPr/>
          </p:nvSpPr>
          <p:spPr>
            <a:xfrm>
              <a:off x="-60748456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8" name="Ellipse 257">
              <a:extLst>
                <a:ext uri="{FF2B5EF4-FFF2-40B4-BE49-F238E27FC236}">
                  <a16:creationId xmlns:a16="http://schemas.microsoft.com/office/drawing/2014/main" id="{0617A4D1-101D-4272-4FDE-7259DA404E82}"/>
                </a:ext>
              </a:extLst>
            </p:cNvPr>
            <p:cNvSpPr/>
            <p:nvPr/>
          </p:nvSpPr>
          <p:spPr>
            <a:xfrm>
              <a:off x="-58938054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9" name="Ellipse 258">
              <a:extLst>
                <a:ext uri="{FF2B5EF4-FFF2-40B4-BE49-F238E27FC236}">
                  <a16:creationId xmlns:a16="http://schemas.microsoft.com/office/drawing/2014/main" id="{C7146E0A-A116-C69E-5A58-47EFC56D654A}"/>
                </a:ext>
              </a:extLst>
            </p:cNvPr>
            <p:cNvSpPr/>
            <p:nvPr/>
          </p:nvSpPr>
          <p:spPr>
            <a:xfrm>
              <a:off x="-58636118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0" name="Ellipse 259">
              <a:extLst>
                <a:ext uri="{FF2B5EF4-FFF2-40B4-BE49-F238E27FC236}">
                  <a16:creationId xmlns:a16="http://schemas.microsoft.com/office/drawing/2014/main" id="{E61B23A1-1ADF-120B-C7FC-27EF254943B4}"/>
                </a:ext>
              </a:extLst>
            </p:cNvPr>
            <p:cNvSpPr/>
            <p:nvPr/>
          </p:nvSpPr>
          <p:spPr>
            <a:xfrm>
              <a:off x="-60861399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1" name="Ellipse 260">
              <a:extLst>
                <a:ext uri="{FF2B5EF4-FFF2-40B4-BE49-F238E27FC236}">
                  <a16:creationId xmlns:a16="http://schemas.microsoft.com/office/drawing/2014/main" id="{13A7AD37-F24B-0498-80AC-2932C00A2E23}"/>
                </a:ext>
              </a:extLst>
            </p:cNvPr>
            <p:cNvSpPr/>
            <p:nvPr/>
          </p:nvSpPr>
          <p:spPr>
            <a:xfrm>
              <a:off x="-60446198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2" name="Ellipse 261">
              <a:extLst>
                <a:ext uri="{FF2B5EF4-FFF2-40B4-BE49-F238E27FC236}">
                  <a16:creationId xmlns:a16="http://schemas.microsoft.com/office/drawing/2014/main" id="{55062E31-2064-564D-C336-E68F4BC5FE48}"/>
                </a:ext>
              </a:extLst>
            </p:cNvPr>
            <p:cNvSpPr/>
            <p:nvPr/>
          </p:nvSpPr>
          <p:spPr>
            <a:xfrm>
              <a:off x="-60371117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3" name="Ellipse 262">
              <a:extLst>
                <a:ext uri="{FF2B5EF4-FFF2-40B4-BE49-F238E27FC236}">
                  <a16:creationId xmlns:a16="http://schemas.microsoft.com/office/drawing/2014/main" id="{3A93FECD-4E9A-0137-4CE9-A07B06D3BBBA}"/>
                </a:ext>
              </a:extLst>
            </p:cNvPr>
            <p:cNvSpPr/>
            <p:nvPr/>
          </p:nvSpPr>
          <p:spPr>
            <a:xfrm>
              <a:off x="-60295875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4" name="Ellipse 263">
              <a:extLst>
                <a:ext uri="{FF2B5EF4-FFF2-40B4-BE49-F238E27FC236}">
                  <a16:creationId xmlns:a16="http://schemas.microsoft.com/office/drawing/2014/main" id="{C5A3BD22-FA85-E481-127D-12C67BCD5F2C}"/>
                </a:ext>
              </a:extLst>
            </p:cNvPr>
            <p:cNvSpPr/>
            <p:nvPr/>
          </p:nvSpPr>
          <p:spPr>
            <a:xfrm>
              <a:off x="-58560715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5" name="Ellipse 264">
              <a:extLst>
                <a:ext uri="{FF2B5EF4-FFF2-40B4-BE49-F238E27FC236}">
                  <a16:creationId xmlns:a16="http://schemas.microsoft.com/office/drawing/2014/main" id="{534EA039-C4B7-B809-49D2-C37F8505A5CC}"/>
                </a:ext>
              </a:extLst>
            </p:cNvPr>
            <p:cNvSpPr/>
            <p:nvPr/>
          </p:nvSpPr>
          <p:spPr>
            <a:xfrm>
              <a:off x="-58485473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6" name="Ellipse 265">
              <a:extLst>
                <a:ext uri="{FF2B5EF4-FFF2-40B4-BE49-F238E27FC236}">
                  <a16:creationId xmlns:a16="http://schemas.microsoft.com/office/drawing/2014/main" id="{0041BE61-011B-C7A6-B0BE-A6AF973D66F7}"/>
                </a:ext>
              </a:extLst>
            </p:cNvPr>
            <p:cNvSpPr/>
            <p:nvPr/>
          </p:nvSpPr>
          <p:spPr>
            <a:xfrm>
              <a:off x="-60786318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7" name="Ellipse 266">
              <a:extLst>
                <a:ext uri="{FF2B5EF4-FFF2-40B4-BE49-F238E27FC236}">
                  <a16:creationId xmlns:a16="http://schemas.microsoft.com/office/drawing/2014/main" id="{13732D6B-720F-7B97-AC1D-D6660FEF6D02}"/>
                </a:ext>
              </a:extLst>
            </p:cNvPr>
            <p:cNvSpPr/>
            <p:nvPr/>
          </p:nvSpPr>
          <p:spPr>
            <a:xfrm>
              <a:off x="-59993618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8" name="Ellipse 267">
              <a:extLst>
                <a:ext uri="{FF2B5EF4-FFF2-40B4-BE49-F238E27FC236}">
                  <a16:creationId xmlns:a16="http://schemas.microsoft.com/office/drawing/2014/main" id="{AA21AFB8-125E-FC95-BA8D-3138D12DC63F}"/>
                </a:ext>
              </a:extLst>
            </p:cNvPr>
            <p:cNvSpPr/>
            <p:nvPr/>
          </p:nvSpPr>
          <p:spPr>
            <a:xfrm>
              <a:off x="-59918537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9" name="Ellipse 268">
              <a:extLst>
                <a:ext uri="{FF2B5EF4-FFF2-40B4-BE49-F238E27FC236}">
                  <a16:creationId xmlns:a16="http://schemas.microsoft.com/office/drawing/2014/main" id="{CEFDAB11-66B9-C66D-F523-0F5A88ED4DD9}"/>
                </a:ext>
              </a:extLst>
            </p:cNvPr>
            <p:cNvSpPr/>
            <p:nvPr/>
          </p:nvSpPr>
          <p:spPr>
            <a:xfrm>
              <a:off x="-59843295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0" name="Ellipse 269">
              <a:extLst>
                <a:ext uri="{FF2B5EF4-FFF2-40B4-BE49-F238E27FC236}">
                  <a16:creationId xmlns:a16="http://schemas.microsoft.com/office/drawing/2014/main" id="{84AC7170-E8A1-FC75-B8D8-9396B203B7F7}"/>
                </a:ext>
              </a:extLst>
            </p:cNvPr>
            <p:cNvSpPr/>
            <p:nvPr/>
          </p:nvSpPr>
          <p:spPr>
            <a:xfrm>
              <a:off x="-61653536" y="-70328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1" name="Ellipse 270">
              <a:extLst>
                <a:ext uri="{FF2B5EF4-FFF2-40B4-BE49-F238E27FC236}">
                  <a16:creationId xmlns:a16="http://schemas.microsoft.com/office/drawing/2014/main" id="{4A97293B-9900-937E-D299-3B34786477BF}"/>
                </a:ext>
              </a:extLst>
            </p:cNvPr>
            <p:cNvSpPr/>
            <p:nvPr/>
          </p:nvSpPr>
          <p:spPr>
            <a:xfrm>
              <a:off x="-58108135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2" name="Ellipse 271">
              <a:extLst>
                <a:ext uri="{FF2B5EF4-FFF2-40B4-BE49-F238E27FC236}">
                  <a16:creationId xmlns:a16="http://schemas.microsoft.com/office/drawing/2014/main" id="{B4BEF2A3-E2D4-C47E-10F7-FF73C01B553D}"/>
                </a:ext>
              </a:extLst>
            </p:cNvPr>
            <p:cNvSpPr/>
            <p:nvPr/>
          </p:nvSpPr>
          <p:spPr>
            <a:xfrm>
              <a:off x="-58183538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3" name="Ellipse 272">
              <a:extLst>
                <a:ext uri="{FF2B5EF4-FFF2-40B4-BE49-F238E27FC236}">
                  <a16:creationId xmlns:a16="http://schemas.microsoft.com/office/drawing/2014/main" id="{0263F4A3-36FB-399A-595A-0D8201934636}"/>
                </a:ext>
              </a:extLst>
            </p:cNvPr>
            <p:cNvSpPr/>
            <p:nvPr/>
          </p:nvSpPr>
          <p:spPr>
            <a:xfrm>
              <a:off x="-59541038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4" name="Ellipse 273">
              <a:extLst>
                <a:ext uri="{FF2B5EF4-FFF2-40B4-BE49-F238E27FC236}">
                  <a16:creationId xmlns:a16="http://schemas.microsoft.com/office/drawing/2014/main" id="{9588442A-DC0E-EE6D-C351-B6CD834F455F}"/>
                </a:ext>
              </a:extLst>
            </p:cNvPr>
            <p:cNvSpPr/>
            <p:nvPr/>
          </p:nvSpPr>
          <p:spPr>
            <a:xfrm>
              <a:off x="-59465957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5" name="Ellipse 274">
              <a:extLst>
                <a:ext uri="{FF2B5EF4-FFF2-40B4-BE49-F238E27FC236}">
                  <a16:creationId xmlns:a16="http://schemas.microsoft.com/office/drawing/2014/main" id="{5E71FCFE-9DF9-BB6D-1844-424389FE2814}"/>
                </a:ext>
              </a:extLst>
            </p:cNvPr>
            <p:cNvSpPr/>
            <p:nvPr/>
          </p:nvSpPr>
          <p:spPr>
            <a:xfrm>
              <a:off x="-59390715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6" name="Ellipse 275">
              <a:extLst>
                <a:ext uri="{FF2B5EF4-FFF2-40B4-BE49-F238E27FC236}">
                  <a16:creationId xmlns:a16="http://schemas.microsoft.com/office/drawing/2014/main" id="{85D48B0F-72DE-8273-FB06-B80B5504994B}"/>
                </a:ext>
              </a:extLst>
            </p:cNvPr>
            <p:cNvSpPr/>
            <p:nvPr/>
          </p:nvSpPr>
          <p:spPr>
            <a:xfrm>
              <a:off x="-59013376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7" name="Ellipse 276">
              <a:extLst>
                <a:ext uri="{FF2B5EF4-FFF2-40B4-BE49-F238E27FC236}">
                  <a16:creationId xmlns:a16="http://schemas.microsoft.com/office/drawing/2014/main" id="{676A8404-FC48-B3B7-AD8D-916CF1BC05DE}"/>
                </a:ext>
              </a:extLst>
            </p:cNvPr>
            <p:cNvSpPr/>
            <p:nvPr/>
          </p:nvSpPr>
          <p:spPr>
            <a:xfrm>
              <a:off x="-58560715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728E9A55-43AA-6227-58F5-FD5D5FE80C13}"/>
                </a:ext>
              </a:extLst>
            </p:cNvPr>
            <p:cNvSpPr/>
            <p:nvPr/>
          </p:nvSpPr>
          <p:spPr>
            <a:xfrm>
              <a:off x="-58938134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2C2F19FB-1EE5-BFAD-D9F4-D534514F8ED8}"/>
                </a:ext>
              </a:extLst>
            </p:cNvPr>
            <p:cNvSpPr/>
            <p:nvPr/>
          </p:nvSpPr>
          <p:spPr>
            <a:xfrm>
              <a:off x="-59088457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EC45308B-26AD-66B4-DF88-08CDB51A13C8}"/>
                </a:ext>
              </a:extLst>
            </p:cNvPr>
            <p:cNvSpPr/>
            <p:nvPr/>
          </p:nvSpPr>
          <p:spPr>
            <a:xfrm>
              <a:off x="-59013376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1" name="Ellipse 280">
              <a:extLst>
                <a:ext uri="{FF2B5EF4-FFF2-40B4-BE49-F238E27FC236}">
                  <a16:creationId xmlns:a16="http://schemas.microsoft.com/office/drawing/2014/main" id="{8107115B-8D14-9DD9-6899-6FDA7AE4F0E8}"/>
                </a:ext>
              </a:extLst>
            </p:cNvPr>
            <p:cNvSpPr/>
            <p:nvPr/>
          </p:nvSpPr>
          <p:spPr>
            <a:xfrm>
              <a:off x="-58938134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2" name="Ellipse 281">
              <a:extLst>
                <a:ext uri="{FF2B5EF4-FFF2-40B4-BE49-F238E27FC236}">
                  <a16:creationId xmlns:a16="http://schemas.microsoft.com/office/drawing/2014/main" id="{F8FA82A6-58C7-05C5-D3C2-C44346C0D2DE}"/>
                </a:ext>
              </a:extLst>
            </p:cNvPr>
            <p:cNvSpPr/>
            <p:nvPr/>
          </p:nvSpPr>
          <p:spPr>
            <a:xfrm>
              <a:off x="-58108135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3" name="Ellipse 282">
              <a:extLst>
                <a:ext uri="{FF2B5EF4-FFF2-40B4-BE49-F238E27FC236}">
                  <a16:creationId xmlns:a16="http://schemas.microsoft.com/office/drawing/2014/main" id="{8C919282-45E0-CF1D-B2A6-F4A9B2330C34}"/>
                </a:ext>
              </a:extLst>
            </p:cNvPr>
            <p:cNvSpPr/>
            <p:nvPr/>
          </p:nvSpPr>
          <p:spPr>
            <a:xfrm>
              <a:off x="-61729503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4" name="Ellipse 283">
              <a:extLst>
                <a:ext uri="{FF2B5EF4-FFF2-40B4-BE49-F238E27FC236}">
                  <a16:creationId xmlns:a16="http://schemas.microsoft.com/office/drawing/2014/main" id="{9582686B-5FB2-2681-3A65-8530C26059A1}"/>
                </a:ext>
              </a:extLst>
            </p:cNvPr>
            <p:cNvSpPr/>
            <p:nvPr/>
          </p:nvSpPr>
          <p:spPr>
            <a:xfrm>
              <a:off x="-60408819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5" name="Ellipse 284">
              <a:extLst>
                <a:ext uri="{FF2B5EF4-FFF2-40B4-BE49-F238E27FC236}">
                  <a16:creationId xmlns:a16="http://schemas.microsoft.com/office/drawing/2014/main" id="{7BEC84E2-97E8-C140-5D3E-70547FC81C2D}"/>
                </a:ext>
              </a:extLst>
            </p:cNvPr>
            <p:cNvSpPr/>
            <p:nvPr/>
          </p:nvSpPr>
          <p:spPr>
            <a:xfrm>
              <a:off x="-58635877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6" name="Ellipse 285">
              <a:extLst>
                <a:ext uri="{FF2B5EF4-FFF2-40B4-BE49-F238E27FC236}">
                  <a16:creationId xmlns:a16="http://schemas.microsoft.com/office/drawing/2014/main" id="{43D3DDF7-27F5-A6BF-45FF-AFCBAB3E5CA3}"/>
                </a:ext>
              </a:extLst>
            </p:cNvPr>
            <p:cNvSpPr/>
            <p:nvPr/>
          </p:nvSpPr>
          <p:spPr>
            <a:xfrm>
              <a:off x="-58560715" y="-846986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7" name="Ellipse 286">
              <a:extLst>
                <a:ext uri="{FF2B5EF4-FFF2-40B4-BE49-F238E27FC236}">
                  <a16:creationId xmlns:a16="http://schemas.microsoft.com/office/drawing/2014/main" id="{5522228A-447D-58D0-15CB-A64115B34499}"/>
                </a:ext>
              </a:extLst>
            </p:cNvPr>
            <p:cNvSpPr/>
            <p:nvPr/>
          </p:nvSpPr>
          <p:spPr>
            <a:xfrm>
              <a:off x="-58485554" y="-8469538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8" name="Ellipse 287">
              <a:extLst>
                <a:ext uri="{FF2B5EF4-FFF2-40B4-BE49-F238E27FC236}">
                  <a16:creationId xmlns:a16="http://schemas.microsoft.com/office/drawing/2014/main" id="{C6598399-A6D5-4899-7757-F33612808E5F}"/>
                </a:ext>
              </a:extLst>
            </p:cNvPr>
            <p:cNvSpPr/>
            <p:nvPr/>
          </p:nvSpPr>
          <p:spPr>
            <a:xfrm>
              <a:off x="-60333738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9" name="Ellipse 288">
              <a:extLst>
                <a:ext uri="{FF2B5EF4-FFF2-40B4-BE49-F238E27FC236}">
                  <a16:creationId xmlns:a16="http://schemas.microsoft.com/office/drawing/2014/main" id="{4439CCE2-CBEE-73B3-9C26-BB3789254FA8}"/>
                </a:ext>
              </a:extLst>
            </p:cNvPr>
            <p:cNvSpPr/>
            <p:nvPr/>
          </p:nvSpPr>
          <p:spPr>
            <a:xfrm>
              <a:off x="-59013376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0" name="Ellipse 289">
              <a:extLst>
                <a:ext uri="{FF2B5EF4-FFF2-40B4-BE49-F238E27FC236}">
                  <a16:creationId xmlns:a16="http://schemas.microsoft.com/office/drawing/2014/main" id="{1F376846-8719-A173-6956-3DAC5E4BD4A7}"/>
                </a:ext>
              </a:extLst>
            </p:cNvPr>
            <p:cNvSpPr/>
            <p:nvPr/>
          </p:nvSpPr>
          <p:spPr>
            <a:xfrm>
              <a:off x="-61804262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1" name="Ellipse 290">
              <a:extLst>
                <a:ext uri="{FF2B5EF4-FFF2-40B4-BE49-F238E27FC236}">
                  <a16:creationId xmlns:a16="http://schemas.microsoft.com/office/drawing/2014/main" id="{7F33FC8A-B74D-31AE-0917-9E700AD9EB5D}"/>
                </a:ext>
              </a:extLst>
            </p:cNvPr>
            <p:cNvSpPr/>
            <p:nvPr/>
          </p:nvSpPr>
          <p:spPr>
            <a:xfrm>
              <a:off x="-58032812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2" name="Ellipse 291">
              <a:extLst>
                <a:ext uri="{FF2B5EF4-FFF2-40B4-BE49-F238E27FC236}">
                  <a16:creationId xmlns:a16="http://schemas.microsoft.com/office/drawing/2014/main" id="{EA5DD6B3-20F2-AC1D-8772-64A8543F22C8}"/>
                </a:ext>
              </a:extLst>
            </p:cNvPr>
            <p:cNvSpPr/>
            <p:nvPr/>
          </p:nvSpPr>
          <p:spPr>
            <a:xfrm>
              <a:off x="-59465957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3" name="Ellipse 292">
              <a:extLst>
                <a:ext uri="{FF2B5EF4-FFF2-40B4-BE49-F238E27FC236}">
                  <a16:creationId xmlns:a16="http://schemas.microsoft.com/office/drawing/2014/main" id="{3274E14E-7854-2B75-B516-509DECF77349}"/>
                </a:ext>
              </a:extLst>
            </p:cNvPr>
            <p:cNvSpPr/>
            <p:nvPr/>
          </p:nvSpPr>
          <p:spPr>
            <a:xfrm>
              <a:off x="-58108135" y="-624890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4" name="Ellipse 293">
              <a:extLst>
                <a:ext uri="{FF2B5EF4-FFF2-40B4-BE49-F238E27FC236}">
                  <a16:creationId xmlns:a16="http://schemas.microsoft.com/office/drawing/2014/main" id="{0A4A6EEA-8714-52B2-55FB-A76176BEE8A0}"/>
                </a:ext>
              </a:extLst>
            </p:cNvPr>
            <p:cNvSpPr/>
            <p:nvPr/>
          </p:nvSpPr>
          <p:spPr>
            <a:xfrm>
              <a:off x="-58560715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5" name="Ellipse 294">
              <a:extLst>
                <a:ext uri="{FF2B5EF4-FFF2-40B4-BE49-F238E27FC236}">
                  <a16:creationId xmlns:a16="http://schemas.microsoft.com/office/drawing/2014/main" id="{39CA1437-F2CC-E42A-147F-EBAE4AF2F833}"/>
                </a:ext>
              </a:extLst>
            </p:cNvPr>
            <p:cNvSpPr/>
            <p:nvPr/>
          </p:nvSpPr>
          <p:spPr>
            <a:xfrm>
              <a:off x="-58183216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6" name="Ellipse 295">
              <a:extLst>
                <a:ext uri="{FF2B5EF4-FFF2-40B4-BE49-F238E27FC236}">
                  <a16:creationId xmlns:a16="http://schemas.microsoft.com/office/drawing/2014/main" id="{107AF5FE-87C7-45DD-DD58-815C5215CC2C}"/>
                </a:ext>
              </a:extLst>
            </p:cNvPr>
            <p:cNvSpPr/>
            <p:nvPr/>
          </p:nvSpPr>
          <p:spPr>
            <a:xfrm>
              <a:off x="-58485554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7" name="Ellipse 296">
              <a:extLst>
                <a:ext uri="{FF2B5EF4-FFF2-40B4-BE49-F238E27FC236}">
                  <a16:creationId xmlns:a16="http://schemas.microsoft.com/office/drawing/2014/main" id="{4C3F778F-B8ED-E016-740F-3E1C8013CF25}"/>
                </a:ext>
              </a:extLst>
            </p:cNvPr>
            <p:cNvSpPr/>
            <p:nvPr/>
          </p:nvSpPr>
          <p:spPr>
            <a:xfrm>
              <a:off x="-58485554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8" name="Ellipse 297">
              <a:extLst>
                <a:ext uri="{FF2B5EF4-FFF2-40B4-BE49-F238E27FC236}">
                  <a16:creationId xmlns:a16="http://schemas.microsoft.com/office/drawing/2014/main" id="{1383AAE8-5568-0054-4F39-FCE87C9E7AC6}"/>
                </a:ext>
              </a:extLst>
            </p:cNvPr>
            <p:cNvSpPr/>
            <p:nvPr/>
          </p:nvSpPr>
          <p:spPr>
            <a:xfrm>
              <a:off x="-58560715" y="-624890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9" name="Ellipse 298">
              <a:extLst>
                <a:ext uri="{FF2B5EF4-FFF2-40B4-BE49-F238E27FC236}">
                  <a16:creationId xmlns:a16="http://schemas.microsoft.com/office/drawing/2014/main" id="{8DB3E2AE-A5DB-D8D1-3FA7-7979740E8A55}"/>
                </a:ext>
              </a:extLst>
            </p:cNvPr>
            <p:cNvSpPr/>
            <p:nvPr/>
          </p:nvSpPr>
          <p:spPr>
            <a:xfrm>
              <a:off x="-59918537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0" name="Ellipse 299">
              <a:extLst>
                <a:ext uri="{FF2B5EF4-FFF2-40B4-BE49-F238E27FC236}">
                  <a16:creationId xmlns:a16="http://schemas.microsoft.com/office/drawing/2014/main" id="{E057AD9E-C74A-D2E0-BE8C-163D22B1D87C}"/>
                </a:ext>
              </a:extLst>
            </p:cNvPr>
            <p:cNvSpPr/>
            <p:nvPr/>
          </p:nvSpPr>
          <p:spPr>
            <a:xfrm>
              <a:off x="-58183216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1" name="Ellipse 300">
              <a:extLst>
                <a:ext uri="{FF2B5EF4-FFF2-40B4-BE49-F238E27FC236}">
                  <a16:creationId xmlns:a16="http://schemas.microsoft.com/office/drawing/2014/main" id="{0CB0745F-F1EF-1B36-CD4F-261F2A762E88}"/>
                </a:ext>
              </a:extLst>
            </p:cNvPr>
            <p:cNvSpPr/>
            <p:nvPr/>
          </p:nvSpPr>
          <p:spPr>
            <a:xfrm>
              <a:off x="-58938134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2" name="Ellipse 301">
              <a:extLst>
                <a:ext uri="{FF2B5EF4-FFF2-40B4-BE49-F238E27FC236}">
                  <a16:creationId xmlns:a16="http://schemas.microsoft.com/office/drawing/2014/main" id="{7782BE27-72F4-12B5-AC2F-A4FAD4EB889B}"/>
                </a:ext>
              </a:extLst>
            </p:cNvPr>
            <p:cNvSpPr/>
            <p:nvPr/>
          </p:nvSpPr>
          <p:spPr>
            <a:xfrm>
              <a:off x="-59013376" y="-624890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3" name="Ellipse 302">
              <a:extLst>
                <a:ext uri="{FF2B5EF4-FFF2-40B4-BE49-F238E27FC236}">
                  <a16:creationId xmlns:a16="http://schemas.microsoft.com/office/drawing/2014/main" id="{5D639DD4-698B-22E9-6BF2-23212193BEF0}"/>
                </a:ext>
              </a:extLst>
            </p:cNvPr>
            <p:cNvSpPr/>
            <p:nvPr/>
          </p:nvSpPr>
          <p:spPr>
            <a:xfrm>
              <a:off x="-60371117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4" name="Ellipse 303">
              <a:extLst>
                <a:ext uri="{FF2B5EF4-FFF2-40B4-BE49-F238E27FC236}">
                  <a16:creationId xmlns:a16="http://schemas.microsoft.com/office/drawing/2014/main" id="{53FE9D6F-2D30-0502-2CE9-1AD5BF126FA3}"/>
                </a:ext>
              </a:extLst>
            </p:cNvPr>
            <p:cNvSpPr/>
            <p:nvPr/>
          </p:nvSpPr>
          <p:spPr>
            <a:xfrm>
              <a:off x="-59956239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5" name="Ellipse 304">
              <a:extLst>
                <a:ext uri="{FF2B5EF4-FFF2-40B4-BE49-F238E27FC236}">
                  <a16:creationId xmlns:a16="http://schemas.microsoft.com/office/drawing/2014/main" id="{C4F5EDDC-DE2A-EF22-42A6-11A235CE32FD}"/>
                </a:ext>
              </a:extLst>
            </p:cNvPr>
            <p:cNvSpPr/>
            <p:nvPr/>
          </p:nvSpPr>
          <p:spPr>
            <a:xfrm>
              <a:off x="-58108135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6" name="Ellipse 305">
              <a:extLst>
                <a:ext uri="{FF2B5EF4-FFF2-40B4-BE49-F238E27FC236}">
                  <a16:creationId xmlns:a16="http://schemas.microsoft.com/office/drawing/2014/main" id="{9D5E2154-60DB-5E2A-05DB-B7732A761E1F}"/>
                </a:ext>
              </a:extLst>
            </p:cNvPr>
            <p:cNvSpPr/>
            <p:nvPr/>
          </p:nvSpPr>
          <p:spPr>
            <a:xfrm>
              <a:off x="-59881158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7" name="Ellipse 306">
              <a:extLst>
                <a:ext uri="{FF2B5EF4-FFF2-40B4-BE49-F238E27FC236}">
                  <a16:creationId xmlns:a16="http://schemas.microsoft.com/office/drawing/2014/main" id="{FAF08EE6-2D31-5462-EB6A-6BA50C553CF2}"/>
                </a:ext>
              </a:extLst>
            </p:cNvPr>
            <p:cNvSpPr/>
            <p:nvPr/>
          </p:nvSpPr>
          <p:spPr>
            <a:xfrm>
              <a:off x="-59390715" y="-624866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8" name="Ellipse 307">
              <a:extLst>
                <a:ext uri="{FF2B5EF4-FFF2-40B4-BE49-F238E27FC236}">
                  <a16:creationId xmlns:a16="http://schemas.microsoft.com/office/drawing/2014/main" id="{62406023-EFD7-5C37-B405-6CF57E3CD482}"/>
                </a:ext>
              </a:extLst>
            </p:cNvPr>
            <p:cNvSpPr/>
            <p:nvPr/>
          </p:nvSpPr>
          <p:spPr>
            <a:xfrm>
              <a:off x="-57730958" y="-677141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9" name="Ellipse 308">
              <a:extLst>
                <a:ext uri="{FF2B5EF4-FFF2-40B4-BE49-F238E27FC236}">
                  <a16:creationId xmlns:a16="http://schemas.microsoft.com/office/drawing/2014/main" id="{5EBCEDAE-7A27-1883-1276-E9087F0DCE66}"/>
                </a:ext>
              </a:extLst>
            </p:cNvPr>
            <p:cNvSpPr/>
            <p:nvPr/>
          </p:nvSpPr>
          <p:spPr>
            <a:xfrm>
              <a:off x="-60823698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0" name="Ellipse 309">
              <a:extLst>
                <a:ext uri="{FF2B5EF4-FFF2-40B4-BE49-F238E27FC236}">
                  <a16:creationId xmlns:a16="http://schemas.microsoft.com/office/drawing/2014/main" id="{79C6AC75-8E35-EC48-A00C-0A13178324D3}"/>
                </a:ext>
              </a:extLst>
            </p:cNvPr>
            <p:cNvSpPr/>
            <p:nvPr/>
          </p:nvSpPr>
          <p:spPr>
            <a:xfrm>
              <a:off x="-61276278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1" name="Ellipse 310">
              <a:extLst>
                <a:ext uri="{FF2B5EF4-FFF2-40B4-BE49-F238E27FC236}">
                  <a16:creationId xmlns:a16="http://schemas.microsoft.com/office/drawing/2014/main" id="{88BFF48B-4601-9C14-DF73-9C46131D8699}"/>
                </a:ext>
              </a:extLst>
            </p:cNvPr>
            <p:cNvSpPr/>
            <p:nvPr/>
          </p:nvSpPr>
          <p:spPr>
            <a:xfrm>
              <a:off x="-57730635" y="-755542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2" name="Ellipse 311">
              <a:extLst>
                <a:ext uri="{FF2B5EF4-FFF2-40B4-BE49-F238E27FC236}">
                  <a16:creationId xmlns:a16="http://schemas.microsoft.com/office/drawing/2014/main" id="{51B1C12C-6CE3-CAD6-6F7C-F187C05FA79F}"/>
                </a:ext>
              </a:extLst>
            </p:cNvPr>
            <p:cNvSpPr/>
            <p:nvPr/>
          </p:nvSpPr>
          <p:spPr>
            <a:xfrm>
              <a:off x="-57580232" y="-677133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3" name="Ellipse 312">
              <a:extLst>
                <a:ext uri="{FF2B5EF4-FFF2-40B4-BE49-F238E27FC236}">
                  <a16:creationId xmlns:a16="http://schemas.microsoft.com/office/drawing/2014/main" id="{B09E240A-8702-1710-04F4-54EC1252958D}"/>
                </a:ext>
              </a:extLst>
            </p:cNvPr>
            <p:cNvSpPr/>
            <p:nvPr/>
          </p:nvSpPr>
          <p:spPr>
            <a:xfrm>
              <a:off x="-58070272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4" name="Ellipse 313">
              <a:extLst>
                <a:ext uri="{FF2B5EF4-FFF2-40B4-BE49-F238E27FC236}">
                  <a16:creationId xmlns:a16="http://schemas.microsoft.com/office/drawing/2014/main" id="{1CC6E135-BB85-66B7-3F0B-18B1E7186985}"/>
                </a:ext>
              </a:extLst>
            </p:cNvPr>
            <p:cNvSpPr/>
            <p:nvPr/>
          </p:nvSpPr>
          <p:spPr>
            <a:xfrm>
              <a:off x="-59503658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5" name="Ellipse 314">
              <a:extLst>
                <a:ext uri="{FF2B5EF4-FFF2-40B4-BE49-F238E27FC236}">
                  <a16:creationId xmlns:a16="http://schemas.microsoft.com/office/drawing/2014/main" id="{D8FDE909-572C-1090-0EBB-56C33A2C25E2}"/>
                </a:ext>
              </a:extLst>
            </p:cNvPr>
            <p:cNvSpPr/>
            <p:nvPr/>
          </p:nvSpPr>
          <p:spPr>
            <a:xfrm>
              <a:off x="-61728859" y="-794678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6" name="Ellipse 315">
              <a:extLst>
                <a:ext uri="{FF2B5EF4-FFF2-40B4-BE49-F238E27FC236}">
                  <a16:creationId xmlns:a16="http://schemas.microsoft.com/office/drawing/2014/main" id="{945D376D-97B5-A911-C76A-9E91A60C86F2}"/>
                </a:ext>
              </a:extLst>
            </p:cNvPr>
            <p:cNvSpPr/>
            <p:nvPr/>
          </p:nvSpPr>
          <p:spPr>
            <a:xfrm>
              <a:off x="-57655554" y="-67719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7" name="Ellipse 316">
              <a:extLst>
                <a:ext uri="{FF2B5EF4-FFF2-40B4-BE49-F238E27FC236}">
                  <a16:creationId xmlns:a16="http://schemas.microsoft.com/office/drawing/2014/main" id="{0ED3CBAA-2B51-D0E4-215C-76E1A7092811}"/>
                </a:ext>
              </a:extLst>
            </p:cNvPr>
            <p:cNvSpPr/>
            <p:nvPr/>
          </p:nvSpPr>
          <p:spPr>
            <a:xfrm>
              <a:off x="-58145917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8" name="Ellipse 317">
              <a:extLst>
                <a:ext uri="{FF2B5EF4-FFF2-40B4-BE49-F238E27FC236}">
                  <a16:creationId xmlns:a16="http://schemas.microsoft.com/office/drawing/2014/main" id="{E9299588-EF84-4BB6-1A73-F8987605684E}"/>
                </a:ext>
              </a:extLst>
            </p:cNvPr>
            <p:cNvSpPr/>
            <p:nvPr/>
          </p:nvSpPr>
          <p:spPr>
            <a:xfrm>
              <a:off x="-57655554" y="-755534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9" name="Ellipse 318">
              <a:extLst>
                <a:ext uri="{FF2B5EF4-FFF2-40B4-BE49-F238E27FC236}">
                  <a16:creationId xmlns:a16="http://schemas.microsoft.com/office/drawing/2014/main" id="{66FB9090-6A99-7CA9-6494-EFE0C9146998}"/>
                </a:ext>
              </a:extLst>
            </p:cNvPr>
            <p:cNvSpPr/>
            <p:nvPr/>
          </p:nvSpPr>
          <p:spPr>
            <a:xfrm>
              <a:off x="-61691560" y="-6705521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0" name="Ellipse 319">
              <a:extLst>
                <a:ext uri="{FF2B5EF4-FFF2-40B4-BE49-F238E27FC236}">
                  <a16:creationId xmlns:a16="http://schemas.microsoft.com/office/drawing/2014/main" id="{7710D6F7-B20A-DCC0-2015-2A33B93D60EA}"/>
                </a:ext>
              </a:extLst>
            </p:cNvPr>
            <p:cNvSpPr/>
            <p:nvPr/>
          </p:nvSpPr>
          <p:spPr>
            <a:xfrm>
              <a:off x="-59428577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1" name="Ellipse 320">
              <a:extLst>
                <a:ext uri="{FF2B5EF4-FFF2-40B4-BE49-F238E27FC236}">
                  <a16:creationId xmlns:a16="http://schemas.microsoft.com/office/drawing/2014/main" id="{442D57B4-EF7B-688C-9204-6D34C3E13CFD}"/>
                </a:ext>
              </a:extLst>
            </p:cNvPr>
            <p:cNvSpPr/>
            <p:nvPr/>
          </p:nvSpPr>
          <p:spPr>
            <a:xfrm>
              <a:off x="-5799543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2" name="Ellipse 321">
              <a:extLst>
                <a:ext uri="{FF2B5EF4-FFF2-40B4-BE49-F238E27FC236}">
                  <a16:creationId xmlns:a16="http://schemas.microsoft.com/office/drawing/2014/main" id="{E1578122-63AD-76CE-2A7D-AC5D5D22F781}"/>
                </a:ext>
              </a:extLst>
            </p:cNvPr>
            <p:cNvSpPr/>
            <p:nvPr/>
          </p:nvSpPr>
          <p:spPr>
            <a:xfrm>
              <a:off x="-5807019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3" name="Ellipse 322">
              <a:extLst>
                <a:ext uri="{FF2B5EF4-FFF2-40B4-BE49-F238E27FC236}">
                  <a16:creationId xmlns:a16="http://schemas.microsoft.com/office/drawing/2014/main" id="{CA3408F5-6B18-4B78-F4D7-86DBA2710FE3}"/>
                </a:ext>
              </a:extLst>
            </p:cNvPr>
            <p:cNvSpPr/>
            <p:nvPr/>
          </p:nvSpPr>
          <p:spPr>
            <a:xfrm>
              <a:off x="-58522933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4" name="Ellipse 323">
              <a:extLst>
                <a:ext uri="{FF2B5EF4-FFF2-40B4-BE49-F238E27FC236}">
                  <a16:creationId xmlns:a16="http://schemas.microsoft.com/office/drawing/2014/main" id="{72D2293E-6380-99B8-D27E-486804CDDB6F}"/>
                </a:ext>
              </a:extLst>
            </p:cNvPr>
            <p:cNvSpPr/>
            <p:nvPr/>
          </p:nvSpPr>
          <p:spPr>
            <a:xfrm>
              <a:off x="-58598497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5" name="Ellipse 324">
              <a:extLst>
                <a:ext uri="{FF2B5EF4-FFF2-40B4-BE49-F238E27FC236}">
                  <a16:creationId xmlns:a16="http://schemas.microsoft.com/office/drawing/2014/main" id="{1F7DB4B7-0FAF-8A71-5225-FABBD665CB19}"/>
                </a:ext>
              </a:extLst>
            </p:cNvPr>
            <p:cNvSpPr/>
            <p:nvPr/>
          </p:nvSpPr>
          <p:spPr>
            <a:xfrm>
              <a:off x="-5814615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6" name="Ellipse 325">
              <a:extLst>
                <a:ext uri="{FF2B5EF4-FFF2-40B4-BE49-F238E27FC236}">
                  <a16:creationId xmlns:a16="http://schemas.microsoft.com/office/drawing/2014/main" id="{3DB1AB73-9C1F-3723-938B-0262E620971C}"/>
                </a:ext>
              </a:extLst>
            </p:cNvPr>
            <p:cNvSpPr/>
            <p:nvPr/>
          </p:nvSpPr>
          <p:spPr>
            <a:xfrm>
              <a:off x="-58220917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7" name="Ellipse 326">
              <a:extLst>
                <a:ext uri="{FF2B5EF4-FFF2-40B4-BE49-F238E27FC236}">
                  <a16:creationId xmlns:a16="http://schemas.microsoft.com/office/drawing/2014/main" id="{A40B652B-4BFE-6130-EED2-D1BEF6578F64}"/>
                </a:ext>
              </a:extLst>
            </p:cNvPr>
            <p:cNvSpPr/>
            <p:nvPr/>
          </p:nvSpPr>
          <p:spPr>
            <a:xfrm>
              <a:off x="-6206889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8" name="Ellipse 327">
              <a:extLst>
                <a:ext uri="{FF2B5EF4-FFF2-40B4-BE49-F238E27FC236}">
                  <a16:creationId xmlns:a16="http://schemas.microsoft.com/office/drawing/2014/main" id="{E961DBB6-5EC9-3CDB-775E-B5E1BADF0744}"/>
                </a:ext>
              </a:extLst>
            </p:cNvPr>
            <p:cNvSpPr/>
            <p:nvPr/>
          </p:nvSpPr>
          <p:spPr>
            <a:xfrm>
              <a:off x="-58448094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9" name="Ellipse 328">
              <a:extLst>
                <a:ext uri="{FF2B5EF4-FFF2-40B4-BE49-F238E27FC236}">
                  <a16:creationId xmlns:a16="http://schemas.microsoft.com/office/drawing/2014/main" id="{08AFB12B-1838-996A-8EE3-5FB51FE831D8}"/>
                </a:ext>
              </a:extLst>
            </p:cNvPr>
            <p:cNvSpPr/>
            <p:nvPr/>
          </p:nvSpPr>
          <p:spPr>
            <a:xfrm>
              <a:off x="-5852277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0" name="Ellipse 329">
              <a:extLst>
                <a:ext uri="{FF2B5EF4-FFF2-40B4-BE49-F238E27FC236}">
                  <a16:creationId xmlns:a16="http://schemas.microsoft.com/office/drawing/2014/main" id="{EE87834C-37D5-A3FE-8302-777E55D4A736}"/>
                </a:ext>
              </a:extLst>
            </p:cNvPr>
            <p:cNvSpPr/>
            <p:nvPr/>
          </p:nvSpPr>
          <p:spPr>
            <a:xfrm>
              <a:off x="-5859873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1" name="Ellipse 330">
              <a:extLst>
                <a:ext uri="{FF2B5EF4-FFF2-40B4-BE49-F238E27FC236}">
                  <a16:creationId xmlns:a16="http://schemas.microsoft.com/office/drawing/2014/main" id="{3844B412-6489-C1E4-647E-F60735D950B4}"/>
                </a:ext>
              </a:extLst>
            </p:cNvPr>
            <p:cNvSpPr/>
            <p:nvPr/>
          </p:nvSpPr>
          <p:spPr>
            <a:xfrm>
              <a:off x="-59051078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2" name="Ellipse 331">
              <a:extLst>
                <a:ext uri="{FF2B5EF4-FFF2-40B4-BE49-F238E27FC236}">
                  <a16:creationId xmlns:a16="http://schemas.microsoft.com/office/drawing/2014/main" id="{5A3C5529-19CB-CDDE-1214-20D0EB49ADBD}"/>
                </a:ext>
              </a:extLst>
            </p:cNvPr>
            <p:cNvSpPr/>
            <p:nvPr/>
          </p:nvSpPr>
          <p:spPr>
            <a:xfrm>
              <a:off x="-58975513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3" name="Ellipse 332">
              <a:extLst>
                <a:ext uri="{FF2B5EF4-FFF2-40B4-BE49-F238E27FC236}">
                  <a16:creationId xmlns:a16="http://schemas.microsoft.com/office/drawing/2014/main" id="{A4C64887-CAD4-36DF-8AF8-1CE4369CD9B2}"/>
                </a:ext>
              </a:extLst>
            </p:cNvPr>
            <p:cNvSpPr/>
            <p:nvPr/>
          </p:nvSpPr>
          <p:spPr>
            <a:xfrm>
              <a:off x="-58975997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4" name="Ellipse 333">
              <a:extLst>
                <a:ext uri="{FF2B5EF4-FFF2-40B4-BE49-F238E27FC236}">
                  <a16:creationId xmlns:a16="http://schemas.microsoft.com/office/drawing/2014/main" id="{EEC5EAFF-E7D5-AC35-480A-4BD012D097DD}"/>
                </a:ext>
              </a:extLst>
            </p:cNvPr>
            <p:cNvSpPr/>
            <p:nvPr/>
          </p:nvSpPr>
          <p:spPr>
            <a:xfrm>
              <a:off x="-58673498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5" name="Ellipse 334">
              <a:extLst>
                <a:ext uri="{FF2B5EF4-FFF2-40B4-BE49-F238E27FC236}">
                  <a16:creationId xmlns:a16="http://schemas.microsoft.com/office/drawing/2014/main" id="{C7F9F116-0095-49DF-BC4D-25AAC957ADA6}"/>
                </a:ext>
              </a:extLst>
            </p:cNvPr>
            <p:cNvSpPr/>
            <p:nvPr/>
          </p:nvSpPr>
          <p:spPr>
            <a:xfrm>
              <a:off x="-58900674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6" name="Ellipse 335">
              <a:extLst>
                <a:ext uri="{FF2B5EF4-FFF2-40B4-BE49-F238E27FC236}">
                  <a16:creationId xmlns:a16="http://schemas.microsoft.com/office/drawing/2014/main" id="{AC58C453-3765-8A7F-8658-F88F9A632766}"/>
                </a:ext>
              </a:extLst>
            </p:cNvPr>
            <p:cNvSpPr/>
            <p:nvPr/>
          </p:nvSpPr>
          <p:spPr>
            <a:xfrm>
              <a:off x="-59051078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7" name="Ellipse 336">
              <a:extLst>
                <a:ext uri="{FF2B5EF4-FFF2-40B4-BE49-F238E27FC236}">
                  <a16:creationId xmlns:a16="http://schemas.microsoft.com/office/drawing/2014/main" id="{ABEB6E45-FD79-EE9F-3F60-50B372EE4897}"/>
                </a:ext>
              </a:extLst>
            </p:cNvPr>
            <p:cNvSpPr/>
            <p:nvPr/>
          </p:nvSpPr>
          <p:spPr>
            <a:xfrm>
              <a:off x="-5897543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8" name="Ellipse 337">
              <a:extLst>
                <a:ext uri="{FF2B5EF4-FFF2-40B4-BE49-F238E27FC236}">
                  <a16:creationId xmlns:a16="http://schemas.microsoft.com/office/drawing/2014/main" id="{D746E714-1FBE-3D2C-86EB-52DA9572991E}"/>
                </a:ext>
              </a:extLst>
            </p:cNvPr>
            <p:cNvSpPr/>
            <p:nvPr/>
          </p:nvSpPr>
          <p:spPr>
            <a:xfrm>
              <a:off x="-5905131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9" name="Ellipse 338">
              <a:extLst>
                <a:ext uri="{FF2B5EF4-FFF2-40B4-BE49-F238E27FC236}">
                  <a16:creationId xmlns:a16="http://schemas.microsoft.com/office/drawing/2014/main" id="{20814F78-7729-70F5-E659-9C0CD1AF0809}"/>
                </a:ext>
              </a:extLst>
            </p:cNvPr>
            <p:cNvSpPr/>
            <p:nvPr/>
          </p:nvSpPr>
          <p:spPr>
            <a:xfrm>
              <a:off x="-59126078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0" name="Ellipse 339">
              <a:extLst>
                <a:ext uri="{FF2B5EF4-FFF2-40B4-BE49-F238E27FC236}">
                  <a16:creationId xmlns:a16="http://schemas.microsoft.com/office/drawing/2014/main" id="{E15A8538-AE64-7F8F-3177-ECB84150A4B7}"/>
                </a:ext>
              </a:extLst>
            </p:cNvPr>
            <p:cNvSpPr/>
            <p:nvPr/>
          </p:nvSpPr>
          <p:spPr>
            <a:xfrm>
              <a:off x="-59353255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1" name="Ellipse 340">
              <a:extLst>
                <a:ext uri="{FF2B5EF4-FFF2-40B4-BE49-F238E27FC236}">
                  <a16:creationId xmlns:a16="http://schemas.microsoft.com/office/drawing/2014/main" id="{D4D0B6FE-E3AE-04E0-B5CB-74020C7DA895}"/>
                </a:ext>
              </a:extLst>
            </p:cNvPr>
            <p:cNvSpPr/>
            <p:nvPr/>
          </p:nvSpPr>
          <p:spPr>
            <a:xfrm>
              <a:off x="-5942801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2" name="Ellipse 341">
              <a:extLst>
                <a:ext uri="{FF2B5EF4-FFF2-40B4-BE49-F238E27FC236}">
                  <a16:creationId xmlns:a16="http://schemas.microsoft.com/office/drawing/2014/main" id="{B5682E11-6A10-6A53-5E85-DB58D269B8FE}"/>
                </a:ext>
              </a:extLst>
            </p:cNvPr>
            <p:cNvSpPr/>
            <p:nvPr/>
          </p:nvSpPr>
          <p:spPr>
            <a:xfrm>
              <a:off x="-59503658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3" name="Ellipse 342">
              <a:extLst>
                <a:ext uri="{FF2B5EF4-FFF2-40B4-BE49-F238E27FC236}">
                  <a16:creationId xmlns:a16="http://schemas.microsoft.com/office/drawing/2014/main" id="{F4CBFAF3-F196-E337-D7D0-43EFC7FC59A4}"/>
                </a:ext>
              </a:extLst>
            </p:cNvPr>
            <p:cNvSpPr/>
            <p:nvPr/>
          </p:nvSpPr>
          <p:spPr>
            <a:xfrm>
              <a:off x="-61616318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4" name="Ellipse 343">
              <a:extLst>
                <a:ext uri="{FF2B5EF4-FFF2-40B4-BE49-F238E27FC236}">
                  <a16:creationId xmlns:a16="http://schemas.microsoft.com/office/drawing/2014/main" id="{21FEDC99-FF71-C35E-55AD-AD6365A99635}"/>
                </a:ext>
              </a:extLst>
            </p:cNvPr>
            <p:cNvSpPr/>
            <p:nvPr/>
          </p:nvSpPr>
          <p:spPr>
            <a:xfrm>
              <a:off x="-61691560" y="-631416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5" name="Ellipse 344">
              <a:extLst>
                <a:ext uri="{FF2B5EF4-FFF2-40B4-BE49-F238E27FC236}">
                  <a16:creationId xmlns:a16="http://schemas.microsoft.com/office/drawing/2014/main" id="{0AA669EC-F810-8B23-74F6-6B59EC63A91C}"/>
                </a:ext>
              </a:extLst>
            </p:cNvPr>
            <p:cNvSpPr/>
            <p:nvPr/>
          </p:nvSpPr>
          <p:spPr>
            <a:xfrm>
              <a:off x="-59503900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6" name="Ellipse 345">
              <a:extLst>
                <a:ext uri="{FF2B5EF4-FFF2-40B4-BE49-F238E27FC236}">
                  <a16:creationId xmlns:a16="http://schemas.microsoft.com/office/drawing/2014/main" id="{41E70C5D-7F63-F7D1-6E2F-A9FFA6A67550}"/>
                </a:ext>
              </a:extLst>
            </p:cNvPr>
            <p:cNvSpPr/>
            <p:nvPr/>
          </p:nvSpPr>
          <p:spPr>
            <a:xfrm>
              <a:off x="-5957865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7" name="Ellipse 346">
              <a:extLst>
                <a:ext uri="{FF2B5EF4-FFF2-40B4-BE49-F238E27FC236}">
                  <a16:creationId xmlns:a16="http://schemas.microsoft.com/office/drawing/2014/main" id="{AA68312A-3D29-80A6-5B2A-77A4C312F1AE}"/>
                </a:ext>
              </a:extLst>
            </p:cNvPr>
            <p:cNvSpPr/>
            <p:nvPr/>
          </p:nvSpPr>
          <p:spPr>
            <a:xfrm>
              <a:off x="-59805835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8" name="Ellipse 347">
              <a:extLst>
                <a:ext uri="{FF2B5EF4-FFF2-40B4-BE49-F238E27FC236}">
                  <a16:creationId xmlns:a16="http://schemas.microsoft.com/office/drawing/2014/main" id="{AB413EA8-7EB2-5AF8-9381-8E3F3FEAC63E}"/>
                </a:ext>
              </a:extLst>
            </p:cNvPr>
            <p:cNvSpPr/>
            <p:nvPr/>
          </p:nvSpPr>
          <p:spPr>
            <a:xfrm>
              <a:off x="-61766641" y="-6314243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9" name="Ellipse 348">
              <a:extLst>
                <a:ext uri="{FF2B5EF4-FFF2-40B4-BE49-F238E27FC236}">
                  <a16:creationId xmlns:a16="http://schemas.microsoft.com/office/drawing/2014/main" id="{C5557A8A-5D6D-C753-90D0-8EFAFB46E48A}"/>
                </a:ext>
              </a:extLst>
            </p:cNvPr>
            <p:cNvSpPr/>
            <p:nvPr/>
          </p:nvSpPr>
          <p:spPr>
            <a:xfrm>
              <a:off x="-59880594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0" name="Ellipse 349">
              <a:extLst>
                <a:ext uri="{FF2B5EF4-FFF2-40B4-BE49-F238E27FC236}">
                  <a16:creationId xmlns:a16="http://schemas.microsoft.com/office/drawing/2014/main" id="{3E8DD272-7160-A628-44C0-643602CCA57F}"/>
                </a:ext>
              </a:extLst>
            </p:cNvPr>
            <p:cNvSpPr/>
            <p:nvPr/>
          </p:nvSpPr>
          <p:spPr>
            <a:xfrm>
              <a:off x="-57692934" y="-722859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1" name="Ellipse 350">
              <a:extLst>
                <a:ext uri="{FF2B5EF4-FFF2-40B4-BE49-F238E27FC236}">
                  <a16:creationId xmlns:a16="http://schemas.microsoft.com/office/drawing/2014/main" id="{6D70D27D-ACDA-8CA1-9777-9CF87698D0AD}"/>
                </a:ext>
              </a:extLst>
            </p:cNvPr>
            <p:cNvSpPr/>
            <p:nvPr/>
          </p:nvSpPr>
          <p:spPr>
            <a:xfrm>
              <a:off x="-57617692" y="-722835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2" name="Ellipse 351">
              <a:extLst>
                <a:ext uri="{FF2B5EF4-FFF2-40B4-BE49-F238E27FC236}">
                  <a16:creationId xmlns:a16="http://schemas.microsoft.com/office/drawing/2014/main" id="{9DF1561A-8FC4-7A42-151C-B21122ED2A7D}"/>
                </a:ext>
              </a:extLst>
            </p:cNvPr>
            <p:cNvSpPr/>
            <p:nvPr/>
          </p:nvSpPr>
          <p:spPr>
            <a:xfrm>
              <a:off x="-59956480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3" name="Ellipse 352">
              <a:extLst>
                <a:ext uri="{FF2B5EF4-FFF2-40B4-BE49-F238E27FC236}">
                  <a16:creationId xmlns:a16="http://schemas.microsoft.com/office/drawing/2014/main" id="{59E9128A-D163-9665-4CC8-71BAA85A7433}"/>
                </a:ext>
              </a:extLst>
            </p:cNvPr>
            <p:cNvSpPr/>
            <p:nvPr/>
          </p:nvSpPr>
          <p:spPr>
            <a:xfrm>
              <a:off x="-6003123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4" name="Ellipse 353">
              <a:extLst>
                <a:ext uri="{FF2B5EF4-FFF2-40B4-BE49-F238E27FC236}">
                  <a16:creationId xmlns:a16="http://schemas.microsoft.com/office/drawing/2014/main" id="{413BE04C-6824-1DA4-31FE-9425C2A7DE4A}"/>
                </a:ext>
              </a:extLst>
            </p:cNvPr>
            <p:cNvSpPr/>
            <p:nvPr/>
          </p:nvSpPr>
          <p:spPr>
            <a:xfrm>
              <a:off x="-60258415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5" name="Ellipse 354">
              <a:extLst>
                <a:ext uri="{FF2B5EF4-FFF2-40B4-BE49-F238E27FC236}">
                  <a16:creationId xmlns:a16="http://schemas.microsoft.com/office/drawing/2014/main" id="{67C9121D-6D9B-3081-A8C1-750ADD46E72F}"/>
                </a:ext>
              </a:extLst>
            </p:cNvPr>
            <p:cNvSpPr/>
            <p:nvPr/>
          </p:nvSpPr>
          <p:spPr>
            <a:xfrm>
              <a:off x="-61691560" y="-709873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6" name="Ellipse 355">
              <a:extLst>
                <a:ext uri="{FF2B5EF4-FFF2-40B4-BE49-F238E27FC236}">
                  <a16:creationId xmlns:a16="http://schemas.microsoft.com/office/drawing/2014/main" id="{4B5E2C2C-6168-DA64-14A3-675C72F72FF5}"/>
                </a:ext>
              </a:extLst>
            </p:cNvPr>
            <p:cNvSpPr/>
            <p:nvPr/>
          </p:nvSpPr>
          <p:spPr>
            <a:xfrm>
              <a:off x="-60409141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7" name="Ellipse 356">
              <a:extLst>
                <a:ext uri="{FF2B5EF4-FFF2-40B4-BE49-F238E27FC236}">
                  <a16:creationId xmlns:a16="http://schemas.microsoft.com/office/drawing/2014/main" id="{50F83F14-577F-8481-BD7A-AA5C575B3AFD}"/>
                </a:ext>
              </a:extLst>
            </p:cNvPr>
            <p:cNvSpPr/>
            <p:nvPr/>
          </p:nvSpPr>
          <p:spPr>
            <a:xfrm>
              <a:off x="-60483819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8" name="Ellipse 357">
              <a:extLst>
                <a:ext uri="{FF2B5EF4-FFF2-40B4-BE49-F238E27FC236}">
                  <a16:creationId xmlns:a16="http://schemas.microsoft.com/office/drawing/2014/main" id="{A1AEF4B9-5C97-68C0-40B7-4577535481DA}"/>
                </a:ext>
              </a:extLst>
            </p:cNvPr>
            <p:cNvSpPr/>
            <p:nvPr/>
          </p:nvSpPr>
          <p:spPr>
            <a:xfrm>
              <a:off x="-60710996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9" name="Ellipse 358">
              <a:extLst>
                <a:ext uri="{FF2B5EF4-FFF2-40B4-BE49-F238E27FC236}">
                  <a16:creationId xmlns:a16="http://schemas.microsoft.com/office/drawing/2014/main" id="{0814745F-6FB0-C5B4-C697-0F63A7606A13}"/>
                </a:ext>
              </a:extLst>
            </p:cNvPr>
            <p:cNvSpPr/>
            <p:nvPr/>
          </p:nvSpPr>
          <p:spPr>
            <a:xfrm>
              <a:off x="-60785835" y="-801212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0" name="Ellipse 359">
              <a:extLst>
                <a:ext uri="{FF2B5EF4-FFF2-40B4-BE49-F238E27FC236}">
                  <a16:creationId xmlns:a16="http://schemas.microsoft.com/office/drawing/2014/main" id="{FC6A67C8-64EE-432E-3ECD-510EA6F49B7F}"/>
                </a:ext>
              </a:extLst>
            </p:cNvPr>
            <p:cNvSpPr/>
            <p:nvPr/>
          </p:nvSpPr>
          <p:spPr>
            <a:xfrm>
              <a:off x="-6086172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1" name="Ellipse 360">
              <a:extLst>
                <a:ext uri="{FF2B5EF4-FFF2-40B4-BE49-F238E27FC236}">
                  <a16:creationId xmlns:a16="http://schemas.microsoft.com/office/drawing/2014/main" id="{13F262C4-65F4-2617-9389-D3339D089BB8}"/>
                </a:ext>
              </a:extLst>
            </p:cNvPr>
            <p:cNvSpPr/>
            <p:nvPr/>
          </p:nvSpPr>
          <p:spPr>
            <a:xfrm>
              <a:off x="-61163576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2" name="Ellipse 361">
              <a:extLst>
                <a:ext uri="{FF2B5EF4-FFF2-40B4-BE49-F238E27FC236}">
                  <a16:creationId xmlns:a16="http://schemas.microsoft.com/office/drawing/2014/main" id="{EF4F2BED-511F-9D6B-7820-4533B32AF7BC}"/>
                </a:ext>
              </a:extLst>
            </p:cNvPr>
            <p:cNvSpPr/>
            <p:nvPr/>
          </p:nvSpPr>
          <p:spPr>
            <a:xfrm>
              <a:off x="-61238416" y="-801212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3" name="Ellipse 362">
              <a:extLst>
                <a:ext uri="{FF2B5EF4-FFF2-40B4-BE49-F238E27FC236}">
                  <a16:creationId xmlns:a16="http://schemas.microsoft.com/office/drawing/2014/main" id="{28359420-3967-4967-1908-BB2E7ED4A376}"/>
                </a:ext>
              </a:extLst>
            </p:cNvPr>
            <p:cNvSpPr/>
            <p:nvPr/>
          </p:nvSpPr>
          <p:spPr>
            <a:xfrm>
              <a:off x="-61314302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4" name="Ellipse 363">
              <a:extLst>
                <a:ext uri="{FF2B5EF4-FFF2-40B4-BE49-F238E27FC236}">
                  <a16:creationId xmlns:a16="http://schemas.microsoft.com/office/drawing/2014/main" id="{D5149E3D-B2F1-F218-11A5-9C3527637A72}"/>
                </a:ext>
              </a:extLst>
            </p:cNvPr>
            <p:cNvSpPr/>
            <p:nvPr/>
          </p:nvSpPr>
          <p:spPr>
            <a:xfrm>
              <a:off x="-61766641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5" name="Ellipse 364">
              <a:extLst>
                <a:ext uri="{FF2B5EF4-FFF2-40B4-BE49-F238E27FC236}">
                  <a16:creationId xmlns:a16="http://schemas.microsoft.com/office/drawing/2014/main" id="{B6A25902-0A1D-2A87-8285-4862E9CED3C1}"/>
                </a:ext>
              </a:extLst>
            </p:cNvPr>
            <p:cNvSpPr/>
            <p:nvPr/>
          </p:nvSpPr>
          <p:spPr>
            <a:xfrm>
              <a:off x="-61616237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6" name="Ellipse 365">
              <a:extLst>
                <a:ext uri="{FF2B5EF4-FFF2-40B4-BE49-F238E27FC236}">
                  <a16:creationId xmlns:a16="http://schemas.microsoft.com/office/drawing/2014/main" id="{2B112668-C67B-8702-E8A8-ECF5B8715F56}"/>
                </a:ext>
              </a:extLst>
            </p:cNvPr>
            <p:cNvSpPr/>
            <p:nvPr/>
          </p:nvSpPr>
          <p:spPr>
            <a:xfrm>
              <a:off x="-61691077" y="-801212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7" name="Ellipse 366">
              <a:extLst>
                <a:ext uri="{FF2B5EF4-FFF2-40B4-BE49-F238E27FC236}">
                  <a16:creationId xmlns:a16="http://schemas.microsoft.com/office/drawing/2014/main" id="{1E5A1E84-6BD9-9AB0-2446-3918F1726F6C}"/>
                </a:ext>
              </a:extLst>
            </p:cNvPr>
            <p:cNvSpPr/>
            <p:nvPr/>
          </p:nvSpPr>
          <p:spPr>
            <a:xfrm>
              <a:off x="-61766883" y="-801260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8" name="Ellipse 367">
              <a:extLst>
                <a:ext uri="{FF2B5EF4-FFF2-40B4-BE49-F238E27FC236}">
                  <a16:creationId xmlns:a16="http://schemas.microsoft.com/office/drawing/2014/main" id="{2E860142-2CE3-24F4-D6D8-EACB8E5EBA9A}"/>
                </a:ext>
              </a:extLst>
            </p:cNvPr>
            <p:cNvSpPr/>
            <p:nvPr/>
          </p:nvSpPr>
          <p:spPr>
            <a:xfrm>
              <a:off x="-61691560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9" name="Ellipse 368">
              <a:extLst>
                <a:ext uri="{FF2B5EF4-FFF2-40B4-BE49-F238E27FC236}">
                  <a16:creationId xmlns:a16="http://schemas.microsoft.com/office/drawing/2014/main" id="{34DF3AC6-4031-2092-C1AF-3A330E6B1552}"/>
                </a:ext>
              </a:extLst>
            </p:cNvPr>
            <p:cNvSpPr/>
            <p:nvPr/>
          </p:nvSpPr>
          <p:spPr>
            <a:xfrm>
              <a:off x="-61314060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0" name="Ellipse 369">
              <a:extLst>
                <a:ext uri="{FF2B5EF4-FFF2-40B4-BE49-F238E27FC236}">
                  <a16:creationId xmlns:a16="http://schemas.microsoft.com/office/drawing/2014/main" id="{FA969C77-A279-E415-9602-9643D3C80FC3}"/>
                </a:ext>
              </a:extLst>
            </p:cNvPr>
            <p:cNvSpPr/>
            <p:nvPr/>
          </p:nvSpPr>
          <p:spPr>
            <a:xfrm>
              <a:off x="-61238899" y="-82735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1" name="Ellipse 370">
              <a:extLst>
                <a:ext uri="{FF2B5EF4-FFF2-40B4-BE49-F238E27FC236}">
                  <a16:creationId xmlns:a16="http://schemas.microsoft.com/office/drawing/2014/main" id="{CB44A11C-EDE3-7264-438A-2EA4C97CB801}"/>
                </a:ext>
              </a:extLst>
            </p:cNvPr>
            <p:cNvSpPr/>
            <p:nvPr/>
          </p:nvSpPr>
          <p:spPr>
            <a:xfrm>
              <a:off x="-61163576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2" name="Ellipse 371">
              <a:extLst>
                <a:ext uri="{FF2B5EF4-FFF2-40B4-BE49-F238E27FC236}">
                  <a16:creationId xmlns:a16="http://schemas.microsoft.com/office/drawing/2014/main" id="{053C5E4C-77DD-48E4-2BFA-84186AB25A5E}"/>
                </a:ext>
              </a:extLst>
            </p:cNvPr>
            <p:cNvSpPr/>
            <p:nvPr/>
          </p:nvSpPr>
          <p:spPr>
            <a:xfrm>
              <a:off x="-58108135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3" name="Ellipse 372">
              <a:extLst>
                <a:ext uri="{FF2B5EF4-FFF2-40B4-BE49-F238E27FC236}">
                  <a16:creationId xmlns:a16="http://schemas.microsoft.com/office/drawing/2014/main" id="{8A444CA1-6D3B-B8FD-A7BC-7908CB1D71D3}"/>
                </a:ext>
              </a:extLst>
            </p:cNvPr>
            <p:cNvSpPr/>
            <p:nvPr/>
          </p:nvSpPr>
          <p:spPr>
            <a:xfrm>
              <a:off x="-6161631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4" name="Ellipse 373">
              <a:extLst>
                <a:ext uri="{FF2B5EF4-FFF2-40B4-BE49-F238E27FC236}">
                  <a16:creationId xmlns:a16="http://schemas.microsoft.com/office/drawing/2014/main" id="{203B96CA-66C0-5B9E-24BE-BBF6E9ED790A}"/>
                </a:ext>
              </a:extLst>
            </p:cNvPr>
            <p:cNvSpPr/>
            <p:nvPr/>
          </p:nvSpPr>
          <p:spPr>
            <a:xfrm>
              <a:off x="-58560715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5" name="Ellipse 374">
              <a:extLst>
                <a:ext uri="{FF2B5EF4-FFF2-40B4-BE49-F238E27FC236}">
                  <a16:creationId xmlns:a16="http://schemas.microsoft.com/office/drawing/2014/main" id="{BFF91440-80E5-2C37-4908-1783BA3A69DA}"/>
                </a:ext>
              </a:extLst>
            </p:cNvPr>
            <p:cNvSpPr/>
            <p:nvPr/>
          </p:nvSpPr>
          <p:spPr>
            <a:xfrm>
              <a:off x="-60861399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6" name="Ellipse 375">
              <a:extLst>
                <a:ext uri="{FF2B5EF4-FFF2-40B4-BE49-F238E27FC236}">
                  <a16:creationId xmlns:a16="http://schemas.microsoft.com/office/drawing/2014/main" id="{8BAB9802-B46C-A3A4-E4AB-505322815D50}"/>
                </a:ext>
              </a:extLst>
            </p:cNvPr>
            <p:cNvSpPr/>
            <p:nvPr/>
          </p:nvSpPr>
          <p:spPr>
            <a:xfrm>
              <a:off x="-60786318" y="-827353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7" name="Ellipse 376">
              <a:extLst>
                <a:ext uri="{FF2B5EF4-FFF2-40B4-BE49-F238E27FC236}">
                  <a16:creationId xmlns:a16="http://schemas.microsoft.com/office/drawing/2014/main" id="{7C898BCB-636D-01EE-D2FB-CE26B80152D5}"/>
                </a:ext>
              </a:extLst>
            </p:cNvPr>
            <p:cNvSpPr/>
            <p:nvPr/>
          </p:nvSpPr>
          <p:spPr>
            <a:xfrm>
              <a:off x="-60710996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8" name="Ellipse 377">
              <a:extLst>
                <a:ext uri="{FF2B5EF4-FFF2-40B4-BE49-F238E27FC236}">
                  <a16:creationId xmlns:a16="http://schemas.microsoft.com/office/drawing/2014/main" id="{85188BE3-A8E6-B5B4-9275-4E2BFB98F7A8}"/>
                </a:ext>
              </a:extLst>
            </p:cNvPr>
            <p:cNvSpPr/>
            <p:nvPr/>
          </p:nvSpPr>
          <p:spPr>
            <a:xfrm>
              <a:off x="-61314060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9" name="Ellipse 378">
              <a:extLst>
                <a:ext uri="{FF2B5EF4-FFF2-40B4-BE49-F238E27FC236}">
                  <a16:creationId xmlns:a16="http://schemas.microsoft.com/office/drawing/2014/main" id="{0A49919D-F9DF-2FD3-3082-DB1916DA4009}"/>
                </a:ext>
              </a:extLst>
            </p:cNvPr>
            <p:cNvSpPr/>
            <p:nvPr/>
          </p:nvSpPr>
          <p:spPr>
            <a:xfrm>
              <a:off x="-61238899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0" name="Ellipse 379">
              <a:extLst>
                <a:ext uri="{FF2B5EF4-FFF2-40B4-BE49-F238E27FC236}">
                  <a16:creationId xmlns:a16="http://schemas.microsoft.com/office/drawing/2014/main" id="{E9FBCE6C-A935-6621-0CC6-70E22D854ED2}"/>
                </a:ext>
              </a:extLst>
            </p:cNvPr>
            <p:cNvSpPr/>
            <p:nvPr/>
          </p:nvSpPr>
          <p:spPr>
            <a:xfrm>
              <a:off x="-59013376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1" name="Ellipse 380">
              <a:extLst>
                <a:ext uri="{FF2B5EF4-FFF2-40B4-BE49-F238E27FC236}">
                  <a16:creationId xmlns:a16="http://schemas.microsoft.com/office/drawing/2014/main" id="{6CE4F4EA-E245-9428-C616-233D46FEC752}"/>
                </a:ext>
              </a:extLst>
            </p:cNvPr>
            <p:cNvSpPr/>
            <p:nvPr/>
          </p:nvSpPr>
          <p:spPr>
            <a:xfrm>
              <a:off x="-60408819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2" name="Ellipse 381">
              <a:extLst>
                <a:ext uri="{FF2B5EF4-FFF2-40B4-BE49-F238E27FC236}">
                  <a16:creationId xmlns:a16="http://schemas.microsoft.com/office/drawing/2014/main" id="{BE8BF471-01C5-F967-9F04-2DF1E88613E0}"/>
                </a:ext>
              </a:extLst>
            </p:cNvPr>
            <p:cNvSpPr/>
            <p:nvPr/>
          </p:nvSpPr>
          <p:spPr>
            <a:xfrm>
              <a:off x="-60333255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3" name="Ellipse 382">
              <a:extLst>
                <a:ext uri="{FF2B5EF4-FFF2-40B4-BE49-F238E27FC236}">
                  <a16:creationId xmlns:a16="http://schemas.microsoft.com/office/drawing/2014/main" id="{EECCEBE3-F319-7B5C-BD63-E1C86C678BB8}"/>
                </a:ext>
              </a:extLst>
            </p:cNvPr>
            <p:cNvSpPr/>
            <p:nvPr/>
          </p:nvSpPr>
          <p:spPr>
            <a:xfrm>
              <a:off x="-60258415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4" name="Ellipse 383">
              <a:extLst>
                <a:ext uri="{FF2B5EF4-FFF2-40B4-BE49-F238E27FC236}">
                  <a16:creationId xmlns:a16="http://schemas.microsoft.com/office/drawing/2014/main" id="{B0C176D0-CFB2-B23A-7BAD-8A9AFF954338}"/>
                </a:ext>
              </a:extLst>
            </p:cNvPr>
            <p:cNvSpPr/>
            <p:nvPr/>
          </p:nvSpPr>
          <p:spPr>
            <a:xfrm>
              <a:off x="-61163737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5" name="Ellipse 384">
              <a:extLst>
                <a:ext uri="{FF2B5EF4-FFF2-40B4-BE49-F238E27FC236}">
                  <a16:creationId xmlns:a16="http://schemas.microsoft.com/office/drawing/2014/main" id="{E5FA1A70-F239-B8B3-C253-97FD57D5841F}"/>
                </a:ext>
              </a:extLst>
            </p:cNvPr>
            <p:cNvSpPr/>
            <p:nvPr/>
          </p:nvSpPr>
          <p:spPr>
            <a:xfrm>
              <a:off x="-59465957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6" name="Ellipse 385">
              <a:extLst>
                <a:ext uri="{FF2B5EF4-FFF2-40B4-BE49-F238E27FC236}">
                  <a16:creationId xmlns:a16="http://schemas.microsoft.com/office/drawing/2014/main" id="{CC3B2AFE-5C9E-602A-875B-3DBBEEB42D54}"/>
                </a:ext>
              </a:extLst>
            </p:cNvPr>
            <p:cNvSpPr/>
            <p:nvPr/>
          </p:nvSpPr>
          <p:spPr>
            <a:xfrm>
              <a:off x="-60861399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7" name="Ellipse 386">
              <a:extLst>
                <a:ext uri="{FF2B5EF4-FFF2-40B4-BE49-F238E27FC236}">
                  <a16:creationId xmlns:a16="http://schemas.microsoft.com/office/drawing/2014/main" id="{540FA5CD-866B-743F-B90C-5BD638B04376}"/>
                </a:ext>
              </a:extLst>
            </p:cNvPr>
            <p:cNvSpPr/>
            <p:nvPr/>
          </p:nvSpPr>
          <p:spPr>
            <a:xfrm>
              <a:off x="-59956239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8" name="Ellipse 387">
              <a:extLst>
                <a:ext uri="{FF2B5EF4-FFF2-40B4-BE49-F238E27FC236}">
                  <a16:creationId xmlns:a16="http://schemas.microsoft.com/office/drawing/2014/main" id="{56C4E8C4-09E0-AD8C-B9A3-06A93CAC0DC8}"/>
                </a:ext>
              </a:extLst>
            </p:cNvPr>
            <p:cNvSpPr/>
            <p:nvPr/>
          </p:nvSpPr>
          <p:spPr>
            <a:xfrm>
              <a:off x="-59880674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9" name="Ellipse 388">
              <a:extLst>
                <a:ext uri="{FF2B5EF4-FFF2-40B4-BE49-F238E27FC236}">
                  <a16:creationId xmlns:a16="http://schemas.microsoft.com/office/drawing/2014/main" id="{82B9F747-1FEC-17D2-A575-EC7913E1C93D}"/>
                </a:ext>
              </a:extLst>
            </p:cNvPr>
            <p:cNvSpPr/>
            <p:nvPr/>
          </p:nvSpPr>
          <p:spPr>
            <a:xfrm>
              <a:off x="-59805835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0" name="Ellipse 389">
              <a:extLst>
                <a:ext uri="{FF2B5EF4-FFF2-40B4-BE49-F238E27FC236}">
                  <a16:creationId xmlns:a16="http://schemas.microsoft.com/office/drawing/2014/main" id="{4167DD88-5406-AE5E-2117-0634E40D8E20}"/>
                </a:ext>
              </a:extLst>
            </p:cNvPr>
            <p:cNvSpPr/>
            <p:nvPr/>
          </p:nvSpPr>
          <p:spPr>
            <a:xfrm>
              <a:off x="-57617692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1" name="Ellipse 390">
              <a:extLst>
                <a:ext uri="{FF2B5EF4-FFF2-40B4-BE49-F238E27FC236}">
                  <a16:creationId xmlns:a16="http://schemas.microsoft.com/office/drawing/2014/main" id="{640F33B0-D995-CB88-5284-FA32CDD3539D}"/>
                </a:ext>
              </a:extLst>
            </p:cNvPr>
            <p:cNvSpPr/>
            <p:nvPr/>
          </p:nvSpPr>
          <p:spPr>
            <a:xfrm>
              <a:off x="-57693256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2" name="Ellipse 391">
              <a:extLst>
                <a:ext uri="{FF2B5EF4-FFF2-40B4-BE49-F238E27FC236}">
                  <a16:creationId xmlns:a16="http://schemas.microsoft.com/office/drawing/2014/main" id="{50D1F5D1-217E-BF56-E197-9EDD910AC03A}"/>
                </a:ext>
              </a:extLst>
            </p:cNvPr>
            <p:cNvSpPr/>
            <p:nvPr/>
          </p:nvSpPr>
          <p:spPr>
            <a:xfrm>
              <a:off x="-59918537" y="-807842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3" name="Ellipse 392">
              <a:extLst>
                <a:ext uri="{FF2B5EF4-FFF2-40B4-BE49-F238E27FC236}">
                  <a16:creationId xmlns:a16="http://schemas.microsoft.com/office/drawing/2014/main" id="{C32BA52F-E3F7-F9AD-AB49-93EF473B80DA}"/>
                </a:ext>
              </a:extLst>
            </p:cNvPr>
            <p:cNvSpPr/>
            <p:nvPr/>
          </p:nvSpPr>
          <p:spPr>
            <a:xfrm>
              <a:off x="-59503658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4" name="Ellipse 393">
              <a:extLst>
                <a:ext uri="{FF2B5EF4-FFF2-40B4-BE49-F238E27FC236}">
                  <a16:creationId xmlns:a16="http://schemas.microsoft.com/office/drawing/2014/main" id="{B7650F1E-CA20-0FFD-A4AD-5BCE04A0A8BC}"/>
                </a:ext>
              </a:extLst>
            </p:cNvPr>
            <p:cNvSpPr/>
            <p:nvPr/>
          </p:nvSpPr>
          <p:spPr>
            <a:xfrm>
              <a:off x="-59428094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5" name="Ellipse 394">
              <a:extLst>
                <a:ext uri="{FF2B5EF4-FFF2-40B4-BE49-F238E27FC236}">
                  <a16:creationId xmlns:a16="http://schemas.microsoft.com/office/drawing/2014/main" id="{0EACDCC4-7249-0CFA-1476-D67BBD5DC129}"/>
                </a:ext>
              </a:extLst>
            </p:cNvPr>
            <p:cNvSpPr/>
            <p:nvPr/>
          </p:nvSpPr>
          <p:spPr>
            <a:xfrm>
              <a:off x="-59353255" y="-8274100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6" name="Ellipse 395">
              <a:extLst>
                <a:ext uri="{FF2B5EF4-FFF2-40B4-BE49-F238E27FC236}">
                  <a16:creationId xmlns:a16="http://schemas.microsoft.com/office/drawing/2014/main" id="{4DAB3C27-FEC0-B4FE-4E88-8A919F4287FA}"/>
                </a:ext>
              </a:extLst>
            </p:cNvPr>
            <p:cNvSpPr/>
            <p:nvPr/>
          </p:nvSpPr>
          <p:spPr>
            <a:xfrm>
              <a:off x="-60786318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7" name="Ellipse 396">
              <a:extLst>
                <a:ext uri="{FF2B5EF4-FFF2-40B4-BE49-F238E27FC236}">
                  <a16:creationId xmlns:a16="http://schemas.microsoft.com/office/drawing/2014/main" id="{4817628D-075E-F2DC-C20E-6A1552158CF4}"/>
                </a:ext>
              </a:extLst>
            </p:cNvPr>
            <p:cNvSpPr/>
            <p:nvPr/>
          </p:nvSpPr>
          <p:spPr>
            <a:xfrm>
              <a:off x="-60408819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8" name="Ellipse 397">
              <a:extLst>
                <a:ext uri="{FF2B5EF4-FFF2-40B4-BE49-F238E27FC236}">
                  <a16:creationId xmlns:a16="http://schemas.microsoft.com/office/drawing/2014/main" id="{DC516CF8-22E0-5705-4BCF-DA6B2B77D965}"/>
                </a:ext>
              </a:extLst>
            </p:cNvPr>
            <p:cNvSpPr/>
            <p:nvPr/>
          </p:nvSpPr>
          <p:spPr>
            <a:xfrm>
              <a:off x="-60333738" y="-749009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9" name="Ellipse 398">
              <a:extLst>
                <a:ext uri="{FF2B5EF4-FFF2-40B4-BE49-F238E27FC236}">
                  <a16:creationId xmlns:a16="http://schemas.microsoft.com/office/drawing/2014/main" id="{E9455364-2CA7-9922-4ACA-8D1E640B3CB5}"/>
                </a:ext>
              </a:extLst>
            </p:cNvPr>
            <p:cNvSpPr/>
            <p:nvPr/>
          </p:nvSpPr>
          <p:spPr>
            <a:xfrm>
              <a:off x="-59051078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0" name="Ellipse 399">
              <a:extLst>
                <a:ext uri="{FF2B5EF4-FFF2-40B4-BE49-F238E27FC236}">
                  <a16:creationId xmlns:a16="http://schemas.microsoft.com/office/drawing/2014/main" id="{96E322C1-D617-394F-58D6-04648D092A1B}"/>
                </a:ext>
              </a:extLst>
            </p:cNvPr>
            <p:cNvSpPr/>
            <p:nvPr/>
          </p:nvSpPr>
          <p:spPr>
            <a:xfrm>
              <a:off x="-58975513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1" name="Ellipse 400">
              <a:extLst>
                <a:ext uri="{FF2B5EF4-FFF2-40B4-BE49-F238E27FC236}">
                  <a16:creationId xmlns:a16="http://schemas.microsoft.com/office/drawing/2014/main" id="{BA5C5545-FAE6-EAB1-2F28-418C836B132C}"/>
                </a:ext>
              </a:extLst>
            </p:cNvPr>
            <p:cNvSpPr/>
            <p:nvPr/>
          </p:nvSpPr>
          <p:spPr>
            <a:xfrm>
              <a:off x="-59956239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2" name="Ellipse 401">
              <a:extLst>
                <a:ext uri="{FF2B5EF4-FFF2-40B4-BE49-F238E27FC236}">
                  <a16:creationId xmlns:a16="http://schemas.microsoft.com/office/drawing/2014/main" id="{6E8C6A00-8915-0B2D-4CF6-F6FAB318C46A}"/>
                </a:ext>
              </a:extLst>
            </p:cNvPr>
            <p:cNvSpPr/>
            <p:nvPr/>
          </p:nvSpPr>
          <p:spPr>
            <a:xfrm>
              <a:off x="-61766641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3" name="Ellipse 402">
              <a:extLst>
                <a:ext uri="{FF2B5EF4-FFF2-40B4-BE49-F238E27FC236}">
                  <a16:creationId xmlns:a16="http://schemas.microsoft.com/office/drawing/2014/main" id="{10C92966-C923-EC71-2892-54A3BB2FAFD5}"/>
                </a:ext>
              </a:extLst>
            </p:cNvPr>
            <p:cNvSpPr/>
            <p:nvPr/>
          </p:nvSpPr>
          <p:spPr>
            <a:xfrm>
              <a:off x="-61691560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4" name="Ellipse 403">
              <a:extLst>
                <a:ext uri="{FF2B5EF4-FFF2-40B4-BE49-F238E27FC236}">
                  <a16:creationId xmlns:a16="http://schemas.microsoft.com/office/drawing/2014/main" id="{85F1BC4E-0C26-3ABA-818C-E65072D42566}"/>
                </a:ext>
              </a:extLst>
            </p:cNvPr>
            <p:cNvSpPr/>
            <p:nvPr/>
          </p:nvSpPr>
          <p:spPr>
            <a:xfrm>
              <a:off x="-61314060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5" name="Ellipse 404">
              <a:extLst>
                <a:ext uri="{FF2B5EF4-FFF2-40B4-BE49-F238E27FC236}">
                  <a16:creationId xmlns:a16="http://schemas.microsoft.com/office/drawing/2014/main" id="{094F4D12-B675-E0EB-E172-486D610A0C07}"/>
                </a:ext>
              </a:extLst>
            </p:cNvPr>
            <p:cNvSpPr/>
            <p:nvPr/>
          </p:nvSpPr>
          <p:spPr>
            <a:xfrm>
              <a:off x="-58598497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6" name="Ellipse 405">
              <a:extLst>
                <a:ext uri="{FF2B5EF4-FFF2-40B4-BE49-F238E27FC236}">
                  <a16:creationId xmlns:a16="http://schemas.microsoft.com/office/drawing/2014/main" id="{BEA14CE7-D5D2-2EC2-F3E6-F1F7EBA1E505}"/>
                </a:ext>
              </a:extLst>
            </p:cNvPr>
            <p:cNvSpPr/>
            <p:nvPr/>
          </p:nvSpPr>
          <p:spPr>
            <a:xfrm>
              <a:off x="-58522933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7" name="Ellipse 406">
              <a:extLst>
                <a:ext uri="{FF2B5EF4-FFF2-40B4-BE49-F238E27FC236}">
                  <a16:creationId xmlns:a16="http://schemas.microsoft.com/office/drawing/2014/main" id="{8695F247-0FCA-ABD9-2848-B296FA61CCDB}"/>
                </a:ext>
              </a:extLst>
            </p:cNvPr>
            <p:cNvSpPr/>
            <p:nvPr/>
          </p:nvSpPr>
          <p:spPr>
            <a:xfrm>
              <a:off x="-61238899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8" name="Ellipse 407">
              <a:extLst>
                <a:ext uri="{FF2B5EF4-FFF2-40B4-BE49-F238E27FC236}">
                  <a16:creationId xmlns:a16="http://schemas.microsoft.com/office/drawing/2014/main" id="{D7D13DD8-FB35-3E52-E981-9400E5DBA659}"/>
                </a:ext>
              </a:extLst>
            </p:cNvPr>
            <p:cNvSpPr/>
            <p:nvPr/>
          </p:nvSpPr>
          <p:spPr>
            <a:xfrm>
              <a:off x="-60861399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9" name="Ellipse 408">
              <a:extLst>
                <a:ext uri="{FF2B5EF4-FFF2-40B4-BE49-F238E27FC236}">
                  <a16:creationId xmlns:a16="http://schemas.microsoft.com/office/drawing/2014/main" id="{D5AAB47B-B1E9-340D-CB6C-A2E65A862E22}"/>
                </a:ext>
              </a:extLst>
            </p:cNvPr>
            <p:cNvSpPr/>
            <p:nvPr/>
          </p:nvSpPr>
          <p:spPr>
            <a:xfrm>
              <a:off x="-59503658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" name="Ellipse 409">
              <a:extLst>
                <a:ext uri="{FF2B5EF4-FFF2-40B4-BE49-F238E27FC236}">
                  <a16:creationId xmlns:a16="http://schemas.microsoft.com/office/drawing/2014/main" id="{95889347-AE84-3177-1BEE-2BA22D7FBFB1}"/>
                </a:ext>
              </a:extLst>
            </p:cNvPr>
            <p:cNvSpPr/>
            <p:nvPr/>
          </p:nvSpPr>
          <p:spPr>
            <a:xfrm>
              <a:off x="-59428577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" name="Ellipse 410">
              <a:extLst>
                <a:ext uri="{FF2B5EF4-FFF2-40B4-BE49-F238E27FC236}">
                  <a16:creationId xmlns:a16="http://schemas.microsoft.com/office/drawing/2014/main" id="{B3B00E63-3A04-7254-EA4B-4F021DC4C912}"/>
                </a:ext>
              </a:extLst>
            </p:cNvPr>
            <p:cNvSpPr/>
            <p:nvPr/>
          </p:nvSpPr>
          <p:spPr>
            <a:xfrm>
              <a:off x="-58145917" y="-8273617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2" name="Ellipse 411">
              <a:extLst>
                <a:ext uri="{FF2B5EF4-FFF2-40B4-BE49-F238E27FC236}">
                  <a16:creationId xmlns:a16="http://schemas.microsoft.com/office/drawing/2014/main" id="{5C0BE76C-8237-A0FD-F4A3-92DA8C15E4FE}"/>
                </a:ext>
              </a:extLst>
            </p:cNvPr>
            <p:cNvSpPr/>
            <p:nvPr/>
          </p:nvSpPr>
          <p:spPr>
            <a:xfrm>
              <a:off x="-5950365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3" name="Ellipse 412">
              <a:extLst>
                <a:ext uri="{FF2B5EF4-FFF2-40B4-BE49-F238E27FC236}">
                  <a16:creationId xmlns:a16="http://schemas.microsoft.com/office/drawing/2014/main" id="{69A9A935-7FC1-ACD2-C07B-52DFF6BB3AD4}"/>
                </a:ext>
              </a:extLst>
            </p:cNvPr>
            <p:cNvSpPr/>
            <p:nvPr/>
          </p:nvSpPr>
          <p:spPr>
            <a:xfrm>
              <a:off x="-58070272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4" name="Ellipse 413">
              <a:extLst>
                <a:ext uri="{FF2B5EF4-FFF2-40B4-BE49-F238E27FC236}">
                  <a16:creationId xmlns:a16="http://schemas.microsoft.com/office/drawing/2014/main" id="{3E999415-DCA1-05D8-E7F0-92619FD5C653}"/>
                </a:ext>
              </a:extLst>
            </p:cNvPr>
            <p:cNvSpPr/>
            <p:nvPr/>
          </p:nvSpPr>
          <p:spPr>
            <a:xfrm>
              <a:off x="-59051078" y="-6575740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5" name="Ellipse 414">
              <a:extLst>
                <a:ext uri="{FF2B5EF4-FFF2-40B4-BE49-F238E27FC236}">
                  <a16:creationId xmlns:a16="http://schemas.microsoft.com/office/drawing/2014/main" id="{C16B801D-F2B3-35A1-0482-D0BDD414ADBE}"/>
                </a:ext>
              </a:extLst>
            </p:cNvPr>
            <p:cNvSpPr/>
            <p:nvPr/>
          </p:nvSpPr>
          <p:spPr>
            <a:xfrm>
              <a:off x="-61276278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6" name="Ellipse 415">
              <a:extLst>
                <a:ext uri="{FF2B5EF4-FFF2-40B4-BE49-F238E27FC236}">
                  <a16:creationId xmlns:a16="http://schemas.microsoft.com/office/drawing/2014/main" id="{1F596E54-43E9-44AA-2DBC-D5C754158B88}"/>
                </a:ext>
              </a:extLst>
            </p:cNvPr>
            <p:cNvSpPr/>
            <p:nvPr/>
          </p:nvSpPr>
          <p:spPr>
            <a:xfrm>
              <a:off x="-61201117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7" name="Ellipse 416">
              <a:extLst>
                <a:ext uri="{FF2B5EF4-FFF2-40B4-BE49-F238E27FC236}">
                  <a16:creationId xmlns:a16="http://schemas.microsoft.com/office/drawing/2014/main" id="{99D1D82F-D817-F02D-AC3F-701347C8A948}"/>
                </a:ext>
              </a:extLst>
            </p:cNvPr>
            <p:cNvSpPr/>
            <p:nvPr/>
          </p:nvSpPr>
          <p:spPr>
            <a:xfrm>
              <a:off x="-58975997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8" name="Ellipse 417">
              <a:extLst>
                <a:ext uri="{FF2B5EF4-FFF2-40B4-BE49-F238E27FC236}">
                  <a16:creationId xmlns:a16="http://schemas.microsoft.com/office/drawing/2014/main" id="{28A3AE2D-0EB1-AF0F-B625-C65587EC8341}"/>
                </a:ext>
              </a:extLst>
            </p:cNvPr>
            <p:cNvSpPr/>
            <p:nvPr/>
          </p:nvSpPr>
          <p:spPr>
            <a:xfrm>
              <a:off x="-58145917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9" name="Ellipse 418">
              <a:extLst>
                <a:ext uri="{FF2B5EF4-FFF2-40B4-BE49-F238E27FC236}">
                  <a16:creationId xmlns:a16="http://schemas.microsoft.com/office/drawing/2014/main" id="{396B2F6F-C2A4-8734-8746-DD1178D7988A}"/>
                </a:ext>
              </a:extLst>
            </p:cNvPr>
            <p:cNvSpPr/>
            <p:nvPr/>
          </p:nvSpPr>
          <p:spPr>
            <a:xfrm>
              <a:off x="-59428094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0" name="Ellipse 419">
              <a:extLst>
                <a:ext uri="{FF2B5EF4-FFF2-40B4-BE49-F238E27FC236}">
                  <a16:creationId xmlns:a16="http://schemas.microsoft.com/office/drawing/2014/main" id="{A6397D14-48C4-597C-5491-D07E18AF7540}"/>
                </a:ext>
              </a:extLst>
            </p:cNvPr>
            <p:cNvSpPr/>
            <p:nvPr/>
          </p:nvSpPr>
          <p:spPr>
            <a:xfrm>
              <a:off x="-57692934" y="-6575659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1" name="Ellipse 420">
              <a:extLst>
                <a:ext uri="{FF2B5EF4-FFF2-40B4-BE49-F238E27FC236}">
                  <a16:creationId xmlns:a16="http://schemas.microsoft.com/office/drawing/2014/main" id="{E7861730-C38E-B672-2ED4-F35438BE5145}"/>
                </a:ext>
              </a:extLst>
            </p:cNvPr>
            <p:cNvSpPr/>
            <p:nvPr/>
          </p:nvSpPr>
          <p:spPr>
            <a:xfrm>
              <a:off x="-60823698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2" name="Ellipse 421">
              <a:extLst>
                <a:ext uri="{FF2B5EF4-FFF2-40B4-BE49-F238E27FC236}">
                  <a16:creationId xmlns:a16="http://schemas.microsoft.com/office/drawing/2014/main" id="{FA985B1E-BA58-DC8E-E500-BDF004FA47CC}"/>
                </a:ext>
              </a:extLst>
            </p:cNvPr>
            <p:cNvSpPr/>
            <p:nvPr/>
          </p:nvSpPr>
          <p:spPr>
            <a:xfrm>
              <a:off x="-60748456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3" name="Ellipse 422">
              <a:extLst>
                <a:ext uri="{FF2B5EF4-FFF2-40B4-BE49-F238E27FC236}">
                  <a16:creationId xmlns:a16="http://schemas.microsoft.com/office/drawing/2014/main" id="{5C8CA81E-2091-9AFA-3B7E-B7E40163AC32}"/>
                </a:ext>
              </a:extLst>
            </p:cNvPr>
            <p:cNvSpPr/>
            <p:nvPr/>
          </p:nvSpPr>
          <p:spPr>
            <a:xfrm>
              <a:off x="-61729261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4" name="Ellipse 423">
              <a:extLst>
                <a:ext uri="{FF2B5EF4-FFF2-40B4-BE49-F238E27FC236}">
                  <a16:creationId xmlns:a16="http://schemas.microsoft.com/office/drawing/2014/main" id="{4BDA023A-4DE8-518F-F979-6B570F8DD99D}"/>
                </a:ext>
              </a:extLst>
            </p:cNvPr>
            <p:cNvSpPr/>
            <p:nvPr/>
          </p:nvSpPr>
          <p:spPr>
            <a:xfrm>
              <a:off x="-61653697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5" name="Ellipse 424">
              <a:extLst>
                <a:ext uri="{FF2B5EF4-FFF2-40B4-BE49-F238E27FC236}">
                  <a16:creationId xmlns:a16="http://schemas.microsoft.com/office/drawing/2014/main" id="{CF314427-42A2-2A86-460C-A3A1BBAEEBB5}"/>
                </a:ext>
              </a:extLst>
            </p:cNvPr>
            <p:cNvSpPr/>
            <p:nvPr/>
          </p:nvSpPr>
          <p:spPr>
            <a:xfrm>
              <a:off x="-57730635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6" name="Ellipse 425">
              <a:extLst>
                <a:ext uri="{FF2B5EF4-FFF2-40B4-BE49-F238E27FC236}">
                  <a16:creationId xmlns:a16="http://schemas.microsoft.com/office/drawing/2014/main" id="{CC656227-794D-2281-7CFC-0BF4DCC18D47}"/>
                </a:ext>
              </a:extLst>
            </p:cNvPr>
            <p:cNvSpPr/>
            <p:nvPr/>
          </p:nvSpPr>
          <p:spPr>
            <a:xfrm>
              <a:off x="-61351681" y="-650984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7" name="Ellipse 426">
              <a:extLst>
                <a:ext uri="{FF2B5EF4-FFF2-40B4-BE49-F238E27FC236}">
                  <a16:creationId xmlns:a16="http://schemas.microsoft.com/office/drawing/2014/main" id="{091D873C-7873-D184-589C-9E5790018C5C}"/>
                </a:ext>
              </a:extLst>
            </p:cNvPr>
            <p:cNvSpPr/>
            <p:nvPr/>
          </p:nvSpPr>
          <p:spPr>
            <a:xfrm>
              <a:off x="-60371117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8" name="Ellipse 427">
              <a:extLst>
                <a:ext uri="{FF2B5EF4-FFF2-40B4-BE49-F238E27FC236}">
                  <a16:creationId xmlns:a16="http://schemas.microsoft.com/office/drawing/2014/main" id="{ED4517B1-FD26-0E20-87BD-7FA3F907CA1D}"/>
                </a:ext>
              </a:extLst>
            </p:cNvPr>
            <p:cNvSpPr/>
            <p:nvPr/>
          </p:nvSpPr>
          <p:spPr>
            <a:xfrm>
              <a:off x="-60295875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9" name="Ellipse 428">
              <a:extLst>
                <a:ext uri="{FF2B5EF4-FFF2-40B4-BE49-F238E27FC236}">
                  <a16:creationId xmlns:a16="http://schemas.microsoft.com/office/drawing/2014/main" id="{3FF47208-6B02-30D1-4CC2-148304DDAFD3}"/>
                </a:ext>
              </a:extLst>
            </p:cNvPr>
            <p:cNvSpPr/>
            <p:nvPr/>
          </p:nvSpPr>
          <p:spPr>
            <a:xfrm>
              <a:off x="-58636118" y="-703291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0" name="Ellipse 429">
              <a:extLst>
                <a:ext uri="{FF2B5EF4-FFF2-40B4-BE49-F238E27FC236}">
                  <a16:creationId xmlns:a16="http://schemas.microsoft.com/office/drawing/2014/main" id="{510AD99E-E284-C48D-01F5-76D74DB84A09}"/>
                </a:ext>
              </a:extLst>
            </p:cNvPr>
            <p:cNvSpPr/>
            <p:nvPr/>
          </p:nvSpPr>
          <p:spPr>
            <a:xfrm>
              <a:off x="-61201117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1" name="Ellipse 430">
              <a:extLst>
                <a:ext uri="{FF2B5EF4-FFF2-40B4-BE49-F238E27FC236}">
                  <a16:creationId xmlns:a16="http://schemas.microsoft.com/office/drawing/2014/main" id="{EE212AB1-2C79-76E7-C7F4-EB04317272D4}"/>
                </a:ext>
              </a:extLst>
            </p:cNvPr>
            <p:cNvSpPr/>
            <p:nvPr/>
          </p:nvSpPr>
          <p:spPr>
            <a:xfrm>
              <a:off x="-60899101" y="-6509842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2" name="Ellipse 431">
              <a:extLst>
                <a:ext uri="{FF2B5EF4-FFF2-40B4-BE49-F238E27FC236}">
                  <a16:creationId xmlns:a16="http://schemas.microsoft.com/office/drawing/2014/main" id="{B43EC81D-703A-4693-B81A-EDC989F5A2A5}"/>
                </a:ext>
              </a:extLst>
            </p:cNvPr>
            <p:cNvSpPr/>
            <p:nvPr/>
          </p:nvSpPr>
          <p:spPr>
            <a:xfrm>
              <a:off x="-59051078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3" name="Ellipse 432">
              <a:extLst>
                <a:ext uri="{FF2B5EF4-FFF2-40B4-BE49-F238E27FC236}">
                  <a16:creationId xmlns:a16="http://schemas.microsoft.com/office/drawing/2014/main" id="{43194C5D-958F-0F2A-5A4E-3B74B250362F}"/>
                </a:ext>
              </a:extLst>
            </p:cNvPr>
            <p:cNvSpPr/>
            <p:nvPr/>
          </p:nvSpPr>
          <p:spPr>
            <a:xfrm>
              <a:off x="-59918537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4" name="Ellipse 433">
              <a:extLst>
                <a:ext uri="{FF2B5EF4-FFF2-40B4-BE49-F238E27FC236}">
                  <a16:creationId xmlns:a16="http://schemas.microsoft.com/office/drawing/2014/main" id="{779408D9-1830-C99D-4BF7-52059AF35D5C}"/>
                </a:ext>
              </a:extLst>
            </p:cNvPr>
            <p:cNvSpPr/>
            <p:nvPr/>
          </p:nvSpPr>
          <p:spPr>
            <a:xfrm>
              <a:off x="-59843295" y="-820804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5" name="Ellipse 434">
              <a:extLst>
                <a:ext uri="{FF2B5EF4-FFF2-40B4-BE49-F238E27FC236}">
                  <a16:creationId xmlns:a16="http://schemas.microsoft.com/office/drawing/2014/main" id="{3B5DBBAC-89EB-73BE-5E68-7EB524255328}"/>
                </a:ext>
              </a:extLst>
            </p:cNvPr>
            <p:cNvSpPr/>
            <p:nvPr/>
          </p:nvSpPr>
          <p:spPr>
            <a:xfrm>
              <a:off x="-58975513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6" name="Ellipse 435">
              <a:extLst>
                <a:ext uri="{FF2B5EF4-FFF2-40B4-BE49-F238E27FC236}">
                  <a16:creationId xmlns:a16="http://schemas.microsoft.com/office/drawing/2014/main" id="{8729E342-D4C4-AE10-F1EA-5F2CBFF2CBF2}"/>
                </a:ext>
              </a:extLst>
            </p:cNvPr>
            <p:cNvSpPr/>
            <p:nvPr/>
          </p:nvSpPr>
          <p:spPr>
            <a:xfrm>
              <a:off x="-58032973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7" name="Ellipse 436">
              <a:extLst>
                <a:ext uri="{FF2B5EF4-FFF2-40B4-BE49-F238E27FC236}">
                  <a16:creationId xmlns:a16="http://schemas.microsoft.com/office/drawing/2014/main" id="{F680F47E-D86B-A8C9-DA5D-90A747C807A9}"/>
                </a:ext>
              </a:extLst>
            </p:cNvPr>
            <p:cNvSpPr/>
            <p:nvPr/>
          </p:nvSpPr>
          <p:spPr>
            <a:xfrm>
              <a:off x="-58108135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8" name="Ellipse 437">
              <a:extLst>
                <a:ext uri="{FF2B5EF4-FFF2-40B4-BE49-F238E27FC236}">
                  <a16:creationId xmlns:a16="http://schemas.microsoft.com/office/drawing/2014/main" id="{3A9648EC-0AE3-2132-6BE2-74C183C0D85B}"/>
                </a:ext>
              </a:extLst>
            </p:cNvPr>
            <p:cNvSpPr/>
            <p:nvPr/>
          </p:nvSpPr>
          <p:spPr>
            <a:xfrm>
              <a:off x="-59465957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9" name="Ellipse 438">
              <a:extLst>
                <a:ext uri="{FF2B5EF4-FFF2-40B4-BE49-F238E27FC236}">
                  <a16:creationId xmlns:a16="http://schemas.microsoft.com/office/drawing/2014/main" id="{BBC87DA1-6DC6-686A-A74C-4E36821F7D69}"/>
                </a:ext>
              </a:extLst>
            </p:cNvPr>
            <p:cNvSpPr/>
            <p:nvPr/>
          </p:nvSpPr>
          <p:spPr>
            <a:xfrm>
              <a:off x="-59465957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0" name="Ellipse 439">
              <a:extLst>
                <a:ext uri="{FF2B5EF4-FFF2-40B4-BE49-F238E27FC236}">
                  <a16:creationId xmlns:a16="http://schemas.microsoft.com/office/drawing/2014/main" id="{FB62FE81-CCCB-99B3-62A1-EA0BD6A9E065}"/>
                </a:ext>
              </a:extLst>
            </p:cNvPr>
            <p:cNvSpPr/>
            <p:nvPr/>
          </p:nvSpPr>
          <p:spPr>
            <a:xfrm>
              <a:off x="-59390715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1" name="Ellipse 440">
              <a:extLst>
                <a:ext uri="{FF2B5EF4-FFF2-40B4-BE49-F238E27FC236}">
                  <a16:creationId xmlns:a16="http://schemas.microsoft.com/office/drawing/2014/main" id="{1AE1A435-A8C4-0BDF-6D8F-C19CF7599C23}"/>
                </a:ext>
              </a:extLst>
            </p:cNvPr>
            <p:cNvSpPr/>
            <p:nvPr/>
          </p:nvSpPr>
          <p:spPr>
            <a:xfrm>
              <a:off x="-58522933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2" name="Ellipse 441">
              <a:extLst>
                <a:ext uri="{FF2B5EF4-FFF2-40B4-BE49-F238E27FC236}">
                  <a16:creationId xmlns:a16="http://schemas.microsoft.com/office/drawing/2014/main" id="{0C1B8759-F22F-1D89-7D9C-7EE78AC74469}"/>
                </a:ext>
              </a:extLst>
            </p:cNvPr>
            <p:cNvSpPr/>
            <p:nvPr/>
          </p:nvSpPr>
          <p:spPr>
            <a:xfrm>
              <a:off x="-58183216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3" name="Ellipse 442">
              <a:extLst>
                <a:ext uri="{FF2B5EF4-FFF2-40B4-BE49-F238E27FC236}">
                  <a16:creationId xmlns:a16="http://schemas.microsoft.com/office/drawing/2014/main" id="{ABCC91A5-7F0C-C7BD-37EF-3BD0D1AC0F1D}"/>
                </a:ext>
              </a:extLst>
            </p:cNvPr>
            <p:cNvSpPr/>
            <p:nvPr/>
          </p:nvSpPr>
          <p:spPr>
            <a:xfrm>
              <a:off x="-59013376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4" name="Ellipse 443">
              <a:extLst>
                <a:ext uri="{FF2B5EF4-FFF2-40B4-BE49-F238E27FC236}">
                  <a16:creationId xmlns:a16="http://schemas.microsoft.com/office/drawing/2014/main" id="{BC0F2FC0-33E7-827A-F6A7-96832E874BF3}"/>
                </a:ext>
              </a:extLst>
            </p:cNvPr>
            <p:cNvSpPr/>
            <p:nvPr/>
          </p:nvSpPr>
          <p:spPr>
            <a:xfrm>
              <a:off x="-58938134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5" name="Ellipse 444">
              <a:extLst>
                <a:ext uri="{FF2B5EF4-FFF2-40B4-BE49-F238E27FC236}">
                  <a16:creationId xmlns:a16="http://schemas.microsoft.com/office/drawing/2014/main" id="{996FCE50-90B1-3D28-C881-53B4EF12F0C8}"/>
                </a:ext>
              </a:extLst>
            </p:cNvPr>
            <p:cNvSpPr/>
            <p:nvPr/>
          </p:nvSpPr>
          <p:spPr>
            <a:xfrm>
              <a:off x="-59013376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6" name="Ellipse 445">
              <a:extLst>
                <a:ext uri="{FF2B5EF4-FFF2-40B4-BE49-F238E27FC236}">
                  <a16:creationId xmlns:a16="http://schemas.microsoft.com/office/drawing/2014/main" id="{90E686BC-C198-0A83-6611-E99BC08BD94E}"/>
                </a:ext>
              </a:extLst>
            </p:cNvPr>
            <p:cNvSpPr/>
            <p:nvPr/>
          </p:nvSpPr>
          <p:spPr>
            <a:xfrm>
              <a:off x="-58108135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7" name="Ellipse 446">
              <a:extLst>
                <a:ext uri="{FF2B5EF4-FFF2-40B4-BE49-F238E27FC236}">
                  <a16:creationId xmlns:a16="http://schemas.microsoft.com/office/drawing/2014/main" id="{03224A18-5F2F-DCCB-E889-E2F59D1B4C24}"/>
                </a:ext>
              </a:extLst>
            </p:cNvPr>
            <p:cNvSpPr/>
            <p:nvPr/>
          </p:nvSpPr>
          <p:spPr>
            <a:xfrm>
              <a:off x="-58598497" y="-7489851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8" name="Ellipse 447">
              <a:extLst>
                <a:ext uri="{FF2B5EF4-FFF2-40B4-BE49-F238E27FC236}">
                  <a16:creationId xmlns:a16="http://schemas.microsoft.com/office/drawing/2014/main" id="{215C14D2-A222-B402-4C9D-F273B96ABB93}"/>
                </a:ext>
              </a:extLst>
            </p:cNvPr>
            <p:cNvSpPr/>
            <p:nvPr/>
          </p:nvSpPr>
          <p:spPr>
            <a:xfrm>
              <a:off x="-58635877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9" name="Ellipse 448">
              <a:extLst>
                <a:ext uri="{FF2B5EF4-FFF2-40B4-BE49-F238E27FC236}">
                  <a16:creationId xmlns:a16="http://schemas.microsoft.com/office/drawing/2014/main" id="{ED806B64-D969-4402-3151-70ABA30E86A2}"/>
                </a:ext>
              </a:extLst>
            </p:cNvPr>
            <p:cNvSpPr/>
            <p:nvPr/>
          </p:nvSpPr>
          <p:spPr>
            <a:xfrm>
              <a:off x="-58485554" y="-6510164"/>
              <a:ext cx="37862" cy="3786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0" name="Ellipse 449">
              <a:extLst>
                <a:ext uri="{FF2B5EF4-FFF2-40B4-BE49-F238E27FC236}">
                  <a16:creationId xmlns:a16="http://schemas.microsoft.com/office/drawing/2014/main" id="{1515F417-72A5-349F-6B39-5A4A59CA6662}"/>
                </a:ext>
              </a:extLst>
            </p:cNvPr>
            <p:cNvSpPr/>
            <p:nvPr/>
          </p:nvSpPr>
          <p:spPr>
            <a:xfrm>
              <a:off x="-58560715" y="-6510406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1" name="Ellipse 450">
              <a:extLst>
                <a:ext uri="{FF2B5EF4-FFF2-40B4-BE49-F238E27FC236}">
                  <a16:creationId xmlns:a16="http://schemas.microsoft.com/office/drawing/2014/main" id="{280886AA-1ED4-9AE2-D4E1-265A2848D3D9}"/>
                </a:ext>
              </a:extLst>
            </p:cNvPr>
            <p:cNvSpPr/>
            <p:nvPr/>
          </p:nvSpPr>
          <p:spPr>
            <a:xfrm>
              <a:off x="-58560715" y="-8208283"/>
              <a:ext cx="38023" cy="3802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2" name="Ellipse 451">
              <a:extLst>
                <a:ext uri="{FF2B5EF4-FFF2-40B4-BE49-F238E27FC236}">
                  <a16:creationId xmlns:a16="http://schemas.microsoft.com/office/drawing/2014/main" id="{BB805FFD-5741-AD3A-1342-54C8710C3B75}"/>
                </a:ext>
              </a:extLst>
            </p:cNvPr>
            <p:cNvSpPr/>
            <p:nvPr/>
          </p:nvSpPr>
          <p:spPr>
            <a:xfrm>
              <a:off x="-58485070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3" name="Ellipse 452">
              <a:extLst>
                <a:ext uri="{FF2B5EF4-FFF2-40B4-BE49-F238E27FC236}">
                  <a16:creationId xmlns:a16="http://schemas.microsoft.com/office/drawing/2014/main" id="{752F9E1C-C285-4EAC-6A9D-3AC1A724767F}"/>
                </a:ext>
              </a:extLst>
            </p:cNvPr>
            <p:cNvSpPr/>
            <p:nvPr/>
          </p:nvSpPr>
          <p:spPr>
            <a:xfrm>
              <a:off x="-58635877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4" name="Ellipse 453">
              <a:extLst>
                <a:ext uri="{FF2B5EF4-FFF2-40B4-BE49-F238E27FC236}">
                  <a16:creationId xmlns:a16="http://schemas.microsoft.com/office/drawing/2014/main" id="{7AC31DAB-91A5-812C-C837-D5BAFF9D722F}"/>
                </a:ext>
              </a:extLst>
            </p:cNvPr>
            <p:cNvSpPr/>
            <p:nvPr/>
          </p:nvSpPr>
          <p:spPr>
            <a:xfrm>
              <a:off x="-58410150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5" name="Ellipse 454">
              <a:extLst>
                <a:ext uri="{FF2B5EF4-FFF2-40B4-BE49-F238E27FC236}">
                  <a16:creationId xmlns:a16="http://schemas.microsoft.com/office/drawing/2014/main" id="{8B25493D-83C0-B5D3-5A99-C8BDAD27EDEA}"/>
                </a:ext>
              </a:extLst>
            </p:cNvPr>
            <p:cNvSpPr/>
            <p:nvPr/>
          </p:nvSpPr>
          <p:spPr>
            <a:xfrm>
              <a:off x="-58673498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6" name="Ellipse 455">
              <a:extLst>
                <a:ext uri="{FF2B5EF4-FFF2-40B4-BE49-F238E27FC236}">
                  <a16:creationId xmlns:a16="http://schemas.microsoft.com/office/drawing/2014/main" id="{02A9C736-57B6-C432-BCEB-B50C4ECF3EB5}"/>
                </a:ext>
              </a:extLst>
            </p:cNvPr>
            <p:cNvSpPr/>
            <p:nvPr/>
          </p:nvSpPr>
          <p:spPr>
            <a:xfrm>
              <a:off x="-58183296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7" name="Ellipse 456">
              <a:extLst>
                <a:ext uri="{FF2B5EF4-FFF2-40B4-BE49-F238E27FC236}">
                  <a16:creationId xmlns:a16="http://schemas.microsoft.com/office/drawing/2014/main" id="{9B8A3DC6-DCC2-4687-349E-F2C4C8D9F8E1}"/>
                </a:ext>
              </a:extLst>
            </p:cNvPr>
            <p:cNvSpPr/>
            <p:nvPr/>
          </p:nvSpPr>
          <p:spPr>
            <a:xfrm>
              <a:off x="-58937651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8" name="Ellipse 457">
              <a:extLst>
                <a:ext uri="{FF2B5EF4-FFF2-40B4-BE49-F238E27FC236}">
                  <a16:creationId xmlns:a16="http://schemas.microsoft.com/office/drawing/2014/main" id="{15789A91-96E4-C2E2-FA46-EDF90DA96AB7}"/>
                </a:ext>
              </a:extLst>
            </p:cNvPr>
            <p:cNvSpPr/>
            <p:nvPr/>
          </p:nvSpPr>
          <p:spPr>
            <a:xfrm>
              <a:off x="-58032490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9" name="Ellipse 458">
              <a:extLst>
                <a:ext uri="{FF2B5EF4-FFF2-40B4-BE49-F238E27FC236}">
                  <a16:creationId xmlns:a16="http://schemas.microsoft.com/office/drawing/2014/main" id="{E5A9A048-F8C2-3535-3A5E-A2135541A2B5}"/>
                </a:ext>
              </a:extLst>
            </p:cNvPr>
            <p:cNvSpPr/>
            <p:nvPr/>
          </p:nvSpPr>
          <p:spPr>
            <a:xfrm>
              <a:off x="-58862811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0" name="Ellipse 459">
              <a:extLst>
                <a:ext uri="{FF2B5EF4-FFF2-40B4-BE49-F238E27FC236}">
                  <a16:creationId xmlns:a16="http://schemas.microsoft.com/office/drawing/2014/main" id="{56C36C39-7561-1C95-2FAA-E047E3ED3C05}"/>
                </a:ext>
              </a:extLst>
            </p:cNvPr>
            <p:cNvSpPr/>
            <p:nvPr/>
          </p:nvSpPr>
          <p:spPr>
            <a:xfrm>
              <a:off x="-59088538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1" name="Ellipse 460">
              <a:extLst>
                <a:ext uri="{FF2B5EF4-FFF2-40B4-BE49-F238E27FC236}">
                  <a16:creationId xmlns:a16="http://schemas.microsoft.com/office/drawing/2014/main" id="{916EE473-EC36-C989-9889-AF3D5B308E31}"/>
                </a:ext>
              </a:extLst>
            </p:cNvPr>
            <p:cNvSpPr/>
            <p:nvPr/>
          </p:nvSpPr>
          <p:spPr>
            <a:xfrm>
              <a:off x="-58258297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2" name="Ellipse 461">
              <a:extLst>
                <a:ext uri="{FF2B5EF4-FFF2-40B4-BE49-F238E27FC236}">
                  <a16:creationId xmlns:a16="http://schemas.microsoft.com/office/drawing/2014/main" id="{43EBBB11-B973-F1F6-FDC1-DB4EBE8D10AA}"/>
                </a:ext>
              </a:extLst>
            </p:cNvPr>
            <p:cNvSpPr/>
            <p:nvPr/>
          </p:nvSpPr>
          <p:spPr>
            <a:xfrm>
              <a:off x="-59428013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3" name="Ellipse 462">
              <a:extLst>
                <a:ext uri="{FF2B5EF4-FFF2-40B4-BE49-F238E27FC236}">
                  <a16:creationId xmlns:a16="http://schemas.microsoft.com/office/drawing/2014/main" id="{5ADD0AF9-A30A-F9C5-6A6D-E0ED329A9608}"/>
                </a:ext>
              </a:extLst>
            </p:cNvPr>
            <p:cNvSpPr/>
            <p:nvPr/>
          </p:nvSpPr>
          <p:spPr>
            <a:xfrm>
              <a:off x="-59088457" y="-6509922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4" name="Ellipse 463">
              <a:extLst>
                <a:ext uri="{FF2B5EF4-FFF2-40B4-BE49-F238E27FC236}">
                  <a16:creationId xmlns:a16="http://schemas.microsoft.com/office/drawing/2014/main" id="{DEEFD968-5C32-6617-5E04-C8F6DEF64BD7}"/>
                </a:ext>
              </a:extLst>
            </p:cNvPr>
            <p:cNvSpPr/>
            <p:nvPr/>
          </p:nvSpPr>
          <p:spPr>
            <a:xfrm>
              <a:off x="-5890011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5" name="Ellipse 464">
              <a:extLst>
                <a:ext uri="{FF2B5EF4-FFF2-40B4-BE49-F238E27FC236}">
                  <a16:creationId xmlns:a16="http://schemas.microsoft.com/office/drawing/2014/main" id="{88EF427F-4F02-5BC3-1CEF-7FC2D3D00C34}"/>
                </a:ext>
              </a:extLst>
            </p:cNvPr>
            <p:cNvSpPr/>
            <p:nvPr/>
          </p:nvSpPr>
          <p:spPr>
            <a:xfrm>
              <a:off x="-59390231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6" name="Ellipse 465">
              <a:extLst>
                <a:ext uri="{FF2B5EF4-FFF2-40B4-BE49-F238E27FC236}">
                  <a16:creationId xmlns:a16="http://schemas.microsoft.com/office/drawing/2014/main" id="{5E3DBC8F-CC97-0303-EE0C-8111542079EC}"/>
                </a:ext>
              </a:extLst>
            </p:cNvPr>
            <p:cNvSpPr/>
            <p:nvPr/>
          </p:nvSpPr>
          <p:spPr>
            <a:xfrm>
              <a:off x="-59541118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7" name="Ellipse 466">
              <a:extLst>
                <a:ext uri="{FF2B5EF4-FFF2-40B4-BE49-F238E27FC236}">
                  <a16:creationId xmlns:a16="http://schemas.microsoft.com/office/drawing/2014/main" id="{8949E9F6-CCBB-F2C8-4B00-794EC6FCE795}"/>
                </a:ext>
              </a:extLst>
            </p:cNvPr>
            <p:cNvSpPr/>
            <p:nvPr/>
          </p:nvSpPr>
          <p:spPr>
            <a:xfrm>
              <a:off x="-59541038" y="-6509922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8" name="Ellipse 467">
              <a:extLst>
                <a:ext uri="{FF2B5EF4-FFF2-40B4-BE49-F238E27FC236}">
                  <a16:creationId xmlns:a16="http://schemas.microsoft.com/office/drawing/2014/main" id="{766CD41B-2D07-9686-0DA0-DA148D3FBF67}"/>
                </a:ext>
              </a:extLst>
            </p:cNvPr>
            <p:cNvSpPr/>
            <p:nvPr/>
          </p:nvSpPr>
          <p:spPr>
            <a:xfrm>
              <a:off x="-59768133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9" name="Ellipse 468">
              <a:extLst>
                <a:ext uri="{FF2B5EF4-FFF2-40B4-BE49-F238E27FC236}">
                  <a16:creationId xmlns:a16="http://schemas.microsoft.com/office/drawing/2014/main" id="{C4117C4B-0041-8A56-3486-22A6A0AC3B37}"/>
                </a:ext>
              </a:extLst>
            </p:cNvPr>
            <p:cNvSpPr/>
            <p:nvPr/>
          </p:nvSpPr>
          <p:spPr>
            <a:xfrm>
              <a:off x="-59993699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0" name="Ellipse 469">
              <a:extLst>
                <a:ext uri="{FF2B5EF4-FFF2-40B4-BE49-F238E27FC236}">
                  <a16:creationId xmlns:a16="http://schemas.microsoft.com/office/drawing/2014/main" id="{A274D3F1-2C6D-F3A8-044A-D282C11E3CED}"/>
                </a:ext>
              </a:extLst>
            </p:cNvPr>
            <p:cNvSpPr/>
            <p:nvPr/>
          </p:nvSpPr>
          <p:spPr>
            <a:xfrm>
              <a:off x="-5844753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1" name="Ellipse 470">
              <a:extLst>
                <a:ext uri="{FF2B5EF4-FFF2-40B4-BE49-F238E27FC236}">
                  <a16:creationId xmlns:a16="http://schemas.microsoft.com/office/drawing/2014/main" id="{2F103A3D-D9B9-208D-3689-0A94EC6B962F}"/>
                </a:ext>
              </a:extLst>
            </p:cNvPr>
            <p:cNvSpPr/>
            <p:nvPr/>
          </p:nvSpPr>
          <p:spPr>
            <a:xfrm>
              <a:off x="-61125714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2" name="Ellipse 471">
              <a:extLst>
                <a:ext uri="{FF2B5EF4-FFF2-40B4-BE49-F238E27FC236}">
                  <a16:creationId xmlns:a16="http://schemas.microsoft.com/office/drawing/2014/main" id="{9F50711F-C09A-6686-38C0-33BA3FD06CCD}"/>
                </a:ext>
              </a:extLst>
            </p:cNvPr>
            <p:cNvSpPr/>
            <p:nvPr/>
          </p:nvSpPr>
          <p:spPr>
            <a:xfrm>
              <a:off x="-57805716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3" name="Ellipse 472">
              <a:extLst>
                <a:ext uri="{FF2B5EF4-FFF2-40B4-BE49-F238E27FC236}">
                  <a16:creationId xmlns:a16="http://schemas.microsoft.com/office/drawing/2014/main" id="{CB0A2FEA-BCD6-2F64-7A02-7726436BF633}"/>
                </a:ext>
              </a:extLst>
            </p:cNvPr>
            <p:cNvSpPr/>
            <p:nvPr/>
          </p:nvSpPr>
          <p:spPr>
            <a:xfrm>
              <a:off x="-60220714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4" name="Ellipse 473">
              <a:extLst>
                <a:ext uri="{FF2B5EF4-FFF2-40B4-BE49-F238E27FC236}">
                  <a16:creationId xmlns:a16="http://schemas.microsoft.com/office/drawing/2014/main" id="{9D4FBF1F-4C16-EFF6-1EE8-B84C18AAE56A}"/>
                </a:ext>
              </a:extLst>
            </p:cNvPr>
            <p:cNvSpPr/>
            <p:nvPr/>
          </p:nvSpPr>
          <p:spPr>
            <a:xfrm>
              <a:off x="-59126078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5" name="Ellipse 474">
              <a:extLst>
                <a:ext uri="{FF2B5EF4-FFF2-40B4-BE49-F238E27FC236}">
                  <a16:creationId xmlns:a16="http://schemas.microsoft.com/office/drawing/2014/main" id="{1E8BA682-6599-26A3-CDB5-D7D33A15EE38}"/>
                </a:ext>
              </a:extLst>
            </p:cNvPr>
            <p:cNvSpPr/>
            <p:nvPr/>
          </p:nvSpPr>
          <p:spPr>
            <a:xfrm>
              <a:off x="-60446279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6" name="Ellipse 475">
              <a:extLst>
                <a:ext uri="{FF2B5EF4-FFF2-40B4-BE49-F238E27FC236}">
                  <a16:creationId xmlns:a16="http://schemas.microsoft.com/office/drawing/2014/main" id="{C747E6DE-937A-5910-951C-D544081AC213}"/>
                </a:ext>
              </a:extLst>
            </p:cNvPr>
            <p:cNvSpPr/>
            <p:nvPr/>
          </p:nvSpPr>
          <p:spPr>
            <a:xfrm>
              <a:off x="-61578294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7" name="Ellipse 476">
              <a:extLst>
                <a:ext uri="{FF2B5EF4-FFF2-40B4-BE49-F238E27FC236}">
                  <a16:creationId xmlns:a16="http://schemas.microsoft.com/office/drawing/2014/main" id="{1EE37467-A94D-2082-BFE2-C360D93033FE}"/>
                </a:ext>
              </a:extLst>
            </p:cNvPr>
            <p:cNvSpPr/>
            <p:nvPr/>
          </p:nvSpPr>
          <p:spPr>
            <a:xfrm>
              <a:off x="-59503417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8" name="Ellipse 477">
              <a:extLst>
                <a:ext uri="{FF2B5EF4-FFF2-40B4-BE49-F238E27FC236}">
                  <a16:creationId xmlns:a16="http://schemas.microsoft.com/office/drawing/2014/main" id="{39706955-8121-54E2-4295-3FC40C7EF4CD}"/>
                </a:ext>
              </a:extLst>
            </p:cNvPr>
            <p:cNvSpPr/>
            <p:nvPr/>
          </p:nvSpPr>
          <p:spPr>
            <a:xfrm>
              <a:off x="-60673294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9" name="Ellipse 478">
              <a:extLst>
                <a:ext uri="{FF2B5EF4-FFF2-40B4-BE49-F238E27FC236}">
                  <a16:creationId xmlns:a16="http://schemas.microsoft.com/office/drawing/2014/main" id="{73DD9E90-2C45-1728-5441-299C65E7CBCA}"/>
                </a:ext>
              </a:extLst>
            </p:cNvPr>
            <p:cNvSpPr/>
            <p:nvPr/>
          </p:nvSpPr>
          <p:spPr>
            <a:xfrm>
              <a:off x="-61804262" y="-650992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0" name="Ellipse 479">
              <a:extLst>
                <a:ext uri="{FF2B5EF4-FFF2-40B4-BE49-F238E27FC236}">
                  <a16:creationId xmlns:a16="http://schemas.microsoft.com/office/drawing/2014/main" id="{8F09D9E2-8BFB-F8B7-2240-20EA93B41FC3}"/>
                </a:ext>
              </a:extLst>
            </p:cNvPr>
            <p:cNvSpPr/>
            <p:nvPr/>
          </p:nvSpPr>
          <p:spPr>
            <a:xfrm>
              <a:off x="-59050836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1" name="Ellipse 480">
              <a:extLst>
                <a:ext uri="{FF2B5EF4-FFF2-40B4-BE49-F238E27FC236}">
                  <a16:creationId xmlns:a16="http://schemas.microsoft.com/office/drawing/2014/main" id="{7C5E5B6E-41C1-9803-BDB9-9EF73B8D507A}"/>
                </a:ext>
              </a:extLst>
            </p:cNvPr>
            <p:cNvSpPr/>
            <p:nvPr/>
          </p:nvSpPr>
          <p:spPr>
            <a:xfrm>
              <a:off x="-60898859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2" name="Ellipse 481">
              <a:extLst>
                <a:ext uri="{FF2B5EF4-FFF2-40B4-BE49-F238E27FC236}">
                  <a16:creationId xmlns:a16="http://schemas.microsoft.com/office/drawing/2014/main" id="{C5B3157D-68EE-5594-6411-EB515EBE7D98}"/>
                </a:ext>
              </a:extLst>
            </p:cNvPr>
            <p:cNvSpPr/>
            <p:nvPr/>
          </p:nvSpPr>
          <p:spPr>
            <a:xfrm>
              <a:off x="-57768176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3" name="Ellipse 482">
              <a:extLst>
                <a:ext uri="{FF2B5EF4-FFF2-40B4-BE49-F238E27FC236}">
                  <a16:creationId xmlns:a16="http://schemas.microsoft.com/office/drawing/2014/main" id="{063330A6-4C76-832B-D6E8-A3C8C4C37DDF}"/>
                </a:ext>
              </a:extLst>
            </p:cNvPr>
            <p:cNvSpPr/>
            <p:nvPr/>
          </p:nvSpPr>
          <p:spPr>
            <a:xfrm>
              <a:off x="-57995111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4" name="Ellipse 483">
              <a:extLst>
                <a:ext uri="{FF2B5EF4-FFF2-40B4-BE49-F238E27FC236}">
                  <a16:creationId xmlns:a16="http://schemas.microsoft.com/office/drawing/2014/main" id="{E67E832A-3312-6314-FE2B-E65C0E064EB1}"/>
                </a:ext>
              </a:extLst>
            </p:cNvPr>
            <p:cNvSpPr/>
            <p:nvPr/>
          </p:nvSpPr>
          <p:spPr>
            <a:xfrm>
              <a:off x="-58070353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5" name="Ellipse 484">
              <a:extLst>
                <a:ext uri="{FF2B5EF4-FFF2-40B4-BE49-F238E27FC236}">
                  <a16:creationId xmlns:a16="http://schemas.microsoft.com/office/drawing/2014/main" id="{F32400C9-1969-14DD-2414-26CE27FCDCCE}"/>
                </a:ext>
              </a:extLst>
            </p:cNvPr>
            <p:cNvSpPr/>
            <p:nvPr/>
          </p:nvSpPr>
          <p:spPr>
            <a:xfrm>
              <a:off x="-58145595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6" name="Ellipse 485">
              <a:extLst>
                <a:ext uri="{FF2B5EF4-FFF2-40B4-BE49-F238E27FC236}">
                  <a16:creationId xmlns:a16="http://schemas.microsoft.com/office/drawing/2014/main" id="{83B8814C-3C7F-FA57-3028-A5A89EE7DBAF}"/>
                </a:ext>
              </a:extLst>
            </p:cNvPr>
            <p:cNvSpPr/>
            <p:nvPr/>
          </p:nvSpPr>
          <p:spPr>
            <a:xfrm>
              <a:off x="-59352771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7" name="Ellipse 486">
              <a:extLst>
                <a:ext uri="{FF2B5EF4-FFF2-40B4-BE49-F238E27FC236}">
                  <a16:creationId xmlns:a16="http://schemas.microsoft.com/office/drawing/2014/main" id="{1797DA5C-6809-4E79-7097-1E8A81FCF9E0}"/>
                </a:ext>
              </a:extLst>
            </p:cNvPr>
            <p:cNvSpPr/>
            <p:nvPr/>
          </p:nvSpPr>
          <p:spPr>
            <a:xfrm>
              <a:off x="-58220756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8" name="Ellipse 487">
              <a:extLst>
                <a:ext uri="{FF2B5EF4-FFF2-40B4-BE49-F238E27FC236}">
                  <a16:creationId xmlns:a16="http://schemas.microsoft.com/office/drawing/2014/main" id="{F534261C-67CF-C9AB-D587-9A1601D5BA3E}"/>
                </a:ext>
              </a:extLst>
            </p:cNvPr>
            <p:cNvSpPr/>
            <p:nvPr/>
          </p:nvSpPr>
          <p:spPr>
            <a:xfrm>
              <a:off x="-58447691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9" name="Ellipse 488">
              <a:extLst>
                <a:ext uri="{FF2B5EF4-FFF2-40B4-BE49-F238E27FC236}">
                  <a16:creationId xmlns:a16="http://schemas.microsoft.com/office/drawing/2014/main" id="{01326653-F44D-5B1E-15A5-033DD613D35A}"/>
                </a:ext>
              </a:extLst>
            </p:cNvPr>
            <p:cNvSpPr/>
            <p:nvPr/>
          </p:nvSpPr>
          <p:spPr>
            <a:xfrm>
              <a:off x="-58522933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0" name="Ellipse 489">
              <a:extLst>
                <a:ext uri="{FF2B5EF4-FFF2-40B4-BE49-F238E27FC236}">
                  <a16:creationId xmlns:a16="http://schemas.microsoft.com/office/drawing/2014/main" id="{DC136D38-11A9-B70F-415B-54E8B0817A77}"/>
                </a:ext>
              </a:extLst>
            </p:cNvPr>
            <p:cNvSpPr/>
            <p:nvPr/>
          </p:nvSpPr>
          <p:spPr>
            <a:xfrm>
              <a:off x="-58598175" y="-657557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1" name="Ellipse 490">
              <a:extLst>
                <a:ext uri="{FF2B5EF4-FFF2-40B4-BE49-F238E27FC236}">
                  <a16:creationId xmlns:a16="http://schemas.microsoft.com/office/drawing/2014/main" id="{9F3EFCED-E5FE-2167-A4F8-4AF98FEDF53E}"/>
                </a:ext>
              </a:extLst>
            </p:cNvPr>
            <p:cNvSpPr/>
            <p:nvPr/>
          </p:nvSpPr>
          <p:spPr>
            <a:xfrm>
              <a:off x="-58673337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2" name="Ellipse 491">
              <a:extLst>
                <a:ext uri="{FF2B5EF4-FFF2-40B4-BE49-F238E27FC236}">
                  <a16:creationId xmlns:a16="http://schemas.microsoft.com/office/drawing/2014/main" id="{A29CAEF2-344A-99DC-6E2B-3A4FA9CB8C0B}"/>
                </a:ext>
              </a:extLst>
            </p:cNvPr>
            <p:cNvSpPr/>
            <p:nvPr/>
          </p:nvSpPr>
          <p:spPr>
            <a:xfrm>
              <a:off x="-58220917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3" name="Ellipse 492">
              <a:extLst>
                <a:ext uri="{FF2B5EF4-FFF2-40B4-BE49-F238E27FC236}">
                  <a16:creationId xmlns:a16="http://schemas.microsoft.com/office/drawing/2014/main" id="{06950358-AA43-35A5-7CF0-37FEA3ABEAEE}"/>
                </a:ext>
              </a:extLst>
            </p:cNvPr>
            <p:cNvSpPr/>
            <p:nvPr/>
          </p:nvSpPr>
          <p:spPr>
            <a:xfrm>
              <a:off x="-58900271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4" name="Ellipse 493">
              <a:extLst>
                <a:ext uri="{FF2B5EF4-FFF2-40B4-BE49-F238E27FC236}">
                  <a16:creationId xmlns:a16="http://schemas.microsoft.com/office/drawing/2014/main" id="{268C1EAE-F143-836E-0D7E-043FC39F6E4B}"/>
                </a:ext>
              </a:extLst>
            </p:cNvPr>
            <p:cNvSpPr/>
            <p:nvPr/>
          </p:nvSpPr>
          <p:spPr>
            <a:xfrm>
              <a:off x="-61125875" y="-82082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5" name="Ellipse 494">
              <a:extLst>
                <a:ext uri="{FF2B5EF4-FFF2-40B4-BE49-F238E27FC236}">
                  <a16:creationId xmlns:a16="http://schemas.microsoft.com/office/drawing/2014/main" id="{4721DFCC-9256-7664-4C90-7D2BE7990693}"/>
                </a:ext>
              </a:extLst>
            </p:cNvPr>
            <p:cNvSpPr/>
            <p:nvPr/>
          </p:nvSpPr>
          <p:spPr>
            <a:xfrm>
              <a:off x="-61351440" y="-82081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6" name="Ellipse 495">
              <a:extLst>
                <a:ext uri="{FF2B5EF4-FFF2-40B4-BE49-F238E27FC236}">
                  <a16:creationId xmlns:a16="http://schemas.microsoft.com/office/drawing/2014/main" id="{311B546A-2CB2-0A02-6902-85498EC46EF0}"/>
                </a:ext>
              </a:extLst>
            </p:cNvPr>
            <p:cNvSpPr/>
            <p:nvPr/>
          </p:nvSpPr>
          <p:spPr>
            <a:xfrm>
              <a:off x="-59125998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7" name="Ellipse 496">
              <a:extLst>
                <a:ext uri="{FF2B5EF4-FFF2-40B4-BE49-F238E27FC236}">
                  <a16:creationId xmlns:a16="http://schemas.microsoft.com/office/drawing/2014/main" id="{8A0B77DB-47F6-7DA7-969F-9B71E636425F}"/>
                </a:ext>
              </a:extLst>
            </p:cNvPr>
            <p:cNvSpPr/>
            <p:nvPr/>
          </p:nvSpPr>
          <p:spPr>
            <a:xfrm>
              <a:off x="-59352852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8" name="Ellipse 497">
              <a:extLst>
                <a:ext uri="{FF2B5EF4-FFF2-40B4-BE49-F238E27FC236}">
                  <a16:creationId xmlns:a16="http://schemas.microsoft.com/office/drawing/2014/main" id="{769D293A-0765-8BD9-41A1-CB6770B48C32}"/>
                </a:ext>
              </a:extLst>
            </p:cNvPr>
            <p:cNvSpPr/>
            <p:nvPr/>
          </p:nvSpPr>
          <p:spPr>
            <a:xfrm>
              <a:off x="-59277368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9" name="Ellipse 498">
              <a:extLst>
                <a:ext uri="{FF2B5EF4-FFF2-40B4-BE49-F238E27FC236}">
                  <a16:creationId xmlns:a16="http://schemas.microsoft.com/office/drawing/2014/main" id="{3A95C33E-16D5-4058-3E26-20F3710B3DF4}"/>
                </a:ext>
              </a:extLst>
            </p:cNvPr>
            <p:cNvSpPr/>
            <p:nvPr/>
          </p:nvSpPr>
          <p:spPr>
            <a:xfrm>
              <a:off x="-58220917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0" name="Ellipse 499">
              <a:extLst>
                <a:ext uri="{FF2B5EF4-FFF2-40B4-BE49-F238E27FC236}">
                  <a16:creationId xmlns:a16="http://schemas.microsoft.com/office/drawing/2014/main" id="{CF6A91FC-E5D0-F9DC-3456-1D6CDA94A34D}"/>
                </a:ext>
              </a:extLst>
            </p:cNvPr>
            <p:cNvSpPr/>
            <p:nvPr/>
          </p:nvSpPr>
          <p:spPr>
            <a:xfrm>
              <a:off x="-5799494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1" name="Ellipse 500">
              <a:extLst>
                <a:ext uri="{FF2B5EF4-FFF2-40B4-BE49-F238E27FC236}">
                  <a16:creationId xmlns:a16="http://schemas.microsoft.com/office/drawing/2014/main" id="{FB986EDD-08F8-A455-9D65-A50B32EC9C1D}"/>
                </a:ext>
              </a:extLst>
            </p:cNvPr>
            <p:cNvSpPr/>
            <p:nvPr/>
          </p:nvSpPr>
          <p:spPr>
            <a:xfrm>
              <a:off x="-59578578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2" name="Ellipse 501">
              <a:extLst>
                <a:ext uri="{FF2B5EF4-FFF2-40B4-BE49-F238E27FC236}">
                  <a16:creationId xmlns:a16="http://schemas.microsoft.com/office/drawing/2014/main" id="{E146DFD3-0EDE-3A87-7FE6-C74B9639A810}"/>
                </a:ext>
              </a:extLst>
            </p:cNvPr>
            <p:cNvSpPr/>
            <p:nvPr/>
          </p:nvSpPr>
          <p:spPr>
            <a:xfrm>
              <a:off x="-59805432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3" name="Ellipse 502">
              <a:extLst>
                <a:ext uri="{FF2B5EF4-FFF2-40B4-BE49-F238E27FC236}">
                  <a16:creationId xmlns:a16="http://schemas.microsoft.com/office/drawing/2014/main" id="{CE5E5132-81DB-445D-864F-02005F8996D5}"/>
                </a:ext>
              </a:extLst>
            </p:cNvPr>
            <p:cNvSpPr/>
            <p:nvPr/>
          </p:nvSpPr>
          <p:spPr>
            <a:xfrm>
              <a:off x="-60936319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4" name="Ellipse 503">
              <a:extLst>
                <a:ext uri="{FF2B5EF4-FFF2-40B4-BE49-F238E27FC236}">
                  <a16:creationId xmlns:a16="http://schemas.microsoft.com/office/drawing/2014/main" id="{DF1A2292-5156-3992-02BB-DFAB5B4C3155}"/>
                </a:ext>
              </a:extLst>
            </p:cNvPr>
            <p:cNvSpPr/>
            <p:nvPr/>
          </p:nvSpPr>
          <p:spPr>
            <a:xfrm>
              <a:off x="-5957865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5" name="Ellipse 504">
              <a:extLst>
                <a:ext uri="{FF2B5EF4-FFF2-40B4-BE49-F238E27FC236}">
                  <a16:creationId xmlns:a16="http://schemas.microsoft.com/office/drawing/2014/main" id="{7DEFB44E-E317-48C2-E0C5-D1CA35672B9E}"/>
                </a:ext>
              </a:extLst>
            </p:cNvPr>
            <p:cNvSpPr/>
            <p:nvPr/>
          </p:nvSpPr>
          <p:spPr>
            <a:xfrm>
              <a:off x="-58975433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6" name="Ellipse 505">
              <a:extLst>
                <a:ext uri="{FF2B5EF4-FFF2-40B4-BE49-F238E27FC236}">
                  <a16:creationId xmlns:a16="http://schemas.microsoft.com/office/drawing/2014/main" id="{CC7E1B92-FCF4-35FC-060C-BA62A75B02C3}"/>
                </a:ext>
              </a:extLst>
            </p:cNvPr>
            <p:cNvSpPr/>
            <p:nvPr/>
          </p:nvSpPr>
          <p:spPr>
            <a:xfrm>
              <a:off x="-61163254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7" name="Ellipse 506">
              <a:extLst>
                <a:ext uri="{FF2B5EF4-FFF2-40B4-BE49-F238E27FC236}">
                  <a16:creationId xmlns:a16="http://schemas.microsoft.com/office/drawing/2014/main" id="{A0AC97FD-4916-E770-38F8-C22A20F8E72C}"/>
                </a:ext>
              </a:extLst>
            </p:cNvPr>
            <p:cNvSpPr/>
            <p:nvPr/>
          </p:nvSpPr>
          <p:spPr>
            <a:xfrm>
              <a:off x="-5844753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8" name="Ellipse 507">
              <a:extLst>
                <a:ext uri="{FF2B5EF4-FFF2-40B4-BE49-F238E27FC236}">
                  <a16:creationId xmlns:a16="http://schemas.microsoft.com/office/drawing/2014/main" id="{5853C3E3-55FB-4BCB-074D-8EF68587709B}"/>
                </a:ext>
              </a:extLst>
            </p:cNvPr>
            <p:cNvSpPr/>
            <p:nvPr/>
          </p:nvSpPr>
          <p:spPr>
            <a:xfrm>
              <a:off x="-58673498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9" name="Ellipse 508">
              <a:extLst>
                <a:ext uri="{FF2B5EF4-FFF2-40B4-BE49-F238E27FC236}">
                  <a16:creationId xmlns:a16="http://schemas.microsoft.com/office/drawing/2014/main" id="{D920C9F3-1C5C-8D1E-4938-16C90F468844}"/>
                </a:ext>
              </a:extLst>
            </p:cNvPr>
            <p:cNvSpPr/>
            <p:nvPr/>
          </p:nvSpPr>
          <p:spPr>
            <a:xfrm>
              <a:off x="-61388900" y="-657525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0" name="Ellipse 509">
              <a:extLst>
                <a:ext uri="{FF2B5EF4-FFF2-40B4-BE49-F238E27FC236}">
                  <a16:creationId xmlns:a16="http://schemas.microsoft.com/office/drawing/2014/main" id="{8C190904-4A40-A3AC-7351-0FC19A4F1564}"/>
                </a:ext>
              </a:extLst>
            </p:cNvPr>
            <p:cNvSpPr/>
            <p:nvPr/>
          </p:nvSpPr>
          <p:spPr>
            <a:xfrm>
              <a:off x="-61615834" y="-65753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1" name="Ellipse 510">
              <a:extLst>
                <a:ext uri="{FF2B5EF4-FFF2-40B4-BE49-F238E27FC236}">
                  <a16:creationId xmlns:a16="http://schemas.microsoft.com/office/drawing/2014/main" id="{3BC694C7-2A5F-A51B-A298-C16D095250A5}"/>
                </a:ext>
              </a:extLst>
            </p:cNvPr>
            <p:cNvSpPr/>
            <p:nvPr/>
          </p:nvSpPr>
          <p:spPr>
            <a:xfrm>
              <a:off x="-61804181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2" name="Ellipse 511">
              <a:extLst>
                <a:ext uri="{FF2B5EF4-FFF2-40B4-BE49-F238E27FC236}">
                  <a16:creationId xmlns:a16="http://schemas.microsoft.com/office/drawing/2014/main" id="{6B25F247-F7EF-E53B-D39E-3ADAC1DBE125}"/>
                </a:ext>
              </a:extLst>
            </p:cNvPr>
            <p:cNvSpPr/>
            <p:nvPr/>
          </p:nvSpPr>
          <p:spPr>
            <a:xfrm>
              <a:off x="-61729020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" name="Ellipse 512">
              <a:extLst>
                <a:ext uri="{FF2B5EF4-FFF2-40B4-BE49-F238E27FC236}">
                  <a16:creationId xmlns:a16="http://schemas.microsoft.com/office/drawing/2014/main" id="{189CCA69-D2F7-1C15-8DE8-77BC78467BF4}"/>
                </a:ext>
              </a:extLst>
            </p:cNvPr>
            <p:cNvSpPr/>
            <p:nvPr/>
          </p:nvSpPr>
          <p:spPr>
            <a:xfrm>
              <a:off x="-61653617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4" name="Ellipse 513">
              <a:extLst>
                <a:ext uri="{FF2B5EF4-FFF2-40B4-BE49-F238E27FC236}">
                  <a16:creationId xmlns:a16="http://schemas.microsoft.com/office/drawing/2014/main" id="{AA721897-B2FA-77E6-0FA8-26C997B0B11E}"/>
                </a:ext>
              </a:extLst>
            </p:cNvPr>
            <p:cNvSpPr/>
            <p:nvPr/>
          </p:nvSpPr>
          <p:spPr>
            <a:xfrm>
              <a:off x="-59880755" y="-748985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5" name="Ellipse 514">
              <a:extLst>
                <a:ext uri="{FF2B5EF4-FFF2-40B4-BE49-F238E27FC236}">
                  <a16:creationId xmlns:a16="http://schemas.microsoft.com/office/drawing/2014/main" id="{4A6B82E4-5D2D-0851-7827-7DCA7EECE52E}"/>
                </a:ext>
              </a:extLst>
            </p:cNvPr>
            <p:cNvSpPr/>
            <p:nvPr/>
          </p:nvSpPr>
          <p:spPr>
            <a:xfrm>
              <a:off x="-59880594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6" name="Ellipse 515">
              <a:extLst>
                <a:ext uri="{FF2B5EF4-FFF2-40B4-BE49-F238E27FC236}">
                  <a16:creationId xmlns:a16="http://schemas.microsoft.com/office/drawing/2014/main" id="{6F2DFD69-286D-D21E-0247-0D4CC3FFCD4C}"/>
                </a:ext>
              </a:extLst>
            </p:cNvPr>
            <p:cNvSpPr/>
            <p:nvPr/>
          </p:nvSpPr>
          <p:spPr>
            <a:xfrm>
              <a:off x="-57768337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7" name="Ellipse 516">
              <a:extLst>
                <a:ext uri="{FF2B5EF4-FFF2-40B4-BE49-F238E27FC236}">
                  <a16:creationId xmlns:a16="http://schemas.microsoft.com/office/drawing/2014/main" id="{B0CBCBE1-6D74-36A7-F091-EE2A747412D8}"/>
                </a:ext>
              </a:extLst>
            </p:cNvPr>
            <p:cNvSpPr/>
            <p:nvPr/>
          </p:nvSpPr>
          <p:spPr>
            <a:xfrm>
              <a:off x="-6135152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8" name="Ellipse 517">
              <a:extLst>
                <a:ext uri="{FF2B5EF4-FFF2-40B4-BE49-F238E27FC236}">
                  <a16:creationId xmlns:a16="http://schemas.microsoft.com/office/drawing/2014/main" id="{B24E5A48-3052-F079-974E-BE5B33FA2FA3}"/>
                </a:ext>
              </a:extLst>
            </p:cNvPr>
            <p:cNvSpPr/>
            <p:nvPr/>
          </p:nvSpPr>
          <p:spPr>
            <a:xfrm>
              <a:off x="-61276359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9" name="Ellipse 518">
              <a:extLst>
                <a:ext uri="{FF2B5EF4-FFF2-40B4-BE49-F238E27FC236}">
                  <a16:creationId xmlns:a16="http://schemas.microsoft.com/office/drawing/2014/main" id="{876AB63A-4141-C975-5F92-973DC57874BB}"/>
                </a:ext>
              </a:extLst>
            </p:cNvPr>
            <p:cNvSpPr/>
            <p:nvPr/>
          </p:nvSpPr>
          <p:spPr>
            <a:xfrm>
              <a:off x="-61201036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0" name="Ellipse 519">
              <a:extLst>
                <a:ext uri="{FF2B5EF4-FFF2-40B4-BE49-F238E27FC236}">
                  <a16:creationId xmlns:a16="http://schemas.microsoft.com/office/drawing/2014/main" id="{CF80506D-6EB9-EFE2-21E4-88D177A7CCEE}"/>
                </a:ext>
              </a:extLst>
            </p:cNvPr>
            <p:cNvSpPr/>
            <p:nvPr/>
          </p:nvSpPr>
          <p:spPr>
            <a:xfrm>
              <a:off x="-5890011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1" name="Ellipse 520">
              <a:extLst>
                <a:ext uri="{FF2B5EF4-FFF2-40B4-BE49-F238E27FC236}">
                  <a16:creationId xmlns:a16="http://schemas.microsoft.com/office/drawing/2014/main" id="{C720660F-8E63-DF0E-7940-F0754A3FC71E}"/>
                </a:ext>
              </a:extLst>
            </p:cNvPr>
            <p:cNvSpPr/>
            <p:nvPr/>
          </p:nvSpPr>
          <p:spPr>
            <a:xfrm>
              <a:off x="-6003123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2" name="Ellipse 521">
              <a:extLst>
                <a:ext uri="{FF2B5EF4-FFF2-40B4-BE49-F238E27FC236}">
                  <a16:creationId xmlns:a16="http://schemas.microsoft.com/office/drawing/2014/main" id="{327FA626-23DC-6200-0EB4-9219003822D0}"/>
                </a:ext>
              </a:extLst>
            </p:cNvPr>
            <p:cNvSpPr/>
            <p:nvPr/>
          </p:nvSpPr>
          <p:spPr>
            <a:xfrm>
              <a:off x="-60258415" y="-748960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3" name="Ellipse 522">
              <a:extLst>
                <a:ext uri="{FF2B5EF4-FFF2-40B4-BE49-F238E27FC236}">
                  <a16:creationId xmlns:a16="http://schemas.microsoft.com/office/drawing/2014/main" id="{5F245034-023A-D1D9-E049-EBB78D127E67}"/>
                </a:ext>
              </a:extLst>
            </p:cNvPr>
            <p:cNvSpPr/>
            <p:nvPr/>
          </p:nvSpPr>
          <p:spPr>
            <a:xfrm>
              <a:off x="-6089894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4" name="Ellipse 523">
              <a:extLst>
                <a:ext uri="{FF2B5EF4-FFF2-40B4-BE49-F238E27FC236}">
                  <a16:creationId xmlns:a16="http://schemas.microsoft.com/office/drawing/2014/main" id="{73AF7410-1B9B-1613-3375-C86849B99392}"/>
                </a:ext>
              </a:extLst>
            </p:cNvPr>
            <p:cNvSpPr/>
            <p:nvPr/>
          </p:nvSpPr>
          <p:spPr>
            <a:xfrm>
              <a:off x="-60823778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5" name="Ellipse 524">
              <a:extLst>
                <a:ext uri="{FF2B5EF4-FFF2-40B4-BE49-F238E27FC236}">
                  <a16:creationId xmlns:a16="http://schemas.microsoft.com/office/drawing/2014/main" id="{039A4F19-E937-B92D-A9BF-3B769991CF1A}"/>
                </a:ext>
              </a:extLst>
            </p:cNvPr>
            <p:cNvSpPr/>
            <p:nvPr/>
          </p:nvSpPr>
          <p:spPr>
            <a:xfrm>
              <a:off x="-60748456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6" name="Ellipse 525">
              <a:extLst>
                <a:ext uri="{FF2B5EF4-FFF2-40B4-BE49-F238E27FC236}">
                  <a16:creationId xmlns:a16="http://schemas.microsoft.com/office/drawing/2014/main" id="{7695A049-CD9B-FD74-E3D4-BD47342C0144}"/>
                </a:ext>
              </a:extLst>
            </p:cNvPr>
            <p:cNvSpPr/>
            <p:nvPr/>
          </p:nvSpPr>
          <p:spPr>
            <a:xfrm>
              <a:off x="-59126078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7" name="Ellipse 526">
              <a:extLst>
                <a:ext uri="{FF2B5EF4-FFF2-40B4-BE49-F238E27FC236}">
                  <a16:creationId xmlns:a16="http://schemas.microsoft.com/office/drawing/2014/main" id="{1425C237-2C02-BEA3-77A9-D3F1F9FA3E5D}"/>
                </a:ext>
              </a:extLst>
            </p:cNvPr>
            <p:cNvSpPr/>
            <p:nvPr/>
          </p:nvSpPr>
          <p:spPr>
            <a:xfrm>
              <a:off x="-58824788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8" name="Ellipse 527">
              <a:extLst>
                <a:ext uri="{FF2B5EF4-FFF2-40B4-BE49-F238E27FC236}">
                  <a16:creationId xmlns:a16="http://schemas.microsoft.com/office/drawing/2014/main" id="{16248B59-3635-7FAE-47B4-C098A8F8F3E6}"/>
                </a:ext>
              </a:extLst>
            </p:cNvPr>
            <p:cNvSpPr/>
            <p:nvPr/>
          </p:nvSpPr>
          <p:spPr>
            <a:xfrm>
              <a:off x="-6048390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9" name="Ellipse 528">
              <a:extLst>
                <a:ext uri="{FF2B5EF4-FFF2-40B4-BE49-F238E27FC236}">
                  <a16:creationId xmlns:a16="http://schemas.microsoft.com/office/drawing/2014/main" id="{10301740-8A0F-023D-62FC-C21F06374F9F}"/>
                </a:ext>
              </a:extLst>
            </p:cNvPr>
            <p:cNvSpPr/>
            <p:nvPr/>
          </p:nvSpPr>
          <p:spPr>
            <a:xfrm>
              <a:off x="-6044636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0" name="Ellipse 529">
              <a:extLst>
                <a:ext uri="{FF2B5EF4-FFF2-40B4-BE49-F238E27FC236}">
                  <a16:creationId xmlns:a16="http://schemas.microsoft.com/office/drawing/2014/main" id="{39AC28D2-1289-5829-4364-61A55B4481FE}"/>
                </a:ext>
              </a:extLst>
            </p:cNvPr>
            <p:cNvSpPr/>
            <p:nvPr/>
          </p:nvSpPr>
          <p:spPr>
            <a:xfrm>
              <a:off x="-60371198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1" name="Ellipse 530">
              <a:extLst>
                <a:ext uri="{FF2B5EF4-FFF2-40B4-BE49-F238E27FC236}">
                  <a16:creationId xmlns:a16="http://schemas.microsoft.com/office/drawing/2014/main" id="{62D0DE2E-823F-69F3-6D89-1968D38C3537}"/>
                </a:ext>
              </a:extLst>
            </p:cNvPr>
            <p:cNvSpPr/>
            <p:nvPr/>
          </p:nvSpPr>
          <p:spPr>
            <a:xfrm>
              <a:off x="-60295875" y="-807793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2" name="Ellipse 531">
              <a:extLst>
                <a:ext uri="{FF2B5EF4-FFF2-40B4-BE49-F238E27FC236}">
                  <a16:creationId xmlns:a16="http://schemas.microsoft.com/office/drawing/2014/main" id="{460F1107-AB65-F72C-0325-79AE331C43CA}"/>
                </a:ext>
              </a:extLst>
            </p:cNvPr>
            <p:cNvSpPr/>
            <p:nvPr/>
          </p:nvSpPr>
          <p:spPr>
            <a:xfrm>
              <a:off x="-58598175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3" name="Ellipse 532">
              <a:extLst>
                <a:ext uri="{FF2B5EF4-FFF2-40B4-BE49-F238E27FC236}">
                  <a16:creationId xmlns:a16="http://schemas.microsoft.com/office/drawing/2014/main" id="{D3150870-2841-53BC-96D3-9F68F9FC4371}"/>
                </a:ext>
              </a:extLst>
            </p:cNvPr>
            <p:cNvSpPr/>
            <p:nvPr/>
          </p:nvSpPr>
          <p:spPr>
            <a:xfrm>
              <a:off x="-60710996" y="-748960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4" name="Ellipse 533">
              <a:extLst>
                <a:ext uri="{FF2B5EF4-FFF2-40B4-BE49-F238E27FC236}">
                  <a16:creationId xmlns:a16="http://schemas.microsoft.com/office/drawing/2014/main" id="{8384BF40-9963-54B6-D757-677711751E29}"/>
                </a:ext>
              </a:extLst>
            </p:cNvPr>
            <p:cNvSpPr/>
            <p:nvPr/>
          </p:nvSpPr>
          <p:spPr>
            <a:xfrm>
              <a:off x="-58749062" y="-644491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5" name="Ellipse 534">
              <a:extLst>
                <a:ext uri="{FF2B5EF4-FFF2-40B4-BE49-F238E27FC236}">
                  <a16:creationId xmlns:a16="http://schemas.microsoft.com/office/drawing/2014/main" id="{4A11EF37-2DCC-81E2-F1D9-5220A091A355}"/>
                </a:ext>
              </a:extLst>
            </p:cNvPr>
            <p:cNvSpPr/>
            <p:nvPr/>
          </p:nvSpPr>
          <p:spPr>
            <a:xfrm>
              <a:off x="-59993779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6" name="Ellipse 535">
              <a:extLst>
                <a:ext uri="{FF2B5EF4-FFF2-40B4-BE49-F238E27FC236}">
                  <a16:creationId xmlns:a16="http://schemas.microsoft.com/office/drawing/2014/main" id="{77D1D3AB-FEC7-F670-8181-AEEF9B437303}"/>
                </a:ext>
              </a:extLst>
            </p:cNvPr>
            <p:cNvSpPr/>
            <p:nvPr/>
          </p:nvSpPr>
          <p:spPr>
            <a:xfrm>
              <a:off x="-59578659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7" name="Ellipse 536">
              <a:extLst>
                <a:ext uri="{FF2B5EF4-FFF2-40B4-BE49-F238E27FC236}">
                  <a16:creationId xmlns:a16="http://schemas.microsoft.com/office/drawing/2014/main" id="{EA1B5BF5-1196-A779-0B2D-D265D91A7D9F}"/>
                </a:ext>
              </a:extLst>
            </p:cNvPr>
            <p:cNvSpPr/>
            <p:nvPr/>
          </p:nvSpPr>
          <p:spPr>
            <a:xfrm>
              <a:off x="-60031239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8" name="Ellipse 537">
              <a:extLst>
                <a:ext uri="{FF2B5EF4-FFF2-40B4-BE49-F238E27FC236}">
                  <a16:creationId xmlns:a16="http://schemas.microsoft.com/office/drawing/2014/main" id="{9824DF99-D90B-CC1E-9819-74FDBD0D01CD}"/>
                </a:ext>
              </a:extLst>
            </p:cNvPr>
            <p:cNvSpPr/>
            <p:nvPr/>
          </p:nvSpPr>
          <p:spPr>
            <a:xfrm>
              <a:off x="-60936480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9" name="Ellipse 538">
              <a:extLst>
                <a:ext uri="{FF2B5EF4-FFF2-40B4-BE49-F238E27FC236}">
                  <a16:creationId xmlns:a16="http://schemas.microsoft.com/office/drawing/2014/main" id="{F6310745-419F-AC31-317B-98C1CDFA9088}"/>
                </a:ext>
              </a:extLst>
            </p:cNvPr>
            <p:cNvSpPr/>
            <p:nvPr/>
          </p:nvSpPr>
          <p:spPr>
            <a:xfrm>
              <a:off x="-57617692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0" name="Ellipse 539">
              <a:extLst>
                <a:ext uri="{FF2B5EF4-FFF2-40B4-BE49-F238E27FC236}">
                  <a16:creationId xmlns:a16="http://schemas.microsoft.com/office/drawing/2014/main" id="{0B2A79B3-2215-2A87-F2BB-2B61135825C5}"/>
                </a:ext>
              </a:extLst>
            </p:cNvPr>
            <p:cNvSpPr/>
            <p:nvPr/>
          </p:nvSpPr>
          <p:spPr>
            <a:xfrm>
              <a:off x="-57693014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1" name="Ellipse 540">
              <a:extLst>
                <a:ext uri="{FF2B5EF4-FFF2-40B4-BE49-F238E27FC236}">
                  <a16:creationId xmlns:a16="http://schemas.microsoft.com/office/drawing/2014/main" id="{95D9B539-DD66-13E7-F601-D5DDD2B7CAEB}"/>
                </a:ext>
              </a:extLst>
            </p:cNvPr>
            <p:cNvSpPr/>
            <p:nvPr/>
          </p:nvSpPr>
          <p:spPr>
            <a:xfrm>
              <a:off x="-59541199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2" name="Ellipse 541">
              <a:extLst>
                <a:ext uri="{FF2B5EF4-FFF2-40B4-BE49-F238E27FC236}">
                  <a16:creationId xmlns:a16="http://schemas.microsoft.com/office/drawing/2014/main" id="{EC4EDA85-2417-F241-A268-85D177D7B06D}"/>
                </a:ext>
              </a:extLst>
            </p:cNvPr>
            <p:cNvSpPr/>
            <p:nvPr/>
          </p:nvSpPr>
          <p:spPr>
            <a:xfrm>
              <a:off x="-57542369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3" name="Ellipse 542">
              <a:extLst>
                <a:ext uri="{FF2B5EF4-FFF2-40B4-BE49-F238E27FC236}">
                  <a16:creationId xmlns:a16="http://schemas.microsoft.com/office/drawing/2014/main" id="{F896E919-1D69-2745-1E19-58B637E98A05}"/>
                </a:ext>
              </a:extLst>
            </p:cNvPr>
            <p:cNvSpPr/>
            <p:nvPr/>
          </p:nvSpPr>
          <p:spPr>
            <a:xfrm>
              <a:off x="-58522853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4" name="Ellipse 543">
              <a:extLst>
                <a:ext uri="{FF2B5EF4-FFF2-40B4-BE49-F238E27FC236}">
                  <a16:creationId xmlns:a16="http://schemas.microsoft.com/office/drawing/2014/main" id="{D37A1401-CDBE-5744-167F-7E7F0FB6D4F9}"/>
                </a:ext>
              </a:extLst>
            </p:cNvPr>
            <p:cNvSpPr/>
            <p:nvPr/>
          </p:nvSpPr>
          <p:spPr>
            <a:xfrm>
              <a:off x="-57768095" y="-67053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5" name="Ellipse 544">
              <a:extLst>
                <a:ext uri="{FF2B5EF4-FFF2-40B4-BE49-F238E27FC236}">
                  <a16:creationId xmlns:a16="http://schemas.microsoft.com/office/drawing/2014/main" id="{EE3CE9D3-F77E-D17C-F15C-AF640E8FDB64}"/>
                </a:ext>
              </a:extLst>
            </p:cNvPr>
            <p:cNvSpPr/>
            <p:nvPr/>
          </p:nvSpPr>
          <p:spPr>
            <a:xfrm>
              <a:off x="-59955997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6" name="Ellipse 545">
              <a:extLst>
                <a:ext uri="{FF2B5EF4-FFF2-40B4-BE49-F238E27FC236}">
                  <a16:creationId xmlns:a16="http://schemas.microsoft.com/office/drawing/2014/main" id="{EC2F8FFD-39B8-1FB4-DC91-3177BD882614}"/>
                </a:ext>
              </a:extLst>
            </p:cNvPr>
            <p:cNvSpPr/>
            <p:nvPr/>
          </p:nvSpPr>
          <p:spPr>
            <a:xfrm>
              <a:off x="-58070272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7" name="Ellipse 546">
              <a:extLst>
                <a:ext uri="{FF2B5EF4-FFF2-40B4-BE49-F238E27FC236}">
                  <a16:creationId xmlns:a16="http://schemas.microsoft.com/office/drawing/2014/main" id="{E5CB8BA7-7A32-DA46-DF08-CC0EAC093F6B}"/>
                </a:ext>
              </a:extLst>
            </p:cNvPr>
            <p:cNvSpPr/>
            <p:nvPr/>
          </p:nvSpPr>
          <p:spPr>
            <a:xfrm>
              <a:off x="-59088618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8" name="Ellipse 547">
              <a:extLst>
                <a:ext uri="{FF2B5EF4-FFF2-40B4-BE49-F238E27FC236}">
                  <a16:creationId xmlns:a16="http://schemas.microsoft.com/office/drawing/2014/main" id="{1C034769-B2D9-C2EA-8570-B22DB174516C}"/>
                </a:ext>
              </a:extLst>
            </p:cNvPr>
            <p:cNvSpPr/>
            <p:nvPr/>
          </p:nvSpPr>
          <p:spPr>
            <a:xfrm>
              <a:off x="-6048390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9" name="Ellipse 548">
              <a:extLst>
                <a:ext uri="{FF2B5EF4-FFF2-40B4-BE49-F238E27FC236}">
                  <a16:creationId xmlns:a16="http://schemas.microsoft.com/office/drawing/2014/main" id="{F2A0E940-B27B-A258-7FA9-4AC8C7BD6207}"/>
                </a:ext>
              </a:extLst>
            </p:cNvPr>
            <p:cNvSpPr/>
            <p:nvPr/>
          </p:nvSpPr>
          <p:spPr>
            <a:xfrm>
              <a:off x="-58372127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0" name="Ellipse 549">
              <a:extLst>
                <a:ext uri="{FF2B5EF4-FFF2-40B4-BE49-F238E27FC236}">
                  <a16:creationId xmlns:a16="http://schemas.microsoft.com/office/drawing/2014/main" id="{55563B1C-8884-9441-21B5-E03D6733A26F}"/>
                </a:ext>
              </a:extLst>
            </p:cNvPr>
            <p:cNvSpPr/>
            <p:nvPr/>
          </p:nvSpPr>
          <p:spPr>
            <a:xfrm>
              <a:off x="-58145595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1" name="Ellipse 550">
              <a:extLst>
                <a:ext uri="{FF2B5EF4-FFF2-40B4-BE49-F238E27FC236}">
                  <a16:creationId xmlns:a16="http://schemas.microsoft.com/office/drawing/2014/main" id="{65387C16-D283-695E-09DB-A1C09ABC569D}"/>
                </a:ext>
              </a:extLst>
            </p:cNvPr>
            <p:cNvSpPr/>
            <p:nvPr/>
          </p:nvSpPr>
          <p:spPr>
            <a:xfrm>
              <a:off x="-61879826" y="-742459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2" name="Ellipse 551">
              <a:extLst>
                <a:ext uri="{FF2B5EF4-FFF2-40B4-BE49-F238E27FC236}">
                  <a16:creationId xmlns:a16="http://schemas.microsoft.com/office/drawing/2014/main" id="{5207CF82-D562-9B69-005C-0159BD720242}"/>
                </a:ext>
              </a:extLst>
            </p:cNvPr>
            <p:cNvSpPr/>
            <p:nvPr/>
          </p:nvSpPr>
          <p:spPr>
            <a:xfrm>
              <a:off x="-61389061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3" name="Ellipse 552">
              <a:extLst>
                <a:ext uri="{FF2B5EF4-FFF2-40B4-BE49-F238E27FC236}">
                  <a16:creationId xmlns:a16="http://schemas.microsoft.com/office/drawing/2014/main" id="{E68DE960-2F71-C8FC-AE00-7FE9C4C8021A}"/>
                </a:ext>
              </a:extLst>
            </p:cNvPr>
            <p:cNvSpPr/>
            <p:nvPr/>
          </p:nvSpPr>
          <p:spPr>
            <a:xfrm>
              <a:off x="-58636038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4" name="Ellipse 553">
              <a:extLst>
                <a:ext uri="{FF2B5EF4-FFF2-40B4-BE49-F238E27FC236}">
                  <a16:creationId xmlns:a16="http://schemas.microsoft.com/office/drawing/2014/main" id="{4D931B77-4158-B32F-A969-9BFE79961ABD}"/>
                </a:ext>
              </a:extLst>
            </p:cNvPr>
            <p:cNvSpPr/>
            <p:nvPr/>
          </p:nvSpPr>
          <p:spPr>
            <a:xfrm>
              <a:off x="-60936480" y="-827353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5" name="Ellipse 554">
              <a:extLst>
                <a:ext uri="{FF2B5EF4-FFF2-40B4-BE49-F238E27FC236}">
                  <a16:creationId xmlns:a16="http://schemas.microsoft.com/office/drawing/2014/main" id="{E0BBA95A-F2DD-2F33-AED1-360FE5B9E93F}"/>
                </a:ext>
              </a:extLst>
            </p:cNvPr>
            <p:cNvSpPr/>
            <p:nvPr/>
          </p:nvSpPr>
          <p:spPr>
            <a:xfrm>
              <a:off x="-5848507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6" name="Ellipse 555">
              <a:extLst>
                <a:ext uri="{FF2B5EF4-FFF2-40B4-BE49-F238E27FC236}">
                  <a16:creationId xmlns:a16="http://schemas.microsoft.com/office/drawing/2014/main" id="{4B7D9158-42FA-6733-1670-CCA3B071F143}"/>
                </a:ext>
              </a:extLst>
            </p:cNvPr>
            <p:cNvSpPr/>
            <p:nvPr/>
          </p:nvSpPr>
          <p:spPr>
            <a:xfrm>
              <a:off x="-58522853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7" name="Ellipse 556">
              <a:extLst>
                <a:ext uri="{FF2B5EF4-FFF2-40B4-BE49-F238E27FC236}">
                  <a16:creationId xmlns:a16="http://schemas.microsoft.com/office/drawing/2014/main" id="{5C7EC2D3-C36F-9667-BA22-3B2F3C0BDE6C}"/>
                </a:ext>
              </a:extLst>
            </p:cNvPr>
            <p:cNvSpPr/>
            <p:nvPr/>
          </p:nvSpPr>
          <p:spPr>
            <a:xfrm>
              <a:off x="-58598175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8" name="Ellipse 557">
              <a:extLst>
                <a:ext uri="{FF2B5EF4-FFF2-40B4-BE49-F238E27FC236}">
                  <a16:creationId xmlns:a16="http://schemas.microsoft.com/office/drawing/2014/main" id="{E4D312BA-D272-6AF2-20A7-13C23C8831DB}"/>
                </a:ext>
              </a:extLst>
            </p:cNvPr>
            <p:cNvSpPr/>
            <p:nvPr/>
          </p:nvSpPr>
          <p:spPr>
            <a:xfrm>
              <a:off x="-58296482" y="-644491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9" name="Ellipse 558">
              <a:extLst>
                <a:ext uri="{FF2B5EF4-FFF2-40B4-BE49-F238E27FC236}">
                  <a16:creationId xmlns:a16="http://schemas.microsoft.com/office/drawing/2014/main" id="{4633898C-0458-D5A7-238F-400BBF3646D0}"/>
                </a:ext>
              </a:extLst>
            </p:cNvPr>
            <p:cNvSpPr/>
            <p:nvPr/>
          </p:nvSpPr>
          <p:spPr>
            <a:xfrm>
              <a:off x="-58183377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0" name="Ellipse 559">
              <a:extLst>
                <a:ext uri="{FF2B5EF4-FFF2-40B4-BE49-F238E27FC236}">
                  <a16:creationId xmlns:a16="http://schemas.microsoft.com/office/drawing/2014/main" id="{D1D4920C-6D0B-7D20-72D8-329E22C0678C}"/>
                </a:ext>
              </a:extLst>
            </p:cNvPr>
            <p:cNvSpPr/>
            <p:nvPr/>
          </p:nvSpPr>
          <p:spPr>
            <a:xfrm>
              <a:off x="-60258093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1" name="Ellipse 560">
              <a:extLst>
                <a:ext uri="{FF2B5EF4-FFF2-40B4-BE49-F238E27FC236}">
                  <a16:creationId xmlns:a16="http://schemas.microsoft.com/office/drawing/2014/main" id="{C3CF9EB2-2C7B-EBDE-1584-D730A496D211}"/>
                </a:ext>
              </a:extLst>
            </p:cNvPr>
            <p:cNvSpPr/>
            <p:nvPr/>
          </p:nvSpPr>
          <p:spPr>
            <a:xfrm>
              <a:off x="-58032490" y="-8078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2" name="Ellipse 561">
              <a:extLst>
                <a:ext uri="{FF2B5EF4-FFF2-40B4-BE49-F238E27FC236}">
                  <a16:creationId xmlns:a16="http://schemas.microsoft.com/office/drawing/2014/main" id="{6146F818-019A-22E6-0CCB-75985402491C}"/>
                </a:ext>
              </a:extLst>
            </p:cNvPr>
            <p:cNvSpPr/>
            <p:nvPr/>
          </p:nvSpPr>
          <p:spPr>
            <a:xfrm>
              <a:off x="-58900271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3" name="Ellipse 562">
              <a:extLst>
                <a:ext uri="{FF2B5EF4-FFF2-40B4-BE49-F238E27FC236}">
                  <a16:creationId xmlns:a16="http://schemas.microsoft.com/office/drawing/2014/main" id="{C7419019-6911-7543-A8DA-F5F9E70F151E}"/>
                </a:ext>
              </a:extLst>
            </p:cNvPr>
            <p:cNvSpPr/>
            <p:nvPr/>
          </p:nvSpPr>
          <p:spPr>
            <a:xfrm>
              <a:off x="-60333174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4" name="Ellipse 563">
              <a:extLst>
                <a:ext uri="{FF2B5EF4-FFF2-40B4-BE49-F238E27FC236}">
                  <a16:creationId xmlns:a16="http://schemas.microsoft.com/office/drawing/2014/main" id="{F250B8C8-6A4B-6764-73F6-D75D2D2AE8C2}"/>
                </a:ext>
              </a:extLst>
            </p:cNvPr>
            <p:cNvSpPr/>
            <p:nvPr/>
          </p:nvSpPr>
          <p:spPr>
            <a:xfrm>
              <a:off x="-58975433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5" name="Ellipse 564">
              <a:extLst>
                <a:ext uri="{FF2B5EF4-FFF2-40B4-BE49-F238E27FC236}">
                  <a16:creationId xmlns:a16="http://schemas.microsoft.com/office/drawing/2014/main" id="{356AAB01-A0AE-15ED-5872-E341F7413BEE}"/>
                </a:ext>
              </a:extLst>
            </p:cNvPr>
            <p:cNvSpPr/>
            <p:nvPr/>
          </p:nvSpPr>
          <p:spPr>
            <a:xfrm>
              <a:off x="-61841641" y="-801203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6" name="Ellipse 565">
              <a:extLst>
                <a:ext uri="{FF2B5EF4-FFF2-40B4-BE49-F238E27FC236}">
                  <a16:creationId xmlns:a16="http://schemas.microsoft.com/office/drawing/2014/main" id="{2A142B76-C0C0-A4F4-20F3-23C836C30716}"/>
                </a:ext>
              </a:extLst>
            </p:cNvPr>
            <p:cNvSpPr/>
            <p:nvPr/>
          </p:nvSpPr>
          <p:spPr>
            <a:xfrm>
              <a:off x="-61427246" y="-742459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7" name="Ellipse 566">
              <a:extLst>
                <a:ext uri="{FF2B5EF4-FFF2-40B4-BE49-F238E27FC236}">
                  <a16:creationId xmlns:a16="http://schemas.microsoft.com/office/drawing/2014/main" id="{E46624B1-6B1D-DC82-2C65-5CB71F419957}"/>
                </a:ext>
              </a:extLst>
            </p:cNvPr>
            <p:cNvSpPr/>
            <p:nvPr/>
          </p:nvSpPr>
          <p:spPr>
            <a:xfrm>
              <a:off x="-60408577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8" name="Ellipse 567">
              <a:extLst>
                <a:ext uri="{FF2B5EF4-FFF2-40B4-BE49-F238E27FC236}">
                  <a16:creationId xmlns:a16="http://schemas.microsoft.com/office/drawing/2014/main" id="{883360C4-9D9E-B631-A703-2E4DE1A0ECEC}"/>
                </a:ext>
              </a:extLst>
            </p:cNvPr>
            <p:cNvSpPr/>
            <p:nvPr/>
          </p:nvSpPr>
          <p:spPr>
            <a:xfrm>
              <a:off x="-60710674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9" name="Ellipse 568">
              <a:extLst>
                <a:ext uri="{FF2B5EF4-FFF2-40B4-BE49-F238E27FC236}">
                  <a16:creationId xmlns:a16="http://schemas.microsoft.com/office/drawing/2014/main" id="{230A012F-FB3B-5392-75A2-1C6C8AC3A612}"/>
                </a:ext>
              </a:extLst>
            </p:cNvPr>
            <p:cNvSpPr/>
            <p:nvPr/>
          </p:nvSpPr>
          <p:spPr>
            <a:xfrm>
              <a:off x="-59050836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0" name="Ellipse 569">
              <a:extLst>
                <a:ext uri="{FF2B5EF4-FFF2-40B4-BE49-F238E27FC236}">
                  <a16:creationId xmlns:a16="http://schemas.microsoft.com/office/drawing/2014/main" id="{911E70E1-887A-7568-7A3C-88805A575E7A}"/>
                </a:ext>
              </a:extLst>
            </p:cNvPr>
            <p:cNvSpPr/>
            <p:nvPr/>
          </p:nvSpPr>
          <p:spPr>
            <a:xfrm>
              <a:off x="-60974665" y="-742459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1" name="Ellipse 570">
              <a:extLst>
                <a:ext uri="{FF2B5EF4-FFF2-40B4-BE49-F238E27FC236}">
                  <a16:creationId xmlns:a16="http://schemas.microsoft.com/office/drawing/2014/main" id="{A11D671D-F434-18CE-4C22-F6E7670199A6}"/>
                </a:ext>
              </a:extLst>
            </p:cNvPr>
            <p:cNvSpPr/>
            <p:nvPr/>
          </p:nvSpPr>
          <p:spPr>
            <a:xfrm>
              <a:off x="-61389061" y="-801203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2" name="Ellipse 571">
              <a:extLst>
                <a:ext uri="{FF2B5EF4-FFF2-40B4-BE49-F238E27FC236}">
                  <a16:creationId xmlns:a16="http://schemas.microsoft.com/office/drawing/2014/main" id="{47E272C5-D3D8-998A-262E-18F6720AA081}"/>
                </a:ext>
              </a:extLst>
            </p:cNvPr>
            <p:cNvSpPr/>
            <p:nvPr/>
          </p:nvSpPr>
          <p:spPr>
            <a:xfrm>
              <a:off x="-57919546" y="-64448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3" name="Ellipse 572">
              <a:extLst>
                <a:ext uri="{FF2B5EF4-FFF2-40B4-BE49-F238E27FC236}">
                  <a16:creationId xmlns:a16="http://schemas.microsoft.com/office/drawing/2014/main" id="{832E069A-8F5F-5971-9AAF-E75C3DDAF2DF}"/>
                </a:ext>
              </a:extLst>
            </p:cNvPr>
            <p:cNvSpPr/>
            <p:nvPr/>
          </p:nvSpPr>
          <p:spPr>
            <a:xfrm>
              <a:off x="-57843901" y="-6444911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4" name="Ellipse 573">
              <a:extLst>
                <a:ext uri="{FF2B5EF4-FFF2-40B4-BE49-F238E27FC236}">
                  <a16:creationId xmlns:a16="http://schemas.microsoft.com/office/drawing/2014/main" id="{817E3A9B-4C92-F5DC-69CC-06A17609C86F}"/>
                </a:ext>
              </a:extLst>
            </p:cNvPr>
            <p:cNvSpPr/>
            <p:nvPr/>
          </p:nvSpPr>
          <p:spPr>
            <a:xfrm>
              <a:off x="-60785835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5" name="Ellipse 574">
              <a:extLst>
                <a:ext uri="{FF2B5EF4-FFF2-40B4-BE49-F238E27FC236}">
                  <a16:creationId xmlns:a16="http://schemas.microsoft.com/office/drawing/2014/main" id="{979CC142-4BF2-DF36-6E7B-237EB15A26CB}"/>
                </a:ext>
              </a:extLst>
            </p:cNvPr>
            <p:cNvSpPr/>
            <p:nvPr/>
          </p:nvSpPr>
          <p:spPr>
            <a:xfrm>
              <a:off x="-59352852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6" name="Ellipse 575">
              <a:extLst>
                <a:ext uri="{FF2B5EF4-FFF2-40B4-BE49-F238E27FC236}">
                  <a16:creationId xmlns:a16="http://schemas.microsoft.com/office/drawing/2014/main" id="{E6866C3B-39AA-6928-EFDD-9519F487420F}"/>
                </a:ext>
              </a:extLst>
            </p:cNvPr>
            <p:cNvSpPr/>
            <p:nvPr/>
          </p:nvSpPr>
          <p:spPr>
            <a:xfrm>
              <a:off x="-59428013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7" name="Ellipse 576">
              <a:extLst>
                <a:ext uri="{FF2B5EF4-FFF2-40B4-BE49-F238E27FC236}">
                  <a16:creationId xmlns:a16="http://schemas.microsoft.com/office/drawing/2014/main" id="{CC193270-B76F-FD65-6545-ABF8267A79F9}"/>
                </a:ext>
              </a:extLst>
            </p:cNvPr>
            <p:cNvSpPr/>
            <p:nvPr/>
          </p:nvSpPr>
          <p:spPr>
            <a:xfrm>
              <a:off x="-60936480" y="-801203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8" name="Ellipse 577">
              <a:extLst>
                <a:ext uri="{FF2B5EF4-FFF2-40B4-BE49-F238E27FC236}">
                  <a16:creationId xmlns:a16="http://schemas.microsoft.com/office/drawing/2014/main" id="{294C4A7D-FDDA-B039-EFED-4758733A1436}"/>
                </a:ext>
              </a:extLst>
            </p:cNvPr>
            <p:cNvSpPr/>
            <p:nvPr/>
          </p:nvSpPr>
          <p:spPr>
            <a:xfrm>
              <a:off x="-61879826" y="-637941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9" name="Ellipse 578">
              <a:extLst>
                <a:ext uri="{FF2B5EF4-FFF2-40B4-BE49-F238E27FC236}">
                  <a16:creationId xmlns:a16="http://schemas.microsoft.com/office/drawing/2014/main" id="{AA828478-2C37-8D6B-DAAA-88BB247922EA}"/>
                </a:ext>
              </a:extLst>
            </p:cNvPr>
            <p:cNvSpPr/>
            <p:nvPr/>
          </p:nvSpPr>
          <p:spPr>
            <a:xfrm>
              <a:off x="-60861158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0" name="Ellipse 579">
              <a:extLst>
                <a:ext uri="{FF2B5EF4-FFF2-40B4-BE49-F238E27FC236}">
                  <a16:creationId xmlns:a16="http://schemas.microsoft.com/office/drawing/2014/main" id="{699697BB-C68D-9098-A9F8-64383201492C}"/>
                </a:ext>
              </a:extLst>
            </p:cNvPr>
            <p:cNvSpPr/>
            <p:nvPr/>
          </p:nvSpPr>
          <p:spPr>
            <a:xfrm>
              <a:off x="-61163254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1" name="Ellipse 580">
              <a:extLst>
                <a:ext uri="{FF2B5EF4-FFF2-40B4-BE49-F238E27FC236}">
                  <a16:creationId xmlns:a16="http://schemas.microsoft.com/office/drawing/2014/main" id="{352398D9-6E52-4979-ACB4-13F768ADECBF}"/>
                </a:ext>
              </a:extLst>
            </p:cNvPr>
            <p:cNvSpPr/>
            <p:nvPr/>
          </p:nvSpPr>
          <p:spPr>
            <a:xfrm>
              <a:off x="-59503417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2" name="Ellipse 581">
              <a:extLst>
                <a:ext uri="{FF2B5EF4-FFF2-40B4-BE49-F238E27FC236}">
                  <a16:creationId xmlns:a16="http://schemas.microsoft.com/office/drawing/2014/main" id="{731C49A7-EEF6-8559-1509-B9635B4D4B9A}"/>
                </a:ext>
              </a:extLst>
            </p:cNvPr>
            <p:cNvSpPr/>
            <p:nvPr/>
          </p:nvSpPr>
          <p:spPr>
            <a:xfrm>
              <a:off x="-61841641" y="-748960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3" name="Ellipse 582">
              <a:extLst>
                <a:ext uri="{FF2B5EF4-FFF2-40B4-BE49-F238E27FC236}">
                  <a16:creationId xmlns:a16="http://schemas.microsoft.com/office/drawing/2014/main" id="{95BDF5E2-2B36-DA62-ADCE-C8DA4FD3B947}"/>
                </a:ext>
              </a:extLst>
            </p:cNvPr>
            <p:cNvSpPr/>
            <p:nvPr/>
          </p:nvSpPr>
          <p:spPr>
            <a:xfrm>
              <a:off x="-61238416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4" name="Ellipse 583">
              <a:extLst>
                <a:ext uri="{FF2B5EF4-FFF2-40B4-BE49-F238E27FC236}">
                  <a16:creationId xmlns:a16="http://schemas.microsoft.com/office/drawing/2014/main" id="{D3806769-52A8-C0CF-4DB5-9DC37F889957}"/>
                </a:ext>
              </a:extLst>
            </p:cNvPr>
            <p:cNvSpPr/>
            <p:nvPr/>
          </p:nvSpPr>
          <p:spPr>
            <a:xfrm>
              <a:off x="-61615834" y="-7098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5" name="Ellipse 584">
              <a:extLst>
                <a:ext uri="{FF2B5EF4-FFF2-40B4-BE49-F238E27FC236}">
                  <a16:creationId xmlns:a16="http://schemas.microsoft.com/office/drawing/2014/main" id="{8B1A7391-9250-C357-8885-AFB29F46CA05}"/>
                </a:ext>
              </a:extLst>
            </p:cNvPr>
            <p:cNvSpPr/>
            <p:nvPr/>
          </p:nvSpPr>
          <p:spPr>
            <a:xfrm>
              <a:off x="-60333094" y="-801212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6" name="Ellipse 585">
              <a:extLst>
                <a:ext uri="{FF2B5EF4-FFF2-40B4-BE49-F238E27FC236}">
                  <a16:creationId xmlns:a16="http://schemas.microsoft.com/office/drawing/2014/main" id="{BFB96027-FFFE-633E-F264-B323BA37FE1C}"/>
                </a:ext>
              </a:extLst>
            </p:cNvPr>
            <p:cNvSpPr/>
            <p:nvPr/>
          </p:nvSpPr>
          <p:spPr>
            <a:xfrm>
              <a:off x="-61427246" y="-637941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7" name="Ellipse 586">
              <a:extLst>
                <a:ext uri="{FF2B5EF4-FFF2-40B4-BE49-F238E27FC236}">
                  <a16:creationId xmlns:a16="http://schemas.microsoft.com/office/drawing/2014/main" id="{D00B08DA-450C-388F-A15E-D4204D39F5FA}"/>
                </a:ext>
              </a:extLst>
            </p:cNvPr>
            <p:cNvSpPr/>
            <p:nvPr/>
          </p:nvSpPr>
          <p:spPr>
            <a:xfrm>
              <a:off x="-59805513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8" name="Ellipse 587">
              <a:extLst>
                <a:ext uri="{FF2B5EF4-FFF2-40B4-BE49-F238E27FC236}">
                  <a16:creationId xmlns:a16="http://schemas.microsoft.com/office/drawing/2014/main" id="{86E576E8-EA39-9D54-891E-C1DE4FDBE554}"/>
                </a:ext>
              </a:extLst>
            </p:cNvPr>
            <p:cNvSpPr/>
            <p:nvPr/>
          </p:nvSpPr>
          <p:spPr>
            <a:xfrm>
              <a:off x="-59880594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9" name="Ellipse 588">
              <a:extLst>
                <a:ext uri="{FF2B5EF4-FFF2-40B4-BE49-F238E27FC236}">
                  <a16:creationId xmlns:a16="http://schemas.microsoft.com/office/drawing/2014/main" id="{82EE8B18-26FA-F3D4-5070-DEC0FF1B1747}"/>
                </a:ext>
              </a:extLst>
            </p:cNvPr>
            <p:cNvSpPr/>
            <p:nvPr/>
          </p:nvSpPr>
          <p:spPr>
            <a:xfrm>
              <a:off x="-61955552" y="-716302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0" name="Ellipse 589">
              <a:extLst>
                <a:ext uri="{FF2B5EF4-FFF2-40B4-BE49-F238E27FC236}">
                  <a16:creationId xmlns:a16="http://schemas.microsoft.com/office/drawing/2014/main" id="{3A101587-DFEA-041E-C526-3CE402A7072F}"/>
                </a:ext>
              </a:extLst>
            </p:cNvPr>
            <p:cNvSpPr/>
            <p:nvPr/>
          </p:nvSpPr>
          <p:spPr>
            <a:xfrm>
              <a:off x="-57542530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1" name="Ellipse 590">
              <a:extLst>
                <a:ext uri="{FF2B5EF4-FFF2-40B4-BE49-F238E27FC236}">
                  <a16:creationId xmlns:a16="http://schemas.microsoft.com/office/drawing/2014/main" id="{5569FFA6-0443-5A2A-B16F-6B4983E4E87C}"/>
                </a:ext>
              </a:extLst>
            </p:cNvPr>
            <p:cNvSpPr/>
            <p:nvPr/>
          </p:nvSpPr>
          <p:spPr>
            <a:xfrm>
              <a:off x="-57768095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2" name="Ellipse 591">
              <a:extLst>
                <a:ext uri="{FF2B5EF4-FFF2-40B4-BE49-F238E27FC236}">
                  <a16:creationId xmlns:a16="http://schemas.microsoft.com/office/drawing/2014/main" id="{2FC3F2F2-ABAD-B41A-C93E-7789393D4C55}"/>
                </a:ext>
              </a:extLst>
            </p:cNvPr>
            <p:cNvSpPr/>
            <p:nvPr/>
          </p:nvSpPr>
          <p:spPr>
            <a:xfrm>
              <a:off x="-57995111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3" name="Ellipse 592">
              <a:extLst>
                <a:ext uri="{FF2B5EF4-FFF2-40B4-BE49-F238E27FC236}">
                  <a16:creationId xmlns:a16="http://schemas.microsoft.com/office/drawing/2014/main" id="{3C900570-90BF-B01D-8B53-7BDE965DD5A3}"/>
                </a:ext>
              </a:extLst>
            </p:cNvPr>
            <p:cNvSpPr/>
            <p:nvPr/>
          </p:nvSpPr>
          <p:spPr>
            <a:xfrm>
              <a:off x="-60408577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4" name="Ellipse 593">
              <a:extLst>
                <a:ext uri="{FF2B5EF4-FFF2-40B4-BE49-F238E27FC236}">
                  <a16:creationId xmlns:a16="http://schemas.microsoft.com/office/drawing/2014/main" id="{0806F799-1D74-DB13-E65E-825C115782DB}"/>
                </a:ext>
              </a:extLst>
            </p:cNvPr>
            <p:cNvSpPr/>
            <p:nvPr/>
          </p:nvSpPr>
          <p:spPr>
            <a:xfrm>
              <a:off x="-60710674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5" name="Ellipse 594">
              <a:extLst>
                <a:ext uri="{FF2B5EF4-FFF2-40B4-BE49-F238E27FC236}">
                  <a16:creationId xmlns:a16="http://schemas.microsoft.com/office/drawing/2014/main" id="{2616275E-B803-42E3-BEEF-0A1FE037F1F3}"/>
                </a:ext>
              </a:extLst>
            </p:cNvPr>
            <p:cNvSpPr/>
            <p:nvPr/>
          </p:nvSpPr>
          <p:spPr>
            <a:xfrm>
              <a:off x="-58070353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6" name="Ellipse 595">
              <a:extLst>
                <a:ext uri="{FF2B5EF4-FFF2-40B4-BE49-F238E27FC236}">
                  <a16:creationId xmlns:a16="http://schemas.microsoft.com/office/drawing/2014/main" id="{3B0C9971-07F5-B555-1CB2-1CEADA7ABCF8}"/>
                </a:ext>
              </a:extLst>
            </p:cNvPr>
            <p:cNvSpPr/>
            <p:nvPr/>
          </p:nvSpPr>
          <p:spPr>
            <a:xfrm>
              <a:off x="-58145595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7" name="Ellipse 596">
              <a:extLst>
                <a:ext uri="{FF2B5EF4-FFF2-40B4-BE49-F238E27FC236}">
                  <a16:creationId xmlns:a16="http://schemas.microsoft.com/office/drawing/2014/main" id="{3D22387E-D740-C18D-352D-93A4F606CB5B}"/>
                </a:ext>
              </a:extLst>
            </p:cNvPr>
            <p:cNvSpPr/>
            <p:nvPr/>
          </p:nvSpPr>
          <p:spPr>
            <a:xfrm>
              <a:off x="-58220676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8" name="Ellipse 597">
              <a:extLst>
                <a:ext uri="{FF2B5EF4-FFF2-40B4-BE49-F238E27FC236}">
                  <a16:creationId xmlns:a16="http://schemas.microsoft.com/office/drawing/2014/main" id="{805343E0-FB8C-D975-6D9E-5EA3E09FA895}"/>
                </a:ext>
              </a:extLst>
            </p:cNvPr>
            <p:cNvSpPr/>
            <p:nvPr/>
          </p:nvSpPr>
          <p:spPr>
            <a:xfrm>
              <a:off x="-58447691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9" name="Ellipse 598">
              <a:extLst>
                <a:ext uri="{FF2B5EF4-FFF2-40B4-BE49-F238E27FC236}">
                  <a16:creationId xmlns:a16="http://schemas.microsoft.com/office/drawing/2014/main" id="{454247CE-C082-7874-E6DB-3391B0A18557}"/>
                </a:ext>
              </a:extLst>
            </p:cNvPr>
            <p:cNvSpPr/>
            <p:nvPr/>
          </p:nvSpPr>
          <p:spPr>
            <a:xfrm>
              <a:off x="-60785835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0" name="Ellipse 599">
              <a:extLst>
                <a:ext uri="{FF2B5EF4-FFF2-40B4-BE49-F238E27FC236}">
                  <a16:creationId xmlns:a16="http://schemas.microsoft.com/office/drawing/2014/main" id="{7F223FF9-C21F-6AED-9E9A-371C7DB8CF7C}"/>
                </a:ext>
              </a:extLst>
            </p:cNvPr>
            <p:cNvSpPr/>
            <p:nvPr/>
          </p:nvSpPr>
          <p:spPr>
            <a:xfrm>
              <a:off x="-60861158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1" name="Ellipse 600">
              <a:extLst>
                <a:ext uri="{FF2B5EF4-FFF2-40B4-BE49-F238E27FC236}">
                  <a16:creationId xmlns:a16="http://schemas.microsoft.com/office/drawing/2014/main" id="{668458E1-F5C8-381D-CFC0-8AA7788179E9}"/>
                </a:ext>
              </a:extLst>
            </p:cNvPr>
            <p:cNvSpPr/>
            <p:nvPr/>
          </p:nvSpPr>
          <p:spPr>
            <a:xfrm>
              <a:off x="-58522933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2" name="Ellipse 601">
              <a:extLst>
                <a:ext uri="{FF2B5EF4-FFF2-40B4-BE49-F238E27FC236}">
                  <a16:creationId xmlns:a16="http://schemas.microsoft.com/office/drawing/2014/main" id="{4E73F329-DD4B-8825-E251-A25C6332F3E1}"/>
                </a:ext>
              </a:extLst>
            </p:cNvPr>
            <p:cNvSpPr/>
            <p:nvPr/>
          </p:nvSpPr>
          <p:spPr>
            <a:xfrm>
              <a:off x="-59126078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3" name="Ellipse 602">
              <a:extLst>
                <a:ext uri="{FF2B5EF4-FFF2-40B4-BE49-F238E27FC236}">
                  <a16:creationId xmlns:a16="http://schemas.microsoft.com/office/drawing/2014/main" id="{16A20456-3A85-E9E1-E043-C04880909D44}"/>
                </a:ext>
              </a:extLst>
            </p:cNvPr>
            <p:cNvSpPr/>
            <p:nvPr/>
          </p:nvSpPr>
          <p:spPr>
            <a:xfrm>
              <a:off x="-58598175" y="-722835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4" name="Ellipse 603">
              <a:extLst>
                <a:ext uri="{FF2B5EF4-FFF2-40B4-BE49-F238E27FC236}">
                  <a16:creationId xmlns:a16="http://schemas.microsoft.com/office/drawing/2014/main" id="{317B50F0-F8C5-0F86-E841-37219AA8BF7E}"/>
                </a:ext>
              </a:extLst>
            </p:cNvPr>
            <p:cNvSpPr/>
            <p:nvPr/>
          </p:nvSpPr>
          <p:spPr>
            <a:xfrm>
              <a:off x="-58673256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5" name="Ellipse 604">
              <a:extLst>
                <a:ext uri="{FF2B5EF4-FFF2-40B4-BE49-F238E27FC236}">
                  <a16:creationId xmlns:a16="http://schemas.microsoft.com/office/drawing/2014/main" id="{D029EED1-3859-A2CC-B6D6-CB1AB37ECE27}"/>
                </a:ext>
              </a:extLst>
            </p:cNvPr>
            <p:cNvSpPr/>
            <p:nvPr/>
          </p:nvSpPr>
          <p:spPr>
            <a:xfrm>
              <a:off x="-61163254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6" name="Ellipse 605">
              <a:extLst>
                <a:ext uri="{FF2B5EF4-FFF2-40B4-BE49-F238E27FC236}">
                  <a16:creationId xmlns:a16="http://schemas.microsoft.com/office/drawing/2014/main" id="{8E5B6FC9-CFA7-124D-005D-AF87FEEEAA58}"/>
                </a:ext>
              </a:extLst>
            </p:cNvPr>
            <p:cNvSpPr/>
            <p:nvPr/>
          </p:nvSpPr>
          <p:spPr>
            <a:xfrm>
              <a:off x="-61238416" y="-670560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7" name="Ellipse 606">
              <a:extLst>
                <a:ext uri="{FF2B5EF4-FFF2-40B4-BE49-F238E27FC236}">
                  <a16:creationId xmlns:a16="http://schemas.microsoft.com/office/drawing/2014/main" id="{6818E2DF-F216-89FB-0685-2024C71AC23A}"/>
                </a:ext>
              </a:extLst>
            </p:cNvPr>
            <p:cNvSpPr/>
            <p:nvPr/>
          </p:nvSpPr>
          <p:spPr>
            <a:xfrm>
              <a:off x="-58900271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8" name="Ellipse 607">
              <a:extLst>
                <a:ext uri="{FF2B5EF4-FFF2-40B4-BE49-F238E27FC236}">
                  <a16:creationId xmlns:a16="http://schemas.microsoft.com/office/drawing/2014/main" id="{CA3AB529-F560-0005-2E9A-16918FF58A91}"/>
                </a:ext>
              </a:extLst>
            </p:cNvPr>
            <p:cNvSpPr/>
            <p:nvPr/>
          </p:nvSpPr>
          <p:spPr>
            <a:xfrm>
              <a:off x="-58900110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9" name="Ellipse 608">
              <a:extLst>
                <a:ext uri="{FF2B5EF4-FFF2-40B4-BE49-F238E27FC236}">
                  <a16:creationId xmlns:a16="http://schemas.microsoft.com/office/drawing/2014/main" id="{013936A5-C4B7-72EA-00FB-99C6F2A74B58}"/>
                </a:ext>
              </a:extLst>
            </p:cNvPr>
            <p:cNvSpPr/>
            <p:nvPr/>
          </p:nvSpPr>
          <p:spPr>
            <a:xfrm>
              <a:off x="-59125837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0" name="Ellipse 609">
              <a:extLst>
                <a:ext uri="{FF2B5EF4-FFF2-40B4-BE49-F238E27FC236}">
                  <a16:creationId xmlns:a16="http://schemas.microsoft.com/office/drawing/2014/main" id="{F3A94B0F-6B43-827E-C150-5743F3A3D339}"/>
                </a:ext>
              </a:extLst>
            </p:cNvPr>
            <p:cNvSpPr/>
            <p:nvPr/>
          </p:nvSpPr>
          <p:spPr>
            <a:xfrm>
              <a:off x="-58296482" y="-840428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1" name="Ellipse 610">
              <a:extLst>
                <a:ext uri="{FF2B5EF4-FFF2-40B4-BE49-F238E27FC236}">
                  <a16:creationId xmlns:a16="http://schemas.microsoft.com/office/drawing/2014/main" id="{39DC4FC6-3CF7-B280-EC59-8028602B14E2}"/>
                </a:ext>
              </a:extLst>
            </p:cNvPr>
            <p:cNvSpPr/>
            <p:nvPr/>
          </p:nvSpPr>
          <p:spPr>
            <a:xfrm>
              <a:off x="-58372127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2" name="Ellipse 611">
              <a:extLst>
                <a:ext uri="{FF2B5EF4-FFF2-40B4-BE49-F238E27FC236}">
                  <a16:creationId xmlns:a16="http://schemas.microsoft.com/office/drawing/2014/main" id="{F29939AC-736C-5E98-3A5D-17FFB1492A89}"/>
                </a:ext>
              </a:extLst>
            </p:cNvPr>
            <p:cNvSpPr/>
            <p:nvPr/>
          </p:nvSpPr>
          <p:spPr>
            <a:xfrm>
              <a:off x="-61615834" y="-670544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3" name="Ellipse 612">
              <a:extLst>
                <a:ext uri="{FF2B5EF4-FFF2-40B4-BE49-F238E27FC236}">
                  <a16:creationId xmlns:a16="http://schemas.microsoft.com/office/drawing/2014/main" id="{7B79584F-CB29-A669-90AC-B7146D3663D5}"/>
                </a:ext>
              </a:extLst>
            </p:cNvPr>
            <p:cNvSpPr/>
            <p:nvPr/>
          </p:nvSpPr>
          <p:spPr>
            <a:xfrm>
              <a:off x="-59352852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4" name="Ellipse 613">
              <a:extLst>
                <a:ext uri="{FF2B5EF4-FFF2-40B4-BE49-F238E27FC236}">
                  <a16:creationId xmlns:a16="http://schemas.microsoft.com/office/drawing/2014/main" id="{776F1917-E92A-0249-5BB7-38F42CF5692E}"/>
                </a:ext>
              </a:extLst>
            </p:cNvPr>
            <p:cNvSpPr/>
            <p:nvPr/>
          </p:nvSpPr>
          <p:spPr>
            <a:xfrm>
              <a:off x="-58673498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5" name="Ellipse 614">
              <a:extLst>
                <a:ext uri="{FF2B5EF4-FFF2-40B4-BE49-F238E27FC236}">
                  <a16:creationId xmlns:a16="http://schemas.microsoft.com/office/drawing/2014/main" id="{331C99C7-F756-46D0-6E23-3999C449EB47}"/>
                </a:ext>
              </a:extLst>
            </p:cNvPr>
            <p:cNvSpPr/>
            <p:nvPr/>
          </p:nvSpPr>
          <p:spPr>
            <a:xfrm>
              <a:off x="-58749062" y="-8404285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" name="Ellipse 615">
              <a:extLst>
                <a:ext uri="{FF2B5EF4-FFF2-40B4-BE49-F238E27FC236}">
                  <a16:creationId xmlns:a16="http://schemas.microsoft.com/office/drawing/2014/main" id="{6C27E86B-50FB-D322-38ED-8A245CB963C3}"/>
                </a:ext>
              </a:extLst>
            </p:cNvPr>
            <p:cNvSpPr/>
            <p:nvPr/>
          </p:nvSpPr>
          <p:spPr>
            <a:xfrm>
              <a:off x="-58824788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7" name="Ellipse 616">
              <a:extLst>
                <a:ext uri="{FF2B5EF4-FFF2-40B4-BE49-F238E27FC236}">
                  <a16:creationId xmlns:a16="http://schemas.microsoft.com/office/drawing/2014/main" id="{4E0462B4-1AD0-2D0E-9021-171702B9F3E1}"/>
                </a:ext>
              </a:extLst>
            </p:cNvPr>
            <p:cNvSpPr/>
            <p:nvPr/>
          </p:nvSpPr>
          <p:spPr>
            <a:xfrm>
              <a:off x="-58447530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8" name="Ellipse 617">
              <a:extLst>
                <a:ext uri="{FF2B5EF4-FFF2-40B4-BE49-F238E27FC236}">
                  <a16:creationId xmlns:a16="http://schemas.microsoft.com/office/drawing/2014/main" id="{C81F24C6-9030-4CE0-4FF2-13567AAD707E}"/>
                </a:ext>
              </a:extLst>
            </p:cNvPr>
            <p:cNvSpPr/>
            <p:nvPr/>
          </p:nvSpPr>
          <p:spPr>
            <a:xfrm>
              <a:off x="-62031035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9" name="Ellipse 618">
              <a:extLst>
                <a:ext uri="{FF2B5EF4-FFF2-40B4-BE49-F238E27FC236}">
                  <a16:creationId xmlns:a16="http://schemas.microsoft.com/office/drawing/2014/main" id="{2D5BC214-DEF5-4D7E-37FF-3315614F3532}"/>
                </a:ext>
              </a:extLst>
            </p:cNvPr>
            <p:cNvSpPr/>
            <p:nvPr/>
          </p:nvSpPr>
          <p:spPr>
            <a:xfrm>
              <a:off x="-5757991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0" name="Ellipse 619">
              <a:extLst>
                <a:ext uri="{FF2B5EF4-FFF2-40B4-BE49-F238E27FC236}">
                  <a16:creationId xmlns:a16="http://schemas.microsoft.com/office/drawing/2014/main" id="{42166372-BA5F-4FE0-9300-97C070548C87}"/>
                </a:ext>
              </a:extLst>
            </p:cNvPr>
            <p:cNvSpPr/>
            <p:nvPr/>
          </p:nvSpPr>
          <p:spPr>
            <a:xfrm>
              <a:off x="-59277368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1" name="Ellipse 620">
              <a:extLst>
                <a:ext uri="{FF2B5EF4-FFF2-40B4-BE49-F238E27FC236}">
                  <a16:creationId xmlns:a16="http://schemas.microsoft.com/office/drawing/2014/main" id="{600748E2-5196-D22B-9477-23A2110967B4}"/>
                </a:ext>
              </a:extLst>
            </p:cNvPr>
            <p:cNvSpPr/>
            <p:nvPr/>
          </p:nvSpPr>
          <p:spPr>
            <a:xfrm>
              <a:off x="-61804020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2" name="Ellipse 621">
              <a:extLst>
                <a:ext uri="{FF2B5EF4-FFF2-40B4-BE49-F238E27FC236}">
                  <a16:creationId xmlns:a16="http://schemas.microsoft.com/office/drawing/2014/main" id="{449DC5E6-BF36-6436-BD59-C21BF3D93D17}"/>
                </a:ext>
              </a:extLst>
            </p:cNvPr>
            <p:cNvSpPr/>
            <p:nvPr/>
          </p:nvSpPr>
          <p:spPr>
            <a:xfrm>
              <a:off x="-59277368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3" name="Ellipse 622">
              <a:extLst>
                <a:ext uri="{FF2B5EF4-FFF2-40B4-BE49-F238E27FC236}">
                  <a16:creationId xmlns:a16="http://schemas.microsoft.com/office/drawing/2014/main" id="{F73478E4-85C7-737F-19F0-FBE6FBF571DF}"/>
                </a:ext>
              </a:extLst>
            </p:cNvPr>
            <p:cNvSpPr/>
            <p:nvPr/>
          </p:nvSpPr>
          <p:spPr>
            <a:xfrm>
              <a:off x="-61653617" y="-794678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4" name="Ellipse 623">
              <a:extLst>
                <a:ext uri="{FF2B5EF4-FFF2-40B4-BE49-F238E27FC236}">
                  <a16:creationId xmlns:a16="http://schemas.microsoft.com/office/drawing/2014/main" id="{DDD1040B-1AD1-4D39-F65B-4A04C78FA8E2}"/>
                </a:ext>
              </a:extLst>
            </p:cNvPr>
            <p:cNvSpPr/>
            <p:nvPr/>
          </p:nvSpPr>
          <p:spPr>
            <a:xfrm>
              <a:off x="-61578455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5" name="Ellipse 624">
              <a:extLst>
                <a:ext uri="{FF2B5EF4-FFF2-40B4-BE49-F238E27FC236}">
                  <a16:creationId xmlns:a16="http://schemas.microsoft.com/office/drawing/2014/main" id="{3F1A28A8-8C67-D2A3-3C2F-C0F765070763}"/>
                </a:ext>
              </a:extLst>
            </p:cNvPr>
            <p:cNvSpPr/>
            <p:nvPr/>
          </p:nvSpPr>
          <p:spPr>
            <a:xfrm>
              <a:off x="-57994949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6" name="Ellipse 625">
              <a:extLst>
                <a:ext uri="{FF2B5EF4-FFF2-40B4-BE49-F238E27FC236}">
                  <a16:creationId xmlns:a16="http://schemas.microsoft.com/office/drawing/2014/main" id="{3B6A4213-A310-B907-41CA-AA88DAF69183}"/>
                </a:ext>
              </a:extLst>
            </p:cNvPr>
            <p:cNvSpPr/>
            <p:nvPr/>
          </p:nvSpPr>
          <p:spPr>
            <a:xfrm>
              <a:off x="-57768337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7" name="Ellipse 626">
              <a:extLst>
                <a:ext uri="{FF2B5EF4-FFF2-40B4-BE49-F238E27FC236}">
                  <a16:creationId xmlns:a16="http://schemas.microsoft.com/office/drawing/2014/main" id="{19831860-3CF5-8A81-DCB6-8402F180BFB2}"/>
                </a:ext>
              </a:extLst>
            </p:cNvPr>
            <p:cNvSpPr/>
            <p:nvPr/>
          </p:nvSpPr>
          <p:spPr>
            <a:xfrm>
              <a:off x="-61351440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8" name="Ellipse 627">
              <a:extLst>
                <a:ext uri="{FF2B5EF4-FFF2-40B4-BE49-F238E27FC236}">
                  <a16:creationId xmlns:a16="http://schemas.microsoft.com/office/drawing/2014/main" id="{CC4F1F2F-1320-016D-ECE3-3D987F507AEC}"/>
                </a:ext>
              </a:extLst>
            </p:cNvPr>
            <p:cNvSpPr/>
            <p:nvPr/>
          </p:nvSpPr>
          <p:spPr>
            <a:xfrm>
              <a:off x="-59578498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9" name="Ellipse 628">
              <a:extLst>
                <a:ext uri="{FF2B5EF4-FFF2-40B4-BE49-F238E27FC236}">
                  <a16:creationId xmlns:a16="http://schemas.microsoft.com/office/drawing/2014/main" id="{03936350-1C5D-C557-139F-BA6313D564CC}"/>
                </a:ext>
              </a:extLst>
            </p:cNvPr>
            <p:cNvSpPr/>
            <p:nvPr/>
          </p:nvSpPr>
          <p:spPr>
            <a:xfrm>
              <a:off x="-61201036" y="-794678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0" name="Ellipse 629">
              <a:extLst>
                <a:ext uri="{FF2B5EF4-FFF2-40B4-BE49-F238E27FC236}">
                  <a16:creationId xmlns:a16="http://schemas.microsoft.com/office/drawing/2014/main" id="{E903B57F-2100-0C99-B235-8F10F3183AC4}"/>
                </a:ext>
              </a:extLst>
            </p:cNvPr>
            <p:cNvSpPr/>
            <p:nvPr/>
          </p:nvSpPr>
          <p:spPr>
            <a:xfrm>
              <a:off x="-61125875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1" name="Ellipse 630">
              <a:extLst>
                <a:ext uri="{FF2B5EF4-FFF2-40B4-BE49-F238E27FC236}">
                  <a16:creationId xmlns:a16="http://schemas.microsoft.com/office/drawing/2014/main" id="{484D75BC-1399-96C7-0D41-ADA1DC960378}"/>
                </a:ext>
              </a:extLst>
            </p:cNvPr>
            <p:cNvSpPr/>
            <p:nvPr/>
          </p:nvSpPr>
          <p:spPr>
            <a:xfrm>
              <a:off x="-58145595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2" name="Ellipse 631">
              <a:extLst>
                <a:ext uri="{FF2B5EF4-FFF2-40B4-BE49-F238E27FC236}">
                  <a16:creationId xmlns:a16="http://schemas.microsoft.com/office/drawing/2014/main" id="{C58FEF73-0D38-E338-25B4-88A4C6F39CD8}"/>
                </a:ext>
              </a:extLst>
            </p:cNvPr>
            <p:cNvSpPr/>
            <p:nvPr/>
          </p:nvSpPr>
          <p:spPr>
            <a:xfrm>
              <a:off x="-58070272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3" name="Ellipse 632">
              <a:extLst>
                <a:ext uri="{FF2B5EF4-FFF2-40B4-BE49-F238E27FC236}">
                  <a16:creationId xmlns:a16="http://schemas.microsoft.com/office/drawing/2014/main" id="{F9CD368A-75DB-9EE1-62EC-DB11CA758CA0}"/>
                </a:ext>
              </a:extLst>
            </p:cNvPr>
            <p:cNvSpPr/>
            <p:nvPr/>
          </p:nvSpPr>
          <p:spPr>
            <a:xfrm>
              <a:off x="-60898859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4" name="Ellipse 633">
              <a:extLst>
                <a:ext uri="{FF2B5EF4-FFF2-40B4-BE49-F238E27FC236}">
                  <a16:creationId xmlns:a16="http://schemas.microsoft.com/office/drawing/2014/main" id="{CDBA18A2-CDF1-7941-242B-56D8C203E970}"/>
                </a:ext>
              </a:extLst>
            </p:cNvPr>
            <p:cNvSpPr/>
            <p:nvPr/>
          </p:nvSpPr>
          <p:spPr>
            <a:xfrm>
              <a:off x="-59729948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5" name="Ellipse 634">
              <a:extLst>
                <a:ext uri="{FF2B5EF4-FFF2-40B4-BE49-F238E27FC236}">
                  <a16:creationId xmlns:a16="http://schemas.microsoft.com/office/drawing/2014/main" id="{F4315F18-A7F2-3CEF-8FFF-A247F1B6C70A}"/>
                </a:ext>
              </a:extLst>
            </p:cNvPr>
            <p:cNvSpPr/>
            <p:nvPr/>
          </p:nvSpPr>
          <p:spPr>
            <a:xfrm>
              <a:off x="-5803249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6" name="Ellipse 635">
              <a:extLst>
                <a:ext uri="{FF2B5EF4-FFF2-40B4-BE49-F238E27FC236}">
                  <a16:creationId xmlns:a16="http://schemas.microsoft.com/office/drawing/2014/main" id="{A8C42ADF-AABE-D768-0E31-1AE228B143E7}"/>
                </a:ext>
              </a:extLst>
            </p:cNvPr>
            <p:cNvSpPr/>
            <p:nvPr/>
          </p:nvSpPr>
          <p:spPr>
            <a:xfrm>
              <a:off x="-60673294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7" name="Ellipse 636">
              <a:extLst>
                <a:ext uri="{FF2B5EF4-FFF2-40B4-BE49-F238E27FC236}">
                  <a16:creationId xmlns:a16="http://schemas.microsoft.com/office/drawing/2014/main" id="{DC7C8EE6-4391-D14E-6913-CCB5E8047DF5}"/>
                </a:ext>
              </a:extLst>
            </p:cNvPr>
            <p:cNvSpPr/>
            <p:nvPr/>
          </p:nvSpPr>
          <p:spPr>
            <a:xfrm>
              <a:off x="-59805513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8" name="Ellipse 637">
              <a:extLst>
                <a:ext uri="{FF2B5EF4-FFF2-40B4-BE49-F238E27FC236}">
                  <a16:creationId xmlns:a16="http://schemas.microsoft.com/office/drawing/2014/main" id="{2A17A6E2-E8E9-F090-591D-4717348DFFF0}"/>
                </a:ext>
              </a:extLst>
            </p:cNvPr>
            <p:cNvSpPr/>
            <p:nvPr/>
          </p:nvSpPr>
          <p:spPr>
            <a:xfrm>
              <a:off x="-59088538" y="-624866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9" name="Ellipse 638">
              <a:extLst>
                <a:ext uri="{FF2B5EF4-FFF2-40B4-BE49-F238E27FC236}">
                  <a16:creationId xmlns:a16="http://schemas.microsoft.com/office/drawing/2014/main" id="{CAB9F575-B9D1-85E2-11DC-48EBE404D4A3}"/>
                </a:ext>
              </a:extLst>
            </p:cNvPr>
            <p:cNvSpPr/>
            <p:nvPr/>
          </p:nvSpPr>
          <p:spPr>
            <a:xfrm>
              <a:off x="-60446279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0" name="Ellipse 639">
              <a:extLst>
                <a:ext uri="{FF2B5EF4-FFF2-40B4-BE49-F238E27FC236}">
                  <a16:creationId xmlns:a16="http://schemas.microsoft.com/office/drawing/2014/main" id="{B6306633-3BEA-B2B9-2C9D-FDE8A9942EC4}"/>
                </a:ext>
              </a:extLst>
            </p:cNvPr>
            <p:cNvSpPr/>
            <p:nvPr/>
          </p:nvSpPr>
          <p:spPr>
            <a:xfrm>
              <a:off x="-60182529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1" name="Ellipse 640">
              <a:extLst>
                <a:ext uri="{FF2B5EF4-FFF2-40B4-BE49-F238E27FC236}">
                  <a16:creationId xmlns:a16="http://schemas.microsoft.com/office/drawing/2014/main" id="{C8E1D2AB-8BCE-5B11-CC47-944F4617C4CB}"/>
                </a:ext>
              </a:extLst>
            </p:cNvPr>
            <p:cNvSpPr/>
            <p:nvPr/>
          </p:nvSpPr>
          <p:spPr>
            <a:xfrm>
              <a:off x="-60031078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2" name="Ellipse 641">
              <a:extLst>
                <a:ext uri="{FF2B5EF4-FFF2-40B4-BE49-F238E27FC236}">
                  <a16:creationId xmlns:a16="http://schemas.microsoft.com/office/drawing/2014/main" id="{9115EFBD-8472-FEE4-15B8-A29C5EF4AFE6}"/>
                </a:ext>
              </a:extLst>
            </p:cNvPr>
            <p:cNvSpPr/>
            <p:nvPr/>
          </p:nvSpPr>
          <p:spPr>
            <a:xfrm>
              <a:off x="-57693014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3" name="Ellipse 642">
              <a:extLst>
                <a:ext uri="{FF2B5EF4-FFF2-40B4-BE49-F238E27FC236}">
                  <a16:creationId xmlns:a16="http://schemas.microsoft.com/office/drawing/2014/main" id="{E30A1ABD-E541-4709-DA44-D0B83BDFB83E}"/>
                </a:ext>
              </a:extLst>
            </p:cNvPr>
            <p:cNvSpPr/>
            <p:nvPr/>
          </p:nvSpPr>
          <p:spPr>
            <a:xfrm>
              <a:off x="-57805716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4" name="Ellipse 643">
              <a:extLst>
                <a:ext uri="{FF2B5EF4-FFF2-40B4-BE49-F238E27FC236}">
                  <a16:creationId xmlns:a16="http://schemas.microsoft.com/office/drawing/2014/main" id="{BBBA7930-3342-A786-29C6-316827755795}"/>
                </a:ext>
              </a:extLst>
            </p:cNvPr>
            <p:cNvSpPr/>
            <p:nvPr/>
          </p:nvSpPr>
          <p:spPr>
            <a:xfrm>
              <a:off x="-57617692" y="-709817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5" name="Ellipse 644">
              <a:extLst>
                <a:ext uri="{FF2B5EF4-FFF2-40B4-BE49-F238E27FC236}">
                  <a16:creationId xmlns:a16="http://schemas.microsoft.com/office/drawing/2014/main" id="{CFD5DF42-845B-6F65-7C31-706AD48EB648}"/>
                </a:ext>
              </a:extLst>
            </p:cNvPr>
            <p:cNvSpPr/>
            <p:nvPr/>
          </p:nvSpPr>
          <p:spPr>
            <a:xfrm>
              <a:off x="-59993699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6" name="Ellipse 645">
              <a:extLst>
                <a:ext uri="{FF2B5EF4-FFF2-40B4-BE49-F238E27FC236}">
                  <a16:creationId xmlns:a16="http://schemas.microsoft.com/office/drawing/2014/main" id="{E2339FEE-DB31-88E9-E3C2-3BA06B02343D}"/>
                </a:ext>
              </a:extLst>
            </p:cNvPr>
            <p:cNvSpPr/>
            <p:nvPr/>
          </p:nvSpPr>
          <p:spPr>
            <a:xfrm>
              <a:off x="-58635877" y="-624866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7" name="Ellipse 646">
              <a:extLst>
                <a:ext uri="{FF2B5EF4-FFF2-40B4-BE49-F238E27FC236}">
                  <a16:creationId xmlns:a16="http://schemas.microsoft.com/office/drawing/2014/main" id="{B998DA9E-F550-0E62-940A-C482556B8D2E}"/>
                </a:ext>
              </a:extLst>
            </p:cNvPr>
            <p:cNvSpPr/>
            <p:nvPr/>
          </p:nvSpPr>
          <p:spPr>
            <a:xfrm>
              <a:off x="-59842812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8" name="Ellipse 647">
              <a:extLst>
                <a:ext uri="{FF2B5EF4-FFF2-40B4-BE49-F238E27FC236}">
                  <a16:creationId xmlns:a16="http://schemas.microsoft.com/office/drawing/2014/main" id="{61933384-D1BE-C934-36F2-554F4C17E19F}"/>
                </a:ext>
              </a:extLst>
            </p:cNvPr>
            <p:cNvSpPr/>
            <p:nvPr/>
          </p:nvSpPr>
          <p:spPr>
            <a:xfrm>
              <a:off x="-60635109" y="-8404204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9" name="Ellipse 648">
              <a:extLst>
                <a:ext uri="{FF2B5EF4-FFF2-40B4-BE49-F238E27FC236}">
                  <a16:creationId xmlns:a16="http://schemas.microsoft.com/office/drawing/2014/main" id="{667871F6-5E49-8814-8632-B0C35C47E5F8}"/>
                </a:ext>
              </a:extLst>
            </p:cNvPr>
            <p:cNvSpPr/>
            <p:nvPr/>
          </p:nvSpPr>
          <p:spPr>
            <a:xfrm>
              <a:off x="-57957570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0" name="Ellipse 649">
              <a:extLst>
                <a:ext uri="{FF2B5EF4-FFF2-40B4-BE49-F238E27FC236}">
                  <a16:creationId xmlns:a16="http://schemas.microsoft.com/office/drawing/2014/main" id="{978E0543-E1D1-04C6-BA5F-86FFADF02B35}"/>
                </a:ext>
              </a:extLst>
            </p:cNvPr>
            <p:cNvSpPr/>
            <p:nvPr/>
          </p:nvSpPr>
          <p:spPr>
            <a:xfrm>
              <a:off x="-60258093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1" name="Ellipse 650">
              <a:extLst>
                <a:ext uri="{FF2B5EF4-FFF2-40B4-BE49-F238E27FC236}">
                  <a16:creationId xmlns:a16="http://schemas.microsoft.com/office/drawing/2014/main" id="{2772F9C6-9C8C-8D4D-17EF-5ED0A4B35554}"/>
                </a:ext>
              </a:extLst>
            </p:cNvPr>
            <p:cNvSpPr/>
            <p:nvPr/>
          </p:nvSpPr>
          <p:spPr>
            <a:xfrm>
              <a:off x="-59541118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2" name="Ellipse 651">
              <a:extLst>
                <a:ext uri="{FF2B5EF4-FFF2-40B4-BE49-F238E27FC236}">
                  <a16:creationId xmlns:a16="http://schemas.microsoft.com/office/drawing/2014/main" id="{09CC1493-E6F8-2C90-0FD4-8BD3ED0E2D3B}"/>
                </a:ext>
              </a:extLst>
            </p:cNvPr>
            <p:cNvSpPr/>
            <p:nvPr/>
          </p:nvSpPr>
          <p:spPr>
            <a:xfrm>
              <a:off x="-58032490" y="-624882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3" name="Ellipse 652">
              <a:extLst>
                <a:ext uri="{FF2B5EF4-FFF2-40B4-BE49-F238E27FC236}">
                  <a16:creationId xmlns:a16="http://schemas.microsoft.com/office/drawing/2014/main" id="{864E2518-06AA-CE2D-6703-DDC682CE2ED0}"/>
                </a:ext>
              </a:extLst>
            </p:cNvPr>
            <p:cNvSpPr/>
            <p:nvPr/>
          </p:nvSpPr>
          <p:spPr>
            <a:xfrm>
              <a:off x="-59390231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4" name="Ellipse 653">
              <a:extLst>
                <a:ext uri="{FF2B5EF4-FFF2-40B4-BE49-F238E27FC236}">
                  <a16:creationId xmlns:a16="http://schemas.microsoft.com/office/drawing/2014/main" id="{05C614BE-AAE0-9A59-A81E-5B6A0B1214C5}"/>
                </a:ext>
              </a:extLst>
            </p:cNvPr>
            <p:cNvSpPr/>
            <p:nvPr/>
          </p:nvSpPr>
          <p:spPr>
            <a:xfrm>
              <a:off x="-58636038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5" name="Ellipse 654">
              <a:extLst>
                <a:ext uri="{FF2B5EF4-FFF2-40B4-BE49-F238E27FC236}">
                  <a16:creationId xmlns:a16="http://schemas.microsoft.com/office/drawing/2014/main" id="{8C230E66-2A1B-731C-C457-7E4D37822CA7}"/>
                </a:ext>
              </a:extLst>
            </p:cNvPr>
            <p:cNvSpPr/>
            <p:nvPr/>
          </p:nvSpPr>
          <p:spPr>
            <a:xfrm>
              <a:off x="-55089912" y="-624866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6" name="Ellipse 655">
              <a:extLst>
                <a:ext uri="{FF2B5EF4-FFF2-40B4-BE49-F238E27FC236}">
                  <a16:creationId xmlns:a16="http://schemas.microsoft.com/office/drawing/2014/main" id="{A466F0C3-4728-531B-D365-FE39F32F2A0E}"/>
                </a:ext>
              </a:extLst>
            </p:cNvPr>
            <p:cNvSpPr/>
            <p:nvPr/>
          </p:nvSpPr>
          <p:spPr>
            <a:xfrm>
              <a:off x="-58824788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7" name="Ellipse 656">
              <a:extLst>
                <a:ext uri="{FF2B5EF4-FFF2-40B4-BE49-F238E27FC236}">
                  <a16:creationId xmlns:a16="http://schemas.microsoft.com/office/drawing/2014/main" id="{55AFC5DB-767E-F6CB-2F66-13806026E7DF}"/>
                </a:ext>
              </a:extLst>
            </p:cNvPr>
            <p:cNvSpPr/>
            <p:nvPr/>
          </p:nvSpPr>
          <p:spPr>
            <a:xfrm>
              <a:off x="-59088538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8" name="Ellipse 657">
              <a:extLst>
                <a:ext uri="{FF2B5EF4-FFF2-40B4-BE49-F238E27FC236}">
                  <a16:creationId xmlns:a16="http://schemas.microsoft.com/office/drawing/2014/main" id="{1545317B-8853-3DAE-397E-61D7141271C1}"/>
                </a:ext>
              </a:extLst>
            </p:cNvPr>
            <p:cNvSpPr/>
            <p:nvPr/>
          </p:nvSpPr>
          <p:spPr>
            <a:xfrm>
              <a:off x="-58749062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9" name="Ellipse 658">
              <a:extLst>
                <a:ext uri="{FF2B5EF4-FFF2-40B4-BE49-F238E27FC236}">
                  <a16:creationId xmlns:a16="http://schemas.microsoft.com/office/drawing/2014/main" id="{42E8FFBE-9844-DF5E-ED3B-2BB859B0DCAD}"/>
                </a:ext>
              </a:extLst>
            </p:cNvPr>
            <p:cNvSpPr/>
            <p:nvPr/>
          </p:nvSpPr>
          <p:spPr>
            <a:xfrm>
              <a:off x="-58937651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0" name="Ellipse 659">
              <a:extLst>
                <a:ext uri="{FF2B5EF4-FFF2-40B4-BE49-F238E27FC236}">
                  <a16:creationId xmlns:a16="http://schemas.microsoft.com/office/drawing/2014/main" id="{A2BDD299-6EA4-B5D5-6162-8D7462949F9E}"/>
                </a:ext>
              </a:extLst>
            </p:cNvPr>
            <p:cNvSpPr/>
            <p:nvPr/>
          </p:nvSpPr>
          <p:spPr>
            <a:xfrm>
              <a:off x="-58372127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1" name="Ellipse 660">
              <a:extLst>
                <a:ext uri="{FF2B5EF4-FFF2-40B4-BE49-F238E27FC236}">
                  <a16:creationId xmlns:a16="http://schemas.microsoft.com/office/drawing/2014/main" id="{26EF02A3-126C-7837-693E-46DE77EA6E21}"/>
                </a:ext>
              </a:extLst>
            </p:cNvPr>
            <p:cNvSpPr/>
            <p:nvPr/>
          </p:nvSpPr>
          <p:spPr>
            <a:xfrm>
              <a:off x="-58862811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2" name="Ellipse 661">
              <a:extLst>
                <a:ext uri="{FF2B5EF4-FFF2-40B4-BE49-F238E27FC236}">
                  <a16:creationId xmlns:a16="http://schemas.microsoft.com/office/drawing/2014/main" id="{A07DA9C1-E410-DBE9-030D-D55CA95208E5}"/>
                </a:ext>
              </a:extLst>
            </p:cNvPr>
            <p:cNvSpPr/>
            <p:nvPr/>
          </p:nvSpPr>
          <p:spPr>
            <a:xfrm>
              <a:off x="-60483658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3" name="Ellipse 662">
              <a:extLst>
                <a:ext uri="{FF2B5EF4-FFF2-40B4-BE49-F238E27FC236}">
                  <a16:creationId xmlns:a16="http://schemas.microsoft.com/office/drawing/2014/main" id="{2A9128DE-CB33-C39B-85E7-E937AE68F639}"/>
                </a:ext>
              </a:extLst>
            </p:cNvPr>
            <p:cNvSpPr/>
            <p:nvPr/>
          </p:nvSpPr>
          <p:spPr>
            <a:xfrm>
              <a:off x="-58635877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4" name="Ellipse 663">
              <a:extLst>
                <a:ext uri="{FF2B5EF4-FFF2-40B4-BE49-F238E27FC236}">
                  <a16:creationId xmlns:a16="http://schemas.microsoft.com/office/drawing/2014/main" id="{2AE8B451-A7F7-B5CE-B068-8268FC9B28B0}"/>
                </a:ext>
              </a:extLst>
            </p:cNvPr>
            <p:cNvSpPr/>
            <p:nvPr/>
          </p:nvSpPr>
          <p:spPr>
            <a:xfrm>
              <a:off x="-58296482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5" name="Ellipse 664">
              <a:extLst>
                <a:ext uri="{FF2B5EF4-FFF2-40B4-BE49-F238E27FC236}">
                  <a16:creationId xmlns:a16="http://schemas.microsoft.com/office/drawing/2014/main" id="{640986FA-89A1-5894-1D54-A630D49B5EAF}"/>
                </a:ext>
              </a:extLst>
            </p:cNvPr>
            <p:cNvSpPr/>
            <p:nvPr/>
          </p:nvSpPr>
          <p:spPr>
            <a:xfrm>
              <a:off x="-58485070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6" name="Ellipse 665">
              <a:extLst>
                <a:ext uri="{FF2B5EF4-FFF2-40B4-BE49-F238E27FC236}">
                  <a16:creationId xmlns:a16="http://schemas.microsoft.com/office/drawing/2014/main" id="{6A0943ED-F710-2EC2-91BE-9670028A9589}"/>
                </a:ext>
              </a:extLst>
            </p:cNvPr>
            <p:cNvSpPr/>
            <p:nvPr/>
          </p:nvSpPr>
          <p:spPr>
            <a:xfrm>
              <a:off x="-59315392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7" name="Ellipse 666">
              <a:extLst>
                <a:ext uri="{FF2B5EF4-FFF2-40B4-BE49-F238E27FC236}">
                  <a16:creationId xmlns:a16="http://schemas.microsoft.com/office/drawing/2014/main" id="{28A93002-7D63-FAD3-8F29-2B7597646FB0}"/>
                </a:ext>
              </a:extLst>
            </p:cNvPr>
            <p:cNvSpPr/>
            <p:nvPr/>
          </p:nvSpPr>
          <p:spPr>
            <a:xfrm>
              <a:off x="-60710674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8" name="Ellipse 667">
              <a:extLst>
                <a:ext uri="{FF2B5EF4-FFF2-40B4-BE49-F238E27FC236}">
                  <a16:creationId xmlns:a16="http://schemas.microsoft.com/office/drawing/2014/main" id="{B25B3491-A12C-F62E-F3BE-D2C6D0F61F0D}"/>
                </a:ext>
              </a:extLst>
            </p:cNvPr>
            <p:cNvSpPr/>
            <p:nvPr/>
          </p:nvSpPr>
          <p:spPr>
            <a:xfrm>
              <a:off x="-59088618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9" name="Ellipse 668">
              <a:extLst>
                <a:ext uri="{FF2B5EF4-FFF2-40B4-BE49-F238E27FC236}">
                  <a16:creationId xmlns:a16="http://schemas.microsoft.com/office/drawing/2014/main" id="{B84C8D8B-434A-56BE-D168-425902E7DBB6}"/>
                </a:ext>
              </a:extLst>
            </p:cNvPr>
            <p:cNvSpPr/>
            <p:nvPr/>
          </p:nvSpPr>
          <p:spPr>
            <a:xfrm>
              <a:off x="-58183296" y="-794654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0" name="Ellipse 669">
              <a:extLst>
                <a:ext uri="{FF2B5EF4-FFF2-40B4-BE49-F238E27FC236}">
                  <a16:creationId xmlns:a16="http://schemas.microsoft.com/office/drawing/2014/main" id="{5BD73414-6D99-4B2C-034D-BD5D4ABC6239}"/>
                </a:ext>
              </a:extLst>
            </p:cNvPr>
            <p:cNvSpPr/>
            <p:nvPr/>
          </p:nvSpPr>
          <p:spPr>
            <a:xfrm>
              <a:off x="-57919546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1" name="Ellipse 670">
              <a:extLst>
                <a:ext uri="{FF2B5EF4-FFF2-40B4-BE49-F238E27FC236}">
                  <a16:creationId xmlns:a16="http://schemas.microsoft.com/office/drawing/2014/main" id="{8D7A3022-7D19-4D7E-6276-E8A28DABDB73}"/>
                </a:ext>
              </a:extLst>
            </p:cNvPr>
            <p:cNvSpPr/>
            <p:nvPr/>
          </p:nvSpPr>
          <p:spPr>
            <a:xfrm>
              <a:off x="-58032490" y="-7946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2" name="Ellipse 671">
              <a:extLst>
                <a:ext uri="{FF2B5EF4-FFF2-40B4-BE49-F238E27FC236}">
                  <a16:creationId xmlns:a16="http://schemas.microsoft.com/office/drawing/2014/main" id="{00D10C44-A442-26D8-B32F-0C5C211B8DA8}"/>
                </a:ext>
              </a:extLst>
            </p:cNvPr>
            <p:cNvSpPr/>
            <p:nvPr/>
          </p:nvSpPr>
          <p:spPr>
            <a:xfrm>
              <a:off x="-59767972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3" name="Ellipse 672">
              <a:extLst>
                <a:ext uri="{FF2B5EF4-FFF2-40B4-BE49-F238E27FC236}">
                  <a16:creationId xmlns:a16="http://schemas.microsoft.com/office/drawing/2014/main" id="{F2565D20-8913-6613-7A5F-33982A66E577}"/>
                </a:ext>
              </a:extLst>
            </p:cNvPr>
            <p:cNvSpPr/>
            <p:nvPr/>
          </p:nvSpPr>
          <p:spPr>
            <a:xfrm>
              <a:off x="-58258297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4" name="Ellipse 673">
              <a:extLst>
                <a:ext uri="{FF2B5EF4-FFF2-40B4-BE49-F238E27FC236}">
                  <a16:creationId xmlns:a16="http://schemas.microsoft.com/office/drawing/2014/main" id="{D3F18D13-4F29-DB20-640A-745065CB9292}"/>
                </a:ext>
              </a:extLst>
            </p:cNvPr>
            <p:cNvSpPr/>
            <p:nvPr/>
          </p:nvSpPr>
          <p:spPr>
            <a:xfrm>
              <a:off x="-58410150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5" name="Ellipse 674">
              <a:extLst>
                <a:ext uri="{FF2B5EF4-FFF2-40B4-BE49-F238E27FC236}">
                  <a16:creationId xmlns:a16="http://schemas.microsoft.com/office/drawing/2014/main" id="{C3947E76-9C10-DD3E-78B1-A48BD9042493}"/>
                </a:ext>
              </a:extLst>
            </p:cNvPr>
            <p:cNvSpPr/>
            <p:nvPr/>
          </p:nvSpPr>
          <p:spPr>
            <a:xfrm>
              <a:off x="-57843901" y="-61833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6" name="Ellipse 675">
              <a:extLst>
                <a:ext uri="{FF2B5EF4-FFF2-40B4-BE49-F238E27FC236}">
                  <a16:creationId xmlns:a16="http://schemas.microsoft.com/office/drawing/2014/main" id="{E6C28B48-25EC-9F9A-0EFB-F41299FA8620}"/>
                </a:ext>
              </a:extLst>
            </p:cNvPr>
            <p:cNvSpPr/>
            <p:nvPr/>
          </p:nvSpPr>
          <p:spPr>
            <a:xfrm>
              <a:off x="-60220553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7" name="Ellipse 676">
              <a:extLst>
                <a:ext uri="{FF2B5EF4-FFF2-40B4-BE49-F238E27FC236}">
                  <a16:creationId xmlns:a16="http://schemas.microsoft.com/office/drawing/2014/main" id="{67A68E6E-17D5-53F7-FF67-BBEB67E286E6}"/>
                </a:ext>
              </a:extLst>
            </p:cNvPr>
            <p:cNvSpPr/>
            <p:nvPr/>
          </p:nvSpPr>
          <p:spPr>
            <a:xfrm>
              <a:off x="-59013457" y="-61184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8" name="Ellipse 677">
              <a:extLst>
                <a:ext uri="{FF2B5EF4-FFF2-40B4-BE49-F238E27FC236}">
                  <a16:creationId xmlns:a16="http://schemas.microsoft.com/office/drawing/2014/main" id="{CD6DC64D-B9DC-2C22-4136-C82278C15ED6}"/>
                </a:ext>
              </a:extLst>
            </p:cNvPr>
            <p:cNvSpPr/>
            <p:nvPr/>
          </p:nvSpPr>
          <p:spPr>
            <a:xfrm>
              <a:off x="-58710877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9" name="Ellipse 678">
              <a:extLst>
                <a:ext uri="{FF2B5EF4-FFF2-40B4-BE49-F238E27FC236}">
                  <a16:creationId xmlns:a16="http://schemas.microsoft.com/office/drawing/2014/main" id="{1FBDA798-F147-F298-5A34-0B6CEA491504}"/>
                </a:ext>
              </a:extLst>
            </p:cNvPr>
            <p:cNvSpPr/>
            <p:nvPr/>
          </p:nvSpPr>
          <p:spPr>
            <a:xfrm>
              <a:off x="-58862811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0" name="Ellipse 679">
              <a:extLst>
                <a:ext uri="{FF2B5EF4-FFF2-40B4-BE49-F238E27FC236}">
                  <a16:creationId xmlns:a16="http://schemas.microsoft.com/office/drawing/2014/main" id="{6C7495ED-86BA-2F9C-04C9-FAE9D658BD0B}"/>
                </a:ext>
              </a:extLst>
            </p:cNvPr>
            <p:cNvSpPr/>
            <p:nvPr/>
          </p:nvSpPr>
          <p:spPr>
            <a:xfrm>
              <a:off x="-60673133" y="-846929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1" name="Ellipse 680">
              <a:extLst>
                <a:ext uri="{FF2B5EF4-FFF2-40B4-BE49-F238E27FC236}">
                  <a16:creationId xmlns:a16="http://schemas.microsoft.com/office/drawing/2014/main" id="{FBF391AF-8564-F252-1AB1-CA1AB74C8FDF}"/>
                </a:ext>
              </a:extLst>
            </p:cNvPr>
            <p:cNvSpPr/>
            <p:nvPr/>
          </p:nvSpPr>
          <p:spPr>
            <a:xfrm>
              <a:off x="-60898859" y="-846961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2" name="Ellipse 681">
              <a:extLst>
                <a:ext uri="{FF2B5EF4-FFF2-40B4-BE49-F238E27FC236}">
                  <a16:creationId xmlns:a16="http://schemas.microsoft.com/office/drawing/2014/main" id="{C0450551-BDAF-F036-8929-BA8455F95EB2}"/>
                </a:ext>
              </a:extLst>
            </p:cNvPr>
            <p:cNvSpPr/>
            <p:nvPr/>
          </p:nvSpPr>
          <p:spPr>
            <a:xfrm>
              <a:off x="-60936239" y="-72284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3" name="Ellipse 682">
              <a:extLst>
                <a:ext uri="{FF2B5EF4-FFF2-40B4-BE49-F238E27FC236}">
                  <a16:creationId xmlns:a16="http://schemas.microsoft.com/office/drawing/2014/main" id="{6D5542D3-D402-ADF0-08B2-DCF7FD4871A5}"/>
                </a:ext>
              </a:extLst>
            </p:cNvPr>
            <p:cNvSpPr/>
            <p:nvPr/>
          </p:nvSpPr>
          <p:spPr>
            <a:xfrm>
              <a:off x="-61163254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4" name="Ellipse 683">
              <a:extLst>
                <a:ext uri="{FF2B5EF4-FFF2-40B4-BE49-F238E27FC236}">
                  <a16:creationId xmlns:a16="http://schemas.microsoft.com/office/drawing/2014/main" id="{B48FDA11-5F3A-07DF-3379-943F6878A32B}"/>
                </a:ext>
              </a:extLst>
            </p:cNvPr>
            <p:cNvSpPr/>
            <p:nvPr/>
          </p:nvSpPr>
          <p:spPr>
            <a:xfrm>
              <a:off x="-59315392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5" name="Ellipse 684">
              <a:extLst>
                <a:ext uri="{FF2B5EF4-FFF2-40B4-BE49-F238E27FC236}">
                  <a16:creationId xmlns:a16="http://schemas.microsoft.com/office/drawing/2014/main" id="{63141F18-BD23-4533-7FE2-E28A5369D68B}"/>
                </a:ext>
              </a:extLst>
            </p:cNvPr>
            <p:cNvSpPr/>
            <p:nvPr/>
          </p:nvSpPr>
          <p:spPr>
            <a:xfrm>
              <a:off x="-58636038" y="-611864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6" name="Ellipse 685">
              <a:extLst>
                <a:ext uri="{FF2B5EF4-FFF2-40B4-BE49-F238E27FC236}">
                  <a16:creationId xmlns:a16="http://schemas.microsoft.com/office/drawing/2014/main" id="{E2CA90B0-E636-B7EB-9B1D-AB107FF5C923}"/>
                </a:ext>
              </a:extLst>
            </p:cNvPr>
            <p:cNvSpPr/>
            <p:nvPr/>
          </p:nvSpPr>
          <p:spPr>
            <a:xfrm>
              <a:off x="-58447691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7" name="Ellipse 686">
              <a:extLst>
                <a:ext uri="{FF2B5EF4-FFF2-40B4-BE49-F238E27FC236}">
                  <a16:creationId xmlns:a16="http://schemas.microsoft.com/office/drawing/2014/main" id="{FD15FE51-DBAD-5377-7157-A461449AC16C}"/>
                </a:ext>
              </a:extLst>
            </p:cNvPr>
            <p:cNvSpPr/>
            <p:nvPr/>
          </p:nvSpPr>
          <p:spPr>
            <a:xfrm>
              <a:off x="-58522933" y="-853503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8" name="Ellipse 687">
              <a:extLst>
                <a:ext uri="{FF2B5EF4-FFF2-40B4-BE49-F238E27FC236}">
                  <a16:creationId xmlns:a16="http://schemas.microsoft.com/office/drawing/2014/main" id="{18554E0A-03BA-6A34-A20C-55E0D88A6918}"/>
                </a:ext>
              </a:extLst>
            </p:cNvPr>
            <p:cNvSpPr/>
            <p:nvPr/>
          </p:nvSpPr>
          <p:spPr>
            <a:xfrm>
              <a:off x="-59767972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9" name="Ellipse 688">
              <a:extLst>
                <a:ext uri="{FF2B5EF4-FFF2-40B4-BE49-F238E27FC236}">
                  <a16:creationId xmlns:a16="http://schemas.microsoft.com/office/drawing/2014/main" id="{92B613AE-61DA-C311-409D-610D53E865BD}"/>
                </a:ext>
              </a:extLst>
            </p:cNvPr>
            <p:cNvSpPr/>
            <p:nvPr/>
          </p:nvSpPr>
          <p:spPr>
            <a:xfrm>
              <a:off x="-58673337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0" name="Ellipse 689">
              <a:extLst>
                <a:ext uri="{FF2B5EF4-FFF2-40B4-BE49-F238E27FC236}">
                  <a16:creationId xmlns:a16="http://schemas.microsoft.com/office/drawing/2014/main" id="{7E17628E-0D9E-0AFB-214D-539CE4826ECC}"/>
                </a:ext>
              </a:extLst>
            </p:cNvPr>
            <p:cNvSpPr/>
            <p:nvPr/>
          </p:nvSpPr>
          <p:spPr>
            <a:xfrm>
              <a:off x="-58900271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1" name="Ellipse 690">
              <a:extLst>
                <a:ext uri="{FF2B5EF4-FFF2-40B4-BE49-F238E27FC236}">
                  <a16:creationId xmlns:a16="http://schemas.microsoft.com/office/drawing/2014/main" id="{6EEE93FF-7727-3C1E-373D-737D1C027CA1}"/>
                </a:ext>
              </a:extLst>
            </p:cNvPr>
            <p:cNvSpPr/>
            <p:nvPr/>
          </p:nvSpPr>
          <p:spPr>
            <a:xfrm>
              <a:off x="-59125998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2" name="Ellipse 691">
              <a:extLst>
                <a:ext uri="{FF2B5EF4-FFF2-40B4-BE49-F238E27FC236}">
                  <a16:creationId xmlns:a16="http://schemas.microsoft.com/office/drawing/2014/main" id="{F2AAEFC6-8F28-3514-6EC1-50FA0BD80C91}"/>
                </a:ext>
              </a:extLst>
            </p:cNvPr>
            <p:cNvSpPr/>
            <p:nvPr/>
          </p:nvSpPr>
          <p:spPr>
            <a:xfrm>
              <a:off x="-60220553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3" name="Ellipse 692">
              <a:extLst>
                <a:ext uri="{FF2B5EF4-FFF2-40B4-BE49-F238E27FC236}">
                  <a16:creationId xmlns:a16="http://schemas.microsoft.com/office/drawing/2014/main" id="{5083957B-8E76-8CB1-F8D3-3C6EDCF5B269}"/>
                </a:ext>
              </a:extLst>
            </p:cNvPr>
            <p:cNvSpPr/>
            <p:nvPr/>
          </p:nvSpPr>
          <p:spPr>
            <a:xfrm>
              <a:off x="-59352852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4" name="Ellipse 693">
              <a:extLst>
                <a:ext uri="{FF2B5EF4-FFF2-40B4-BE49-F238E27FC236}">
                  <a16:creationId xmlns:a16="http://schemas.microsoft.com/office/drawing/2014/main" id="{D8110E48-6C56-4B07-3914-76C3D2A822BC}"/>
                </a:ext>
              </a:extLst>
            </p:cNvPr>
            <p:cNvSpPr/>
            <p:nvPr/>
          </p:nvSpPr>
          <p:spPr>
            <a:xfrm>
              <a:off x="-59578578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5" name="Ellipse 694">
              <a:extLst>
                <a:ext uri="{FF2B5EF4-FFF2-40B4-BE49-F238E27FC236}">
                  <a16:creationId xmlns:a16="http://schemas.microsoft.com/office/drawing/2014/main" id="{1847E734-37EF-9348-AA1F-9A6C5781B1BD}"/>
                </a:ext>
              </a:extLst>
            </p:cNvPr>
            <p:cNvSpPr/>
            <p:nvPr/>
          </p:nvSpPr>
          <p:spPr>
            <a:xfrm>
              <a:off x="-58032490" y="-611864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6" name="Ellipse 695">
              <a:extLst>
                <a:ext uri="{FF2B5EF4-FFF2-40B4-BE49-F238E27FC236}">
                  <a16:creationId xmlns:a16="http://schemas.microsoft.com/office/drawing/2014/main" id="{BD5999C0-E5AB-E544-55FE-F6349BF72672}"/>
                </a:ext>
              </a:extLst>
            </p:cNvPr>
            <p:cNvSpPr/>
            <p:nvPr/>
          </p:nvSpPr>
          <p:spPr>
            <a:xfrm>
              <a:off x="-60673133" y="-677141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7" name="Ellipse 696">
              <a:extLst>
                <a:ext uri="{FF2B5EF4-FFF2-40B4-BE49-F238E27FC236}">
                  <a16:creationId xmlns:a16="http://schemas.microsoft.com/office/drawing/2014/main" id="{A79BDED2-F4C8-1FA8-BB58-55D04A2BD477}"/>
                </a:ext>
              </a:extLst>
            </p:cNvPr>
            <p:cNvSpPr/>
            <p:nvPr/>
          </p:nvSpPr>
          <p:spPr>
            <a:xfrm>
              <a:off x="-61615834" y="-722851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8" name="Ellipse 697">
              <a:extLst>
                <a:ext uri="{FF2B5EF4-FFF2-40B4-BE49-F238E27FC236}">
                  <a16:creationId xmlns:a16="http://schemas.microsoft.com/office/drawing/2014/main" id="{506D2272-BA7C-8917-F967-2C68A40460F9}"/>
                </a:ext>
              </a:extLst>
            </p:cNvPr>
            <p:cNvSpPr/>
            <p:nvPr/>
          </p:nvSpPr>
          <p:spPr>
            <a:xfrm>
              <a:off x="-59805432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9" name="Ellipse 698">
              <a:extLst>
                <a:ext uri="{FF2B5EF4-FFF2-40B4-BE49-F238E27FC236}">
                  <a16:creationId xmlns:a16="http://schemas.microsoft.com/office/drawing/2014/main" id="{A418A255-BEED-36B5-98DE-324C311082E8}"/>
                </a:ext>
              </a:extLst>
            </p:cNvPr>
            <p:cNvSpPr/>
            <p:nvPr/>
          </p:nvSpPr>
          <p:spPr>
            <a:xfrm>
              <a:off x="-55014831" y="-61184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0" name="Ellipse 699">
              <a:extLst>
                <a:ext uri="{FF2B5EF4-FFF2-40B4-BE49-F238E27FC236}">
                  <a16:creationId xmlns:a16="http://schemas.microsoft.com/office/drawing/2014/main" id="{55B3DEC1-82D4-5F68-F84A-C171138C464F}"/>
                </a:ext>
              </a:extLst>
            </p:cNvPr>
            <p:cNvSpPr/>
            <p:nvPr/>
          </p:nvSpPr>
          <p:spPr>
            <a:xfrm>
              <a:off x="-59277368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1" name="Ellipse 700">
              <a:extLst>
                <a:ext uri="{FF2B5EF4-FFF2-40B4-BE49-F238E27FC236}">
                  <a16:creationId xmlns:a16="http://schemas.microsoft.com/office/drawing/2014/main" id="{0B687F66-FFC5-3EC3-EC2C-C3497ABBDD42}"/>
                </a:ext>
              </a:extLst>
            </p:cNvPr>
            <p:cNvSpPr/>
            <p:nvPr/>
          </p:nvSpPr>
          <p:spPr>
            <a:xfrm>
              <a:off x="-60258093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2" name="Ellipse 701">
              <a:extLst>
                <a:ext uri="{FF2B5EF4-FFF2-40B4-BE49-F238E27FC236}">
                  <a16:creationId xmlns:a16="http://schemas.microsoft.com/office/drawing/2014/main" id="{9A489F02-4872-CA56-0AF6-96942ACF4A73}"/>
                </a:ext>
              </a:extLst>
            </p:cNvPr>
            <p:cNvSpPr/>
            <p:nvPr/>
          </p:nvSpPr>
          <p:spPr>
            <a:xfrm>
              <a:off x="-58824788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3" name="Ellipse 702">
              <a:extLst>
                <a:ext uri="{FF2B5EF4-FFF2-40B4-BE49-F238E27FC236}">
                  <a16:creationId xmlns:a16="http://schemas.microsoft.com/office/drawing/2014/main" id="{63562CF9-618C-14D3-A460-A09F04867543}"/>
                </a:ext>
              </a:extLst>
            </p:cNvPr>
            <p:cNvSpPr/>
            <p:nvPr/>
          </p:nvSpPr>
          <p:spPr>
            <a:xfrm>
              <a:off x="-60710674" y="-853471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4" name="Ellipse 703">
              <a:extLst>
                <a:ext uri="{FF2B5EF4-FFF2-40B4-BE49-F238E27FC236}">
                  <a16:creationId xmlns:a16="http://schemas.microsoft.com/office/drawing/2014/main" id="{0EE1F0BC-DB85-CE79-7F61-41E2153D3DA4}"/>
                </a:ext>
              </a:extLst>
            </p:cNvPr>
            <p:cNvSpPr/>
            <p:nvPr/>
          </p:nvSpPr>
          <p:spPr>
            <a:xfrm>
              <a:off x="-58749062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5" name="Ellipse 704">
              <a:extLst>
                <a:ext uri="{FF2B5EF4-FFF2-40B4-BE49-F238E27FC236}">
                  <a16:creationId xmlns:a16="http://schemas.microsoft.com/office/drawing/2014/main" id="{01B4B48D-CA8E-4627-98EB-BE95A359A53C}"/>
                </a:ext>
              </a:extLst>
            </p:cNvPr>
            <p:cNvSpPr/>
            <p:nvPr/>
          </p:nvSpPr>
          <p:spPr>
            <a:xfrm>
              <a:off x="-58372127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" name="Ellipse 705">
              <a:extLst>
                <a:ext uri="{FF2B5EF4-FFF2-40B4-BE49-F238E27FC236}">
                  <a16:creationId xmlns:a16="http://schemas.microsoft.com/office/drawing/2014/main" id="{94D3C3A8-CD69-CD56-9438-C3F989584437}"/>
                </a:ext>
              </a:extLst>
            </p:cNvPr>
            <p:cNvSpPr/>
            <p:nvPr/>
          </p:nvSpPr>
          <p:spPr>
            <a:xfrm>
              <a:off x="-58296482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7" name="Ellipse 706">
              <a:extLst>
                <a:ext uri="{FF2B5EF4-FFF2-40B4-BE49-F238E27FC236}">
                  <a16:creationId xmlns:a16="http://schemas.microsoft.com/office/drawing/2014/main" id="{0523FC88-7F80-76F8-DA91-EE4C6C018314}"/>
                </a:ext>
              </a:extLst>
            </p:cNvPr>
            <p:cNvSpPr/>
            <p:nvPr/>
          </p:nvSpPr>
          <p:spPr>
            <a:xfrm>
              <a:off x="-57919546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8" name="Ellipse 707">
              <a:extLst>
                <a:ext uri="{FF2B5EF4-FFF2-40B4-BE49-F238E27FC236}">
                  <a16:creationId xmlns:a16="http://schemas.microsoft.com/office/drawing/2014/main" id="{A355F627-3205-388F-5314-CEE1881C4F8F}"/>
                </a:ext>
              </a:extLst>
            </p:cNvPr>
            <p:cNvSpPr/>
            <p:nvPr/>
          </p:nvSpPr>
          <p:spPr>
            <a:xfrm>
              <a:off x="-57542530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9" name="Ellipse 708">
              <a:extLst>
                <a:ext uri="{FF2B5EF4-FFF2-40B4-BE49-F238E27FC236}">
                  <a16:creationId xmlns:a16="http://schemas.microsoft.com/office/drawing/2014/main" id="{997C0A88-AAB4-82EF-D64D-1439B8500B36}"/>
                </a:ext>
              </a:extLst>
            </p:cNvPr>
            <p:cNvSpPr/>
            <p:nvPr/>
          </p:nvSpPr>
          <p:spPr>
            <a:xfrm>
              <a:off x="-57617692" y="-68366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0" name="Ellipse 709">
              <a:extLst>
                <a:ext uri="{FF2B5EF4-FFF2-40B4-BE49-F238E27FC236}">
                  <a16:creationId xmlns:a16="http://schemas.microsoft.com/office/drawing/2014/main" id="{E92AC345-1920-3A54-7F04-1FA128CFEBEF}"/>
                </a:ext>
              </a:extLst>
            </p:cNvPr>
            <p:cNvSpPr/>
            <p:nvPr/>
          </p:nvSpPr>
          <p:spPr>
            <a:xfrm>
              <a:off x="-59164263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1" name="Ellipse 710">
              <a:extLst>
                <a:ext uri="{FF2B5EF4-FFF2-40B4-BE49-F238E27FC236}">
                  <a16:creationId xmlns:a16="http://schemas.microsoft.com/office/drawing/2014/main" id="{EF8D9DCA-3BF1-16C4-11FD-5A898C959C56}"/>
                </a:ext>
              </a:extLst>
            </p:cNvPr>
            <p:cNvSpPr/>
            <p:nvPr/>
          </p:nvSpPr>
          <p:spPr>
            <a:xfrm>
              <a:off x="-57768176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2" name="Ellipse 711">
              <a:extLst>
                <a:ext uri="{FF2B5EF4-FFF2-40B4-BE49-F238E27FC236}">
                  <a16:creationId xmlns:a16="http://schemas.microsoft.com/office/drawing/2014/main" id="{90FD205E-F88A-D9C2-1999-2C3356858A80}"/>
                </a:ext>
              </a:extLst>
            </p:cNvPr>
            <p:cNvSpPr/>
            <p:nvPr/>
          </p:nvSpPr>
          <p:spPr>
            <a:xfrm>
              <a:off x="-59616844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3" name="Ellipse 712">
              <a:extLst>
                <a:ext uri="{FF2B5EF4-FFF2-40B4-BE49-F238E27FC236}">
                  <a16:creationId xmlns:a16="http://schemas.microsoft.com/office/drawing/2014/main" id="{AAFAE42C-1F94-49FD-D180-1AF2FA2E78B6}"/>
                </a:ext>
              </a:extLst>
            </p:cNvPr>
            <p:cNvSpPr/>
            <p:nvPr/>
          </p:nvSpPr>
          <p:spPr>
            <a:xfrm>
              <a:off x="-5799511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4" name="Ellipse 713">
              <a:extLst>
                <a:ext uri="{FF2B5EF4-FFF2-40B4-BE49-F238E27FC236}">
                  <a16:creationId xmlns:a16="http://schemas.microsoft.com/office/drawing/2014/main" id="{5D2AC74A-2C38-9FFD-5D3F-C378014F9BAB}"/>
                </a:ext>
              </a:extLst>
            </p:cNvPr>
            <p:cNvSpPr/>
            <p:nvPr/>
          </p:nvSpPr>
          <p:spPr>
            <a:xfrm>
              <a:off x="-58937651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5" name="Ellipse 714">
              <a:extLst>
                <a:ext uri="{FF2B5EF4-FFF2-40B4-BE49-F238E27FC236}">
                  <a16:creationId xmlns:a16="http://schemas.microsoft.com/office/drawing/2014/main" id="{EAF02E38-922C-8F2A-61CD-EA9193563A75}"/>
                </a:ext>
              </a:extLst>
            </p:cNvPr>
            <p:cNvSpPr/>
            <p:nvPr/>
          </p:nvSpPr>
          <p:spPr>
            <a:xfrm>
              <a:off x="-57843901" y="-7359103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6" name="Ellipse 715">
              <a:extLst>
                <a:ext uri="{FF2B5EF4-FFF2-40B4-BE49-F238E27FC236}">
                  <a16:creationId xmlns:a16="http://schemas.microsoft.com/office/drawing/2014/main" id="{7DD7780B-EFED-9595-7C42-1B0765487BF5}"/>
                </a:ext>
              </a:extLst>
            </p:cNvPr>
            <p:cNvSpPr/>
            <p:nvPr/>
          </p:nvSpPr>
          <p:spPr>
            <a:xfrm>
              <a:off x="-58220756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7" name="Ellipse 716">
              <a:extLst>
                <a:ext uri="{FF2B5EF4-FFF2-40B4-BE49-F238E27FC236}">
                  <a16:creationId xmlns:a16="http://schemas.microsoft.com/office/drawing/2014/main" id="{13157DB8-5ACA-23FD-89FD-82CFDCFC14B2}"/>
                </a:ext>
              </a:extLst>
            </p:cNvPr>
            <p:cNvSpPr/>
            <p:nvPr/>
          </p:nvSpPr>
          <p:spPr>
            <a:xfrm>
              <a:off x="-5844769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8" name="Ellipse 717">
              <a:extLst>
                <a:ext uri="{FF2B5EF4-FFF2-40B4-BE49-F238E27FC236}">
                  <a16:creationId xmlns:a16="http://schemas.microsoft.com/office/drawing/2014/main" id="{D921F5F1-8459-9F08-94C7-20A431E2C6BA}"/>
                </a:ext>
              </a:extLst>
            </p:cNvPr>
            <p:cNvSpPr/>
            <p:nvPr/>
          </p:nvSpPr>
          <p:spPr>
            <a:xfrm>
              <a:off x="-62030955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9" name="Ellipse 718">
              <a:extLst>
                <a:ext uri="{FF2B5EF4-FFF2-40B4-BE49-F238E27FC236}">
                  <a16:creationId xmlns:a16="http://schemas.microsoft.com/office/drawing/2014/main" id="{8A43B247-3B59-ACD3-F8D7-2568EEB4275E}"/>
                </a:ext>
              </a:extLst>
            </p:cNvPr>
            <p:cNvSpPr/>
            <p:nvPr/>
          </p:nvSpPr>
          <p:spPr>
            <a:xfrm>
              <a:off x="-58635877" y="-598717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0" name="Ellipse 719">
              <a:extLst>
                <a:ext uri="{FF2B5EF4-FFF2-40B4-BE49-F238E27FC236}">
                  <a16:creationId xmlns:a16="http://schemas.microsoft.com/office/drawing/2014/main" id="{DD1E7B1E-5B04-727F-54CA-574E0F69B797}"/>
                </a:ext>
              </a:extLst>
            </p:cNvPr>
            <p:cNvSpPr/>
            <p:nvPr/>
          </p:nvSpPr>
          <p:spPr>
            <a:xfrm>
              <a:off x="-58673337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1" name="Ellipse 720">
              <a:extLst>
                <a:ext uri="{FF2B5EF4-FFF2-40B4-BE49-F238E27FC236}">
                  <a16:creationId xmlns:a16="http://schemas.microsoft.com/office/drawing/2014/main" id="{13F80606-02B9-512C-4BD9-7CF6A3C69FC4}"/>
                </a:ext>
              </a:extLst>
            </p:cNvPr>
            <p:cNvSpPr/>
            <p:nvPr/>
          </p:nvSpPr>
          <p:spPr>
            <a:xfrm>
              <a:off x="-5890027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2" name="Ellipse 721">
              <a:extLst>
                <a:ext uri="{FF2B5EF4-FFF2-40B4-BE49-F238E27FC236}">
                  <a16:creationId xmlns:a16="http://schemas.microsoft.com/office/drawing/2014/main" id="{67F324BA-50A7-51E0-1D62-709ECF77F368}"/>
                </a:ext>
              </a:extLst>
            </p:cNvPr>
            <p:cNvSpPr/>
            <p:nvPr/>
          </p:nvSpPr>
          <p:spPr>
            <a:xfrm>
              <a:off x="-60069424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3" name="Ellipse 722">
              <a:extLst>
                <a:ext uri="{FF2B5EF4-FFF2-40B4-BE49-F238E27FC236}">
                  <a16:creationId xmlns:a16="http://schemas.microsoft.com/office/drawing/2014/main" id="{4BCC7711-001F-7D7B-0E8A-CF8D481E85EE}"/>
                </a:ext>
              </a:extLst>
            </p:cNvPr>
            <p:cNvSpPr/>
            <p:nvPr/>
          </p:nvSpPr>
          <p:spPr>
            <a:xfrm>
              <a:off x="-59050836" y="-68366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4" name="Ellipse 723">
              <a:extLst>
                <a:ext uri="{FF2B5EF4-FFF2-40B4-BE49-F238E27FC236}">
                  <a16:creationId xmlns:a16="http://schemas.microsoft.com/office/drawing/2014/main" id="{BA8215C7-14AC-3CBE-9660-B5DCDDA148D2}"/>
                </a:ext>
              </a:extLst>
            </p:cNvPr>
            <p:cNvSpPr/>
            <p:nvPr/>
          </p:nvSpPr>
          <p:spPr>
            <a:xfrm>
              <a:off x="-59125998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5" name="Ellipse 724">
              <a:extLst>
                <a:ext uri="{FF2B5EF4-FFF2-40B4-BE49-F238E27FC236}">
                  <a16:creationId xmlns:a16="http://schemas.microsoft.com/office/drawing/2014/main" id="{B40B3D09-FC3F-4430-CDE3-44FA668D6D79}"/>
                </a:ext>
              </a:extLst>
            </p:cNvPr>
            <p:cNvSpPr/>
            <p:nvPr/>
          </p:nvSpPr>
          <p:spPr>
            <a:xfrm>
              <a:off x="-58485070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6" name="Ellipse 725">
              <a:extLst>
                <a:ext uri="{FF2B5EF4-FFF2-40B4-BE49-F238E27FC236}">
                  <a16:creationId xmlns:a16="http://schemas.microsoft.com/office/drawing/2014/main" id="{5EA735EB-9E1B-FDE4-EF58-379E727CA5D8}"/>
                </a:ext>
              </a:extLst>
            </p:cNvPr>
            <p:cNvSpPr/>
            <p:nvPr/>
          </p:nvSpPr>
          <p:spPr>
            <a:xfrm>
              <a:off x="-5935285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7" name="Ellipse 726">
              <a:extLst>
                <a:ext uri="{FF2B5EF4-FFF2-40B4-BE49-F238E27FC236}">
                  <a16:creationId xmlns:a16="http://schemas.microsoft.com/office/drawing/2014/main" id="{FD67FA5A-30B8-5096-52B8-F2C5CB5BEF93}"/>
                </a:ext>
              </a:extLst>
            </p:cNvPr>
            <p:cNvSpPr/>
            <p:nvPr/>
          </p:nvSpPr>
          <p:spPr>
            <a:xfrm>
              <a:off x="-57580232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8" name="Ellipse 727">
              <a:extLst>
                <a:ext uri="{FF2B5EF4-FFF2-40B4-BE49-F238E27FC236}">
                  <a16:creationId xmlns:a16="http://schemas.microsoft.com/office/drawing/2014/main" id="{89952906-23D8-5F91-6869-81B7891E6646}"/>
                </a:ext>
              </a:extLst>
            </p:cNvPr>
            <p:cNvSpPr/>
            <p:nvPr/>
          </p:nvSpPr>
          <p:spPr>
            <a:xfrm>
              <a:off x="-59503417" y="-68366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9" name="Ellipse 728">
              <a:extLst>
                <a:ext uri="{FF2B5EF4-FFF2-40B4-BE49-F238E27FC236}">
                  <a16:creationId xmlns:a16="http://schemas.microsoft.com/office/drawing/2014/main" id="{33DCE629-7A5A-B0F6-40C1-612C8C98C144}"/>
                </a:ext>
              </a:extLst>
            </p:cNvPr>
            <p:cNvSpPr/>
            <p:nvPr/>
          </p:nvSpPr>
          <p:spPr>
            <a:xfrm>
              <a:off x="-59578578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0" name="Ellipse 729">
              <a:extLst>
                <a:ext uri="{FF2B5EF4-FFF2-40B4-BE49-F238E27FC236}">
                  <a16:creationId xmlns:a16="http://schemas.microsoft.com/office/drawing/2014/main" id="{2ABA9FE8-F76B-009A-BFEE-6280FF8999F6}"/>
                </a:ext>
              </a:extLst>
            </p:cNvPr>
            <p:cNvSpPr/>
            <p:nvPr/>
          </p:nvSpPr>
          <p:spPr>
            <a:xfrm>
              <a:off x="-59541199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1" name="Ellipse 730">
              <a:extLst>
                <a:ext uri="{FF2B5EF4-FFF2-40B4-BE49-F238E27FC236}">
                  <a16:creationId xmlns:a16="http://schemas.microsoft.com/office/drawing/2014/main" id="{50D0AF0D-1C23-C7DE-E160-A944FC5695E8}"/>
                </a:ext>
              </a:extLst>
            </p:cNvPr>
            <p:cNvSpPr/>
            <p:nvPr/>
          </p:nvSpPr>
          <p:spPr>
            <a:xfrm>
              <a:off x="-5980543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2" name="Ellipse 731">
              <a:extLst>
                <a:ext uri="{FF2B5EF4-FFF2-40B4-BE49-F238E27FC236}">
                  <a16:creationId xmlns:a16="http://schemas.microsoft.com/office/drawing/2014/main" id="{CC58B510-58FB-7BDB-5D3E-AD4D7E079E2C}"/>
                </a:ext>
              </a:extLst>
            </p:cNvPr>
            <p:cNvSpPr/>
            <p:nvPr/>
          </p:nvSpPr>
          <p:spPr>
            <a:xfrm>
              <a:off x="-62031035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3" name="Ellipse 732">
              <a:extLst>
                <a:ext uri="{FF2B5EF4-FFF2-40B4-BE49-F238E27FC236}">
                  <a16:creationId xmlns:a16="http://schemas.microsoft.com/office/drawing/2014/main" id="{25B89C34-0B7A-DE01-2FCF-BFBBEBD09A7F}"/>
                </a:ext>
              </a:extLst>
            </p:cNvPr>
            <p:cNvSpPr/>
            <p:nvPr/>
          </p:nvSpPr>
          <p:spPr>
            <a:xfrm>
              <a:off x="-61804262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4" name="Ellipse 733">
              <a:extLst>
                <a:ext uri="{FF2B5EF4-FFF2-40B4-BE49-F238E27FC236}">
                  <a16:creationId xmlns:a16="http://schemas.microsoft.com/office/drawing/2014/main" id="{3095FD67-F376-BB6F-997F-3AC62EDD07CF}"/>
                </a:ext>
              </a:extLst>
            </p:cNvPr>
            <p:cNvSpPr/>
            <p:nvPr/>
          </p:nvSpPr>
          <p:spPr>
            <a:xfrm>
              <a:off x="-58183296" y="-598717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5" name="Ellipse 734">
              <a:extLst>
                <a:ext uri="{FF2B5EF4-FFF2-40B4-BE49-F238E27FC236}">
                  <a16:creationId xmlns:a16="http://schemas.microsoft.com/office/drawing/2014/main" id="{3D5D65F9-3646-8F53-7039-DC9629B2BC37}"/>
                </a:ext>
              </a:extLst>
            </p:cNvPr>
            <p:cNvSpPr/>
            <p:nvPr/>
          </p:nvSpPr>
          <p:spPr>
            <a:xfrm>
              <a:off x="-61804181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6" name="Ellipse 735">
              <a:extLst>
                <a:ext uri="{FF2B5EF4-FFF2-40B4-BE49-F238E27FC236}">
                  <a16:creationId xmlns:a16="http://schemas.microsoft.com/office/drawing/2014/main" id="{1468D249-6DBB-CCFA-DE28-0AB81E8BEC5B}"/>
                </a:ext>
              </a:extLst>
            </p:cNvPr>
            <p:cNvSpPr/>
            <p:nvPr/>
          </p:nvSpPr>
          <p:spPr>
            <a:xfrm>
              <a:off x="-60522085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7" name="Ellipse 736">
              <a:extLst>
                <a:ext uri="{FF2B5EF4-FFF2-40B4-BE49-F238E27FC236}">
                  <a16:creationId xmlns:a16="http://schemas.microsoft.com/office/drawing/2014/main" id="{0D05A712-86DA-B117-7F71-968FEFFFB86D}"/>
                </a:ext>
              </a:extLst>
            </p:cNvPr>
            <p:cNvSpPr/>
            <p:nvPr/>
          </p:nvSpPr>
          <p:spPr>
            <a:xfrm>
              <a:off x="-58032490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8" name="Ellipse 737">
              <a:extLst>
                <a:ext uri="{FF2B5EF4-FFF2-40B4-BE49-F238E27FC236}">
                  <a16:creationId xmlns:a16="http://schemas.microsoft.com/office/drawing/2014/main" id="{9E624239-72F9-8ADF-5C55-769EE7DD2D44}"/>
                </a:ext>
              </a:extLst>
            </p:cNvPr>
            <p:cNvSpPr/>
            <p:nvPr/>
          </p:nvSpPr>
          <p:spPr>
            <a:xfrm>
              <a:off x="-61578455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9" name="Ellipse 738">
              <a:extLst>
                <a:ext uri="{FF2B5EF4-FFF2-40B4-BE49-F238E27FC236}">
                  <a16:creationId xmlns:a16="http://schemas.microsoft.com/office/drawing/2014/main" id="{1E0A770F-9AA2-3F51-2F81-70C9F6A3F66F}"/>
                </a:ext>
              </a:extLst>
            </p:cNvPr>
            <p:cNvSpPr/>
            <p:nvPr/>
          </p:nvSpPr>
          <p:spPr>
            <a:xfrm>
              <a:off x="-60031159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0" name="Ellipse 739">
              <a:extLst>
                <a:ext uri="{FF2B5EF4-FFF2-40B4-BE49-F238E27FC236}">
                  <a16:creationId xmlns:a16="http://schemas.microsoft.com/office/drawing/2014/main" id="{666FB059-71CA-5FC7-DF83-6B664F0AEEF0}"/>
                </a:ext>
              </a:extLst>
            </p:cNvPr>
            <p:cNvSpPr/>
            <p:nvPr/>
          </p:nvSpPr>
          <p:spPr>
            <a:xfrm>
              <a:off x="-54864346" y="-598733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1" name="Ellipse 740">
              <a:extLst>
                <a:ext uri="{FF2B5EF4-FFF2-40B4-BE49-F238E27FC236}">
                  <a16:creationId xmlns:a16="http://schemas.microsoft.com/office/drawing/2014/main" id="{CFDACF73-A0B5-3375-18DD-02F0CF04A501}"/>
                </a:ext>
              </a:extLst>
            </p:cNvPr>
            <p:cNvSpPr/>
            <p:nvPr/>
          </p:nvSpPr>
          <p:spPr>
            <a:xfrm>
              <a:off x="-6135152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2" name="Ellipse 741">
              <a:extLst>
                <a:ext uri="{FF2B5EF4-FFF2-40B4-BE49-F238E27FC236}">
                  <a16:creationId xmlns:a16="http://schemas.microsoft.com/office/drawing/2014/main" id="{B41ACE60-92E4-9B73-DF3D-89E5061CAD71}"/>
                </a:ext>
              </a:extLst>
            </p:cNvPr>
            <p:cNvSpPr/>
            <p:nvPr/>
          </p:nvSpPr>
          <p:spPr>
            <a:xfrm>
              <a:off x="-58937651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3" name="Ellipse 742">
              <a:extLst>
                <a:ext uri="{FF2B5EF4-FFF2-40B4-BE49-F238E27FC236}">
                  <a16:creationId xmlns:a16="http://schemas.microsoft.com/office/drawing/2014/main" id="{10E8FC26-39F4-7F57-6851-01E828A7AE1A}"/>
                </a:ext>
              </a:extLst>
            </p:cNvPr>
            <p:cNvSpPr/>
            <p:nvPr/>
          </p:nvSpPr>
          <p:spPr>
            <a:xfrm>
              <a:off x="-59993779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4" name="Ellipse 743">
              <a:extLst>
                <a:ext uri="{FF2B5EF4-FFF2-40B4-BE49-F238E27FC236}">
                  <a16:creationId xmlns:a16="http://schemas.microsoft.com/office/drawing/2014/main" id="{05DE4830-A9F7-9D33-B75D-B7D78865FCBE}"/>
                </a:ext>
              </a:extLst>
            </p:cNvPr>
            <p:cNvSpPr/>
            <p:nvPr/>
          </p:nvSpPr>
          <p:spPr>
            <a:xfrm>
              <a:off x="-61125875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5" name="Ellipse 744">
              <a:extLst>
                <a:ext uri="{FF2B5EF4-FFF2-40B4-BE49-F238E27FC236}">
                  <a16:creationId xmlns:a16="http://schemas.microsoft.com/office/drawing/2014/main" id="{6DF3F2A1-9A3C-4BEE-07CB-0D9C8C9AA308}"/>
                </a:ext>
              </a:extLst>
            </p:cNvPr>
            <p:cNvSpPr/>
            <p:nvPr/>
          </p:nvSpPr>
          <p:spPr>
            <a:xfrm>
              <a:off x="-60974665" y="-8600367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6" name="Ellipse 745">
              <a:extLst>
                <a:ext uri="{FF2B5EF4-FFF2-40B4-BE49-F238E27FC236}">
                  <a16:creationId xmlns:a16="http://schemas.microsoft.com/office/drawing/2014/main" id="{2BA87433-F304-EBFF-BAFB-230ED0B27BCC}"/>
                </a:ext>
              </a:extLst>
            </p:cNvPr>
            <p:cNvSpPr/>
            <p:nvPr/>
          </p:nvSpPr>
          <p:spPr>
            <a:xfrm>
              <a:off x="-61578294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7" name="Ellipse 746">
              <a:extLst>
                <a:ext uri="{FF2B5EF4-FFF2-40B4-BE49-F238E27FC236}">
                  <a16:creationId xmlns:a16="http://schemas.microsoft.com/office/drawing/2014/main" id="{6C6E4872-B7B8-9A43-12AB-E8547E29A428}"/>
                </a:ext>
              </a:extLst>
            </p:cNvPr>
            <p:cNvSpPr/>
            <p:nvPr/>
          </p:nvSpPr>
          <p:spPr>
            <a:xfrm>
              <a:off x="-6089894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8" name="Ellipse 747">
              <a:extLst>
                <a:ext uri="{FF2B5EF4-FFF2-40B4-BE49-F238E27FC236}">
                  <a16:creationId xmlns:a16="http://schemas.microsoft.com/office/drawing/2014/main" id="{0DC1AFA7-EE77-72E8-D368-18E4740FD166}"/>
                </a:ext>
              </a:extLst>
            </p:cNvPr>
            <p:cNvSpPr/>
            <p:nvPr/>
          </p:nvSpPr>
          <p:spPr>
            <a:xfrm>
              <a:off x="-58522853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9" name="Ellipse 748">
              <a:extLst>
                <a:ext uri="{FF2B5EF4-FFF2-40B4-BE49-F238E27FC236}">
                  <a16:creationId xmlns:a16="http://schemas.microsoft.com/office/drawing/2014/main" id="{6020562B-6B59-6A59-57AF-E85499167242}"/>
                </a:ext>
              </a:extLst>
            </p:cNvPr>
            <p:cNvSpPr/>
            <p:nvPr/>
          </p:nvSpPr>
          <p:spPr>
            <a:xfrm>
              <a:off x="-60748053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0" name="Ellipse 749">
              <a:extLst>
                <a:ext uri="{FF2B5EF4-FFF2-40B4-BE49-F238E27FC236}">
                  <a16:creationId xmlns:a16="http://schemas.microsoft.com/office/drawing/2014/main" id="{5DA2940A-B106-E9C8-7BF0-566D3D89676D}"/>
                </a:ext>
              </a:extLst>
            </p:cNvPr>
            <p:cNvSpPr/>
            <p:nvPr/>
          </p:nvSpPr>
          <p:spPr>
            <a:xfrm>
              <a:off x="-60673294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1" name="Ellipse 750">
              <a:extLst>
                <a:ext uri="{FF2B5EF4-FFF2-40B4-BE49-F238E27FC236}">
                  <a16:creationId xmlns:a16="http://schemas.microsoft.com/office/drawing/2014/main" id="{066CC7C3-4CEF-41A1-CB0C-2EFBF7A35863}"/>
                </a:ext>
              </a:extLst>
            </p:cNvPr>
            <p:cNvSpPr/>
            <p:nvPr/>
          </p:nvSpPr>
          <p:spPr>
            <a:xfrm>
              <a:off x="-60258093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2" name="Ellipse 751">
              <a:extLst>
                <a:ext uri="{FF2B5EF4-FFF2-40B4-BE49-F238E27FC236}">
                  <a16:creationId xmlns:a16="http://schemas.microsoft.com/office/drawing/2014/main" id="{E3BDC8BE-2F25-EF33-2858-2D49033DF44C}"/>
                </a:ext>
              </a:extLst>
            </p:cNvPr>
            <p:cNvSpPr/>
            <p:nvPr/>
          </p:nvSpPr>
          <p:spPr>
            <a:xfrm>
              <a:off x="-58598175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3" name="Ellipse 752">
              <a:extLst>
                <a:ext uri="{FF2B5EF4-FFF2-40B4-BE49-F238E27FC236}">
                  <a16:creationId xmlns:a16="http://schemas.microsoft.com/office/drawing/2014/main" id="{8385B63B-1B69-4C05-C7B0-D9B3C77647C5}"/>
                </a:ext>
              </a:extLst>
            </p:cNvPr>
            <p:cNvSpPr/>
            <p:nvPr/>
          </p:nvSpPr>
          <p:spPr>
            <a:xfrm>
              <a:off x="-6044636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4" name="Ellipse 753">
              <a:extLst>
                <a:ext uri="{FF2B5EF4-FFF2-40B4-BE49-F238E27FC236}">
                  <a16:creationId xmlns:a16="http://schemas.microsoft.com/office/drawing/2014/main" id="{C78BD44C-7FD6-05AE-484A-557C46600019}"/>
                </a:ext>
              </a:extLst>
            </p:cNvPr>
            <p:cNvSpPr/>
            <p:nvPr/>
          </p:nvSpPr>
          <p:spPr>
            <a:xfrm>
              <a:off x="-58636038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5" name="Ellipse 754">
              <a:extLst>
                <a:ext uri="{FF2B5EF4-FFF2-40B4-BE49-F238E27FC236}">
                  <a16:creationId xmlns:a16="http://schemas.microsoft.com/office/drawing/2014/main" id="{71AD3047-3510-E61B-7D18-18793F59DB94}"/>
                </a:ext>
              </a:extLst>
            </p:cNvPr>
            <p:cNvSpPr/>
            <p:nvPr/>
          </p:nvSpPr>
          <p:spPr>
            <a:xfrm>
              <a:off x="-60295392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6" name="Ellipse 755">
              <a:extLst>
                <a:ext uri="{FF2B5EF4-FFF2-40B4-BE49-F238E27FC236}">
                  <a16:creationId xmlns:a16="http://schemas.microsoft.com/office/drawing/2014/main" id="{944F769D-3DBF-61C0-BA3C-019A5F54F88B}"/>
                </a:ext>
              </a:extLst>
            </p:cNvPr>
            <p:cNvSpPr/>
            <p:nvPr/>
          </p:nvSpPr>
          <p:spPr>
            <a:xfrm>
              <a:off x="-60220714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7" name="Ellipse 756">
              <a:extLst>
                <a:ext uri="{FF2B5EF4-FFF2-40B4-BE49-F238E27FC236}">
                  <a16:creationId xmlns:a16="http://schemas.microsoft.com/office/drawing/2014/main" id="{6C9A9542-55E2-6356-3320-F50AE6EA2C8B}"/>
                </a:ext>
              </a:extLst>
            </p:cNvPr>
            <p:cNvSpPr/>
            <p:nvPr/>
          </p:nvSpPr>
          <p:spPr>
            <a:xfrm>
              <a:off x="-59428013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8" name="Ellipse 757">
              <a:extLst>
                <a:ext uri="{FF2B5EF4-FFF2-40B4-BE49-F238E27FC236}">
                  <a16:creationId xmlns:a16="http://schemas.microsoft.com/office/drawing/2014/main" id="{973E502C-7015-4CE1-4585-C7133A6651CA}"/>
                </a:ext>
              </a:extLst>
            </p:cNvPr>
            <p:cNvSpPr/>
            <p:nvPr/>
          </p:nvSpPr>
          <p:spPr>
            <a:xfrm>
              <a:off x="-6044636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9" name="Ellipse 758">
              <a:extLst>
                <a:ext uri="{FF2B5EF4-FFF2-40B4-BE49-F238E27FC236}">
                  <a16:creationId xmlns:a16="http://schemas.microsoft.com/office/drawing/2014/main" id="{93850D55-0FBA-CDA3-F46C-8E2790AC35D7}"/>
                </a:ext>
              </a:extLst>
            </p:cNvPr>
            <p:cNvSpPr/>
            <p:nvPr/>
          </p:nvSpPr>
          <p:spPr>
            <a:xfrm>
              <a:off x="-59993779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0" name="Ellipse 759">
              <a:extLst>
                <a:ext uri="{FF2B5EF4-FFF2-40B4-BE49-F238E27FC236}">
                  <a16:creationId xmlns:a16="http://schemas.microsoft.com/office/drawing/2014/main" id="{3229FDD1-371C-6E22-7AEB-07FCC13303B9}"/>
                </a:ext>
              </a:extLst>
            </p:cNvPr>
            <p:cNvSpPr/>
            <p:nvPr/>
          </p:nvSpPr>
          <p:spPr>
            <a:xfrm>
              <a:off x="-59503417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1" name="Ellipse 760">
              <a:extLst>
                <a:ext uri="{FF2B5EF4-FFF2-40B4-BE49-F238E27FC236}">
                  <a16:creationId xmlns:a16="http://schemas.microsoft.com/office/drawing/2014/main" id="{6BA7D400-19FB-BB34-6189-79CBEFEBE9B6}"/>
                </a:ext>
              </a:extLst>
            </p:cNvPr>
            <p:cNvSpPr/>
            <p:nvPr/>
          </p:nvSpPr>
          <p:spPr>
            <a:xfrm>
              <a:off x="-59842812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2" name="Ellipse 761">
              <a:extLst>
                <a:ext uri="{FF2B5EF4-FFF2-40B4-BE49-F238E27FC236}">
                  <a16:creationId xmlns:a16="http://schemas.microsoft.com/office/drawing/2014/main" id="{7C459D88-463E-23F1-82FC-3EAB988CF2AB}"/>
                </a:ext>
              </a:extLst>
            </p:cNvPr>
            <p:cNvSpPr/>
            <p:nvPr/>
          </p:nvSpPr>
          <p:spPr>
            <a:xfrm>
              <a:off x="-58485070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3" name="Ellipse 762">
              <a:extLst>
                <a:ext uri="{FF2B5EF4-FFF2-40B4-BE49-F238E27FC236}">
                  <a16:creationId xmlns:a16="http://schemas.microsoft.com/office/drawing/2014/main" id="{58CB829E-48C7-5877-862D-CC283CEBA104}"/>
                </a:ext>
              </a:extLst>
            </p:cNvPr>
            <p:cNvSpPr/>
            <p:nvPr/>
          </p:nvSpPr>
          <p:spPr>
            <a:xfrm>
              <a:off x="-60673294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4" name="Ellipse 763">
              <a:extLst>
                <a:ext uri="{FF2B5EF4-FFF2-40B4-BE49-F238E27FC236}">
                  <a16:creationId xmlns:a16="http://schemas.microsoft.com/office/drawing/2014/main" id="{BD621A28-8CCA-3E4B-3E65-28FC6E5BADEC}"/>
                </a:ext>
              </a:extLst>
            </p:cNvPr>
            <p:cNvSpPr/>
            <p:nvPr/>
          </p:nvSpPr>
          <p:spPr>
            <a:xfrm>
              <a:off x="-61125714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5" name="Ellipse 764">
              <a:extLst>
                <a:ext uri="{FF2B5EF4-FFF2-40B4-BE49-F238E27FC236}">
                  <a16:creationId xmlns:a16="http://schemas.microsoft.com/office/drawing/2014/main" id="{E6DC8BD8-BD57-712B-D251-8723D01AB77D}"/>
                </a:ext>
              </a:extLst>
            </p:cNvPr>
            <p:cNvSpPr/>
            <p:nvPr/>
          </p:nvSpPr>
          <p:spPr>
            <a:xfrm>
              <a:off x="-59541199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6" name="Ellipse 765">
              <a:extLst>
                <a:ext uri="{FF2B5EF4-FFF2-40B4-BE49-F238E27FC236}">
                  <a16:creationId xmlns:a16="http://schemas.microsoft.com/office/drawing/2014/main" id="{54B54BF4-4E0E-3989-8002-EE016CDD0E8D}"/>
                </a:ext>
              </a:extLst>
            </p:cNvPr>
            <p:cNvSpPr/>
            <p:nvPr/>
          </p:nvSpPr>
          <p:spPr>
            <a:xfrm>
              <a:off x="-59880594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7" name="Ellipse 766">
              <a:extLst>
                <a:ext uri="{FF2B5EF4-FFF2-40B4-BE49-F238E27FC236}">
                  <a16:creationId xmlns:a16="http://schemas.microsoft.com/office/drawing/2014/main" id="{B672121C-9FEC-BBB1-9D76-11FFE7D01FE8}"/>
                </a:ext>
              </a:extLst>
            </p:cNvPr>
            <p:cNvSpPr/>
            <p:nvPr/>
          </p:nvSpPr>
          <p:spPr>
            <a:xfrm>
              <a:off x="-59390231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8" name="Ellipse 767">
              <a:extLst>
                <a:ext uri="{FF2B5EF4-FFF2-40B4-BE49-F238E27FC236}">
                  <a16:creationId xmlns:a16="http://schemas.microsoft.com/office/drawing/2014/main" id="{B34F61B7-ECCC-CAC6-6CA1-9B508BAE4CE2}"/>
                </a:ext>
              </a:extLst>
            </p:cNvPr>
            <p:cNvSpPr/>
            <p:nvPr/>
          </p:nvSpPr>
          <p:spPr>
            <a:xfrm>
              <a:off x="-59955997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9" name="Ellipse 768">
              <a:extLst>
                <a:ext uri="{FF2B5EF4-FFF2-40B4-BE49-F238E27FC236}">
                  <a16:creationId xmlns:a16="http://schemas.microsoft.com/office/drawing/2014/main" id="{DE2E1273-D8D0-F997-FD37-D4567F66D437}"/>
                </a:ext>
              </a:extLst>
            </p:cNvPr>
            <p:cNvSpPr/>
            <p:nvPr/>
          </p:nvSpPr>
          <p:spPr>
            <a:xfrm>
              <a:off x="-60483739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0" name="Ellipse 769">
              <a:extLst>
                <a:ext uri="{FF2B5EF4-FFF2-40B4-BE49-F238E27FC236}">
                  <a16:creationId xmlns:a16="http://schemas.microsoft.com/office/drawing/2014/main" id="{1059760A-9B8A-2175-5BD0-A6DF518A6447}"/>
                </a:ext>
              </a:extLst>
            </p:cNvPr>
            <p:cNvSpPr/>
            <p:nvPr/>
          </p:nvSpPr>
          <p:spPr>
            <a:xfrm>
              <a:off x="-6089894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1" name="Ellipse 770">
              <a:extLst>
                <a:ext uri="{FF2B5EF4-FFF2-40B4-BE49-F238E27FC236}">
                  <a16:creationId xmlns:a16="http://schemas.microsoft.com/office/drawing/2014/main" id="{B2B77947-EB7D-27AC-85AA-2CA1030ED2E1}"/>
                </a:ext>
              </a:extLst>
            </p:cNvPr>
            <p:cNvSpPr/>
            <p:nvPr/>
          </p:nvSpPr>
          <p:spPr>
            <a:xfrm>
              <a:off x="-59088618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2" name="Ellipse 771">
              <a:extLst>
                <a:ext uri="{FF2B5EF4-FFF2-40B4-BE49-F238E27FC236}">
                  <a16:creationId xmlns:a16="http://schemas.microsoft.com/office/drawing/2014/main" id="{027FFFDA-F9D3-CE14-4A87-57BF24C02DC7}"/>
                </a:ext>
              </a:extLst>
            </p:cNvPr>
            <p:cNvSpPr/>
            <p:nvPr/>
          </p:nvSpPr>
          <p:spPr>
            <a:xfrm>
              <a:off x="-57805716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3" name="Ellipse 772">
              <a:extLst>
                <a:ext uri="{FF2B5EF4-FFF2-40B4-BE49-F238E27FC236}">
                  <a16:creationId xmlns:a16="http://schemas.microsoft.com/office/drawing/2014/main" id="{FAE254D3-CF89-8E3B-F88B-716E8FFF4D54}"/>
                </a:ext>
              </a:extLst>
            </p:cNvPr>
            <p:cNvSpPr/>
            <p:nvPr/>
          </p:nvSpPr>
          <p:spPr>
            <a:xfrm>
              <a:off x="-58937651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4" name="Ellipse 773">
              <a:extLst>
                <a:ext uri="{FF2B5EF4-FFF2-40B4-BE49-F238E27FC236}">
                  <a16:creationId xmlns:a16="http://schemas.microsoft.com/office/drawing/2014/main" id="{2AC8BD49-6A0C-EE70-28C5-60E195F4C571}"/>
                </a:ext>
              </a:extLst>
            </p:cNvPr>
            <p:cNvSpPr/>
            <p:nvPr/>
          </p:nvSpPr>
          <p:spPr>
            <a:xfrm>
              <a:off x="-58183377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5" name="Ellipse 774">
              <a:extLst>
                <a:ext uri="{FF2B5EF4-FFF2-40B4-BE49-F238E27FC236}">
                  <a16:creationId xmlns:a16="http://schemas.microsoft.com/office/drawing/2014/main" id="{A50F3287-B1A0-2862-E023-2E921786AF3E}"/>
                </a:ext>
              </a:extLst>
            </p:cNvPr>
            <p:cNvSpPr/>
            <p:nvPr/>
          </p:nvSpPr>
          <p:spPr>
            <a:xfrm>
              <a:off x="-61125875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6" name="Ellipse 775">
              <a:extLst>
                <a:ext uri="{FF2B5EF4-FFF2-40B4-BE49-F238E27FC236}">
                  <a16:creationId xmlns:a16="http://schemas.microsoft.com/office/drawing/2014/main" id="{6C9AB9F1-70C9-6701-EBEF-50DD5F7A45D6}"/>
                </a:ext>
              </a:extLst>
            </p:cNvPr>
            <p:cNvSpPr/>
            <p:nvPr/>
          </p:nvSpPr>
          <p:spPr>
            <a:xfrm>
              <a:off x="-60823778" y="-729376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7" name="Ellipse 776">
              <a:extLst>
                <a:ext uri="{FF2B5EF4-FFF2-40B4-BE49-F238E27FC236}">
                  <a16:creationId xmlns:a16="http://schemas.microsoft.com/office/drawing/2014/main" id="{2528BCB9-0B42-C252-F1CD-7CD289FBA040}"/>
                </a:ext>
              </a:extLst>
            </p:cNvPr>
            <p:cNvSpPr/>
            <p:nvPr/>
          </p:nvSpPr>
          <p:spPr>
            <a:xfrm>
              <a:off x="-58636038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8" name="Ellipse 777">
              <a:extLst>
                <a:ext uri="{FF2B5EF4-FFF2-40B4-BE49-F238E27FC236}">
                  <a16:creationId xmlns:a16="http://schemas.microsoft.com/office/drawing/2014/main" id="{C28B039B-4410-DBEB-A330-29FC79B5734E}"/>
                </a:ext>
              </a:extLst>
            </p:cNvPr>
            <p:cNvSpPr/>
            <p:nvPr/>
          </p:nvSpPr>
          <p:spPr>
            <a:xfrm>
              <a:off x="-60333174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9" name="Ellipse 778">
              <a:extLst>
                <a:ext uri="{FF2B5EF4-FFF2-40B4-BE49-F238E27FC236}">
                  <a16:creationId xmlns:a16="http://schemas.microsoft.com/office/drawing/2014/main" id="{B01BE581-29D8-429B-92C7-3F7266CB9ACF}"/>
                </a:ext>
              </a:extLst>
            </p:cNvPr>
            <p:cNvSpPr/>
            <p:nvPr/>
          </p:nvSpPr>
          <p:spPr>
            <a:xfrm>
              <a:off x="-5848507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0" name="Ellipse 779">
              <a:extLst>
                <a:ext uri="{FF2B5EF4-FFF2-40B4-BE49-F238E27FC236}">
                  <a16:creationId xmlns:a16="http://schemas.microsoft.com/office/drawing/2014/main" id="{6A2CC6CF-BD25-8796-4C10-684770237E50}"/>
                </a:ext>
              </a:extLst>
            </p:cNvPr>
            <p:cNvSpPr/>
            <p:nvPr/>
          </p:nvSpPr>
          <p:spPr>
            <a:xfrm>
              <a:off x="-60408577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1" name="Ellipse 780">
              <a:extLst>
                <a:ext uri="{FF2B5EF4-FFF2-40B4-BE49-F238E27FC236}">
                  <a16:creationId xmlns:a16="http://schemas.microsoft.com/office/drawing/2014/main" id="{9B1F4EDB-006C-E4A3-640F-876E46980094}"/>
                </a:ext>
              </a:extLst>
            </p:cNvPr>
            <p:cNvSpPr/>
            <p:nvPr/>
          </p:nvSpPr>
          <p:spPr>
            <a:xfrm>
              <a:off x="-60710674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2" name="Ellipse 781">
              <a:extLst>
                <a:ext uri="{FF2B5EF4-FFF2-40B4-BE49-F238E27FC236}">
                  <a16:creationId xmlns:a16="http://schemas.microsoft.com/office/drawing/2014/main" id="{8DB99EB8-87CB-1647-C013-E8D454A1A78C}"/>
                </a:ext>
              </a:extLst>
            </p:cNvPr>
            <p:cNvSpPr/>
            <p:nvPr/>
          </p:nvSpPr>
          <p:spPr>
            <a:xfrm>
              <a:off x="-61351520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3" name="Ellipse 782">
              <a:extLst>
                <a:ext uri="{FF2B5EF4-FFF2-40B4-BE49-F238E27FC236}">
                  <a16:creationId xmlns:a16="http://schemas.microsoft.com/office/drawing/2014/main" id="{875A95BE-EA0D-0C86-7CDE-2C63CF655390}"/>
                </a:ext>
              </a:extLst>
            </p:cNvPr>
            <p:cNvSpPr/>
            <p:nvPr/>
          </p:nvSpPr>
          <p:spPr>
            <a:xfrm>
              <a:off x="-58183377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4" name="Ellipse 783">
              <a:extLst>
                <a:ext uri="{FF2B5EF4-FFF2-40B4-BE49-F238E27FC236}">
                  <a16:creationId xmlns:a16="http://schemas.microsoft.com/office/drawing/2014/main" id="{26C58B75-7DB2-D6CF-1651-DA64C2746C93}"/>
                </a:ext>
              </a:extLst>
            </p:cNvPr>
            <p:cNvSpPr/>
            <p:nvPr/>
          </p:nvSpPr>
          <p:spPr>
            <a:xfrm>
              <a:off x="-54864346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5" name="Ellipse 784">
              <a:extLst>
                <a:ext uri="{FF2B5EF4-FFF2-40B4-BE49-F238E27FC236}">
                  <a16:creationId xmlns:a16="http://schemas.microsoft.com/office/drawing/2014/main" id="{811B9B38-9876-3CF4-50FE-559D737D5F03}"/>
                </a:ext>
              </a:extLst>
            </p:cNvPr>
            <p:cNvSpPr/>
            <p:nvPr/>
          </p:nvSpPr>
          <p:spPr>
            <a:xfrm>
              <a:off x="-58032490" y="-7816521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6" name="Ellipse 785">
              <a:extLst>
                <a:ext uri="{FF2B5EF4-FFF2-40B4-BE49-F238E27FC236}">
                  <a16:creationId xmlns:a16="http://schemas.microsoft.com/office/drawing/2014/main" id="{457E104B-FDE9-5251-D1BB-E1D1DC79019C}"/>
                </a:ext>
              </a:extLst>
            </p:cNvPr>
            <p:cNvSpPr/>
            <p:nvPr/>
          </p:nvSpPr>
          <p:spPr>
            <a:xfrm>
              <a:off x="-60785835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7" name="Ellipse 786">
              <a:extLst>
                <a:ext uri="{FF2B5EF4-FFF2-40B4-BE49-F238E27FC236}">
                  <a16:creationId xmlns:a16="http://schemas.microsoft.com/office/drawing/2014/main" id="{863D0E9C-6BFD-6BFC-6C4A-44B47464069D}"/>
                </a:ext>
              </a:extLst>
            </p:cNvPr>
            <p:cNvSpPr/>
            <p:nvPr/>
          </p:nvSpPr>
          <p:spPr>
            <a:xfrm>
              <a:off x="-60861158" y="-866497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8" name="Ellipse 787">
              <a:extLst>
                <a:ext uri="{FF2B5EF4-FFF2-40B4-BE49-F238E27FC236}">
                  <a16:creationId xmlns:a16="http://schemas.microsoft.com/office/drawing/2014/main" id="{2469C48F-D8E1-2701-E5D7-4A98867B319C}"/>
                </a:ext>
              </a:extLst>
            </p:cNvPr>
            <p:cNvSpPr/>
            <p:nvPr/>
          </p:nvSpPr>
          <p:spPr>
            <a:xfrm>
              <a:off x="-60673133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9" name="Ellipse 788">
              <a:extLst>
                <a:ext uri="{FF2B5EF4-FFF2-40B4-BE49-F238E27FC236}">
                  <a16:creationId xmlns:a16="http://schemas.microsoft.com/office/drawing/2014/main" id="{4385E623-7633-D792-2DD6-78BB04DB6FCE}"/>
                </a:ext>
              </a:extLst>
            </p:cNvPr>
            <p:cNvSpPr/>
            <p:nvPr/>
          </p:nvSpPr>
          <p:spPr>
            <a:xfrm>
              <a:off x="-54637412" y="-5857147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0" name="Ellipse 789">
              <a:extLst>
                <a:ext uri="{FF2B5EF4-FFF2-40B4-BE49-F238E27FC236}">
                  <a16:creationId xmlns:a16="http://schemas.microsoft.com/office/drawing/2014/main" id="{5B31867B-06F5-CC98-94AF-49891FB0083D}"/>
                </a:ext>
              </a:extLst>
            </p:cNvPr>
            <p:cNvSpPr/>
            <p:nvPr/>
          </p:nvSpPr>
          <p:spPr>
            <a:xfrm>
              <a:off x="-61993576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1" name="Ellipse 790">
              <a:extLst>
                <a:ext uri="{FF2B5EF4-FFF2-40B4-BE49-F238E27FC236}">
                  <a16:creationId xmlns:a16="http://schemas.microsoft.com/office/drawing/2014/main" id="{F4B70139-1B19-D34E-1C34-F7E78A6CD9C1}"/>
                </a:ext>
              </a:extLst>
            </p:cNvPr>
            <p:cNvSpPr/>
            <p:nvPr/>
          </p:nvSpPr>
          <p:spPr>
            <a:xfrm>
              <a:off x="-60861561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2" name="Ellipse 791">
              <a:extLst>
                <a:ext uri="{FF2B5EF4-FFF2-40B4-BE49-F238E27FC236}">
                  <a16:creationId xmlns:a16="http://schemas.microsoft.com/office/drawing/2014/main" id="{B5975363-EBA0-35E7-1815-457297779FB9}"/>
                </a:ext>
              </a:extLst>
            </p:cNvPr>
            <p:cNvSpPr/>
            <p:nvPr/>
          </p:nvSpPr>
          <p:spPr>
            <a:xfrm>
              <a:off x="-61841641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3" name="Ellipse 792">
              <a:extLst>
                <a:ext uri="{FF2B5EF4-FFF2-40B4-BE49-F238E27FC236}">
                  <a16:creationId xmlns:a16="http://schemas.microsoft.com/office/drawing/2014/main" id="{E43AD74A-DF57-90BB-9D4D-DB21FB47097A}"/>
                </a:ext>
              </a:extLst>
            </p:cNvPr>
            <p:cNvSpPr/>
            <p:nvPr/>
          </p:nvSpPr>
          <p:spPr>
            <a:xfrm>
              <a:off x="-58410150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4" name="Ellipse 793">
              <a:extLst>
                <a:ext uri="{FF2B5EF4-FFF2-40B4-BE49-F238E27FC236}">
                  <a16:creationId xmlns:a16="http://schemas.microsoft.com/office/drawing/2014/main" id="{A5E8489A-AB83-02A6-7AEF-36D0411B981E}"/>
                </a:ext>
              </a:extLst>
            </p:cNvPr>
            <p:cNvSpPr/>
            <p:nvPr/>
          </p:nvSpPr>
          <p:spPr>
            <a:xfrm>
              <a:off x="-58710877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5" name="Ellipse 794">
              <a:extLst>
                <a:ext uri="{FF2B5EF4-FFF2-40B4-BE49-F238E27FC236}">
                  <a16:creationId xmlns:a16="http://schemas.microsoft.com/office/drawing/2014/main" id="{077C5C32-9BB9-0218-7CCC-73E162D60348}"/>
                </a:ext>
              </a:extLst>
            </p:cNvPr>
            <p:cNvSpPr/>
            <p:nvPr/>
          </p:nvSpPr>
          <p:spPr>
            <a:xfrm>
              <a:off x="-54562250" y="-585698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6" name="Ellipse 795">
              <a:extLst>
                <a:ext uri="{FF2B5EF4-FFF2-40B4-BE49-F238E27FC236}">
                  <a16:creationId xmlns:a16="http://schemas.microsoft.com/office/drawing/2014/main" id="{0FE4AD10-CBD1-FECD-C16D-C72FF4AAFF65}"/>
                </a:ext>
              </a:extLst>
            </p:cNvPr>
            <p:cNvSpPr/>
            <p:nvPr/>
          </p:nvSpPr>
          <p:spPr>
            <a:xfrm>
              <a:off x="-61578455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7" name="Ellipse 796">
              <a:extLst>
                <a:ext uri="{FF2B5EF4-FFF2-40B4-BE49-F238E27FC236}">
                  <a16:creationId xmlns:a16="http://schemas.microsoft.com/office/drawing/2014/main" id="{9E1468D8-D3F0-771D-56BA-B7D89DFBEFE7}"/>
                </a:ext>
              </a:extLst>
            </p:cNvPr>
            <p:cNvSpPr/>
            <p:nvPr/>
          </p:nvSpPr>
          <p:spPr>
            <a:xfrm>
              <a:off x="-58862811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8" name="Ellipse 797">
              <a:extLst>
                <a:ext uri="{FF2B5EF4-FFF2-40B4-BE49-F238E27FC236}">
                  <a16:creationId xmlns:a16="http://schemas.microsoft.com/office/drawing/2014/main" id="{B744631D-7D84-8A8B-B779-4B551C161234}"/>
                </a:ext>
              </a:extLst>
            </p:cNvPr>
            <p:cNvSpPr/>
            <p:nvPr/>
          </p:nvSpPr>
          <p:spPr>
            <a:xfrm>
              <a:off x="-61389061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9" name="Ellipse 798">
              <a:extLst>
                <a:ext uri="{FF2B5EF4-FFF2-40B4-BE49-F238E27FC236}">
                  <a16:creationId xmlns:a16="http://schemas.microsoft.com/office/drawing/2014/main" id="{928C473C-469B-19E4-F2BD-9B09C5172138}"/>
                </a:ext>
              </a:extLst>
            </p:cNvPr>
            <p:cNvSpPr/>
            <p:nvPr/>
          </p:nvSpPr>
          <p:spPr>
            <a:xfrm>
              <a:off x="-59767972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0" name="Ellipse 799">
              <a:extLst>
                <a:ext uri="{FF2B5EF4-FFF2-40B4-BE49-F238E27FC236}">
                  <a16:creationId xmlns:a16="http://schemas.microsoft.com/office/drawing/2014/main" id="{538A0BAB-307C-0D79-BE53-F5E78634890B}"/>
                </a:ext>
              </a:extLst>
            </p:cNvPr>
            <p:cNvSpPr/>
            <p:nvPr/>
          </p:nvSpPr>
          <p:spPr>
            <a:xfrm>
              <a:off x="-60220553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1" name="Ellipse 800">
              <a:extLst>
                <a:ext uri="{FF2B5EF4-FFF2-40B4-BE49-F238E27FC236}">
                  <a16:creationId xmlns:a16="http://schemas.microsoft.com/office/drawing/2014/main" id="{8F25FE58-490A-E6BA-1273-872C445E922C}"/>
                </a:ext>
              </a:extLst>
            </p:cNvPr>
            <p:cNvSpPr/>
            <p:nvPr/>
          </p:nvSpPr>
          <p:spPr>
            <a:xfrm>
              <a:off x="-60673133" y="-873079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2" name="Ellipse 801">
              <a:extLst>
                <a:ext uri="{FF2B5EF4-FFF2-40B4-BE49-F238E27FC236}">
                  <a16:creationId xmlns:a16="http://schemas.microsoft.com/office/drawing/2014/main" id="{70B2B2FD-9957-B3AC-43D7-ADCD2D34F912}"/>
                </a:ext>
              </a:extLst>
            </p:cNvPr>
            <p:cNvSpPr/>
            <p:nvPr/>
          </p:nvSpPr>
          <p:spPr>
            <a:xfrm>
              <a:off x="-58447691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3" name="Ellipse 802">
              <a:extLst>
                <a:ext uri="{FF2B5EF4-FFF2-40B4-BE49-F238E27FC236}">
                  <a16:creationId xmlns:a16="http://schemas.microsoft.com/office/drawing/2014/main" id="{65F7D225-BB56-1B04-5FA3-09ABA9C7F8D4}"/>
                </a:ext>
              </a:extLst>
            </p:cNvPr>
            <p:cNvSpPr/>
            <p:nvPr/>
          </p:nvSpPr>
          <p:spPr>
            <a:xfrm>
              <a:off x="-61163254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4" name="Ellipse 803">
              <a:extLst>
                <a:ext uri="{FF2B5EF4-FFF2-40B4-BE49-F238E27FC236}">
                  <a16:creationId xmlns:a16="http://schemas.microsoft.com/office/drawing/2014/main" id="{A184B762-CC48-E948-3E08-081E7E3BDE7A}"/>
                </a:ext>
              </a:extLst>
            </p:cNvPr>
            <p:cNvSpPr/>
            <p:nvPr/>
          </p:nvSpPr>
          <p:spPr>
            <a:xfrm>
              <a:off x="-60936480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5" name="Ellipse 804">
              <a:extLst>
                <a:ext uri="{FF2B5EF4-FFF2-40B4-BE49-F238E27FC236}">
                  <a16:creationId xmlns:a16="http://schemas.microsoft.com/office/drawing/2014/main" id="{535532CD-103B-0398-F378-C882C29C9D07}"/>
                </a:ext>
              </a:extLst>
            </p:cNvPr>
            <p:cNvSpPr/>
            <p:nvPr/>
          </p:nvSpPr>
          <p:spPr>
            <a:xfrm>
              <a:off x="-58673337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6" name="Ellipse 805">
              <a:extLst>
                <a:ext uri="{FF2B5EF4-FFF2-40B4-BE49-F238E27FC236}">
                  <a16:creationId xmlns:a16="http://schemas.microsoft.com/office/drawing/2014/main" id="{91929C37-B7C7-5D56-5C92-3AE0CEA871D2}"/>
                </a:ext>
              </a:extLst>
            </p:cNvPr>
            <p:cNvSpPr/>
            <p:nvPr/>
          </p:nvSpPr>
          <p:spPr>
            <a:xfrm>
              <a:off x="-54826806" y="-579173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7" name="Ellipse 806">
              <a:extLst>
                <a:ext uri="{FF2B5EF4-FFF2-40B4-BE49-F238E27FC236}">
                  <a16:creationId xmlns:a16="http://schemas.microsoft.com/office/drawing/2014/main" id="{D644A839-23DF-D01D-1250-1F3A71F9D20B}"/>
                </a:ext>
              </a:extLst>
            </p:cNvPr>
            <p:cNvSpPr/>
            <p:nvPr/>
          </p:nvSpPr>
          <p:spPr>
            <a:xfrm>
              <a:off x="-59503417" y="-879653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8" name="Ellipse 807">
              <a:extLst>
                <a:ext uri="{FF2B5EF4-FFF2-40B4-BE49-F238E27FC236}">
                  <a16:creationId xmlns:a16="http://schemas.microsoft.com/office/drawing/2014/main" id="{76D66198-D926-5C05-61E3-374BB4984226}"/>
                </a:ext>
              </a:extLst>
            </p:cNvPr>
            <p:cNvSpPr/>
            <p:nvPr/>
          </p:nvSpPr>
          <p:spPr>
            <a:xfrm>
              <a:off x="-59578578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9" name="Ellipse 808">
              <a:extLst>
                <a:ext uri="{FF2B5EF4-FFF2-40B4-BE49-F238E27FC236}">
                  <a16:creationId xmlns:a16="http://schemas.microsoft.com/office/drawing/2014/main" id="{435FD952-3FB3-9648-681F-CDDC3CA50765}"/>
                </a:ext>
              </a:extLst>
            </p:cNvPr>
            <p:cNvSpPr/>
            <p:nvPr/>
          </p:nvSpPr>
          <p:spPr>
            <a:xfrm>
              <a:off x="-6131422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0" name="Ellipse 809">
              <a:extLst>
                <a:ext uri="{FF2B5EF4-FFF2-40B4-BE49-F238E27FC236}">
                  <a16:creationId xmlns:a16="http://schemas.microsoft.com/office/drawing/2014/main" id="{57AAC6B2-477A-B5D2-9A8C-9C9AB1D67751}"/>
                </a:ext>
              </a:extLst>
            </p:cNvPr>
            <p:cNvSpPr/>
            <p:nvPr/>
          </p:nvSpPr>
          <p:spPr>
            <a:xfrm>
              <a:off x="-60483900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1" name="Ellipse 810">
              <a:extLst>
                <a:ext uri="{FF2B5EF4-FFF2-40B4-BE49-F238E27FC236}">
                  <a16:creationId xmlns:a16="http://schemas.microsoft.com/office/drawing/2014/main" id="{D4CE7D71-0A9F-8CE0-8AC9-F2B653CE4272}"/>
                </a:ext>
              </a:extLst>
            </p:cNvPr>
            <p:cNvSpPr/>
            <p:nvPr/>
          </p:nvSpPr>
          <p:spPr>
            <a:xfrm>
              <a:off x="-54939508" y="-5725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2" name="Ellipse 811">
              <a:extLst>
                <a:ext uri="{FF2B5EF4-FFF2-40B4-BE49-F238E27FC236}">
                  <a16:creationId xmlns:a16="http://schemas.microsoft.com/office/drawing/2014/main" id="{171736B4-599C-A67C-6C41-A968C6E32224}"/>
                </a:ext>
              </a:extLst>
            </p:cNvPr>
            <p:cNvSpPr/>
            <p:nvPr/>
          </p:nvSpPr>
          <p:spPr>
            <a:xfrm>
              <a:off x="-59805432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3" name="Ellipse 812">
              <a:extLst>
                <a:ext uri="{FF2B5EF4-FFF2-40B4-BE49-F238E27FC236}">
                  <a16:creationId xmlns:a16="http://schemas.microsoft.com/office/drawing/2014/main" id="{F13F255D-8493-EE01-E346-83171BAEC29E}"/>
                </a:ext>
              </a:extLst>
            </p:cNvPr>
            <p:cNvSpPr/>
            <p:nvPr/>
          </p:nvSpPr>
          <p:spPr>
            <a:xfrm>
              <a:off x="-59956400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4" name="Ellipse 813">
              <a:extLst>
                <a:ext uri="{FF2B5EF4-FFF2-40B4-BE49-F238E27FC236}">
                  <a16:creationId xmlns:a16="http://schemas.microsoft.com/office/drawing/2014/main" id="{B55F8B14-9236-A745-3ADD-974B36928670}"/>
                </a:ext>
              </a:extLst>
            </p:cNvPr>
            <p:cNvSpPr/>
            <p:nvPr/>
          </p:nvSpPr>
          <p:spPr>
            <a:xfrm>
              <a:off x="-61804181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5" name="Ellipse 814">
              <a:extLst>
                <a:ext uri="{FF2B5EF4-FFF2-40B4-BE49-F238E27FC236}">
                  <a16:creationId xmlns:a16="http://schemas.microsoft.com/office/drawing/2014/main" id="{952BF8CC-11D6-42D2-F713-9B838B29382A}"/>
                </a:ext>
              </a:extLst>
            </p:cNvPr>
            <p:cNvSpPr/>
            <p:nvPr/>
          </p:nvSpPr>
          <p:spPr>
            <a:xfrm>
              <a:off x="-60031159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6" name="Ellipse 815">
              <a:extLst>
                <a:ext uri="{FF2B5EF4-FFF2-40B4-BE49-F238E27FC236}">
                  <a16:creationId xmlns:a16="http://schemas.microsoft.com/office/drawing/2014/main" id="{E6EC03B9-6E53-F22E-1B6A-A778EF90CD19}"/>
                </a:ext>
              </a:extLst>
            </p:cNvPr>
            <p:cNvSpPr/>
            <p:nvPr/>
          </p:nvSpPr>
          <p:spPr>
            <a:xfrm>
              <a:off x="-60031239" y="-77511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7" name="Ellipse 816">
              <a:extLst>
                <a:ext uri="{FF2B5EF4-FFF2-40B4-BE49-F238E27FC236}">
                  <a16:creationId xmlns:a16="http://schemas.microsoft.com/office/drawing/2014/main" id="{78BDCEB2-5707-20E0-3823-6AC7928FCE0D}"/>
                </a:ext>
              </a:extLst>
            </p:cNvPr>
            <p:cNvSpPr/>
            <p:nvPr/>
          </p:nvSpPr>
          <p:spPr>
            <a:xfrm>
              <a:off x="-54864346" y="-572575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8" name="Ellipse 817">
              <a:extLst>
                <a:ext uri="{FF2B5EF4-FFF2-40B4-BE49-F238E27FC236}">
                  <a16:creationId xmlns:a16="http://schemas.microsoft.com/office/drawing/2014/main" id="{4A5B3FCF-38D2-EADA-F2C7-783FB7E32116}"/>
                </a:ext>
              </a:extLst>
            </p:cNvPr>
            <p:cNvSpPr/>
            <p:nvPr/>
          </p:nvSpPr>
          <p:spPr>
            <a:xfrm>
              <a:off x="-54637331" y="-57256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9" name="Ellipse 818">
              <a:extLst>
                <a:ext uri="{FF2B5EF4-FFF2-40B4-BE49-F238E27FC236}">
                  <a16:creationId xmlns:a16="http://schemas.microsoft.com/office/drawing/2014/main" id="{8AF16F52-E90F-5244-5BF7-3FDEE3BF9E35}"/>
                </a:ext>
              </a:extLst>
            </p:cNvPr>
            <p:cNvSpPr/>
            <p:nvPr/>
          </p:nvSpPr>
          <p:spPr>
            <a:xfrm>
              <a:off x="-60258093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0" name="Ellipse 819">
              <a:extLst>
                <a:ext uri="{FF2B5EF4-FFF2-40B4-BE49-F238E27FC236}">
                  <a16:creationId xmlns:a16="http://schemas.microsoft.com/office/drawing/2014/main" id="{F3A9ABC1-18E3-842B-87CC-405ABABC193E}"/>
                </a:ext>
              </a:extLst>
            </p:cNvPr>
            <p:cNvSpPr/>
            <p:nvPr/>
          </p:nvSpPr>
          <p:spPr>
            <a:xfrm>
              <a:off x="-61615834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1" name="Ellipse 820">
              <a:extLst>
                <a:ext uri="{FF2B5EF4-FFF2-40B4-BE49-F238E27FC236}">
                  <a16:creationId xmlns:a16="http://schemas.microsoft.com/office/drawing/2014/main" id="{56DBBAB0-CE73-08D9-7810-59D1237E7CAA}"/>
                </a:ext>
              </a:extLst>
            </p:cNvPr>
            <p:cNvSpPr/>
            <p:nvPr/>
          </p:nvSpPr>
          <p:spPr>
            <a:xfrm>
              <a:off x="-60408980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2" name="Ellipse 821">
              <a:extLst>
                <a:ext uri="{FF2B5EF4-FFF2-40B4-BE49-F238E27FC236}">
                  <a16:creationId xmlns:a16="http://schemas.microsoft.com/office/drawing/2014/main" id="{605207D7-4BC8-93E5-7506-1ABB32748E1B}"/>
                </a:ext>
              </a:extLst>
            </p:cNvPr>
            <p:cNvSpPr/>
            <p:nvPr/>
          </p:nvSpPr>
          <p:spPr>
            <a:xfrm>
              <a:off x="-60483739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3" name="Ellipse 822">
              <a:extLst>
                <a:ext uri="{FF2B5EF4-FFF2-40B4-BE49-F238E27FC236}">
                  <a16:creationId xmlns:a16="http://schemas.microsoft.com/office/drawing/2014/main" id="{50155E53-8488-2E9C-0FEE-22C13A6FB605}"/>
                </a:ext>
              </a:extLst>
            </p:cNvPr>
            <p:cNvSpPr/>
            <p:nvPr/>
          </p:nvSpPr>
          <p:spPr>
            <a:xfrm>
              <a:off x="-60710674" y="-879620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4" name="Ellipse 823">
              <a:extLst>
                <a:ext uri="{FF2B5EF4-FFF2-40B4-BE49-F238E27FC236}">
                  <a16:creationId xmlns:a16="http://schemas.microsoft.com/office/drawing/2014/main" id="{81CE6B42-BAD6-38C1-3FDC-2734762AE44A}"/>
                </a:ext>
              </a:extLst>
            </p:cNvPr>
            <p:cNvSpPr/>
            <p:nvPr/>
          </p:nvSpPr>
          <p:spPr>
            <a:xfrm>
              <a:off x="-54864346" y="-559565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5" name="Ellipse 824">
              <a:extLst>
                <a:ext uri="{FF2B5EF4-FFF2-40B4-BE49-F238E27FC236}">
                  <a16:creationId xmlns:a16="http://schemas.microsoft.com/office/drawing/2014/main" id="{5AACA2FA-748F-1718-6189-BB2BEB62C5A0}"/>
                </a:ext>
              </a:extLst>
            </p:cNvPr>
            <p:cNvSpPr/>
            <p:nvPr/>
          </p:nvSpPr>
          <p:spPr>
            <a:xfrm>
              <a:off x="-54826806" y="-553023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6" name="Ellipse 825">
              <a:extLst>
                <a:ext uri="{FF2B5EF4-FFF2-40B4-BE49-F238E27FC236}">
                  <a16:creationId xmlns:a16="http://schemas.microsoft.com/office/drawing/2014/main" id="{9AFCA475-91ED-B374-6C3B-2DBD4D2317D0}"/>
                </a:ext>
              </a:extLst>
            </p:cNvPr>
            <p:cNvSpPr/>
            <p:nvPr/>
          </p:nvSpPr>
          <p:spPr>
            <a:xfrm>
              <a:off x="-61766802" y="-683683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7" name="Ellipse 826">
              <a:extLst>
                <a:ext uri="{FF2B5EF4-FFF2-40B4-BE49-F238E27FC236}">
                  <a16:creationId xmlns:a16="http://schemas.microsoft.com/office/drawing/2014/main" id="{2D047C0A-6175-B445-AF77-1F4EEC44C54C}"/>
                </a:ext>
              </a:extLst>
            </p:cNvPr>
            <p:cNvSpPr/>
            <p:nvPr/>
          </p:nvSpPr>
          <p:spPr>
            <a:xfrm>
              <a:off x="-60673133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8" name="Ellipse 827">
              <a:extLst>
                <a:ext uri="{FF2B5EF4-FFF2-40B4-BE49-F238E27FC236}">
                  <a16:creationId xmlns:a16="http://schemas.microsoft.com/office/drawing/2014/main" id="{D493C50F-7330-41BB-40BE-97AC0E684EC8}"/>
                </a:ext>
              </a:extLst>
            </p:cNvPr>
            <p:cNvSpPr/>
            <p:nvPr/>
          </p:nvSpPr>
          <p:spPr>
            <a:xfrm>
              <a:off x="-60220553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9" name="Ellipse 828">
              <a:extLst>
                <a:ext uri="{FF2B5EF4-FFF2-40B4-BE49-F238E27FC236}">
                  <a16:creationId xmlns:a16="http://schemas.microsoft.com/office/drawing/2014/main" id="{34B49160-4078-BB54-9172-99E9D93F8B87}"/>
                </a:ext>
              </a:extLst>
            </p:cNvPr>
            <p:cNvSpPr/>
            <p:nvPr/>
          </p:nvSpPr>
          <p:spPr>
            <a:xfrm>
              <a:off x="-58372127" y="-5399728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0" name="Ellipse 829">
              <a:extLst>
                <a:ext uri="{FF2B5EF4-FFF2-40B4-BE49-F238E27FC236}">
                  <a16:creationId xmlns:a16="http://schemas.microsoft.com/office/drawing/2014/main" id="{874322DE-6174-CA68-2C12-EBF20C233313}"/>
                </a:ext>
              </a:extLst>
            </p:cNvPr>
            <p:cNvSpPr/>
            <p:nvPr/>
          </p:nvSpPr>
          <p:spPr>
            <a:xfrm>
              <a:off x="-59993618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1" name="Ellipse 830">
              <a:extLst>
                <a:ext uri="{FF2B5EF4-FFF2-40B4-BE49-F238E27FC236}">
                  <a16:creationId xmlns:a16="http://schemas.microsoft.com/office/drawing/2014/main" id="{200788E5-B8E3-2451-C6F9-1C57FEE16774}"/>
                </a:ext>
              </a:extLst>
            </p:cNvPr>
            <p:cNvSpPr/>
            <p:nvPr/>
          </p:nvSpPr>
          <p:spPr>
            <a:xfrm>
              <a:off x="-55090153" y="-533447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2" name="Ellipse 831">
              <a:extLst>
                <a:ext uri="{FF2B5EF4-FFF2-40B4-BE49-F238E27FC236}">
                  <a16:creationId xmlns:a16="http://schemas.microsoft.com/office/drawing/2014/main" id="{892B1AC4-95E2-D315-B6F1-72E09D69BB99}"/>
                </a:ext>
              </a:extLst>
            </p:cNvPr>
            <p:cNvSpPr/>
            <p:nvPr/>
          </p:nvSpPr>
          <p:spPr>
            <a:xfrm>
              <a:off x="-57542530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3" name="Ellipse 832">
              <a:extLst>
                <a:ext uri="{FF2B5EF4-FFF2-40B4-BE49-F238E27FC236}">
                  <a16:creationId xmlns:a16="http://schemas.microsoft.com/office/drawing/2014/main" id="{B82D0539-4AB5-75EE-BF8B-19B552A3E01F}"/>
                </a:ext>
              </a:extLst>
            </p:cNvPr>
            <p:cNvSpPr/>
            <p:nvPr/>
          </p:nvSpPr>
          <p:spPr>
            <a:xfrm>
              <a:off x="-57617692" y="-696709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4" name="Ellipse 833">
              <a:extLst>
                <a:ext uri="{FF2B5EF4-FFF2-40B4-BE49-F238E27FC236}">
                  <a16:creationId xmlns:a16="http://schemas.microsoft.com/office/drawing/2014/main" id="{1ECDB77A-8BAE-ECF2-BBBD-9C568F47DA9F}"/>
                </a:ext>
              </a:extLst>
            </p:cNvPr>
            <p:cNvSpPr/>
            <p:nvPr/>
          </p:nvSpPr>
          <p:spPr>
            <a:xfrm>
              <a:off x="-58220676" y="-526898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5" name="Ellipse 834">
              <a:extLst>
                <a:ext uri="{FF2B5EF4-FFF2-40B4-BE49-F238E27FC236}">
                  <a16:creationId xmlns:a16="http://schemas.microsoft.com/office/drawing/2014/main" id="{04681ECA-0C13-DCD2-FB9E-FE92B55C9F1C}"/>
                </a:ext>
              </a:extLst>
            </p:cNvPr>
            <p:cNvSpPr/>
            <p:nvPr/>
          </p:nvSpPr>
          <p:spPr>
            <a:xfrm>
              <a:off x="-59767972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6" name="Ellipse 835">
              <a:extLst>
                <a:ext uri="{FF2B5EF4-FFF2-40B4-BE49-F238E27FC236}">
                  <a16:creationId xmlns:a16="http://schemas.microsoft.com/office/drawing/2014/main" id="{5EB3A110-B0C3-B73B-DF8E-E478F8776925}"/>
                </a:ext>
              </a:extLst>
            </p:cNvPr>
            <p:cNvSpPr/>
            <p:nvPr/>
          </p:nvSpPr>
          <p:spPr>
            <a:xfrm>
              <a:off x="-55052532" y="-526898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7" name="Ellipse 836">
              <a:extLst>
                <a:ext uri="{FF2B5EF4-FFF2-40B4-BE49-F238E27FC236}">
                  <a16:creationId xmlns:a16="http://schemas.microsoft.com/office/drawing/2014/main" id="{658AFC56-F0C7-0F9F-D9DB-DF6A18DC3C84}"/>
                </a:ext>
              </a:extLst>
            </p:cNvPr>
            <p:cNvSpPr/>
            <p:nvPr/>
          </p:nvSpPr>
          <p:spPr>
            <a:xfrm>
              <a:off x="-59541038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8" name="Ellipse 837">
              <a:extLst>
                <a:ext uri="{FF2B5EF4-FFF2-40B4-BE49-F238E27FC236}">
                  <a16:creationId xmlns:a16="http://schemas.microsoft.com/office/drawing/2014/main" id="{6FA5A2F0-1C19-251B-9E28-9BF012BD4B0E}"/>
                </a:ext>
              </a:extLst>
            </p:cNvPr>
            <p:cNvSpPr/>
            <p:nvPr/>
          </p:nvSpPr>
          <p:spPr>
            <a:xfrm>
              <a:off x="-58522853" y="-89264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9" name="Ellipse 838">
              <a:extLst>
                <a:ext uri="{FF2B5EF4-FFF2-40B4-BE49-F238E27FC236}">
                  <a16:creationId xmlns:a16="http://schemas.microsoft.com/office/drawing/2014/main" id="{69A6066B-B082-2F03-9519-EC8A33225C9C}"/>
                </a:ext>
              </a:extLst>
            </p:cNvPr>
            <p:cNvSpPr/>
            <p:nvPr/>
          </p:nvSpPr>
          <p:spPr>
            <a:xfrm>
              <a:off x="-57768095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0" name="Ellipse 839">
              <a:extLst>
                <a:ext uri="{FF2B5EF4-FFF2-40B4-BE49-F238E27FC236}">
                  <a16:creationId xmlns:a16="http://schemas.microsoft.com/office/drawing/2014/main" id="{D2575191-ED78-ADA6-18A0-6E5BA70585E2}"/>
                </a:ext>
              </a:extLst>
            </p:cNvPr>
            <p:cNvSpPr/>
            <p:nvPr/>
          </p:nvSpPr>
          <p:spPr>
            <a:xfrm>
              <a:off x="-58598175" y="-89264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1" name="Ellipse 840">
              <a:extLst>
                <a:ext uri="{FF2B5EF4-FFF2-40B4-BE49-F238E27FC236}">
                  <a16:creationId xmlns:a16="http://schemas.microsoft.com/office/drawing/2014/main" id="{5D3497EE-A125-641A-5792-A01F96F441A8}"/>
                </a:ext>
              </a:extLst>
            </p:cNvPr>
            <p:cNvSpPr/>
            <p:nvPr/>
          </p:nvSpPr>
          <p:spPr>
            <a:xfrm>
              <a:off x="-58673256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2" name="Ellipse 841">
              <a:extLst>
                <a:ext uri="{FF2B5EF4-FFF2-40B4-BE49-F238E27FC236}">
                  <a16:creationId xmlns:a16="http://schemas.microsoft.com/office/drawing/2014/main" id="{D808C694-06AD-9188-A2C5-A950C8A7B0EE}"/>
                </a:ext>
              </a:extLst>
            </p:cNvPr>
            <p:cNvSpPr/>
            <p:nvPr/>
          </p:nvSpPr>
          <p:spPr>
            <a:xfrm>
              <a:off x="-55241363" y="-5203646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3" name="Ellipse 842">
              <a:extLst>
                <a:ext uri="{FF2B5EF4-FFF2-40B4-BE49-F238E27FC236}">
                  <a16:creationId xmlns:a16="http://schemas.microsoft.com/office/drawing/2014/main" id="{212B77C3-A2FD-5D13-EEC2-9795AF245298}"/>
                </a:ext>
              </a:extLst>
            </p:cNvPr>
            <p:cNvSpPr/>
            <p:nvPr/>
          </p:nvSpPr>
          <p:spPr>
            <a:xfrm>
              <a:off x="-59578498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4" name="Ellipse 843">
              <a:extLst>
                <a:ext uri="{FF2B5EF4-FFF2-40B4-BE49-F238E27FC236}">
                  <a16:creationId xmlns:a16="http://schemas.microsoft.com/office/drawing/2014/main" id="{D7813EBD-FADF-0FA9-285E-BF1294323A47}"/>
                </a:ext>
              </a:extLst>
            </p:cNvPr>
            <p:cNvSpPr/>
            <p:nvPr/>
          </p:nvSpPr>
          <p:spPr>
            <a:xfrm>
              <a:off x="-62031035" y="-75550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5" name="Ellipse 844">
              <a:extLst>
                <a:ext uri="{FF2B5EF4-FFF2-40B4-BE49-F238E27FC236}">
                  <a16:creationId xmlns:a16="http://schemas.microsoft.com/office/drawing/2014/main" id="{BC305E31-3DA5-D732-BD5C-6984C2E96049}"/>
                </a:ext>
              </a:extLst>
            </p:cNvPr>
            <p:cNvSpPr/>
            <p:nvPr/>
          </p:nvSpPr>
          <p:spPr>
            <a:xfrm>
              <a:off x="-57995111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6" name="Ellipse 845">
              <a:extLst>
                <a:ext uri="{FF2B5EF4-FFF2-40B4-BE49-F238E27FC236}">
                  <a16:creationId xmlns:a16="http://schemas.microsoft.com/office/drawing/2014/main" id="{45285206-6524-88A9-F3DD-87D5BF1A28F9}"/>
                </a:ext>
              </a:extLst>
            </p:cNvPr>
            <p:cNvSpPr/>
            <p:nvPr/>
          </p:nvSpPr>
          <p:spPr>
            <a:xfrm>
              <a:off x="-58145595" y="-513879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7" name="Ellipse 846">
              <a:extLst>
                <a:ext uri="{FF2B5EF4-FFF2-40B4-BE49-F238E27FC236}">
                  <a16:creationId xmlns:a16="http://schemas.microsoft.com/office/drawing/2014/main" id="{9B3A5387-24EE-88AF-6D20-2AA809B48A70}"/>
                </a:ext>
              </a:extLst>
            </p:cNvPr>
            <p:cNvSpPr/>
            <p:nvPr/>
          </p:nvSpPr>
          <p:spPr>
            <a:xfrm>
              <a:off x="-59805513" y="-892639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8" name="Ellipse 847">
              <a:extLst>
                <a:ext uri="{FF2B5EF4-FFF2-40B4-BE49-F238E27FC236}">
                  <a16:creationId xmlns:a16="http://schemas.microsoft.com/office/drawing/2014/main" id="{CE07F3C0-E3AF-F122-5CEC-72489AFB8897}"/>
                </a:ext>
              </a:extLst>
            </p:cNvPr>
            <p:cNvSpPr/>
            <p:nvPr/>
          </p:nvSpPr>
          <p:spPr>
            <a:xfrm>
              <a:off x="-6210619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9" name="Ellipse 848">
              <a:extLst>
                <a:ext uri="{FF2B5EF4-FFF2-40B4-BE49-F238E27FC236}">
                  <a16:creationId xmlns:a16="http://schemas.microsoft.com/office/drawing/2014/main" id="{4487FF23-D80B-2B79-631D-E66B966CEF9F}"/>
                </a:ext>
              </a:extLst>
            </p:cNvPr>
            <p:cNvSpPr/>
            <p:nvPr/>
          </p:nvSpPr>
          <p:spPr>
            <a:xfrm>
              <a:off x="-59955997" y="-892647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0" name="Ellipse 849">
              <a:extLst>
                <a:ext uri="{FF2B5EF4-FFF2-40B4-BE49-F238E27FC236}">
                  <a16:creationId xmlns:a16="http://schemas.microsoft.com/office/drawing/2014/main" id="{6D907023-D169-2AA5-2CA0-3C904E5C1504}"/>
                </a:ext>
              </a:extLst>
            </p:cNvPr>
            <p:cNvSpPr/>
            <p:nvPr/>
          </p:nvSpPr>
          <p:spPr>
            <a:xfrm>
              <a:off x="-60031078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1" name="Ellipse 850">
              <a:extLst>
                <a:ext uri="{FF2B5EF4-FFF2-40B4-BE49-F238E27FC236}">
                  <a16:creationId xmlns:a16="http://schemas.microsoft.com/office/drawing/2014/main" id="{7A4DDBBA-1A25-1D86-A46D-924EA4451935}"/>
                </a:ext>
              </a:extLst>
            </p:cNvPr>
            <p:cNvSpPr/>
            <p:nvPr/>
          </p:nvSpPr>
          <p:spPr>
            <a:xfrm>
              <a:off x="-55354709" y="-513879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2" name="Ellipse 851">
              <a:extLst>
                <a:ext uri="{FF2B5EF4-FFF2-40B4-BE49-F238E27FC236}">
                  <a16:creationId xmlns:a16="http://schemas.microsoft.com/office/drawing/2014/main" id="{4052D71A-D54C-BD03-AC88-9987E623F45A}"/>
                </a:ext>
              </a:extLst>
            </p:cNvPr>
            <p:cNvSpPr/>
            <p:nvPr/>
          </p:nvSpPr>
          <p:spPr>
            <a:xfrm>
              <a:off x="-58258297" y="-507297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3" name="Ellipse 852">
              <a:extLst>
                <a:ext uri="{FF2B5EF4-FFF2-40B4-BE49-F238E27FC236}">
                  <a16:creationId xmlns:a16="http://schemas.microsoft.com/office/drawing/2014/main" id="{F0242295-AD40-5153-ED40-336B9CE0CEF8}"/>
                </a:ext>
              </a:extLst>
            </p:cNvPr>
            <p:cNvSpPr/>
            <p:nvPr/>
          </p:nvSpPr>
          <p:spPr>
            <a:xfrm>
              <a:off x="-61729020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4" name="Ellipse 853">
              <a:extLst>
                <a:ext uri="{FF2B5EF4-FFF2-40B4-BE49-F238E27FC236}">
                  <a16:creationId xmlns:a16="http://schemas.microsoft.com/office/drawing/2014/main" id="{5C32C7C7-59AF-D5ED-975F-D0D9947D9702}"/>
                </a:ext>
              </a:extLst>
            </p:cNvPr>
            <p:cNvSpPr/>
            <p:nvPr/>
          </p:nvSpPr>
          <p:spPr>
            <a:xfrm>
              <a:off x="-6165361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5" name="Ellipse 854">
              <a:extLst>
                <a:ext uri="{FF2B5EF4-FFF2-40B4-BE49-F238E27FC236}">
                  <a16:creationId xmlns:a16="http://schemas.microsoft.com/office/drawing/2014/main" id="{AC39ACFF-0E0B-1264-A478-1E2D9795DF49}"/>
                </a:ext>
              </a:extLst>
            </p:cNvPr>
            <p:cNvSpPr/>
            <p:nvPr/>
          </p:nvSpPr>
          <p:spPr>
            <a:xfrm>
              <a:off x="-60258093" y="-892639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6" name="Ellipse 855">
              <a:extLst>
                <a:ext uri="{FF2B5EF4-FFF2-40B4-BE49-F238E27FC236}">
                  <a16:creationId xmlns:a16="http://schemas.microsoft.com/office/drawing/2014/main" id="{BBEFC3EF-CDD1-2C75-2233-9EB68E0A2AFC}"/>
                </a:ext>
              </a:extLst>
            </p:cNvPr>
            <p:cNvSpPr/>
            <p:nvPr/>
          </p:nvSpPr>
          <p:spPr>
            <a:xfrm>
              <a:off x="-58220676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7" name="Ellipse 856">
              <a:extLst>
                <a:ext uri="{FF2B5EF4-FFF2-40B4-BE49-F238E27FC236}">
                  <a16:creationId xmlns:a16="http://schemas.microsoft.com/office/drawing/2014/main" id="{CE9F9EB4-69D9-31C9-BDF0-8C5765EA2FB8}"/>
                </a:ext>
              </a:extLst>
            </p:cNvPr>
            <p:cNvSpPr/>
            <p:nvPr/>
          </p:nvSpPr>
          <p:spPr>
            <a:xfrm>
              <a:off x="-58447691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8" name="Ellipse 857">
              <a:extLst>
                <a:ext uri="{FF2B5EF4-FFF2-40B4-BE49-F238E27FC236}">
                  <a16:creationId xmlns:a16="http://schemas.microsoft.com/office/drawing/2014/main" id="{4D5B59B7-34F7-A105-462A-E3AEDB6794C4}"/>
                </a:ext>
              </a:extLst>
            </p:cNvPr>
            <p:cNvSpPr/>
            <p:nvPr/>
          </p:nvSpPr>
          <p:spPr>
            <a:xfrm>
              <a:off x="-57843901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9" name="Ellipse 858">
              <a:extLst>
                <a:ext uri="{FF2B5EF4-FFF2-40B4-BE49-F238E27FC236}">
                  <a16:creationId xmlns:a16="http://schemas.microsoft.com/office/drawing/2014/main" id="{4288350D-6F7C-3C96-F9B1-EC8101479D6A}"/>
                </a:ext>
              </a:extLst>
            </p:cNvPr>
            <p:cNvSpPr/>
            <p:nvPr/>
          </p:nvSpPr>
          <p:spPr>
            <a:xfrm>
              <a:off x="-61276359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0" name="Ellipse 859">
              <a:extLst>
                <a:ext uri="{FF2B5EF4-FFF2-40B4-BE49-F238E27FC236}">
                  <a16:creationId xmlns:a16="http://schemas.microsoft.com/office/drawing/2014/main" id="{F055B4EB-4AAC-66B1-3BDC-28CDFE7A8808}"/>
                </a:ext>
              </a:extLst>
            </p:cNvPr>
            <p:cNvSpPr/>
            <p:nvPr/>
          </p:nvSpPr>
          <p:spPr>
            <a:xfrm>
              <a:off x="-61201036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1" name="Ellipse 860">
              <a:extLst>
                <a:ext uri="{FF2B5EF4-FFF2-40B4-BE49-F238E27FC236}">
                  <a16:creationId xmlns:a16="http://schemas.microsoft.com/office/drawing/2014/main" id="{67F00A2F-4A87-54B4-980E-6651FD82AC52}"/>
                </a:ext>
              </a:extLst>
            </p:cNvPr>
            <p:cNvSpPr/>
            <p:nvPr/>
          </p:nvSpPr>
          <p:spPr>
            <a:xfrm>
              <a:off x="-60483658" y="-892623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2" name="Ellipse 861">
              <a:extLst>
                <a:ext uri="{FF2B5EF4-FFF2-40B4-BE49-F238E27FC236}">
                  <a16:creationId xmlns:a16="http://schemas.microsoft.com/office/drawing/2014/main" id="{C11C4484-0A01-6100-14A4-69CB85005EBD}"/>
                </a:ext>
              </a:extLst>
            </p:cNvPr>
            <p:cNvSpPr/>
            <p:nvPr/>
          </p:nvSpPr>
          <p:spPr>
            <a:xfrm>
              <a:off x="-59315392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3" name="Ellipse 862">
              <a:extLst>
                <a:ext uri="{FF2B5EF4-FFF2-40B4-BE49-F238E27FC236}">
                  <a16:creationId xmlns:a16="http://schemas.microsoft.com/office/drawing/2014/main" id="{CC5D3E29-73DC-89D0-3D33-AB967A306C49}"/>
                </a:ext>
              </a:extLst>
            </p:cNvPr>
            <p:cNvSpPr/>
            <p:nvPr/>
          </p:nvSpPr>
          <p:spPr>
            <a:xfrm>
              <a:off x="-58673256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4" name="Ellipse 863">
              <a:extLst>
                <a:ext uri="{FF2B5EF4-FFF2-40B4-BE49-F238E27FC236}">
                  <a16:creationId xmlns:a16="http://schemas.microsoft.com/office/drawing/2014/main" id="{E10EE7F8-CB03-60D8-6C78-775A7FBE7FC2}"/>
                </a:ext>
              </a:extLst>
            </p:cNvPr>
            <p:cNvSpPr/>
            <p:nvPr/>
          </p:nvSpPr>
          <p:spPr>
            <a:xfrm>
              <a:off x="-57919546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5" name="Ellipse 864">
              <a:extLst>
                <a:ext uri="{FF2B5EF4-FFF2-40B4-BE49-F238E27FC236}">
                  <a16:creationId xmlns:a16="http://schemas.microsoft.com/office/drawing/2014/main" id="{DC549346-FCD7-0C76-D3A8-DF96F9318851}"/>
                </a:ext>
              </a:extLst>
            </p:cNvPr>
            <p:cNvSpPr/>
            <p:nvPr/>
          </p:nvSpPr>
          <p:spPr>
            <a:xfrm>
              <a:off x="-60823778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6" name="Ellipse 865">
              <a:extLst>
                <a:ext uri="{FF2B5EF4-FFF2-40B4-BE49-F238E27FC236}">
                  <a16:creationId xmlns:a16="http://schemas.microsoft.com/office/drawing/2014/main" id="{36CC5E3D-3493-0610-A112-55089A59FF7E}"/>
                </a:ext>
              </a:extLst>
            </p:cNvPr>
            <p:cNvSpPr/>
            <p:nvPr/>
          </p:nvSpPr>
          <p:spPr>
            <a:xfrm>
              <a:off x="-60748456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7" name="Ellipse 866">
              <a:extLst>
                <a:ext uri="{FF2B5EF4-FFF2-40B4-BE49-F238E27FC236}">
                  <a16:creationId xmlns:a16="http://schemas.microsoft.com/office/drawing/2014/main" id="{876403BE-BB23-9412-B38A-4E9EDB9B9711}"/>
                </a:ext>
              </a:extLst>
            </p:cNvPr>
            <p:cNvSpPr/>
            <p:nvPr/>
          </p:nvSpPr>
          <p:spPr>
            <a:xfrm>
              <a:off x="-58900271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8" name="Ellipse 867">
              <a:extLst>
                <a:ext uri="{FF2B5EF4-FFF2-40B4-BE49-F238E27FC236}">
                  <a16:creationId xmlns:a16="http://schemas.microsoft.com/office/drawing/2014/main" id="{D55FED87-1B02-2D90-0EC1-9319E2676027}"/>
                </a:ext>
              </a:extLst>
            </p:cNvPr>
            <p:cNvSpPr/>
            <p:nvPr/>
          </p:nvSpPr>
          <p:spPr>
            <a:xfrm>
              <a:off x="-58220676" y="-500748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9" name="Ellipse 868">
              <a:extLst>
                <a:ext uri="{FF2B5EF4-FFF2-40B4-BE49-F238E27FC236}">
                  <a16:creationId xmlns:a16="http://schemas.microsoft.com/office/drawing/2014/main" id="{05CE684E-6BFF-AAD7-45E9-8C74A40637B9}"/>
                </a:ext>
              </a:extLst>
            </p:cNvPr>
            <p:cNvSpPr/>
            <p:nvPr/>
          </p:nvSpPr>
          <p:spPr>
            <a:xfrm>
              <a:off x="-59050836" y="-696709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0" name="Ellipse 869">
              <a:extLst>
                <a:ext uri="{FF2B5EF4-FFF2-40B4-BE49-F238E27FC236}">
                  <a16:creationId xmlns:a16="http://schemas.microsoft.com/office/drawing/2014/main" id="{06B7CDAB-47F4-8DF3-CB3D-0680F55781AB}"/>
                </a:ext>
              </a:extLst>
            </p:cNvPr>
            <p:cNvSpPr/>
            <p:nvPr/>
          </p:nvSpPr>
          <p:spPr>
            <a:xfrm>
              <a:off x="-60220553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1" name="Ellipse 870">
              <a:extLst>
                <a:ext uri="{FF2B5EF4-FFF2-40B4-BE49-F238E27FC236}">
                  <a16:creationId xmlns:a16="http://schemas.microsoft.com/office/drawing/2014/main" id="{4BFA7BD3-3DA5-A528-045B-AE31DFBAB0F8}"/>
                </a:ext>
              </a:extLst>
            </p:cNvPr>
            <p:cNvSpPr/>
            <p:nvPr/>
          </p:nvSpPr>
          <p:spPr>
            <a:xfrm>
              <a:off x="-60371198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2" name="Ellipse 871">
              <a:extLst>
                <a:ext uri="{FF2B5EF4-FFF2-40B4-BE49-F238E27FC236}">
                  <a16:creationId xmlns:a16="http://schemas.microsoft.com/office/drawing/2014/main" id="{E1C8204B-6711-264F-E33A-ACE7D67E051E}"/>
                </a:ext>
              </a:extLst>
            </p:cNvPr>
            <p:cNvSpPr/>
            <p:nvPr/>
          </p:nvSpPr>
          <p:spPr>
            <a:xfrm>
              <a:off x="-60295875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3" name="Ellipse 872">
              <a:extLst>
                <a:ext uri="{FF2B5EF4-FFF2-40B4-BE49-F238E27FC236}">
                  <a16:creationId xmlns:a16="http://schemas.microsoft.com/office/drawing/2014/main" id="{06AFC7A5-F9B3-D4E9-5981-FEBFE576DC9F}"/>
                </a:ext>
              </a:extLst>
            </p:cNvPr>
            <p:cNvSpPr/>
            <p:nvPr/>
          </p:nvSpPr>
          <p:spPr>
            <a:xfrm>
              <a:off x="-59125837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4" name="Ellipse 873">
              <a:extLst>
                <a:ext uri="{FF2B5EF4-FFF2-40B4-BE49-F238E27FC236}">
                  <a16:creationId xmlns:a16="http://schemas.microsoft.com/office/drawing/2014/main" id="{995BF53F-31E3-1313-BA70-F4BF21524B65}"/>
                </a:ext>
              </a:extLst>
            </p:cNvPr>
            <p:cNvSpPr/>
            <p:nvPr/>
          </p:nvSpPr>
          <p:spPr>
            <a:xfrm>
              <a:off x="-59767972" y="-899172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5" name="Ellipse 874">
              <a:extLst>
                <a:ext uri="{FF2B5EF4-FFF2-40B4-BE49-F238E27FC236}">
                  <a16:creationId xmlns:a16="http://schemas.microsoft.com/office/drawing/2014/main" id="{3FE6E24C-D818-1A44-6444-7EDAD173A4CA}"/>
                </a:ext>
              </a:extLst>
            </p:cNvPr>
            <p:cNvSpPr/>
            <p:nvPr/>
          </p:nvSpPr>
          <p:spPr>
            <a:xfrm>
              <a:off x="-59352852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6" name="Ellipse 875">
              <a:extLst>
                <a:ext uri="{FF2B5EF4-FFF2-40B4-BE49-F238E27FC236}">
                  <a16:creationId xmlns:a16="http://schemas.microsoft.com/office/drawing/2014/main" id="{A2E3DD55-5D5F-1DF0-249D-C21D480F395B}"/>
                </a:ext>
              </a:extLst>
            </p:cNvPr>
            <p:cNvSpPr/>
            <p:nvPr/>
          </p:nvSpPr>
          <p:spPr>
            <a:xfrm>
              <a:off x="-59993699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7" name="Ellipse 876">
              <a:extLst>
                <a:ext uri="{FF2B5EF4-FFF2-40B4-BE49-F238E27FC236}">
                  <a16:creationId xmlns:a16="http://schemas.microsoft.com/office/drawing/2014/main" id="{082C0F93-2639-12D4-3535-9DEE174DCED6}"/>
                </a:ext>
              </a:extLst>
            </p:cNvPr>
            <p:cNvSpPr/>
            <p:nvPr/>
          </p:nvSpPr>
          <p:spPr>
            <a:xfrm>
              <a:off x="-59918618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8" name="Ellipse 877">
              <a:extLst>
                <a:ext uri="{FF2B5EF4-FFF2-40B4-BE49-F238E27FC236}">
                  <a16:creationId xmlns:a16="http://schemas.microsoft.com/office/drawing/2014/main" id="{5A9217AD-1662-214E-A996-2884E5C14D20}"/>
                </a:ext>
              </a:extLst>
            </p:cNvPr>
            <p:cNvSpPr/>
            <p:nvPr/>
          </p:nvSpPr>
          <p:spPr>
            <a:xfrm>
              <a:off x="-59843214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9" name="Ellipse 878">
              <a:extLst>
                <a:ext uri="{FF2B5EF4-FFF2-40B4-BE49-F238E27FC236}">
                  <a16:creationId xmlns:a16="http://schemas.microsoft.com/office/drawing/2014/main" id="{E474A6CD-5F4A-4677-D1A4-79438FF5AE60}"/>
                </a:ext>
              </a:extLst>
            </p:cNvPr>
            <p:cNvSpPr/>
            <p:nvPr/>
          </p:nvSpPr>
          <p:spPr>
            <a:xfrm>
              <a:off x="-55505113" y="-500748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0" name="Ellipse 879">
              <a:extLst>
                <a:ext uri="{FF2B5EF4-FFF2-40B4-BE49-F238E27FC236}">
                  <a16:creationId xmlns:a16="http://schemas.microsoft.com/office/drawing/2014/main" id="{A63B2D4A-BF83-B484-CB5B-D3D09534670E}"/>
                </a:ext>
              </a:extLst>
            </p:cNvPr>
            <p:cNvSpPr/>
            <p:nvPr/>
          </p:nvSpPr>
          <p:spPr>
            <a:xfrm>
              <a:off x="-59503417" y="-696709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1" name="Ellipse 880">
              <a:extLst>
                <a:ext uri="{FF2B5EF4-FFF2-40B4-BE49-F238E27FC236}">
                  <a16:creationId xmlns:a16="http://schemas.microsoft.com/office/drawing/2014/main" id="{0B3B8DAC-6483-1696-80E5-77683B6153C2}"/>
                </a:ext>
              </a:extLst>
            </p:cNvPr>
            <p:cNvSpPr/>
            <p:nvPr/>
          </p:nvSpPr>
          <p:spPr>
            <a:xfrm>
              <a:off x="-59578498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2" name="Ellipse 881">
              <a:extLst>
                <a:ext uri="{FF2B5EF4-FFF2-40B4-BE49-F238E27FC236}">
                  <a16:creationId xmlns:a16="http://schemas.microsoft.com/office/drawing/2014/main" id="{8B952361-38F5-A959-7CA6-E84DFCD13A2C}"/>
                </a:ext>
              </a:extLst>
            </p:cNvPr>
            <p:cNvSpPr/>
            <p:nvPr/>
          </p:nvSpPr>
          <p:spPr>
            <a:xfrm>
              <a:off x="-59541118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3" name="Ellipse 882">
              <a:extLst>
                <a:ext uri="{FF2B5EF4-FFF2-40B4-BE49-F238E27FC236}">
                  <a16:creationId xmlns:a16="http://schemas.microsoft.com/office/drawing/2014/main" id="{5FAB4FA9-71CE-7CE6-0843-1EB1CB9C718B}"/>
                </a:ext>
              </a:extLst>
            </p:cNvPr>
            <p:cNvSpPr/>
            <p:nvPr/>
          </p:nvSpPr>
          <p:spPr>
            <a:xfrm>
              <a:off x="-5946603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4" name="Ellipse 883">
              <a:extLst>
                <a:ext uri="{FF2B5EF4-FFF2-40B4-BE49-F238E27FC236}">
                  <a16:creationId xmlns:a16="http://schemas.microsoft.com/office/drawing/2014/main" id="{9BF0AF2F-8797-46E3-C770-C72A61159AD1}"/>
                </a:ext>
              </a:extLst>
            </p:cNvPr>
            <p:cNvSpPr/>
            <p:nvPr/>
          </p:nvSpPr>
          <p:spPr>
            <a:xfrm>
              <a:off x="-55354306" y="-500756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5" name="Ellipse 884">
              <a:extLst>
                <a:ext uri="{FF2B5EF4-FFF2-40B4-BE49-F238E27FC236}">
                  <a16:creationId xmlns:a16="http://schemas.microsoft.com/office/drawing/2014/main" id="{321D0E36-1A00-749F-0326-CB93B99D348C}"/>
                </a:ext>
              </a:extLst>
            </p:cNvPr>
            <p:cNvSpPr/>
            <p:nvPr/>
          </p:nvSpPr>
          <p:spPr>
            <a:xfrm>
              <a:off x="-58258297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6" name="Ellipse 885">
              <a:extLst>
                <a:ext uri="{FF2B5EF4-FFF2-40B4-BE49-F238E27FC236}">
                  <a16:creationId xmlns:a16="http://schemas.microsoft.com/office/drawing/2014/main" id="{CD22A515-B68E-D810-7347-03DFFF5C38A9}"/>
                </a:ext>
              </a:extLst>
            </p:cNvPr>
            <p:cNvSpPr/>
            <p:nvPr/>
          </p:nvSpPr>
          <p:spPr>
            <a:xfrm>
              <a:off x="-59805513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7" name="Ellipse 886">
              <a:extLst>
                <a:ext uri="{FF2B5EF4-FFF2-40B4-BE49-F238E27FC236}">
                  <a16:creationId xmlns:a16="http://schemas.microsoft.com/office/drawing/2014/main" id="{5EDD5954-A965-8060-B4CA-F02837FF0166}"/>
                </a:ext>
              </a:extLst>
            </p:cNvPr>
            <p:cNvSpPr/>
            <p:nvPr/>
          </p:nvSpPr>
          <p:spPr>
            <a:xfrm>
              <a:off x="-58673337" y="-9057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8" name="Ellipse 887">
              <a:extLst>
                <a:ext uri="{FF2B5EF4-FFF2-40B4-BE49-F238E27FC236}">
                  <a16:creationId xmlns:a16="http://schemas.microsoft.com/office/drawing/2014/main" id="{E3D9CB89-B7FB-C282-7A3A-AC5C31033584}"/>
                </a:ext>
              </a:extLst>
            </p:cNvPr>
            <p:cNvSpPr/>
            <p:nvPr/>
          </p:nvSpPr>
          <p:spPr>
            <a:xfrm>
              <a:off x="-59088538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9" name="Ellipse 888">
              <a:extLst>
                <a:ext uri="{FF2B5EF4-FFF2-40B4-BE49-F238E27FC236}">
                  <a16:creationId xmlns:a16="http://schemas.microsoft.com/office/drawing/2014/main" id="{247202BE-9910-E960-75D5-DF0EACA0817F}"/>
                </a:ext>
              </a:extLst>
            </p:cNvPr>
            <p:cNvSpPr/>
            <p:nvPr/>
          </p:nvSpPr>
          <p:spPr>
            <a:xfrm>
              <a:off x="-59013457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0" name="Ellipse 889">
              <a:extLst>
                <a:ext uri="{FF2B5EF4-FFF2-40B4-BE49-F238E27FC236}">
                  <a16:creationId xmlns:a16="http://schemas.microsoft.com/office/drawing/2014/main" id="{D5AB322B-03E9-5A73-9B0C-4A8E38A3CBE6}"/>
                </a:ext>
              </a:extLst>
            </p:cNvPr>
            <p:cNvSpPr/>
            <p:nvPr/>
          </p:nvSpPr>
          <p:spPr>
            <a:xfrm>
              <a:off x="-58296482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1" name="Ellipse 890">
              <a:extLst>
                <a:ext uri="{FF2B5EF4-FFF2-40B4-BE49-F238E27FC236}">
                  <a16:creationId xmlns:a16="http://schemas.microsoft.com/office/drawing/2014/main" id="{486FA03F-FDC8-6D49-2785-B63CDFD1CEC4}"/>
                </a:ext>
              </a:extLst>
            </p:cNvPr>
            <p:cNvSpPr/>
            <p:nvPr/>
          </p:nvSpPr>
          <p:spPr>
            <a:xfrm>
              <a:off x="-58372127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2" name="Ellipse 891">
              <a:extLst>
                <a:ext uri="{FF2B5EF4-FFF2-40B4-BE49-F238E27FC236}">
                  <a16:creationId xmlns:a16="http://schemas.microsoft.com/office/drawing/2014/main" id="{49E52787-938B-1A55-2071-758E045251AE}"/>
                </a:ext>
              </a:extLst>
            </p:cNvPr>
            <p:cNvSpPr/>
            <p:nvPr/>
          </p:nvSpPr>
          <p:spPr>
            <a:xfrm>
              <a:off x="-60031078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3" name="Ellipse 892">
              <a:extLst>
                <a:ext uri="{FF2B5EF4-FFF2-40B4-BE49-F238E27FC236}">
                  <a16:creationId xmlns:a16="http://schemas.microsoft.com/office/drawing/2014/main" id="{AA33F5C9-66CA-DD9C-82CC-6FC24020FBE1}"/>
                </a:ext>
              </a:extLst>
            </p:cNvPr>
            <p:cNvSpPr/>
            <p:nvPr/>
          </p:nvSpPr>
          <p:spPr>
            <a:xfrm>
              <a:off x="-59767972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4" name="Ellipse 893">
              <a:extLst>
                <a:ext uri="{FF2B5EF4-FFF2-40B4-BE49-F238E27FC236}">
                  <a16:creationId xmlns:a16="http://schemas.microsoft.com/office/drawing/2014/main" id="{942000A2-5A69-9094-3970-EB2E435F586C}"/>
                </a:ext>
              </a:extLst>
            </p:cNvPr>
            <p:cNvSpPr/>
            <p:nvPr/>
          </p:nvSpPr>
          <p:spPr>
            <a:xfrm>
              <a:off x="-58635877" y="-768504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5" name="Ellipse 894">
              <a:extLst>
                <a:ext uri="{FF2B5EF4-FFF2-40B4-BE49-F238E27FC236}">
                  <a16:creationId xmlns:a16="http://schemas.microsoft.com/office/drawing/2014/main" id="{FD92676A-6F0E-C3F7-77B5-4FFF2D7F0405}"/>
                </a:ext>
              </a:extLst>
            </p:cNvPr>
            <p:cNvSpPr/>
            <p:nvPr/>
          </p:nvSpPr>
          <p:spPr>
            <a:xfrm>
              <a:off x="-59088457" y="-729401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6" name="Ellipse 895">
              <a:extLst>
                <a:ext uri="{FF2B5EF4-FFF2-40B4-BE49-F238E27FC236}">
                  <a16:creationId xmlns:a16="http://schemas.microsoft.com/office/drawing/2014/main" id="{35451C93-D005-F674-D2BD-9255E75EAF64}"/>
                </a:ext>
              </a:extLst>
            </p:cNvPr>
            <p:cNvSpPr/>
            <p:nvPr/>
          </p:nvSpPr>
          <p:spPr>
            <a:xfrm>
              <a:off x="-59503417" y="-90576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7" name="Ellipse 896">
              <a:extLst>
                <a:ext uri="{FF2B5EF4-FFF2-40B4-BE49-F238E27FC236}">
                  <a16:creationId xmlns:a16="http://schemas.microsoft.com/office/drawing/2014/main" id="{0EC9D85D-2391-6F1B-EF60-CDF6B8CC4F70}"/>
                </a:ext>
              </a:extLst>
            </p:cNvPr>
            <p:cNvSpPr/>
            <p:nvPr/>
          </p:nvSpPr>
          <p:spPr>
            <a:xfrm>
              <a:off x="-60258093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8" name="Ellipse 897">
              <a:extLst>
                <a:ext uri="{FF2B5EF4-FFF2-40B4-BE49-F238E27FC236}">
                  <a16:creationId xmlns:a16="http://schemas.microsoft.com/office/drawing/2014/main" id="{855D5FA9-C409-C37B-5CAC-02D42DB2C069}"/>
                </a:ext>
              </a:extLst>
            </p:cNvPr>
            <p:cNvSpPr/>
            <p:nvPr/>
          </p:nvSpPr>
          <p:spPr>
            <a:xfrm>
              <a:off x="-59578578" y="-9057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9" name="Ellipse 898">
              <a:extLst>
                <a:ext uri="{FF2B5EF4-FFF2-40B4-BE49-F238E27FC236}">
                  <a16:creationId xmlns:a16="http://schemas.microsoft.com/office/drawing/2014/main" id="{7E90A426-FDD0-54EB-0DC6-96C2432F0158}"/>
                </a:ext>
              </a:extLst>
            </p:cNvPr>
            <p:cNvSpPr/>
            <p:nvPr/>
          </p:nvSpPr>
          <p:spPr>
            <a:xfrm>
              <a:off x="-55505193" y="-487746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0" name="Ellipse 899">
              <a:extLst>
                <a:ext uri="{FF2B5EF4-FFF2-40B4-BE49-F238E27FC236}">
                  <a16:creationId xmlns:a16="http://schemas.microsoft.com/office/drawing/2014/main" id="{58CEE28F-0409-9CCA-767E-F9C6D3E0ABB4}"/>
                </a:ext>
              </a:extLst>
            </p:cNvPr>
            <p:cNvSpPr/>
            <p:nvPr/>
          </p:nvSpPr>
          <p:spPr>
            <a:xfrm>
              <a:off x="-59805432" y="-905778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1" name="Ellipse 900">
              <a:extLst>
                <a:ext uri="{FF2B5EF4-FFF2-40B4-BE49-F238E27FC236}">
                  <a16:creationId xmlns:a16="http://schemas.microsoft.com/office/drawing/2014/main" id="{F92DBA1A-181B-EBEE-AA24-247378473EDD}"/>
                </a:ext>
              </a:extLst>
            </p:cNvPr>
            <p:cNvSpPr/>
            <p:nvPr/>
          </p:nvSpPr>
          <p:spPr>
            <a:xfrm>
              <a:off x="-59880594" y="-90576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2" name="Ellipse 901">
              <a:extLst>
                <a:ext uri="{FF2B5EF4-FFF2-40B4-BE49-F238E27FC236}">
                  <a16:creationId xmlns:a16="http://schemas.microsoft.com/office/drawing/2014/main" id="{EAD10FB3-1965-C1B4-8CFB-02F4B92550D8}"/>
                </a:ext>
              </a:extLst>
            </p:cNvPr>
            <p:cNvSpPr/>
            <p:nvPr/>
          </p:nvSpPr>
          <p:spPr>
            <a:xfrm>
              <a:off x="-58032490" y="-768512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3" name="Ellipse 902">
              <a:extLst>
                <a:ext uri="{FF2B5EF4-FFF2-40B4-BE49-F238E27FC236}">
                  <a16:creationId xmlns:a16="http://schemas.microsoft.com/office/drawing/2014/main" id="{646AB26D-6482-E899-87F3-E437EABBBD0E}"/>
                </a:ext>
              </a:extLst>
            </p:cNvPr>
            <p:cNvSpPr/>
            <p:nvPr/>
          </p:nvSpPr>
          <p:spPr>
            <a:xfrm>
              <a:off x="-60483658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4" name="Ellipse 903">
              <a:extLst>
                <a:ext uri="{FF2B5EF4-FFF2-40B4-BE49-F238E27FC236}">
                  <a16:creationId xmlns:a16="http://schemas.microsoft.com/office/drawing/2014/main" id="{7359A135-24E2-8969-46A8-174F5E2DBDA6}"/>
                </a:ext>
              </a:extLst>
            </p:cNvPr>
            <p:cNvSpPr/>
            <p:nvPr/>
          </p:nvSpPr>
          <p:spPr>
            <a:xfrm>
              <a:off x="-58749062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5" name="Ellipse 904">
              <a:extLst>
                <a:ext uri="{FF2B5EF4-FFF2-40B4-BE49-F238E27FC236}">
                  <a16:creationId xmlns:a16="http://schemas.microsoft.com/office/drawing/2014/main" id="{D88A547D-5ADE-9934-8510-4C3B1324FEED}"/>
                </a:ext>
              </a:extLst>
            </p:cNvPr>
            <p:cNvSpPr/>
            <p:nvPr/>
          </p:nvSpPr>
          <p:spPr>
            <a:xfrm>
              <a:off x="-60710674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6" name="Ellipse 905">
              <a:extLst>
                <a:ext uri="{FF2B5EF4-FFF2-40B4-BE49-F238E27FC236}">
                  <a16:creationId xmlns:a16="http://schemas.microsoft.com/office/drawing/2014/main" id="{8EDE386D-6D89-73D4-3262-C22138380165}"/>
                </a:ext>
              </a:extLst>
            </p:cNvPr>
            <p:cNvSpPr/>
            <p:nvPr/>
          </p:nvSpPr>
          <p:spPr>
            <a:xfrm>
              <a:off x="-58824788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7" name="Ellipse 906">
              <a:extLst>
                <a:ext uri="{FF2B5EF4-FFF2-40B4-BE49-F238E27FC236}">
                  <a16:creationId xmlns:a16="http://schemas.microsoft.com/office/drawing/2014/main" id="{176BF679-6ABD-89D2-9894-ED656B517A41}"/>
                </a:ext>
              </a:extLst>
            </p:cNvPr>
            <p:cNvSpPr/>
            <p:nvPr/>
          </p:nvSpPr>
          <p:spPr>
            <a:xfrm>
              <a:off x="-57655071" y="-76852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8" name="Ellipse 907">
              <a:extLst>
                <a:ext uri="{FF2B5EF4-FFF2-40B4-BE49-F238E27FC236}">
                  <a16:creationId xmlns:a16="http://schemas.microsoft.com/office/drawing/2014/main" id="{B9C913FD-7921-2A42-519B-C63B88C14F1B}"/>
                </a:ext>
              </a:extLst>
            </p:cNvPr>
            <p:cNvSpPr/>
            <p:nvPr/>
          </p:nvSpPr>
          <p:spPr>
            <a:xfrm>
              <a:off x="-59955997" y="-9057624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9" name="Ellipse 908">
              <a:extLst>
                <a:ext uri="{FF2B5EF4-FFF2-40B4-BE49-F238E27FC236}">
                  <a16:creationId xmlns:a16="http://schemas.microsoft.com/office/drawing/2014/main" id="{65EB5B64-9A6F-1011-1365-0A37E1535B1E}"/>
                </a:ext>
              </a:extLst>
            </p:cNvPr>
            <p:cNvSpPr/>
            <p:nvPr/>
          </p:nvSpPr>
          <p:spPr>
            <a:xfrm>
              <a:off x="-59315392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0" name="Ellipse 909">
              <a:extLst>
                <a:ext uri="{FF2B5EF4-FFF2-40B4-BE49-F238E27FC236}">
                  <a16:creationId xmlns:a16="http://schemas.microsoft.com/office/drawing/2014/main" id="{5E747F0C-3284-5A0E-61AD-D54D592BCFD4}"/>
                </a:ext>
              </a:extLst>
            </p:cNvPr>
            <p:cNvSpPr/>
            <p:nvPr/>
          </p:nvSpPr>
          <p:spPr>
            <a:xfrm>
              <a:off x="-60861480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1" name="Ellipse 910">
              <a:extLst>
                <a:ext uri="{FF2B5EF4-FFF2-40B4-BE49-F238E27FC236}">
                  <a16:creationId xmlns:a16="http://schemas.microsoft.com/office/drawing/2014/main" id="{2AE406E1-F285-BF90-FC25-7D735BE565BC}"/>
                </a:ext>
              </a:extLst>
            </p:cNvPr>
            <p:cNvSpPr/>
            <p:nvPr/>
          </p:nvSpPr>
          <p:spPr>
            <a:xfrm>
              <a:off x="-60031159" y="-905770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2" name="Ellipse 911">
              <a:extLst>
                <a:ext uri="{FF2B5EF4-FFF2-40B4-BE49-F238E27FC236}">
                  <a16:creationId xmlns:a16="http://schemas.microsoft.com/office/drawing/2014/main" id="{296106E1-14DE-EA80-9AD5-59F67EBCBF0A}"/>
                </a:ext>
              </a:extLst>
            </p:cNvPr>
            <p:cNvSpPr/>
            <p:nvPr/>
          </p:nvSpPr>
          <p:spPr>
            <a:xfrm>
              <a:off x="-55354306" y="-4877460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3" name="Ellipse 912">
              <a:extLst>
                <a:ext uri="{FF2B5EF4-FFF2-40B4-BE49-F238E27FC236}">
                  <a16:creationId xmlns:a16="http://schemas.microsoft.com/office/drawing/2014/main" id="{775F017E-746E-880F-F397-96B446117628}"/>
                </a:ext>
              </a:extLst>
            </p:cNvPr>
            <p:cNvSpPr/>
            <p:nvPr/>
          </p:nvSpPr>
          <p:spPr>
            <a:xfrm>
              <a:off x="-61163254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4" name="Ellipse 913">
              <a:extLst>
                <a:ext uri="{FF2B5EF4-FFF2-40B4-BE49-F238E27FC236}">
                  <a16:creationId xmlns:a16="http://schemas.microsoft.com/office/drawing/2014/main" id="{02704224-D522-0776-ABE3-578092C8CDE5}"/>
                </a:ext>
              </a:extLst>
            </p:cNvPr>
            <p:cNvSpPr/>
            <p:nvPr/>
          </p:nvSpPr>
          <p:spPr>
            <a:xfrm>
              <a:off x="-58862811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5" name="Ellipse 914">
              <a:extLst>
                <a:ext uri="{FF2B5EF4-FFF2-40B4-BE49-F238E27FC236}">
                  <a16:creationId xmlns:a16="http://schemas.microsoft.com/office/drawing/2014/main" id="{8FB46650-5F40-CEC6-71BF-3A401820563F}"/>
                </a:ext>
              </a:extLst>
            </p:cNvPr>
            <p:cNvSpPr/>
            <p:nvPr/>
          </p:nvSpPr>
          <p:spPr>
            <a:xfrm>
              <a:off x="-61540270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6" name="Ellipse 915">
              <a:extLst>
                <a:ext uri="{FF2B5EF4-FFF2-40B4-BE49-F238E27FC236}">
                  <a16:creationId xmlns:a16="http://schemas.microsoft.com/office/drawing/2014/main" id="{6B9F63AE-208B-F473-7069-F49AE9626E3B}"/>
                </a:ext>
              </a:extLst>
            </p:cNvPr>
            <p:cNvSpPr/>
            <p:nvPr/>
          </p:nvSpPr>
          <p:spPr>
            <a:xfrm>
              <a:off x="-61314060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7" name="Ellipse 916">
              <a:extLst>
                <a:ext uri="{FF2B5EF4-FFF2-40B4-BE49-F238E27FC236}">
                  <a16:creationId xmlns:a16="http://schemas.microsoft.com/office/drawing/2014/main" id="{545B0FEE-88C5-6535-0918-DD4A2E063662}"/>
                </a:ext>
              </a:extLst>
            </p:cNvPr>
            <p:cNvSpPr/>
            <p:nvPr/>
          </p:nvSpPr>
          <p:spPr>
            <a:xfrm>
              <a:off x="-59201643" y="-7620680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8" name="Ellipse 917">
              <a:extLst>
                <a:ext uri="{FF2B5EF4-FFF2-40B4-BE49-F238E27FC236}">
                  <a16:creationId xmlns:a16="http://schemas.microsoft.com/office/drawing/2014/main" id="{F944E86E-6316-ABE1-BADB-8106D6D9AC3D}"/>
                </a:ext>
              </a:extLst>
            </p:cNvPr>
            <p:cNvSpPr/>
            <p:nvPr/>
          </p:nvSpPr>
          <p:spPr>
            <a:xfrm>
              <a:off x="-58410150" y="-729384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9" name="Ellipse 918">
              <a:extLst>
                <a:ext uri="{FF2B5EF4-FFF2-40B4-BE49-F238E27FC236}">
                  <a16:creationId xmlns:a16="http://schemas.microsoft.com/office/drawing/2014/main" id="{613A9561-2EC4-34E9-4338-0834DB833FB6}"/>
                </a:ext>
              </a:extLst>
            </p:cNvPr>
            <p:cNvSpPr/>
            <p:nvPr/>
          </p:nvSpPr>
          <p:spPr>
            <a:xfrm>
              <a:off x="-61615834" y="-696701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0" name="Ellipse 919">
              <a:extLst>
                <a:ext uri="{FF2B5EF4-FFF2-40B4-BE49-F238E27FC236}">
                  <a16:creationId xmlns:a16="http://schemas.microsoft.com/office/drawing/2014/main" id="{250605D1-411F-526B-B454-2FAF367B14EF}"/>
                </a:ext>
              </a:extLst>
            </p:cNvPr>
            <p:cNvSpPr/>
            <p:nvPr/>
          </p:nvSpPr>
          <p:spPr>
            <a:xfrm>
              <a:off x="-55505113" y="-47459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1" name="Ellipse 920">
              <a:extLst>
                <a:ext uri="{FF2B5EF4-FFF2-40B4-BE49-F238E27FC236}">
                  <a16:creationId xmlns:a16="http://schemas.microsoft.com/office/drawing/2014/main" id="{17DC742F-FE61-8345-A586-22DEDBB0B990}"/>
                </a:ext>
              </a:extLst>
            </p:cNvPr>
            <p:cNvSpPr/>
            <p:nvPr/>
          </p:nvSpPr>
          <p:spPr>
            <a:xfrm>
              <a:off x="-61087690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2" name="Ellipse 921">
              <a:extLst>
                <a:ext uri="{FF2B5EF4-FFF2-40B4-BE49-F238E27FC236}">
                  <a16:creationId xmlns:a16="http://schemas.microsoft.com/office/drawing/2014/main" id="{2D7B60E5-BDD7-CDF8-78BF-98969548F146}"/>
                </a:ext>
              </a:extLst>
            </p:cNvPr>
            <p:cNvSpPr/>
            <p:nvPr/>
          </p:nvSpPr>
          <p:spPr>
            <a:xfrm>
              <a:off x="-61766721" y="-696685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3" name="Ellipse 922">
              <a:extLst>
                <a:ext uri="{FF2B5EF4-FFF2-40B4-BE49-F238E27FC236}">
                  <a16:creationId xmlns:a16="http://schemas.microsoft.com/office/drawing/2014/main" id="{CA4BC82F-C301-18F5-19C1-EEFC467D609A}"/>
                </a:ext>
              </a:extLst>
            </p:cNvPr>
            <p:cNvSpPr/>
            <p:nvPr/>
          </p:nvSpPr>
          <p:spPr>
            <a:xfrm>
              <a:off x="-58862811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4" name="Ellipse 923">
              <a:extLst>
                <a:ext uri="{FF2B5EF4-FFF2-40B4-BE49-F238E27FC236}">
                  <a16:creationId xmlns:a16="http://schemas.microsoft.com/office/drawing/2014/main" id="{E2422B1F-87A9-CD67-B1BF-84B2BFA44634}"/>
                </a:ext>
              </a:extLst>
            </p:cNvPr>
            <p:cNvSpPr/>
            <p:nvPr/>
          </p:nvSpPr>
          <p:spPr>
            <a:xfrm>
              <a:off x="-58710877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5" name="Ellipse 924">
              <a:extLst>
                <a:ext uri="{FF2B5EF4-FFF2-40B4-BE49-F238E27FC236}">
                  <a16:creationId xmlns:a16="http://schemas.microsoft.com/office/drawing/2014/main" id="{131D60B7-8354-9EDC-D1A9-B27E3A97DC83}"/>
                </a:ext>
              </a:extLst>
            </p:cNvPr>
            <p:cNvSpPr/>
            <p:nvPr/>
          </p:nvSpPr>
          <p:spPr>
            <a:xfrm>
              <a:off x="-58673256" y="-91878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6" name="Ellipse 925">
              <a:extLst>
                <a:ext uri="{FF2B5EF4-FFF2-40B4-BE49-F238E27FC236}">
                  <a16:creationId xmlns:a16="http://schemas.microsoft.com/office/drawing/2014/main" id="{4C420ADA-657C-9659-090F-13E4E858B1E7}"/>
                </a:ext>
              </a:extLst>
            </p:cNvPr>
            <p:cNvSpPr/>
            <p:nvPr/>
          </p:nvSpPr>
          <p:spPr>
            <a:xfrm>
              <a:off x="-55732128" y="-46158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7" name="Ellipse 926">
              <a:extLst>
                <a:ext uri="{FF2B5EF4-FFF2-40B4-BE49-F238E27FC236}">
                  <a16:creationId xmlns:a16="http://schemas.microsoft.com/office/drawing/2014/main" id="{D1EE89B0-4A18-BD85-9AEE-1E813FF4F83A}"/>
                </a:ext>
              </a:extLst>
            </p:cNvPr>
            <p:cNvSpPr/>
            <p:nvPr/>
          </p:nvSpPr>
          <p:spPr>
            <a:xfrm>
              <a:off x="-60635109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8" name="Ellipse 927">
              <a:extLst>
                <a:ext uri="{FF2B5EF4-FFF2-40B4-BE49-F238E27FC236}">
                  <a16:creationId xmlns:a16="http://schemas.microsoft.com/office/drawing/2014/main" id="{7736C61C-C87E-C045-2CAD-C022102E7A66}"/>
                </a:ext>
              </a:extLst>
            </p:cNvPr>
            <p:cNvSpPr/>
            <p:nvPr/>
          </p:nvSpPr>
          <p:spPr>
            <a:xfrm>
              <a:off x="-55505193" y="-461588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9" name="Ellipse 928">
              <a:extLst>
                <a:ext uri="{FF2B5EF4-FFF2-40B4-BE49-F238E27FC236}">
                  <a16:creationId xmlns:a16="http://schemas.microsoft.com/office/drawing/2014/main" id="{99760812-41BE-60CD-408A-04644011941D}"/>
                </a:ext>
              </a:extLst>
            </p:cNvPr>
            <p:cNvSpPr/>
            <p:nvPr/>
          </p:nvSpPr>
          <p:spPr>
            <a:xfrm>
              <a:off x="-57805716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0" name="Ellipse 929">
              <a:extLst>
                <a:ext uri="{FF2B5EF4-FFF2-40B4-BE49-F238E27FC236}">
                  <a16:creationId xmlns:a16="http://schemas.microsoft.com/office/drawing/2014/main" id="{D45AE350-CC81-E637-1F2F-4E2CA35B58CB}"/>
                </a:ext>
              </a:extLst>
            </p:cNvPr>
            <p:cNvSpPr/>
            <p:nvPr/>
          </p:nvSpPr>
          <p:spPr>
            <a:xfrm>
              <a:off x="-57957570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1" name="Ellipse 930">
              <a:extLst>
                <a:ext uri="{FF2B5EF4-FFF2-40B4-BE49-F238E27FC236}">
                  <a16:creationId xmlns:a16="http://schemas.microsoft.com/office/drawing/2014/main" id="{CAB63CE0-DF68-BE24-2F29-606837F8E51F}"/>
                </a:ext>
              </a:extLst>
            </p:cNvPr>
            <p:cNvSpPr/>
            <p:nvPr/>
          </p:nvSpPr>
          <p:spPr>
            <a:xfrm>
              <a:off x="-59578498" y="-91878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2" name="Ellipse 931">
              <a:extLst>
                <a:ext uri="{FF2B5EF4-FFF2-40B4-BE49-F238E27FC236}">
                  <a16:creationId xmlns:a16="http://schemas.microsoft.com/office/drawing/2014/main" id="{DE026160-9BCE-48F7-37F3-65A03E68706B}"/>
                </a:ext>
              </a:extLst>
            </p:cNvPr>
            <p:cNvSpPr/>
            <p:nvPr/>
          </p:nvSpPr>
          <p:spPr>
            <a:xfrm>
              <a:off x="-59805513" y="-9187889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3" name="Ellipse 932">
              <a:extLst>
                <a:ext uri="{FF2B5EF4-FFF2-40B4-BE49-F238E27FC236}">
                  <a16:creationId xmlns:a16="http://schemas.microsoft.com/office/drawing/2014/main" id="{4168D84B-28D9-0B9B-52D8-0ADD40CC0131}"/>
                </a:ext>
              </a:extLst>
            </p:cNvPr>
            <p:cNvSpPr/>
            <p:nvPr/>
          </p:nvSpPr>
          <p:spPr>
            <a:xfrm>
              <a:off x="-60182529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4" name="Ellipse 933">
              <a:extLst>
                <a:ext uri="{FF2B5EF4-FFF2-40B4-BE49-F238E27FC236}">
                  <a16:creationId xmlns:a16="http://schemas.microsoft.com/office/drawing/2014/main" id="{2C4AA93A-3BDF-6D84-5D8E-726083C50B8D}"/>
                </a:ext>
              </a:extLst>
            </p:cNvPr>
            <p:cNvSpPr/>
            <p:nvPr/>
          </p:nvSpPr>
          <p:spPr>
            <a:xfrm>
              <a:off x="-60031078" y="-91878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5" name="Ellipse 934">
              <a:extLst>
                <a:ext uri="{FF2B5EF4-FFF2-40B4-BE49-F238E27FC236}">
                  <a16:creationId xmlns:a16="http://schemas.microsoft.com/office/drawing/2014/main" id="{127B5A73-432F-4F15-D047-8DAB10C2AC4F}"/>
                </a:ext>
              </a:extLst>
            </p:cNvPr>
            <p:cNvSpPr/>
            <p:nvPr/>
          </p:nvSpPr>
          <p:spPr>
            <a:xfrm>
              <a:off x="-58258297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6" name="Ellipse 935">
              <a:extLst>
                <a:ext uri="{FF2B5EF4-FFF2-40B4-BE49-F238E27FC236}">
                  <a16:creationId xmlns:a16="http://schemas.microsoft.com/office/drawing/2014/main" id="{DDF8C844-097E-89BF-D7CA-3721373F8F38}"/>
                </a:ext>
              </a:extLst>
            </p:cNvPr>
            <p:cNvSpPr/>
            <p:nvPr/>
          </p:nvSpPr>
          <p:spPr>
            <a:xfrm>
              <a:off x="-58410150" y="-703235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7" name="Ellipse 936">
              <a:extLst>
                <a:ext uri="{FF2B5EF4-FFF2-40B4-BE49-F238E27FC236}">
                  <a16:creationId xmlns:a16="http://schemas.microsoft.com/office/drawing/2014/main" id="{A1B3BBB5-6B04-A714-465B-69891BC5B9B0}"/>
                </a:ext>
              </a:extLst>
            </p:cNvPr>
            <p:cNvSpPr/>
            <p:nvPr/>
          </p:nvSpPr>
          <p:spPr>
            <a:xfrm>
              <a:off x="-58710877" y="-9253223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8" name="Ellipse 937">
              <a:extLst>
                <a:ext uri="{FF2B5EF4-FFF2-40B4-BE49-F238E27FC236}">
                  <a16:creationId xmlns:a16="http://schemas.microsoft.com/office/drawing/2014/main" id="{B18B6D24-52FF-235E-ABCA-12775307D2EA}"/>
                </a:ext>
              </a:extLst>
            </p:cNvPr>
            <p:cNvSpPr/>
            <p:nvPr/>
          </p:nvSpPr>
          <p:spPr>
            <a:xfrm>
              <a:off x="-55542734" y="-4550548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9" name="Ellipse 938">
              <a:extLst>
                <a:ext uri="{FF2B5EF4-FFF2-40B4-BE49-F238E27FC236}">
                  <a16:creationId xmlns:a16="http://schemas.microsoft.com/office/drawing/2014/main" id="{85BA42CE-4EDC-124C-5360-19B27DB69174}"/>
                </a:ext>
              </a:extLst>
            </p:cNvPr>
            <p:cNvSpPr/>
            <p:nvPr/>
          </p:nvSpPr>
          <p:spPr>
            <a:xfrm>
              <a:off x="-59729948" y="-7620599"/>
              <a:ext cx="37701" cy="3770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0" name="Ellipse 939">
              <a:extLst>
                <a:ext uri="{FF2B5EF4-FFF2-40B4-BE49-F238E27FC236}">
                  <a16:creationId xmlns:a16="http://schemas.microsoft.com/office/drawing/2014/main" id="{155CD08F-B6CD-707A-9FEB-E9D526248DCA}"/>
                </a:ext>
              </a:extLst>
            </p:cNvPr>
            <p:cNvSpPr/>
            <p:nvPr/>
          </p:nvSpPr>
          <p:spPr>
            <a:xfrm>
              <a:off x="-58220917" y="-6314162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1" name="Ellipse 940">
              <a:extLst>
                <a:ext uri="{FF2B5EF4-FFF2-40B4-BE49-F238E27FC236}">
                  <a16:creationId xmlns:a16="http://schemas.microsoft.com/office/drawing/2014/main" id="{6FB61939-B8F6-0AF1-564E-18AA34BC6D58}"/>
                </a:ext>
              </a:extLst>
            </p:cNvPr>
            <p:cNvSpPr/>
            <p:nvPr/>
          </p:nvSpPr>
          <p:spPr>
            <a:xfrm>
              <a:off x="-59654304" y="-762051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2" name="Ellipse 941">
              <a:extLst>
                <a:ext uri="{FF2B5EF4-FFF2-40B4-BE49-F238E27FC236}">
                  <a16:creationId xmlns:a16="http://schemas.microsoft.com/office/drawing/2014/main" id="{B8760919-B294-D121-F52E-1598710E1199}"/>
                </a:ext>
              </a:extLst>
            </p:cNvPr>
            <p:cNvSpPr/>
            <p:nvPr/>
          </p:nvSpPr>
          <p:spPr>
            <a:xfrm>
              <a:off x="-57504426" y="-703243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3" name="Ellipse 942">
              <a:extLst>
                <a:ext uri="{FF2B5EF4-FFF2-40B4-BE49-F238E27FC236}">
                  <a16:creationId xmlns:a16="http://schemas.microsoft.com/office/drawing/2014/main" id="{A03CD817-0DEF-617E-5CAB-4CFC8614F9D8}"/>
                </a:ext>
              </a:extLst>
            </p:cNvPr>
            <p:cNvSpPr/>
            <p:nvPr/>
          </p:nvSpPr>
          <p:spPr>
            <a:xfrm>
              <a:off x="-61841641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4" name="Ellipse 943">
              <a:extLst>
                <a:ext uri="{FF2B5EF4-FFF2-40B4-BE49-F238E27FC236}">
                  <a16:creationId xmlns:a16="http://schemas.microsoft.com/office/drawing/2014/main" id="{5D62EEDF-B8DB-A65B-41C1-0B69D6DBA91A}"/>
                </a:ext>
              </a:extLst>
            </p:cNvPr>
            <p:cNvSpPr/>
            <p:nvPr/>
          </p:nvSpPr>
          <p:spPr>
            <a:xfrm>
              <a:off x="-61540673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5" name="Ellipse 944">
              <a:extLst>
                <a:ext uri="{FF2B5EF4-FFF2-40B4-BE49-F238E27FC236}">
                  <a16:creationId xmlns:a16="http://schemas.microsoft.com/office/drawing/2014/main" id="{2CF42DB1-9D41-1206-A243-ADC76BBD1247}"/>
                </a:ext>
              </a:extLst>
            </p:cNvPr>
            <p:cNvSpPr/>
            <p:nvPr/>
          </p:nvSpPr>
          <p:spPr>
            <a:xfrm>
              <a:off x="-60973779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6" name="Ellipse 945">
              <a:extLst>
                <a:ext uri="{FF2B5EF4-FFF2-40B4-BE49-F238E27FC236}">
                  <a16:creationId xmlns:a16="http://schemas.microsoft.com/office/drawing/2014/main" id="{D589C21B-77E5-74CC-4282-B20E6345C4AF}"/>
                </a:ext>
              </a:extLst>
            </p:cNvPr>
            <p:cNvSpPr/>
            <p:nvPr/>
          </p:nvSpPr>
          <p:spPr>
            <a:xfrm>
              <a:off x="-61388980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7" name="Ellipse 946">
              <a:extLst>
                <a:ext uri="{FF2B5EF4-FFF2-40B4-BE49-F238E27FC236}">
                  <a16:creationId xmlns:a16="http://schemas.microsoft.com/office/drawing/2014/main" id="{90D57816-540F-D8DF-4FE7-C9FC69596EC9}"/>
                </a:ext>
              </a:extLst>
            </p:cNvPr>
            <p:cNvSpPr/>
            <p:nvPr/>
          </p:nvSpPr>
          <p:spPr>
            <a:xfrm>
              <a:off x="-61088092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8" name="Ellipse 947">
              <a:extLst>
                <a:ext uri="{FF2B5EF4-FFF2-40B4-BE49-F238E27FC236}">
                  <a16:creationId xmlns:a16="http://schemas.microsoft.com/office/drawing/2014/main" id="{398850B3-1871-B7BD-287D-5040AE975C12}"/>
                </a:ext>
              </a:extLst>
            </p:cNvPr>
            <p:cNvSpPr/>
            <p:nvPr/>
          </p:nvSpPr>
          <p:spPr>
            <a:xfrm>
              <a:off x="-60936400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9" name="Ellipse 948">
              <a:extLst>
                <a:ext uri="{FF2B5EF4-FFF2-40B4-BE49-F238E27FC236}">
                  <a16:creationId xmlns:a16="http://schemas.microsoft.com/office/drawing/2014/main" id="{1FE0C2EA-859B-CE48-FB16-DF4EA9ACEB32}"/>
                </a:ext>
              </a:extLst>
            </p:cNvPr>
            <p:cNvSpPr/>
            <p:nvPr/>
          </p:nvSpPr>
          <p:spPr>
            <a:xfrm>
              <a:off x="-59163619" y="-703251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0" name="Ellipse 949">
              <a:extLst>
                <a:ext uri="{FF2B5EF4-FFF2-40B4-BE49-F238E27FC236}">
                  <a16:creationId xmlns:a16="http://schemas.microsoft.com/office/drawing/2014/main" id="{F41EDD02-C762-9D48-3A01-E342E6333CB5}"/>
                </a:ext>
              </a:extLst>
            </p:cNvPr>
            <p:cNvSpPr/>
            <p:nvPr/>
          </p:nvSpPr>
          <p:spPr>
            <a:xfrm>
              <a:off x="-61992770" y="-762019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1" name="Ellipse 950">
              <a:extLst>
                <a:ext uri="{FF2B5EF4-FFF2-40B4-BE49-F238E27FC236}">
                  <a16:creationId xmlns:a16="http://schemas.microsoft.com/office/drawing/2014/main" id="{5309625E-2AB3-5DC2-8A53-69E564BCF995}"/>
                </a:ext>
              </a:extLst>
            </p:cNvPr>
            <p:cNvSpPr/>
            <p:nvPr/>
          </p:nvSpPr>
          <p:spPr>
            <a:xfrm>
              <a:off x="-57730474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2" name="Ellipse 951">
              <a:extLst>
                <a:ext uri="{FF2B5EF4-FFF2-40B4-BE49-F238E27FC236}">
                  <a16:creationId xmlns:a16="http://schemas.microsoft.com/office/drawing/2014/main" id="{B9A70372-9EEA-E3C7-4D25-8AD2F3B3492B}"/>
                </a:ext>
              </a:extLst>
            </p:cNvPr>
            <p:cNvSpPr/>
            <p:nvPr/>
          </p:nvSpPr>
          <p:spPr>
            <a:xfrm>
              <a:off x="-60635512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3" name="Ellipse 952">
              <a:extLst>
                <a:ext uri="{FF2B5EF4-FFF2-40B4-BE49-F238E27FC236}">
                  <a16:creationId xmlns:a16="http://schemas.microsoft.com/office/drawing/2014/main" id="{607E19C0-3536-64D1-2FD8-B5347AE1140F}"/>
                </a:ext>
              </a:extLst>
            </p:cNvPr>
            <p:cNvSpPr/>
            <p:nvPr/>
          </p:nvSpPr>
          <p:spPr>
            <a:xfrm>
              <a:off x="-58183055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4" name="Ellipse 953">
              <a:extLst>
                <a:ext uri="{FF2B5EF4-FFF2-40B4-BE49-F238E27FC236}">
                  <a16:creationId xmlns:a16="http://schemas.microsoft.com/office/drawing/2014/main" id="{A9980948-9A15-2477-BF90-0B3039E3C075}"/>
                </a:ext>
              </a:extLst>
            </p:cNvPr>
            <p:cNvSpPr/>
            <p:nvPr/>
          </p:nvSpPr>
          <p:spPr>
            <a:xfrm>
              <a:off x="-60408658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5" name="Ellipse 954">
              <a:extLst>
                <a:ext uri="{FF2B5EF4-FFF2-40B4-BE49-F238E27FC236}">
                  <a16:creationId xmlns:a16="http://schemas.microsoft.com/office/drawing/2014/main" id="{C4AC0B93-909A-7C99-271B-43040F4775DF}"/>
                </a:ext>
              </a:extLst>
            </p:cNvPr>
            <p:cNvSpPr/>
            <p:nvPr/>
          </p:nvSpPr>
          <p:spPr>
            <a:xfrm>
              <a:off x="-58485070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6" name="Ellipse 955">
              <a:extLst>
                <a:ext uri="{FF2B5EF4-FFF2-40B4-BE49-F238E27FC236}">
                  <a16:creationId xmlns:a16="http://schemas.microsoft.com/office/drawing/2014/main" id="{7E1794CA-B9D3-EA39-BF8B-6D6BA22B2DB2}"/>
                </a:ext>
              </a:extLst>
            </p:cNvPr>
            <p:cNvSpPr/>
            <p:nvPr/>
          </p:nvSpPr>
          <p:spPr>
            <a:xfrm>
              <a:off x="-60182932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7" name="Ellipse 956">
              <a:extLst>
                <a:ext uri="{FF2B5EF4-FFF2-40B4-BE49-F238E27FC236}">
                  <a16:creationId xmlns:a16="http://schemas.microsoft.com/office/drawing/2014/main" id="{39028213-DD2E-AD05-3A51-856AB54319E9}"/>
                </a:ext>
              </a:extLst>
            </p:cNvPr>
            <p:cNvSpPr/>
            <p:nvPr/>
          </p:nvSpPr>
          <p:spPr>
            <a:xfrm>
              <a:off x="-59956078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8" name="Ellipse 957">
              <a:extLst>
                <a:ext uri="{FF2B5EF4-FFF2-40B4-BE49-F238E27FC236}">
                  <a16:creationId xmlns:a16="http://schemas.microsoft.com/office/drawing/2014/main" id="{AA6523B8-1836-CC81-76D6-86FE3AB8C25A}"/>
                </a:ext>
              </a:extLst>
            </p:cNvPr>
            <p:cNvSpPr/>
            <p:nvPr/>
          </p:nvSpPr>
          <p:spPr>
            <a:xfrm>
              <a:off x="-58937651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9" name="Ellipse 958">
              <a:extLst>
                <a:ext uri="{FF2B5EF4-FFF2-40B4-BE49-F238E27FC236}">
                  <a16:creationId xmlns:a16="http://schemas.microsoft.com/office/drawing/2014/main" id="{5BF6E2BF-058B-813A-B695-3E8BE0655337}"/>
                </a:ext>
              </a:extLst>
            </p:cNvPr>
            <p:cNvSpPr/>
            <p:nvPr/>
          </p:nvSpPr>
          <p:spPr>
            <a:xfrm>
              <a:off x="-59730351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0" name="Ellipse 959">
              <a:extLst>
                <a:ext uri="{FF2B5EF4-FFF2-40B4-BE49-F238E27FC236}">
                  <a16:creationId xmlns:a16="http://schemas.microsoft.com/office/drawing/2014/main" id="{95E020F8-97F3-0993-D12C-9578A31C5C91}"/>
                </a:ext>
              </a:extLst>
            </p:cNvPr>
            <p:cNvSpPr/>
            <p:nvPr/>
          </p:nvSpPr>
          <p:spPr>
            <a:xfrm>
              <a:off x="-59390231" y="-768496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1" name="Ellipse 960">
              <a:extLst>
                <a:ext uri="{FF2B5EF4-FFF2-40B4-BE49-F238E27FC236}">
                  <a16:creationId xmlns:a16="http://schemas.microsoft.com/office/drawing/2014/main" id="{D4D37903-EC2D-8439-AAC0-B4A9FAE87B61}"/>
                </a:ext>
              </a:extLst>
            </p:cNvPr>
            <p:cNvSpPr/>
            <p:nvPr/>
          </p:nvSpPr>
          <p:spPr>
            <a:xfrm>
              <a:off x="-59277690" y="-69669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2" name="Ellipse 961">
              <a:extLst>
                <a:ext uri="{FF2B5EF4-FFF2-40B4-BE49-F238E27FC236}">
                  <a16:creationId xmlns:a16="http://schemas.microsoft.com/office/drawing/2014/main" id="{01D42CCD-BB31-6C20-0FA0-A7D5A50E82F2}"/>
                </a:ext>
              </a:extLst>
            </p:cNvPr>
            <p:cNvSpPr/>
            <p:nvPr/>
          </p:nvSpPr>
          <p:spPr>
            <a:xfrm>
              <a:off x="-60446279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3" name="Ellipse 962">
              <a:extLst>
                <a:ext uri="{FF2B5EF4-FFF2-40B4-BE49-F238E27FC236}">
                  <a16:creationId xmlns:a16="http://schemas.microsoft.com/office/drawing/2014/main" id="{22BA137E-4074-AC00-9598-CB78528809B7}"/>
                </a:ext>
              </a:extLst>
            </p:cNvPr>
            <p:cNvSpPr/>
            <p:nvPr/>
          </p:nvSpPr>
          <p:spPr>
            <a:xfrm>
              <a:off x="-60898859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4" name="Ellipse 963">
              <a:extLst>
                <a:ext uri="{FF2B5EF4-FFF2-40B4-BE49-F238E27FC236}">
                  <a16:creationId xmlns:a16="http://schemas.microsoft.com/office/drawing/2014/main" id="{6EEA685A-B49A-23D3-0B1A-C3A43D57040F}"/>
                </a:ext>
              </a:extLst>
            </p:cNvPr>
            <p:cNvSpPr/>
            <p:nvPr/>
          </p:nvSpPr>
          <p:spPr>
            <a:xfrm>
              <a:off x="-61351440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5" name="Ellipse 964">
              <a:extLst>
                <a:ext uri="{FF2B5EF4-FFF2-40B4-BE49-F238E27FC236}">
                  <a16:creationId xmlns:a16="http://schemas.microsoft.com/office/drawing/2014/main" id="{CA0C0A3E-73D3-1D11-08D5-CE60C2CAD601}"/>
                </a:ext>
              </a:extLst>
            </p:cNvPr>
            <p:cNvSpPr/>
            <p:nvPr/>
          </p:nvSpPr>
          <p:spPr>
            <a:xfrm>
              <a:off x="-61578213" y="-768528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6" name="Ellipse 965">
              <a:extLst>
                <a:ext uri="{FF2B5EF4-FFF2-40B4-BE49-F238E27FC236}">
                  <a16:creationId xmlns:a16="http://schemas.microsoft.com/office/drawing/2014/main" id="{591EFF64-AA2D-AEC8-FB70-ABED30F53C73}"/>
                </a:ext>
              </a:extLst>
            </p:cNvPr>
            <p:cNvSpPr/>
            <p:nvPr/>
          </p:nvSpPr>
          <p:spPr>
            <a:xfrm>
              <a:off x="-61804020" y="-768520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7" name="Ellipse 966">
              <a:extLst>
                <a:ext uri="{FF2B5EF4-FFF2-40B4-BE49-F238E27FC236}">
                  <a16:creationId xmlns:a16="http://schemas.microsoft.com/office/drawing/2014/main" id="{0593A306-C975-E528-3BF9-AF2251B055D3}"/>
                </a:ext>
              </a:extLst>
            </p:cNvPr>
            <p:cNvSpPr/>
            <p:nvPr/>
          </p:nvSpPr>
          <p:spPr>
            <a:xfrm>
              <a:off x="-62030794" y="-768528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8" name="Ellipse 967">
              <a:extLst>
                <a:ext uri="{FF2B5EF4-FFF2-40B4-BE49-F238E27FC236}">
                  <a16:creationId xmlns:a16="http://schemas.microsoft.com/office/drawing/2014/main" id="{FF5B184B-CE78-7B93-581E-2F5C82C1637C}"/>
                </a:ext>
              </a:extLst>
            </p:cNvPr>
            <p:cNvSpPr/>
            <p:nvPr/>
          </p:nvSpPr>
          <p:spPr>
            <a:xfrm>
              <a:off x="-57843015" y="-6966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9" name="Ellipse 968">
              <a:extLst>
                <a:ext uri="{FF2B5EF4-FFF2-40B4-BE49-F238E27FC236}">
                  <a16:creationId xmlns:a16="http://schemas.microsoft.com/office/drawing/2014/main" id="{8CC8CBC6-6428-3248-6AEA-8E9249CB8A5B}"/>
                </a:ext>
              </a:extLst>
            </p:cNvPr>
            <p:cNvSpPr/>
            <p:nvPr/>
          </p:nvSpPr>
          <p:spPr>
            <a:xfrm>
              <a:off x="-61841641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0" name="Ellipse 969">
              <a:extLst>
                <a:ext uri="{FF2B5EF4-FFF2-40B4-BE49-F238E27FC236}">
                  <a16:creationId xmlns:a16="http://schemas.microsoft.com/office/drawing/2014/main" id="{943C7956-3939-C76C-EE2F-12224918AB4C}"/>
                </a:ext>
              </a:extLst>
            </p:cNvPr>
            <p:cNvSpPr/>
            <p:nvPr/>
          </p:nvSpPr>
          <p:spPr>
            <a:xfrm>
              <a:off x="-61540673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1" name="Ellipse 970">
              <a:extLst>
                <a:ext uri="{FF2B5EF4-FFF2-40B4-BE49-F238E27FC236}">
                  <a16:creationId xmlns:a16="http://schemas.microsoft.com/office/drawing/2014/main" id="{4BFE5DA8-72F5-BA37-396C-1F59BF5471C7}"/>
                </a:ext>
              </a:extLst>
            </p:cNvPr>
            <p:cNvSpPr/>
            <p:nvPr/>
          </p:nvSpPr>
          <p:spPr>
            <a:xfrm>
              <a:off x="-61389061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2" name="Ellipse 971">
              <a:extLst>
                <a:ext uri="{FF2B5EF4-FFF2-40B4-BE49-F238E27FC236}">
                  <a16:creationId xmlns:a16="http://schemas.microsoft.com/office/drawing/2014/main" id="{237E83E5-BC58-BCA5-661A-E68ABE850969}"/>
                </a:ext>
              </a:extLst>
            </p:cNvPr>
            <p:cNvSpPr/>
            <p:nvPr/>
          </p:nvSpPr>
          <p:spPr>
            <a:xfrm>
              <a:off x="-61088092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3" name="Ellipse 972">
              <a:extLst>
                <a:ext uri="{FF2B5EF4-FFF2-40B4-BE49-F238E27FC236}">
                  <a16:creationId xmlns:a16="http://schemas.microsoft.com/office/drawing/2014/main" id="{5C157C46-7EF6-2081-B558-192A0C72351D}"/>
                </a:ext>
              </a:extLst>
            </p:cNvPr>
            <p:cNvSpPr/>
            <p:nvPr/>
          </p:nvSpPr>
          <p:spPr>
            <a:xfrm>
              <a:off x="-60936400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4" name="Ellipse 973">
              <a:extLst>
                <a:ext uri="{FF2B5EF4-FFF2-40B4-BE49-F238E27FC236}">
                  <a16:creationId xmlns:a16="http://schemas.microsoft.com/office/drawing/2014/main" id="{503D8337-0F0A-034D-1322-1F4D32ABAC77}"/>
                </a:ext>
              </a:extLst>
            </p:cNvPr>
            <p:cNvSpPr/>
            <p:nvPr/>
          </p:nvSpPr>
          <p:spPr>
            <a:xfrm>
              <a:off x="-61540673" y="-775110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5" name="Ellipse 974">
              <a:extLst>
                <a:ext uri="{FF2B5EF4-FFF2-40B4-BE49-F238E27FC236}">
                  <a16:creationId xmlns:a16="http://schemas.microsoft.com/office/drawing/2014/main" id="{9CB8BAEA-28C6-16F9-3580-D1A0A91026B8}"/>
                </a:ext>
              </a:extLst>
            </p:cNvPr>
            <p:cNvSpPr/>
            <p:nvPr/>
          </p:nvSpPr>
          <p:spPr>
            <a:xfrm>
              <a:off x="-57805636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6" name="Ellipse 975">
              <a:extLst>
                <a:ext uri="{FF2B5EF4-FFF2-40B4-BE49-F238E27FC236}">
                  <a16:creationId xmlns:a16="http://schemas.microsoft.com/office/drawing/2014/main" id="{DC2ED4E3-5023-CE88-32EF-50E0BA97B128}"/>
                </a:ext>
              </a:extLst>
            </p:cNvPr>
            <p:cNvSpPr/>
            <p:nvPr/>
          </p:nvSpPr>
          <p:spPr>
            <a:xfrm>
              <a:off x="-5795732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7" name="Ellipse 976">
              <a:extLst>
                <a:ext uri="{FF2B5EF4-FFF2-40B4-BE49-F238E27FC236}">
                  <a16:creationId xmlns:a16="http://schemas.microsoft.com/office/drawing/2014/main" id="{269A0D97-D521-3F7F-821E-77D0F96EA975}"/>
                </a:ext>
              </a:extLst>
            </p:cNvPr>
            <p:cNvSpPr/>
            <p:nvPr/>
          </p:nvSpPr>
          <p:spPr>
            <a:xfrm>
              <a:off x="-58258216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8" name="Ellipse 977">
              <a:extLst>
                <a:ext uri="{FF2B5EF4-FFF2-40B4-BE49-F238E27FC236}">
                  <a16:creationId xmlns:a16="http://schemas.microsoft.com/office/drawing/2014/main" id="{2D9E88F1-6D4B-C26A-6A68-1DE4BE3B5477}"/>
                </a:ext>
              </a:extLst>
            </p:cNvPr>
            <p:cNvSpPr/>
            <p:nvPr/>
          </p:nvSpPr>
          <p:spPr>
            <a:xfrm>
              <a:off x="-5840990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9" name="Ellipse 978">
              <a:extLst>
                <a:ext uri="{FF2B5EF4-FFF2-40B4-BE49-F238E27FC236}">
                  <a16:creationId xmlns:a16="http://schemas.microsoft.com/office/drawing/2014/main" id="{E72FEAE1-17E5-6223-0AEA-F6C135DE0B2D}"/>
                </a:ext>
              </a:extLst>
            </p:cNvPr>
            <p:cNvSpPr/>
            <p:nvPr/>
          </p:nvSpPr>
          <p:spPr>
            <a:xfrm>
              <a:off x="-58710877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0" name="Ellipse 979">
              <a:extLst>
                <a:ext uri="{FF2B5EF4-FFF2-40B4-BE49-F238E27FC236}">
                  <a16:creationId xmlns:a16="http://schemas.microsoft.com/office/drawing/2014/main" id="{7572E881-4ABC-E402-847E-720C6E41D8F6}"/>
                </a:ext>
              </a:extLst>
            </p:cNvPr>
            <p:cNvSpPr/>
            <p:nvPr/>
          </p:nvSpPr>
          <p:spPr>
            <a:xfrm>
              <a:off x="-60635512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1" name="Ellipse 980">
              <a:extLst>
                <a:ext uri="{FF2B5EF4-FFF2-40B4-BE49-F238E27FC236}">
                  <a16:creationId xmlns:a16="http://schemas.microsoft.com/office/drawing/2014/main" id="{1126CB0F-89DF-7412-69AC-0071F0238FF6}"/>
                </a:ext>
              </a:extLst>
            </p:cNvPr>
            <p:cNvSpPr/>
            <p:nvPr/>
          </p:nvSpPr>
          <p:spPr>
            <a:xfrm>
              <a:off x="-5886248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2" name="Ellipse 981">
              <a:extLst>
                <a:ext uri="{FF2B5EF4-FFF2-40B4-BE49-F238E27FC236}">
                  <a16:creationId xmlns:a16="http://schemas.microsoft.com/office/drawing/2014/main" id="{94DDC68E-AEDE-358B-F955-796267A38B17}"/>
                </a:ext>
              </a:extLst>
            </p:cNvPr>
            <p:cNvSpPr/>
            <p:nvPr/>
          </p:nvSpPr>
          <p:spPr>
            <a:xfrm>
              <a:off x="-60974021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3" name="Ellipse 982">
              <a:extLst>
                <a:ext uri="{FF2B5EF4-FFF2-40B4-BE49-F238E27FC236}">
                  <a16:creationId xmlns:a16="http://schemas.microsoft.com/office/drawing/2014/main" id="{0260E853-B61F-79A4-1FEC-BD6D0EBD9CB2}"/>
                </a:ext>
              </a:extLst>
            </p:cNvPr>
            <p:cNvSpPr/>
            <p:nvPr/>
          </p:nvSpPr>
          <p:spPr>
            <a:xfrm>
              <a:off x="-5916345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4" name="Ellipse 983">
              <a:extLst>
                <a:ext uri="{FF2B5EF4-FFF2-40B4-BE49-F238E27FC236}">
                  <a16:creationId xmlns:a16="http://schemas.microsoft.com/office/drawing/2014/main" id="{D10F8F56-3844-50E0-512F-F75A7F4CB772}"/>
                </a:ext>
              </a:extLst>
            </p:cNvPr>
            <p:cNvSpPr/>
            <p:nvPr/>
          </p:nvSpPr>
          <p:spPr>
            <a:xfrm>
              <a:off x="-59315070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5" name="Ellipse 984">
              <a:extLst>
                <a:ext uri="{FF2B5EF4-FFF2-40B4-BE49-F238E27FC236}">
                  <a16:creationId xmlns:a16="http://schemas.microsoft.com/office/drawing/2014/main" id="{F37DA48C-C078-E72C-FD64-7A5145E9E9FB}"/>
                </a:ext>
              </a:extLst>
            </p:cNvPr>
            <p:cNvSpPr/>
            <p:nvPr/>
          </p:nvSpPr>
          <p:spPr>
            <a:xfrm>
              <a:off x="-5961603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6" name="Ellipse 985">
              <a:extLst>
                <a:ext uri="{FF2B5EF4-FFF2-40B4-BE49-F238E27FC236}">
                  <a16:creationId xmlns:a16="http://schemas.microsoft.com/office/drawing/2014/main" id="{00900E1C-3D7B-D8F5-30D8-357807EF3162}"/>
                </a:ext>
              </a:extLst>
            </p:cNvPr>
            <p:cNvSpPr/>
            <p:nvPr/>
          </p:nvSpPr>
          <p:spPr>
            <a:xfrm>
              <a:off x="-60408658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7" name="Ellipse 986">
              <a:extLst>
                <a:ext uri="{FF2B5EF4-FFF2-40B4-BE49-F238E27FC236}">
                  <a16:creationId xmlns:a16="http://schemas.microsoft.com/office/drawing/2014/main" id="{BED37C72-2CCA-1EF0-0AF0-1CC381416762}"/>
                </a:ext>
              </a:extLst>
            </p:cNvPr>
            <p:cNvSpPr/>
            <p:nvPr/>
          </p:nvSpPr>
          <p:spPr>
            <a:xfrm>
              <a:off x="-59767650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8" name="Ellipse 987">
              <a:extLst>
                <a:ext uri="{FF2B5EF4-FFF2-40B4-BE49-F238E27FC236}">
                  <a16:creationId xmlns:a16="http://schemas.microsoft.com/office/drawing/2014/main" id="{5579F95D-9DD3-3B5A-C0AF-8EAF9CD0891F}"/>
                </a:ext>
              </a:extLst>
            </p:cNvPr>
            <p:cNvSpPr/>
            <p:nvPr/>
          </p:nvSpPr>
          <p:spPr>
            <a:xfrm>
              <a:off x="-60521360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9" name="Ellipse 988">
              <a:extLst>
                <a:ext uri="{FF2B5EF4-FFF2-40B4-BE49-F238E27FC236}">
                  <a16:creationId xmlns:a16="http://schemas.microsoft.com/office/drawing/2014/main" id="{55119FB1-8CD5-992D-903D-C67963FA710D}"/>
                </a:ext>
              </a:extLst>
            </p:cNvPr>
            <p:cNvSpPr/>
            <p:nvPr/>
          </p:nvSpPr>
          <p:spPr>
            <a:xfrm>
              <a:off x="-60068618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0" name="Ellipse 989">
              <a:extLst>
                <a:ext uri="{FF2B5EF4-FFF2-40B4-BE49-F238E27FC236}">
                  <a16:creationId xmlns:a16="http://schemas.microsoft.com/office/drawing/2014/main" id="{1B12729B-5F5F-0482-F854-830052B37F85}"/>
                </a:ext>
              </a:extLst>
            </p:cNvPr>
            <p:cNvSpPr/>
            <p:nvPr/>
          </p:nvSpPr>
          <p:spPr>
            <a:xfrm>
              <a:off x="-6052119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1" name="Ellipse 990">
              <a:extLst>
                <a:ext uri="{FF2B5EF4-FFF2-40B4-BE49-F238E27FC236}">
                  <a16:creationId xmlns:a16="http://schemas.microsoft.com/office/drawing/2014/main" id="{9338778E-06E1-4A00-5CB1-9953883DF2B1}"/>
                </a:ext>
              </a:extLst>
            </p:cNvPr>
            <p:cNvSpPr/>
            <p:nvPr/>
          </p:nvSpPr>
          <p:spPr>
            <a:xfrm>
              <a:off x="-60973779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2" name="Ellipse 991">
              <a:extLst>
                <a:ext uri="{FF2B5EF4-FFF2-40B4-BE49-F238E27FC236}">
                  <a16:creationId xmlns:a16="http://schemas.microsoft.com/office/drawing/2014/main" id="{D68113F5-11A6-D709-2C94-6E7CE0CC1038}"/>
                </a:ext>
              </a:extLst>
            </p:cNvPr>
            <p:cNvSpPr/>
            <p:nvPr/>
          </p:nvSpPr>
          <p:spPr>
            <a:xfrm>
              <a:off x="-60220472" y="-755494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3" name="Ellipse 992">
              <a:extLst>
                <a:ext uri="{FF2B5EF4-FFF2-40B4-BE49-F238E27FC236}">
                  <a16:creationId xmlns:a16="http://schemas.microsoft.com/office/drawing/2014/main" id="{A92C4DBF-1837-1C1A-063A-5C1B7F64A4EC}"/>
                </a:ext>
              </a:extLst>
            </p:cNvPr>
            <p:cNvSpPr/>
            <p:nvPr/>
          </p:nvSpPr>
          <p:spPr>
            <a:xfrm>
              <a:off x="-60182932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4" name="Ellipse 993">
              <a:extLst>
                <a:ext uri="{FF2B5EF4-FFF2-40B4-BE49-F238E27FC236}">
                  <a16:creationId xmlns:a16="http://schemas.microsoft.com/office/drawing/2014/main" id="{D1CEFC22-42DC-85BA-C5D6-B2B8B8FF487C}"/>
                </a:ext>
              </a:extLst>
            </p:cNvPr>
            <p:cNvSpPr/>
            <p:nvPr/>
          </p:nvSpPr>
          <p:spPr>
            <a:xfrm>
              <a:off x="-60068780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5" name="Ellipse 994">
              <a:extLst>
                <a:ext uri="{FF2B5EF4-FFF2-40B4-BE49-F238E27FC236}">
                  <a16:creationId xmlns:a16="http://schemas.microsoft.com/office/drawing/2014/main" id="{55D70E2C-E9FB-A458-48E2-384F2DCB7B84}"/>
                </a:ext>
              </a:extLst>
            </p:cNvPr>
            <p:cNvSpPr/>
            <p:nvPr/>
          </p:nvSpPr>
          <p:spPr>
            <a:xfrm>
              <a:off x="-61200633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6" name="Ellipse 995">
              <a:extLst>
                <a:ext uri="{FF2B5EF4-FFF2-40B4-BE49-F238E27FC236}">
                  <a16:creationId xmlns:a16="http://schemas.microsoft.com/office/drawing/2014/main" id="{0A3E3B8F-81A8-3AD4-ACA2-C7A29F2FB45E}"/>
                </a:ext>
              </a:extLst>
            </p:cNvPr>
            <p:cNvSpPr/>
            <p:nvPr/>
          </p:nvSpPr>
          <p:spPr>
            <a:xfrm>
              <a:off x="-61426360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7" name="Ellipse 996">
              <a:extLst>
                <a:ext uri="{FF2B5EF4-FFF2-40B4-BE49-F238E27FC236}">
                  <a16:creationId xmlns:a16="http://schemas.microsoft.com/office/drawing/2014/main" id="{9301B934-31C9-24D0-A87C-A289C6384168}"/>
                </a:ext>
              </a:extLst>
            </p:cNvPr>
            <p:cNvSpPr/>
            <p:nvPr/>
          </p:nvSpPr>
          <p:spPr>
            <a:xfrm>
              <a:off x="-61653214" y="-781627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8" name="Ellipse 997">
              <a:extLst>
                <a:ext uri="{FF2B5EF4-FFF2-40B4-BE49-F238E27FC236}">
                  <a16:creationId xmlns:a16="http://schemas.microsoft.com/office/drawing/2014/main" id="{8C84A733-8DE7-C871-C0E4-DAB1B02B0C7C}"/>
                </a:ext>
              </a:extLst>
            </p:cNvPr>
            <p:cNvSpPr/>
            <p:nvPr/>
          </p:nvSpPr>
          <p:spPr>
            <a:xfrm>
              <a:off x="-59767892" y="-755494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9" name="Ellipse 998">
              <a:extLst>
                <a:ext uri="{FF2B5EF4-FFF2-40B4-BE49-F238E27FC236}">
                  <a16:creationId xmlns:a16="http://schemas.microsoft.com/office/drawing/2014/main" id="{CADAD4AE-2ADA-8C7A-2218-4B0608233EBB}"/>
                </a:ext>
              </a:extLst>
            </p:cNvPr>
            <p:cNvSpPr/>
            <p:nvPr/>
          </p:nvSpPr>
          <p:spPr>
            <a:xfrm>
              <a:off x="-59956078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0" name="Ellipse 999">
              <a:extLst>
                <a:ext uri="{FF2B5EF4-FFF2-40B4-BE49-F238E27FC236}">
                  <a16:creationId xmlns:a16="http://schemas.microsoft.com/office/drawing/2014/main" id="{0CC2CEDE-C488-B126-B362-CDD2353DAF56}"/>
                </a:ext>
              </a:extLst>
            </p:cNvPr>
            <p:cNvSpPr/>
            <p:nvPr/>
          </p:nvSpPr>
          <p:spPr>
            <a:xfrm>
              <a:off x="-59616199" y="-755526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1" name="Ellipse 1000">
              <a:extLst>
                <a:ext uri="{FF2B5EF4-FFF2-40B4-BE49-F238E27FC236}">
                  <a16:creationId xmlns:a16="http://schemas.microsoft.com/office/drawing/2014/main" id="{F736F0B8-4E13-DAF0-9E73-EDAF6FE8B1C5}"/>
                </a:ext>
              </a:extLst>
            </p:cNvPr>
            <p:cNvSpPr/>
            <p:nvPr/>
          </p:nvSpPr>
          <p:spPr>
            <a:xfrm>
              <a:off x="-59730271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2" name="Ellipse 1001">
              <a:extLst>
                <a:ext uri="{FF2B5EF4-FFF2-40B4-BE49-F238E27FC236}">
                  <a16:creationId xmlns:a16="http://schemas.microsoft.com/office/drawing/2014/main" id="{C5B99663-A0B5-741B-FED4-5FB10264D944}"/>
                </a:ext>
              </a:extLst>
            </p:cNvPr>
            <p:cNvSpPr/>
            <p:nvPr/>
          </p:nvSpPr>
          <p:spPr>
            <a:xfrm>
              <a:off x="-59277690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3" name="Ellipse 1002">
              <a:extLst>
                <a:ext uri="{FF2B5EF4-FFF2-40B4-BE49-F238E27FC236}">
                  <a16:creationId xmlns:a16="http://schemas.microsoft.com/office/drawing/2014/main" id="{C9C721D3-E858-4898-AE2E-B9A6A43713E4}"/>
                </a:ext>
              </a:extLst>
            </p:cNvPr>
            <p:cNvSpPr/>
            <p:nvPr/>
          </p:nvSpPr>
          <p:spPr>
            <a:xfrm>
              <a:off x="-57843015" y="-68365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4" name="Ellipse 1003">
              <a:extLst>
                <a:ext uri="{FF2B5EF4-FFF2-40B4-BE49-F238E27FC236}">
                  <a16:creationId xmlns:a16="http://schemas.microsoft.com/office/drawing/2014/main" id="{61CA99A2-AE91-A57D-356F-D770F35F956E}"/>
                </a:ext>
              </a:extLst>
            </p:cNvPr>
            <p:cNvSpPr/>
            <p:nvPr/>
          </p:nvSpPr>
          <p:spPr>
            <a:xfrm>
              <a:off x="-59315311" y="-755494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5" name="Ellipse 1004">
              <a:extLst>
                <a:ext uri="{FF2B5EF4-FFF2-40B4-BE49-F238E27FC236}">
                  <a16:creationId xmlns:a16="http://schemas.microsoft.com/office/drawing/2014/main" id="{6F7AB443-D1A2-BA0A-4945-249444E321D0}"/>
                </a:ext>
              </a:extLst>
            </p:cNvPr>
            <p:cNvSpPr/>
            <p:nvPr/>
          </p:nvSpPr>
          <p:spPr>
            <a:xfrm>
              <a:off x="-59163619" y="-677101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6" name="Ellipse 1005">
              <a:extLst>
                <a:ext uri="{FF2B5EF4-FFF2-40B4-BE49-F238E27FC236}">
                  <a16:creationId xmlns:a16="http://schemas.microsoft.com/office/drawing/2014/main" id="{814A5B43-B012-92B3-EA9B-4D6BCFFA72DF}"/>
                </a:ext>
              </a:extLst>
            </p:cNvPr>
            <p:cNvSpPr/>
            <p:nvPr/>
          </p:nvSpPr>
          <p:spPr>
            <a:xfrm>
              <a:off x="-57957328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7" name="Ellipse 1006">
              <a:extLst>
                <a:ext uri="{FF2B5EF4-FFF2-40B4-BE49-F238E27FC236}">
                  <a16:creationId xmlns:a16="http://schemas.microsoft.com/office/drawing/2014/main" id="{770D91BC-5378-AEC0-41FD-3CBCAD31C35F}"/>
                </a:ext>
              </a:extLst>
            </p:cNvPr>
            <p:cNvSpPr/>
            <p:nvPr/>
          </p:nvSpPr>
          <p:spPr>
            <a:xfrm>
              <a:off x="-58258216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8" name="Ellipse 1007">
              <a:extLst>
                <a:ext uri="{FF2B5EF4-FFF2-40B4-BE49-F238E27FC236}">
                  <a16:creationId xmlns:a16="http://schemas.microsoft.com/office/drawing/2014/main" id="{989D4EE9-0033-57CA-0B1F-6E418D1012DC}"/>
                </a:ext>
              </a:extLst>
            </p:cNvPr>
            <p:cNvSpPr/>
            <p:nvPr/>
          </p:nvSpPr>
          <p:spPr>
            <a:xfrm>
              <a:off x="-58409909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9" name="Ellipse 1008">
              <a:extLst>
                <a:ext uri="{FF2B5EF4-FFF2-40B4-BE49-F238E27FC236}">
                  <a16:creationId xmlns:a16="http://schemas.microsoft.com/office/drawing/2014/main" id="{53FB93EC-4A06-C071-8FB4-C6D17CE7CF07}"/>
                </a:ext>
              </a:extLst>
            </p:cNvPr>
            <p:cNvSpPr/>
            <p:nvPr/>
          </p:nvSpPr>
          <p:spPr>
            <a:xfrm>
              <a:off x="-58710797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0" name="Ellipse 1009">
              <a:extLst>
                <a:ext uri="{FF2B5EF4-FFF2-40B4-BE49-F238E27FC236}">
                  <a16:creationId xmlns:a16="http://schemas.microsoft.com/office/drawing/2014/main" id="{95913823-0B2C-1EC0-CBF3-40D4A52D127E}"/>
                </a:ext>
              </a:extLst>
            </p:cNvPr>
            <p:cNvSpPr/>
            <p:nvPr/>
          </p:nvSpPr>
          <p:spPr>
            <a:xfrm>
              <a:off x="-58862489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1" name="Ellipse 1010">
              <a:extLst>
                <a:ext uri="{FF2B5EF4-FFF2-40B4-BE49-F238E27FC236}">
                  <a16:creationId xmlns:a16="http://schemas.microsoft.com/office/drawing/2014/main" id="{BE127B3F-B30C-E224-AC17-DDB662F52E52}"/>
                </a:ext>
              </a:extLst>
            </p:cNvPr>
            <p:cNvSpPr/>
            <p:nvPr/>
          </p:nvSpPr>
          <p:spPr>
            <a:xfrm>
              <a:off x="-59163458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2" name="Ellipse 1011">
              <a:extLst>
                <a:ext uri="{FF2B5EF4-FFF2-40B4-BE49-F238E27FC236}">
                  <a16:creationId xmlns:a16="http://schemas.microsoft.com/office/drawing/2014/main" id="{E2365EBC-C39D-8D6D-D65F-B3483E2C1AA3}"/>
                </a:ext>
              </a:extLst>
            </p:cNvPr>
            <p:cNvSpPr/>
            <p:nvPr/>
          </p:nvSpPr>
          <p:spPr>
            <a:xfrm>
              <a:off x="-57542288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3" name="Ellipse 1012">
              <a:extLst>
                <a:ext uri="{FF2B5EF4-FFF2-40B4-BE49-F238E27FC236}">
                  <a16:creationId xmlns:a16="http://schemas.microsoft.com/office/drawing/2014/main" id="{F9087CE1-49E5-BDB2-0508-656C7446AA56}"/>
                </a:ext>
              </a:extLst>
            </p:cNvPr>
            <p:cNvSpPr/>
            <p:nvPr/>
          </p:nvSpPr>
          <p:spPr>
            <a:xfrm>
              <a:off x="-59315070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4" name="Ellipse 1013">
              <a:extLst>
                <a:ext uri="{FF2B5EF4-FFF2-40B4-BE49-F238E27FC236}">
                  <a16:creationId xmlns:a16="http://schemas.microsoft.com/office/drawing/2014/main" id="{EAB98330-C367-F9AF-EE77-4756171AE753}"/>
                </a:ext>
              </a:extLst>
            </p:cNvPr>
            <p:cNvSpPr/>
            <p:nvPr/>
          </p:nvSpPr>
          <p:spPr>
            <a:xfrm>
              <a:off x="-59616038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5" name="Ellipse 1014">
              <a:extLst>
                <a:ext uri="{FF2B5EF4-FFF2-40B4-BE49-F238E27FC236}">
                  <a16:creationId xmlns:a16="http://schemas.microsoft.com/office/drawing/2014/main" id="{B6970E0A-B720-E48C-FC50-EB4388D7F9E6}"/>
                </a:ext>
              </a:extLst>
            </p:cNvPr>
            <p:cNvSpPr/>
            <p:nvPr/>
          </p:nvSpPr>
          <p:spPr>
            <a:xfrm>
              <a:off x="-59767650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6" name="Ellipse 1015">
              <a:extLst>
                <a:ext uri="{FF2B5EF4-FFF2-40B4-BE49-F238E27FC236}">
                  <a16:creationId xmlns:a16="http://schemas.microsoft.com/office/drawing/2014/main" id="{443786D1-DF82-0D29-00DC-7F48A89FCD4B}"/>
                </a:ext>
              </a:extLst>
            </p:cNvPr>
            <p:cNvSpPr/>
            <p:nvPr/>
          </p:nvSpPr>
          <p:spPr>
            <a:xfrm>
              <a:off x="-60068618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7" name="Ellipse 1016">
              <a:extLst>
                <a:ext uri="{FF2B5EF4-FFF2-40B4-BE49-F238E27FC236}">
                  <a16:creationId xmlns:a16="http://schemas.microsoft.com/office/drawing/2014/main" id="{253FE299-3060-0500-0872-EFD88622BBE7}"/>
                </a:ext>
              </a:extLst>
            </p:cNvPr>
            <p:cNvSpPr/>
            <p:nvPr/>
          </p:nvSpPr>
          <p:spPr>
            <a:xfrm>
              <a:off x="-60220311" y="-79466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8" name="Ellipse 1017">
              <a:extLst>
                <a:ext uri="{FF2B5EF4-FFF2-40B4-BE49-F238E27FC236}">
                  <a16:creationId xmlns:a16="http://schemas.microsoft.com/office/drawing/2014/main" id="{BA01F815-A8F7-0DEB-DA09-DA30211B7C84}"/>
                </a:ext>
              </a:extLst>
            </p:cNvPr>
            <p:cNvSpPr/>
            <p:nvPr/>
          </p:nvSpPr>
          <p:spPr>
            <a:xfrm>
              <a:off x="-57768095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9" name="Ellipse 1018">
              <a:extLst>
                <a:ext uri="{FF2B5EF4-FFF2-40B4-BE49-F238E27FC236}">
                  <a16:creationId xmlns:a16="http://schemas.microsoft.com/office/drawing/2014/main" id="{FD6D009A-A3A0-5674-3174-B64113F848FD}"/>
                </a:ext>
              </a:extLst>
            </p:cNvPr>
            <p:cNvSpPr/>
            <p:nvPr/>
          </p:nvSpPr>
          <p:spPr>
            <a:xfrm>
              <a:off x="-60295392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0" name="Ellipse 1019">
              <a:extLst>
                <a:ext uri="{FF2B5EF4-FFF2-40B4-BE49-F238E27FC236}">
                  <a16:creationId xmlns:a16="http://schemas.microsoft.com/office/drawing/2014/main" id="{B0790E79-0DC3-36FB-171E-717FD5B8C7E1}"/>
                </a:ext>
              </a:extLst>
            </p:cNvPr>
            <p:cNvSpPr/>
            <p:nvPr/>
          </p:nvSpPr>
          <p:spPr>
            <a:xfrm>
              <a:off x="-60521199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1" name="Ellipse 1020">
              <a:extLst>
                <a:ext uri="{FF2B5EF4-FFF2-40B4-BE49-F238E27FC236}">
                  <a16:creationId xmlns:a16="http://schemas.microsoft.com/office/drawing/2014/main" id="{1C67FE76-843F-3FC3-780B-537F09F1984D}"/>
                </a:ext>
              </a:extLst>
            </p:cNvPr>
            <p:cNvSpPr/>
            <p:nvPr/>
          </p:nvSpPr>
          <p:spPr>
            <a:xfrm>
              <a:off x="-60748053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2" name="Ellipse 1021">
              <a:extLst>
                <a:ext uri="{FF2B5EF4-FFF2-40B4-BE49-F238E27FC236}">
                  <a16:creationId xmlns:a16="http://schemas.microsoft.com/office/drawing/2014/main" id="{C4F84E55-416C-09B8-1CEF-781AE9B233A5}"/>
                </a:ext>
              </a:extLst>
            </p:cNvPr>
            <p:cNvSpPr/>
            <p:nvPr/>
          </p:nvSpPr>
          <p:spPr>
            <a:xfrm>
              <a:off x="-57994869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3" name="Ellipse 1022">
              <a:extLst>
                <a:ext uri="{FF2B5EF4-FFF2-40B4-BE49-F238E27FC236}">
                  <a16:creationId xmlns:a16="http://schemas.microsoft.com/office/drawing/2014/main" id="{CD5B0D04-67FF-438E-F0BF-866669151C97}"/>
                </a:ext>
              </a:extLst>
            </p:cNvPr>
            <p:cNvSpPr/>
            <p:nvPr/>
          </p:nvSpPr>
          <p:spPr>
            <a:xfrm>
              <a:off x="-58749143" y="-93183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4" name="Ellipse 1023">
              <a:extLst>
                <a:ext uri="{FF2B5EF4-FFF2-40B4-BE49-F238E27FC236}">
                  <a16:creationId xmlns:a16="http://schemas.microsoft.com/office/drawing/2014/main" id="{2F21C5B0-497B-0EB4-0107-CB7BD75005C1}"/>
                </a:ext>
              </a:extLst>
            </p:cNvPr>
            <p:cNvSpPr/>
            <p:nvPr/>
          </p:nvSpPr>
          <p:spPr>
            <a:xfrm>
              <a:off x="-59955997" y="-931879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5" name="Ellipse 1024">
              <a:extLst>
                <a:ext uri="{FF2B5EF4-FFF2-40B4-BE49-F238E27FC236}">
                  <a16:creationId xmlns:a16="http://schemas.microsoft.com/office/drawing/2014/main" id="{11AC213C-F729-96D4-B6C1-9C84D9180AD8}"/>
                </a:ext>
              </a:extLst>
            </p:cNvPr>
            <p:cNvSpPr/>
            <p:nvPr/>
          </p:nvSpPr>
          <p:spPr>
            <a:xfrm>
              <a:off x="-61426360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6" name="Ellipse 1025">
              <a:extLst>
                <a:ext uri="{FF2B5EF4-FFF2-40B4-BE49-F238E27FC236}">
                  <a16:creationId xmlns:a16="http://schemas.microsoft.com/office/drawing/2014/main" id="{94728207-2266-F3F5-6D7D-54455935694E}"/>
                </a:ext>
              </a:extLst>
            </p:cNvPr>
            <p:cNvSpPr/>
            <p:nvPr/>
          </p:nvSpPr>
          <p:spPr>
            <a:xfrm>
              <a:off x="-61878940" y="-794654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7" name="Ellipse 1026">
              <a:extLst>
                <a:ext uri="{FF2B5EF4-FFF2-40B4-BE49-F238E27FC236}">
                  <a16:creationId xmlns:a16="http://schemas.microsoft.com/office/drawing/2014/main" id="{50BD027C-7C2F-39CD-0677-05614AC85629}"/>
                </a:ext>
              </a:extLst>
            </p:cNvPr>
            <p:cNvSpPr/>
            <p:nvPr/>
          </p:nvSpPr>
          <p:spPr>
            <a:xfrm>
              <a:off x="-61766480" y="-670528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8" name="Ellipse 1027">
              <a:extLst>
                <a:ext uri="{FF2B5EF4-FFF2-40B4-BE49-F238E27FC236}">
                  <a16:creationId xmlns:a16="http://schemas.microsoft.com/office/drawing/2014/main" id="{0ACA327E-036C-7036-32BB-7CAB1873FFDA}"/>
                </a:ext>
              </a:extLst>
            </p:cNvPr>
            <p:cNvSpPr/>
            <p:nvPr/>
          </p:nvSpPr>
          <p:spPr>
            <a:xfrm>
              <a:off x="-61313819" y="-670528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9" name="Ellipse 1028">
              <a:extLst>
                <a:ext uri="{FF2B5EF4-FFF2-40B4-BE49-F238E27FC236}">
                  <a16:creationId xmlns:a16="http://schemas.microsoft.com/office/drawing/2014/main" id="{42B508D1-0107-E2EA-2697-7BB6C1E7101A}"/>
                </a:ext>
              </a:extLst>
            </p:cNvPr>
            <p:cNvSpPr/>
            <p:nvPr/>
          </p:nvSpPr>
          <p:spPr>
            <a:xfrm>
              <a:off x="-61993253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0" name="Ellipse 1029">
              <a:extLst>
                <a:ext uri="{FF2B5EF4-FFF2-40B4-BE49-F238E27FC236}">
                  <a16:creationId xmlns:a16="http://schemas.microsoft.com/office/drawing/2014/main" id="{A17525AA-2789-CD14-9281-8B75CB720847}"/>
                </a:ext>
              </a:extLst>
            </p:cNvPr>
            <p:cNvSpPr/>
            <p:nvPr/>
          </p:nvSpPr>
          <p:spPr>
            <a:xfrm>
              <a:off x="-58220676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1" name="Ellipse 1030">
              <a:extLst>
                <a:ext uri="{FF2B5EF4-FFF2-40B4-BE49-F238E27FC236}">
                  <a16:creationId xmlns:a16="http://schemas.microsoft.com/office/drawing/2014/main" id="{A7444028-7EC4-07BB-C50D-BD545F9AFEDB}"/>
                </a:ext>
              </a:extLst>
            </p:cNvPr>
            <p:cNvSpPr/>
            <p:nvPr/>
          </p:nvSpPr>
          <p:spPr>
            <a:xfrm>
              <a:off x="-59578417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2" name="Ellipse 1031">
              <a:extLst>
                <a:ext uri="{FF2B5EF4-FFF2-40B4-BE49-F238E27FC236}">
                  <a16:creationId xmlns:a16="http://schemas.microsoft.com/office/drawing/2014/main" id="{B089940A-9943-D8E7-6C08-4DECE59003A9}"/>
                </a:ext>
              </a:extLst>
            </p:cNvPr>
            <p:cNvSpPr/>
            <p:nvPr/>
          </p:nvSpPr>
          <p:spPr>
            <a:xfrm>
              <a:off x="-59125837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3" name="Ellipse 1032">
              <a:extLst>
                <a:ext uri="{FF2B5EF4-FFF2-40B4-BE49-F238E27FC236}">
                  <a16:creationId xmlns:a16="http://schemas.microsoft.com/office/drawing/2014/main" id="{97A1D5AC-704B-A121-6397-8D06F1F58E47}"/>
                </a:ext>
              </a:extLst>
            </p:cNvPr>
            <p:cNvSpPr/>
            <p:nvPr/>
          </p:nvSpPr>
          <p:spPr>
            <a:xfrm>
              <a:off x="-61993012" y="-80121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4" name="Ellipse 1033">
              <a:extLst>
                <a:ext uri="{FF2B5EF4-FFF2-40B4-BE49-F238E27FC236}">
                  <a16:creationId xmlns:a16="http://schemas.microsoft.com/office/drawing/2014/main" id="{30FAC28D-E2B1-EC5E-6247-95D5BB966EE3}"/>
                </a:ext>
              </a:extLst>
            </p:cNvPr>
            <p:cNvSpPr/>
            <p:nvPr/>
          </p:nvSpPr>
          <p:spPr>
            <a:xfrm>
              <a:off x="-58673256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5" name="Ellipse 1034">
              <a:extLst>
                <a:ext uri="{FF2B5EF4-FFF2-40B4-BE49-F238E27FC236}">
                  <a16:creationId xmlns:a16="http://schemas.microsoft.com/office/drawing/2014/main" id="{C1620F14-D0E2-2B03-EB2B-B81D6186E5BD}"/>
                </a:ext>
              </a:extLst>
            </p:cNvPr>
            <p:cNvSpPr/>
            <p:nvPr/>
          </p:nvSpPr>
          <p:spPr>
            <a:xfrm>
              <a:off x="-61540673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6" name="Ellipse 1035">
              <a:extLst>
                <a:ext uri="{FF2B5EF4-FFF2-40B4-BE49-F238E27FC236}">
                  <a16:creationId xmlns:a16="http://schemas.microsoft.com/office/drawing/2014/main" id="{C4B4B41E-EFCF-6518-B120-700A29046BF7}"/>
                </a:ext>
              </a:extLst>
            </p:cNvPr>
            <p:cNvSpPr/>
            <p:nvPr/>
          </p:nvSpPr>
          <p:spPr>
            <a:xfrm>
              <a:off x="-58447449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7" name="Ellipse 1036">
              <a:extLst>
                <a:ext uri="{FF2B5EF4-FFF2-40B4-BE49-F238E27FC236}">
                  <a16:creationId xmlns:a16="http://schemas.microsoft.com/office/drawing/2014/main" id="{B24C05D1-F4DF-690F-25D7-30871C33FA7A}"/>
                </a:ext>
              </a:extLst>
            </p:cNvPr>
            <p:cNvSpPr/>
            <p:nvPr/>
          </p:nvSpPr>
          <p:spPr>
            <a:xfrm>
              <a:off x="-58447449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8" name="Ellipse 1037">
              <a:extLst>
                <a:ext uri="{FF2B5EF4-FFF2-40B4-BE49-F238E27FC236}">
                  <a16:creationId xmlns:a16="http://schemas.microsoft.com/office/drawing/2014/main" id="{301890CF-1CF0-C2CE-E8FD-0F80289E593D}"/>
                </a:ext>
              </a:extLst>
            </p:cNvPr>
            <p:cNvSpPr/>
            <p:nvPr/>
          </p:nvSpPr>
          <p:spPr>
            <a:xfrm>
              <a:off x="-58220676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9" name="Ellipse 1038">
              <a:extLst>
                <a:ext uri="{FF2B5EF4-FFF2-40B4-BE49-F238E27FC236}">
                  <a16:creationId xmlns:a16="http://schemas.microsoft.com/office/drawing/2014/main" id="{69993D93-9120-6E41-71DC-FDB2DEFBD3BA}"/>
                </a:ext>
              </a:extLst>
            </p:cNvPr>
            <p:cNvSpPr/>
            <p:nvPr/>
          </p:nvSpPr>
          <p:spPr>
            <a:xfrm>
              <a:off x="-58937651" y="-8077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0" name="Ellipse 1039">
              <a:extLst>
                <a:ext uri="{FF2B5EF4-FFF2-40B4-BE49-F238E27FC236}">
                  <a16:creationId xmlns:a16="http://schemas.microsoft.com/office/drawing/2014/main" id="{47C26F67-A205-7DAB-26F7-AB7F6E945233}"/>
                </a:ext>
              </a:extLst>
            </p:cNvPr>
            <p:cNvSpPr/>
            <p:nvPr/>
          </p:nvSpPr>
          <p:spPr>
            <a:xfrm>
              <a:off x="-57994869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1" name="Ellipse 1040">
              <a:extLst>
                <a:ext uri="{FF2B5EF4-FFF2-40B4-BE49-F238E27FC236}">
                  <a16:creationId xmlns:a16="http://schemas.microsoft.com/office/drawing/2014/main" id="{4268DF87-62DF-9D8F-6364-DCB63AC761D7}"/>
                </a:ext>
              </a:extLst>
            </p:cNvPr>
            <p:cNvSpPr/>
            <p:nvPr/>
          </p:nvSpPr>
          <p:spPr>
            <a:xfrm>
              <a:off x="-61088012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2" name="Ellipse 1041">
              <a:extLst>
                <a:ext uri="{FF2B5EF4-FFF2-40B4-BE49-F238E27FC236}">
                  <a16:creationId xmlns:a16="http://schemas.microsoft.com/office/drawing/2014/main" id="{F084086E-C0A0-5842-959C-066FB5B3236D}"/>
                </a:ext>
              </a:extLst>
            </p:cNvPr>
            <p:cNvSpPr/>
            <p:nvPr/>
          </p:nvSpPr>
          <p:spPr>
            <a:xfrm>
              <a:off x="-59390231" y="-8077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3" name="Ellipse 1042">
              <a:extLst>
                <a:ext uri="{FF2B5EF4-FFF2-40B4-BE49-F238E27FC236}">
                  <a16:creationId xmlns:a16="http://schemas.microsoft.com/office/drawing/2014/main" id="{BC8704AE-5108-9728-A775-C723912D0E09}"/>
                </a:ext>
              </a:extLst>
            </p:cNvPr>
            <p:cNvSpPr/>
            <p:nvPr/>
          </p:nvSpPr>
          <p:spPr>
            <a:xfrm>
              <a:off x="-57542288" y="-670552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4" name="Ellipse 1043">
              <a:extLst>
                <a:ext uri="{FF2B5EF4-FFF2-40B4-BE49-F238E27FC236}">
                  <a16:creationId xmlns:a16="http://schemas.microsoft.com/office/drawing/2014/main" id="{5F79A2F9-E27E-2B13-CFF6-8296E1023B67}"/>
                </a:ext>
              </a:extLst>
            </p:cNvPr>
            <p:cNvSpPr/>
            <p:nvPr/>
          </p:nvSpPr>
          <p:spPr>
            <a:xfrm>
              <a:off x="-59842812" y="-807785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5" name="Ellipse 1044">
              <a:extLst>
                <a:ext uri="{FF2B5EF4-FFF2-40B4-BE49-F238E27FC236}">
                  <a16:creationId xmlns:a16="http://schemas.microsoft.com/office/drawing/2014/main" id="{7B1312A6-B2FE-6356-B700-0E9340F04702}"/>
                </a:ext>
              </a:extLst>
            </p:cNvPr>
            <p:cNvSpPr/>
            <p:nvPr/>
          </p:nvSpPr>
          <p:spPr>
            <a:xfrm>
              <a:off x="-61502568" y="-664083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6" name="Ellipse 1045">
              <a:extLst>
                <a:ext uri="{FF2B5EF4-FFF2-40B4-BE49-F238E27FC236}">
                  <a16:creationId xmlns:a16="http://schemas.microsoft.com/office/drawing/2014/main" id="{04A3E90B-0832-0ECF-D730-1849CF0F99E4}"/>
                </a:ext>
              </a:extLst>
            </p:cNvPr>
            <p:cNvSpPr/>
            <p:nvPr/>
          </p:nvSpPr>
          <p:spPr>
            <a:xfrm>
              <a:off x="-61427004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7" name="Ellipse 1046">
              <a:extLst>
                <a:ext uri="{FF2B5EF4-FFF2-40B4-BE49-F238E27FC236}">
                  <a16:creationId xmlns:a16="http://schemas.microsoft.com/office/drawing/2014/main" id="{987FDDDC-0EC8-5318-6509-C8531888C9B5}"/>
                </a:ext>
              </a:extLst>
            </p:cNvPr>
            <p:cNvSpPr/>
            <p:nvPr/>
          </p:nvSpPr>
          <p:spPr>
            <a:xfrm>
              <a:off x="-60635431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8" name="Ellipse 1047">
              <a:extLst>
                <a:ext uri="{FF2B5EF4-FFF2-40B4-BE49-F238E27FC236}">
                  <a16:creationId xmlns:a16="http://schemas.microsoft.com/office/drawing/2014/main" id="{D4AD4D5D-9D11-83F5-39C6-B2DD83D30E11}"/>
                </a:ext>
              </a:extLst>
            </p:cNvPr>
            <p:cNvSpPr/>
            <p:nvPr/>
          </p:nvSpPr>
          <p:spPr>
            <a:xfrm>
              <a:off x="-60974424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9" name="Ellipse 1048">
              <a:extLst>
                <a:ext uri="{FF2B5EF4-FFF2-40B4-BE49-F238E27FC236}">
                  <a16:creationId xmlns:a16="http://schemas.microsoft.com/office/drawing/2014/main" id="{D25B7F5E-5DAE-7EA5-101C-087C44D18EDD}"/>
                </a:ext>
              </a:extLst>
            </p:cNvPr>
            <p:cNvSpPr/>
            <p:nvPr/>
          </p:nvSpPr>
          <p:spPr>
            <a:xfrm>
              <a:off x="-59616682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0" name="Ellipse 1049">
              <a:extLst>
                <a:ext uri="{FF2B5EF4-FFF2-40B4-BE49-F238E27FC236}">
                  <a16:creationId xmlns:a16="http://schemas.microsoft.com/office/drawing/2014/main" id="{4E34B1AC-439E-CC3A-BB1B-D5A62D7B68FA}"/>
                </a:ext>
              </a:extLst>
            </p:cNvPr>
            <p:cNvSpPr/>
            <p:nvPr/>
          </p:nvSpPr>
          <p:spPr>
            <a:xfrm>
              <a:off x="-59164102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1" name="Ellipse 1050">
              <a:extLst>
                <a:ext uri="{FF2B5EF4-FFF2-40B4-BE49-F238E27FC236}">
                  <a16:creationId xmlns:a16="http://schemas.microsoft.com/office/drawing/2014/main" id="{A4592745-9C6E-06B8-CD6F-AFF6ED3EB340}"/>
                </a:ext>
              </a:extLst>
            </p:cNvPr>
            <p:cNvSpPr/>
            <p:nvPr/>
          </p:nvSpPr>
          <p:spPr>
            <a:xfrm>
              <a:off x="-58711441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2" name="Ellipse 1051">
              <a:extLst>
                <a:ext uri="{FF2B5EF4-FFF2-40B4-BE49-F238E27FC236}">
                  <a16:creationId xmlns:a16="http://schemas.microsoft.com/office/drawing/2014/main" id="{BFDD7D65-678A-FD14-071F-8CA095126E93}"/>
                </a:ext>
              </a:extLst>
            </p:cNvPr>
            <p:cNvSpPr/>
            <p:nvPr/>
          </p:nvSpPr>
          <p:spPr>
            <a:xfrm>
              <a:off x="-57956845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3" name="Ellipse 1052">
              <a:extLst>
                <a:ext uri="{FF2B5EF4-FFF2-40B4-BE49-F238E27FC236}">
                  <a16:creationId xmlns:a16="http://schemas.microsoft.com/office/drawing/2014/main" id="{88B12A63-E280-4A12-8819-3D94B32A1C19}"/>
                </a:ext>
              </a:extLst>
            </p:cNvPr>
            <p:cNvSpPr/>
            <p:nvPr/>
          </p:nvSpPr>
          <p:spPr>
            <a:xfrm>
              <a:off x="-60182851" y="-74896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4" name="Ellipse 1053">
              <a:extLst>
                <a:ext uri="{FF2B5EF4-FFF2-40B4-BE49-F238E27FC236}">
                  <a16:creationId xmlns:a16="http://schemas.microsoft.com/office/drawing/2014/main" id="{9D951D43-6886-2541-23C7-CEE39ACE4D36}"/>
                </a:ext>
              </a:extLst>
            </p:cNvPr>
            <p:cNvSpPr/>
            <p:nvPr/>
          </p:nvSpPr>
          <p:spPr>
            <a:xfrm>
              <a:off x="-58673256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5" name="Ellipse 1054">
              <a:extLst>
                <a:ext uri="{FF2B5EF4-FFF2-40B4-BE49-F238E27FC236}">
                  <a16:creationId xmlns:a16="http://schemas.microsoft.com/office/drawing/2014/main" id="{5F40C499-A3D7-CEDE-AC6A-270ADEA415D8}"/>
                </a:ext>
              </a:extLst>
            </p:cNvPr>
            <p:cNvSpPr/>
            <p:nvPr/>
          </p:nvSpPr>
          <p:spPr>
            <a:xfrm>
              <a:off x="-61841400" y="-657525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6" name="Ellipse 1055">
              <a:extLst>
                <a:ext uri="{FF2B5EF4-FFF2-40B4-BE49-F238E27FC236}">
                  <a16:creationId xmlns:a16="http://schemas.microsoft.com/office/drawing/2014/main" id="{714286CA-91D0-90FD-CE84-970FD2B450AE}"/>
                </a:ext>
              </a:extLst>
            </p:cNvPr>
            <p:cNvSpPr/>
            <p:nvPr/>
          </p:nvSpPr>
          <p:spPr>
            <a:xfrm>
              <a:off x="-61125633" y="-807761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7" name="Ellipse 1056">
              <a:extLst>
                <a:ext uri="{FF2B5EF4-FFF2-40B4-BE49-F238E27FC236}">
                  <a16:creationId xmlns:a16="http://schemas.microsoft.com/office/drawing/2014/main" id="{0D3FCEB1-4140-C6CD-D0B0-51B68292CA33}"/>
                </a:ext>
              </a:extLst>
            </p:cNvPr>
            <p:cNvSpPr/>
            <p:nvPr/>
          </p:nvSpPr>
          <p:spPr>
            <a:xfrm>
              <a:off x="-61578213" y="-807761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8" name="Ellipse 1057">
              <a:extLst>
                <a:ext uri="{FF2B5EF4-FFF2-40B4-BE49-F238E27FC236}">
                  <a16:creationId xmlns:a16="http://schemas.microsoft.com/office/drawing/2014/main" id="{967A25E9-5E26-3076-CB3C-7A5B10E6E7F8}"/>
                </a:ext>
              </a:extLst>
            </p:cNvPr>
            <p:cNvSpPr/>
            <p:nvPr/>
          </p:nvSpPr>
          <p:spPr>
            <a:xfrm>
              <a:off x="-59805271" y="-748969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9" name="Ellipse 1058">
              <a:extLst>
                <a:ext uri="{FF2B5EF4-FFF2-40B4-BE49-F238E27FC236}">
                  <a16:creationId xmlns:a16="http://schemas.microsoft.com/office/drawing/2014/main" id="{9AB6A9A5-AD30-A59F-0C55-071E3D606EC9}"/>
                </a:ext>
              </a:extLst>
            </p:cNvPr>
            <p:cNvSpPr/>
            <p:nvPr/>
          </p:nvSpPr>
          <p:spPr>
            <a:xfrm>
              <a:off x="-58900030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0" name="Ellipse 1059">
              <a:extLst>
                <a:ext uri="{FF2B5EF4-FFF2-40B4-BE49-F238E27FC236}">
                  <a16:creationId xmlns:a16="http://schemas.microsoft.com/office/drawing/2014/main" id="{941176A8-DF94-4ADE-618E-AD5AB821E457}"/>
                </a:ext>
              </a:extLst>
            </p:cNvPr>
            <p:cNvSpPr/>
            <p:nvPr/>
          </p:nvSpPr>
          <p:spPr>
            <a:xfrm>
              <a:off x="-58296240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1" name="Ellipse 1060">
              <a:extLst>
                <a:ext uri="{FF2B5EF4-FFF2-40B4-BE49-F238E27FC236}">
                  <a16:creationId xmlns:a16="http://schemas.microsoft.com/office/drawing/2014/main" id="{F3612AD8-0010-83E4-0D80-54EF05ED4DDC}"/>
                </a:ext>
              </a:extLst>
            </p:cNvPr>
            <p:cNvSpPr/>
            <p:nvPr/>
          </p:nvSpPr>
          <p:spPr>
            <a:xfrm>
              <a:off x="-58372046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2" name="Ellipse 1061">
              <a:extLst>
                <a:ext uri="{FF2B5EF4-FFF2-40B4-BE49-F238E27FC236}">
                  <a16:creationId xmlns:a16="http://schemas.microsoft.com/office/drawing/2014/main" id="{2923052F-0B3B-C91D-6956-C7838CF75A37}"/>
                </a:ext>
              </a:extLst>
            </p:cNvPr>
            <p:cNvSpPr/>
            <p:nvPr/>
          </p:nvSpPr>
          <p:spPr>
            <a:xfrm>
              <a:off x="-58824626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3" name="Ellipse 1062">
              <a:extLst>
                <a:ext uri="{FF2B5EF4-FFF2-40B4-BE49-F238E27FC236}">
                  <a16:creationId xmlns:a16="http://schemas.microsoft.com/office/drawing/2014/main" id="{8CE01848-C595-46D8-AD92-CBCD00185F6B}"/>
                </a:ext>
              </a:extLst>
            </p:cNvPr>
            <p:cNvSpPr/>
            <p:nvPr/>
          </p:nvSpPr>
          <p:spPr>
            <a:xfrm>
              <a:off x="-59277207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4" name="Ellipse 1063">
              <a:extLst>
                <a:ext uri="{FF2B5EF4-FFF2-40B4-BE49-F238E27FC236}">
                  <a16:creationId xmlns:a16="http://schemas.microsoft.com/office/drawing/2014/main" id="{C8F243A3-44B6-0770-350D-1E77F7A2FEA3}"/>
                </a:ext>
              </a:extLst>
            </p:cNvPr>
            <p:cNvSpPr/>
            <p:nvPr/>
          </p:nvSpPr>
          <p:spPr>
            <a:xfrm>
              <a:off x="-59729787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5" name="Ellipse 1064">
              <a:extLst>
                <a:ext uri="{FF2B5EF4-FFF2-40B4-BE49-F238E27FC236}">
                  <a16:creationId xmlns:a16="http://schemas.microsoft.com/office/drawing/2014/main" id="{05B904D9-AC76-943B-2A64-283B6A623E9D}"/>
                </a:ext>
              </a:extLst>
            </p:cNvPr>
            <p:cNvSpPr/>
            <p:nvPr/>
          </p:nvSpPr>
          <p:spPr>
            <a:xfrm>
              <a:off x="-60182448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6" name="Ellipse 1065">
              <a:extLst>
                <a:ext uri="{FF2B5EF4-FFF2-40B4-BE49-F238E27FC236}">
                  <a16:creationId xmlns:a16="http://schemas.microsoft.com/office/drawing/2014/main" id="{F940224A-73AA-6370-2E29-FB6BF521D5FF}"/>
                </a:ext>
              </a:extLst>
            </p:cNvPr>
            <p:cNvSpPr/>
            <p:nvPr/>
          </p:nvSpPr>
          <p:spPr>
            <a:xfrm>
              <a:off x="-59125837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7" name="Ellipse 1066">
              <a:extLst>
                <a:ext uri="{FF2B5EF4-FFF2-40B4-BE49-F238E27FC236}">
                  <a16:creationId xmlns:a16="http://schemas.microsoft.com/office/drawing/2014/main" id="{022677F8-AA34-AF9E-3808-73B84FCCBC01}"/>
                </a:ext>
              </a:extLst>
            </p:cNvPr>
            <p:cNvSpPr/>
            <p:nvPr/>
          </p:nvSpPr>
          <p:spPr>
            <a:xfrm>
              <a:off x="-60635029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8" name="Ellipse 1067">
              <a:extLst>
                <a:ext uri="{FF2B5EF4-FFF2-40B4-BE49-F238E27FC236}">
                  <a16:creationId xmlns:a16="http://schemas.microsoft.com/office/drawing/2014/main" id="{547D24EA-4264-162D-B064-B35A5ED96A96}"/>
                </a:ext>
              </a:extLst>
            </p:cNvPr>
            <p:cNvSpPr/>
            <p:nvPr/>
          </p:nvSpPr>
          <p:spPr>
            <a:xfrm>
              <a:off x="-59616199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9" name="Ellipse 1068">
              <a:extLst>
                <a:ext uri="{FF2B5EF4-FFF2-40B4-BE49-F238E27FC236}">
                  <a16:creationId xmlns:a16="http://schemas.microsoft.com/office/drawing/2014/main" id="{302BDCB4-6EB0-F924-657C-1407FEE9502B}"/>
                </a:ext>
              </a:extLst>
            </p:cNvPr>
            <p:cNvSpPr/>
            <p:nvPr/>
          </p:nvSpPr>
          <p:spPr>
            <a:xfrm>
              <a:off x="-61087609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0" name="Ellipse 1069">
              <a:extLst>
                <a:ext uri="{FF2B5EF4-FFF2-40B4-BE49-F238E27FC236}">
                  <a16:creationId xmlns:a16="http://schemas.microsoft.com/office/drawing/2014/main" id="{EA71C843-8D71-5C2F-7D9C-1C8949377704}"/>
                </a:ext>
              </a:extLst>
            </p:cNvPr>
            <p:cNvSpPr/>
            <p:nvPr/>
          </p:nvSpPr>
          <p:spPr>
            <a:xfrm>
              <a:off x="-59163619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1" name="Ellipse 1070">
              <a:extLst>
                <a:ext uri="{FF2B5EF4-FFF2-40B4-BE49-F238E27FC236}">
                  <a16:creationId xmlns:a16="http://schemas.microsoft.com/office/drawing/2014/main" id="{1BF98A0F-0404-BE19-5A6B-F4A3F00B10C6}"/>
                </a:ext>
              </a:extLst>
            </p:cNvPr>
            <p:cNvSpPr/>
            <p:nvPr/>
          </p:nvSpPr>
          <p:spPr>
            <a:xfrm>
              <a:off x="-59352610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2" name="Ellipse 1071">
              <a:extLst>
                <a:ext uri="{FF2B5EF4-FFF2-40B4-BE49-F238E27FC236}">
                  <a16:creationId xmlns:a16="http://schemas.microsoft.com/office/drawing/2014/main" id="{EF1FA5DE-8295-A927-C0C9-75EE402C8CEF}"/>
                </a:ext>
              </a:extLst>
            </p:cNvPr>
            <p:cNvSpPr/>
            <p:nvPr/>
          </p:nvSpPr>
          <p:spPr>
            <a:xfrm>
              <a:off x="-61540190" y="-81427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3" name="Ellipse 1072">
              <a:extLst>
                <a:ext uri="{FF2B5EF4-FFF2-40B4-BE49-F238E27FC236}">
                  <a16:creationId xmlns:a16="http://schemas.microsoft.com/office/drawing/2014/main" id="{1EEB40AD-DD5F-F187-C1A1-CE825FD3EA2F}"/>
                </a:ext>
              </a:extLst>
            </p:cNvPr>
            <p:cNvSpPr/>
            <p:nvPr/>
          </p:nvSpPr>
          <p:spPr>
            <a:xfrm>
              <a:off x="-58711038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4" name="Ellipse 1073">
              <a:extLst>
                <a:ext uri="{FF2B5EF4-FFF2-40B4-BE49-F238E27FC236}">
                  <a16:creationId xmlns:a16="http://schemas.microsoft.com/office/drawing/2014/main" id="{7CEE7145-FD37-65B5-4FAB-8F387A18261A}"/>
                </a:ext>
              </a:extLst>
            </p:cNvPr>
            <p:cNvSpPr/>
            <p:nvPr/>
          </p:nvSpPr>
          <p:spPr>
            <a:xfrm>
              <a:off x="-58862489" y="-820812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5" name="Ellipse 1074">
              <a:extLst>
                <a:ext uri="{FF2B5EF4-FFF2-40B4-BE49-F238E27FC236}">
                  <a16:creationId xmlns:a16="http://schemas.microsoft.com/office/drawing/2014/main" id="{F57B4EE5-8970-883C-8705-AD8F7E827D09}"/>
                </a:ext>
              </a:extLst>
            </p:cNvPr>
            <p:cNvSpPr/>
            <p:nvPr/>
          </p:nvSpPr>
          <p:spPr>
            <a:xfrm>
              <a:off x="-59315070" y="-820812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6" name="Ellipse 1075">
              <a:extLst>
                <a:ext uri="{FF2B5EF4-FFF2-40B4-BE49-F238E27FC236}">
                  <a16:creationId xmlns:a16="http://schemas.microsoft.com/office/drawing/2014/main" id="{08A69606-FC46-15E4-C1A4-EAFC12DEF9F3}"/>
                </a:ext>
              </a:extLst>
            </p:cNvPr>
            <p:cNvSpPr/>
            <p:nvPr/>
          </p:nvSpPr>
          <p:spPr>
            <a:xfrm>
              <a:off x="-57957248" y="-65099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7" name="Ellipse 1076">
              <a:extLst>
                <a:ext uri="{FF2B5EF4-FFF2-40B4-BE49-F238E27FC236}">
                  <a16:creationId xmlns:a16="http://schemas.microsoft.com/office/drawing/2014/main" id="{DFA22F5C-9555-0956-F514-6217F55A6CEA}"/>
                </a:ext>
              </a:extLst>
            </p:cNvPr>
            <p:cNvSpPr/>
            <p:nvPr/>
          </p:nvSpPr>
          <p:spPr>
            <a:xfrm>
              <a:off x="-61766319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8" name="Ellipse 1077">
              <a:extLst>
                <a:ext uri="{FF2B5EF4-FFF2-40B4-BE49-F238E27FC236}">
                  <a16:creationId xmlns:a16="http://schemas.microsoft.com/office/drawing/2014/main" id="{BDF05240-6498-CE69-DD59-BC82D6DD16F1}"/>
                </a:ext>
              </a:extLst>
            </p:cNvPr>
            <p:cNvSpPr/>
            <p:nvPr/>
          </p:nvSpPr>
          <p:spPr>
            <a:xfrm>
              <a:off x="-59578498" y="-70979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9" name="Ellipse 1078">
              <a:extLst>
                <a:ext uri="{FF2B5EF4-FFF2-40B4-BE49-F238E27FC236}">
                  <a16:creationId xmlns:a16="http://schemas.microsoft.com/office/drawing/2014/main" id="{6C31A742-B823-C8AA-9C9B-5A9E3C54F5E1}"/>
                </a:ext>
              </a:extLst>
            </p:cNvPr>
            <p:cNvSpPr/>
            <p:nvPr/>
          </p:nvSpPr>
          <p:spPr>
            <a:xfrm>
              <a:off x="-61313738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0" name="Ellipse 1079">
              <a:extLst>
                <a:ext uri="{FF2B5EF4-FFF2-40B4-BE49-F238E27FC236}">
                  <a16:creationId xmlns:a16="http://schemas.microsoft.com/office/drawing/2014/main" id="{CE29B9D2-50CB-287F-90C2-A0C148900B6D}"/>
                </a:ext>
              </a:extLst>
            </p:cNvPr>
            <p:cNvSpPr/>
            <p:nvPr/>
          </p:nvSpPr>
          <p:spPr>
            <a:xfrm>
              <a:off x="-59503417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1" name="Ellipse 1080">
              <a:extLst>
                <a:ext uri="{FF2B5EF4-FFF2-40B4-BE49-F238E27FC236}">
                  <a16:creationId xmlns:a16="http://schemas.microsoft.com/office/drawing/2014/main" id="{26C20073-FBA9-04C1-8CC8-719CEADA2066}"/>
                </a:ext>
              </a:extLst>
            </p:cNvPr>
            <p:cNvSpPr/>
            <p:nvPr/>
          </p:nvSpPr>
          <p:spPr>
            <a:xfrm>
              <a:off x="-59427852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2" name="Ellipse 1081">
              <a:extLst>
                <a:ext uri="{FF2B5EF4-FFF2-40B4-BE49-F238E27FC236}">
                  <a16:creationId xmlns:a16="http://schemas.microsoft.com/office/drawing/2014/main" id="{27851B10-0307-EFA5-2EC1-CA513C908E9C}"/>
                </a:ext>
              </a:extLst>
            </p:cNvPr>
            <p:cNvSpPr/>
            <p:nvPr/>
          </p:nvSpPr>
          <p:spPr>
            <a:xfrm>
              <a:off x="-59201723" y="-644466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3" name="Ellipse 1082">
              <a:extLst>
                <a:ext uri="{FF2B5EF4-FFF2-40B4-BE49-F238E27FC236}">
                  <a16:creationId xmlns:a16="http://schemas.microsoft.com/office/drawing/2014/main" id="{42F90AD4-D36E-31D3-7FD5-FFFF094503AB}"/>
                </a:ext>
              </a:extLst>
            </p:cNvPr>
            <p:cNvSpPr/>
            <p:nvPr/>
          </p:nvSpPr>
          <p:spPr>
            <a:xfrm>
              <a:off x="-59050836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4" name="Ellipse 1083">
              <a:extLst>
                <a:ext uri="{FF2B5EF4-FFF2-40B4-BE49-F238E27FC236}">
                  <a16:creationId xmlns:a16="http://schemas.microsoft.com/office/drawing/2014/main" id="{D733B44B-40DA-34FA-17E4-705A661B7CA2}"/>
                </a:ext>
              </a:extLst>
            </p:cNvPr>
            <p:cNvSpPr/>
            <p:nvPr/>
          </p:nvSpPr>
          <p:spPr>
            <a:xfrm>
              <a:off x="-58975272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5" name="Ellipse 1084">
              <a:extLst>
                <a:ext uri="{FF2B5EF4-FFF2-40B4-BE49-F238E27FC236}">
                  <a16:creationId xmlns:a16="http://schemas.microsoft.com/office/drawing/2014/main" id="{E63DBFC4-87BA-2BEE-B786-ADDF790728CF}"/>
                </a:ext>
              </a:extLst>
            </p:cNvPr>
            <p:cNvSpPr/>
            <p:nvPr/>
          </p:nvSpPr>
          <p:spPr>
            <a:xfrm>
              <a:off x="-58900030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6" name="Ellipse 1085">
              <a:extLst>
                <a:ext uri="{FF2B5EF4-FFF2-40B4-BE49-F238E27FC236}">
                  <a16:creationId xmlns:a16="http://schemas.microsoft.com/office/drawing/2014/main" id="{F375FFA0-CAB8-8C3F-25D9-5ADD5AF9CAF9}"/>
                </a:ext>
              </a:extLst>
            </p:cNvPr>
            <p:cNvSpPr/>
            <p:nvPr/>
          </p:nvSpPr>
          <p:spPr>
            <a:xfrm>
              <a:off x="-58673256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7" name="Ellipse 1086">
              <a:extLst>
                <a:ext uri="{FF2B5EF4-FFF2-40B4-BE49-F238E27FC236}">
                  <a16:creationId xmlns:a16="http://schemas.microsoft.com/office/drawing/2014/main" id="{D87986A7-2072-FF13-3B92-41DCBAAA34B5}"/>
                </a:ext>
              </a:extLst>
            </p:cNvPr>
            <p:cNvSpPr/>
            <p:nvPr/>
          </p:nvSpPr>
          <p:spPr>
            <a:xfrm>
              <a:off x="-58598256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8" name="Ellipse 1087">
              <a:extLst>
                <a:ext uri="{FF2B5EF4-FFF2-40B4-BE49-F238E27FC236}">
                  <a16:creationId xmlns:a16="http://schemas.microsoft.com/office/drawing/2014/main" id="{A8359E77-DF7D-9DEB-5AD3-E3E27B2C89C4}"/>
                </a:ext>
              </a:extLst>
            </p:cNvPr>
            <p:cNvSpPr/>
            <p:nvPr/>
          </p:nvSpPr>
          <p:spPr>
            <a:xfrm>
              <a:off x="-58522691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9" name="Ellipse 1088">
              <a:extLst>
                <a:ext uri="{FF2B5EF4-FFF2-40B4-BE49-F238E27FC236}">
                  <a16:creationId xmlns:a16="http://schemas.microsoft.com/office/drawing/2014/main" id="{BDD369E7-1F98-ED2A-1EB7-E8E89BDE763E}"/>
                </a:ext>
              </a:extLst>
            </p:cNvPr>
            <p:cNvSpPr/>
            <p:nvPr/>
          </p:nvSpPr>
          <p:spPr>
            <a:xfrm>
              <a:off x="-62106036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0" name="Ellipse 1089">
              <a:extLst>
                <a:ext uri="{FF2B5EF4-FFF2-40B4-BE49-F238E27FC236}">
                  <a16:creationId xmlns:a16="http://schemas.microsoft.com/office/drawing/2014/main" id="{5D2D407C-6360-531C-F991-15E564C2A934}"/>
                </a:ext>
              </a:extLst>
            </p:cNvPr>
            <p:cNvSpPr/>
            <p:nvPr/>
          </p:nvSpPr>
          <p:spPr>
            <a:xfrm>
              <a:off x="-58447449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1" name="Ellipse 1090">
              <a:extLst>
                <a:ext uri="{FF2B5EF4-FFF2-40B4-BE49-F238E27FC236}">
                  <a16:creationId xmlns:a16="http://schemas.microsoft.com/office/drawing/2014/main" id="{34673632-08BE-56DC-008B-AD3107413317}"/>
                </a:ext>
              </a:extLst>
            </p:cNvPr>
            <p:cNvSpPr/>
            <p:nvPr/>
          </p:nvSpPr>
          <p:spPr>
            <a:xfrm>
              <a:off x="-61955149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2" name="Ellipse 1091">
              <a:extLst>
                <a:ext uri="{FF2B5EF4-FFF2-40B4-BE49-F238E27FC236}">
                  <a16:creationId xmlns:a16="http://schemas.microsoft.com/office/drawing/2014/main" id="{5B2B5223-25F3-205E-1321-E46D35BA3F83}"/>
                </a:ext>
              </a:extLst>
            </p:cNvPr>
            <p:cNvSpPr/>
            <p:nvPr/>
          </p:nvSpPr>
          <p:spPr>
            <a:xfrm>
              <a:off x="-60635431" y="-82733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3" name="Ellipse 1092">
              <a:extLst>
                <a:ext uri="{FF2B5EF4-FFF2-40B4-BE49-F238E27FC236}">
                  <a16:creationId xmlns:a16="http://schemas.microsoft.com/office/drawing/2014/main" id="{4FABFC0E-3109-5835-4902-0126EE613580}"/>
                </a:ext>
              </a:extLst>
            </p:cNvPr>
            <p:cNvSpPr/>
            <p:nvPr/>
          </p:nvSpPr>
          <p:spPr>
            <a:xfrm>
              <a:off x="-61804020" y="-7423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4" name="Ellipse 1093">
              <a:extLst>
                <a:ext uri="{FF2B5EF4-FFF2-40B4-BE49-F238E27FC236}">
                  <a16:creationId xmlns:a16="http://schemas.microsoft.com/office/drawing/2014/main" id="{B1D7C6BA-73A2-AF83-853D-8931CE02CD12}"/>
                </a:ext>
              </a:extLst>
            </p:cNvPr>
            <p:cNvSpPr/>
            <p:nvPr/>
          </p:nvSpPr>
          <p:spPr>
            <a:xfrm>
              <a:off x="-61088012" y="-82733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5" name="Ellipse 1094">
              <a:extLst>
                <a:ext uri="{FF2B5EF4-FFF2-40B4-BE49-F238E27FC236}">
                  <a16:creationId xmlns:a16="http://schemas.microsoft.com/office/drawing/2014/main" id="{285C50E2-E8D0-8762-141B-8BF9A7F19570}"/>
                </a:ext>
              </a:extLst>
            </p:cNvPr>
            <p:cNvSpPr/>
            <p:nvPr/>
          </p:nvSpPr>
          <p:spPr>
            <a:xfrm>
              <a:off x="-61653455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6" name="Ellipse 1095">
              <a:extLst>
                <a:ext uri="{FF2B5EF4-FFF2-40B4-BE49-F238E27FC236}">
                  <a16:creationId xmlns:a16="http://schemas.microsoft.com/office/drawing/2014/main" id="{519F97D0-B59D-5EFA-E6EB-8E37FD6C8AEB}"/>
                </a:ext>
              </a:extLst>
            </p:cNvPr>
            <p:cNvSpPr/>
            <p:nvPr/>
          </p:nvSpPr>
          <p:spPr>
            <a:xfrm>
              <a:off x="-58220676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7" name="Ellipse 1096">
              <a:extLst>
                <a:ext uri="{FF2B5EF4-FFF2-40B4-BE49-F238E27FC236}">
                  <a16:creationId xmlns:a16="http://schemas.microsoft.com/office/drawing/2014/main" id="{D89C22E6-3B53-63C3-E90F-10875D2407DC}"/>
                </a:ext>
              </a:extLst>
            </p:cNvPr>
            <p:cNvSpPr/>
            <p:nvPr/>
          </p:nvSpPr>
          <p:spPr>
            <a:xfrm>
              <a:off x="-61502568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8" name="Ellipse 1097">
              <a:extLst>
                <a:ext uri="{FF2B5EF4-FFF2-40B4-BE49-F238E27FC236}">
                  <a16:creationId xmlns:a16="http://schemas.microsoft.com/office/drawing/2014/main" id="{94B70734-4D2F-52AB-D955-7C7507EF0A76}"/>
                </a:ext>
              </a:extLst>
            </p:cNvPr>
            <p:cNvSpPr/>
            <p:nvPr/>
          </p:nvSpPr>
          <p:spPr>
            <a:xfrm>
              <a:off x="-58145595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9" name="Ellipse 1098">
              <a:extLst>
                <a:ext uri="{FF2B5EF4-FFF2-40B4-BE49-F238E27FC236}">
                  <a16:creationId xmlns:a16="http://schemas.microsoft.com/office/drawing/2014/main" id="{40F922E1-FA78-5A76-607B-38105078E52E}"/>
                </a:ext>
              </a:extLst>
            </p:cNvPr>
            <p:cNvSpPr/>
            <p:nvPr/>
          </p:nvSpPr>
          <p:spPr>
            <a:xfrm>
              <a:off x="-61351440" y="-7423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0" name="Ellipse 1099">
              <a:extLst>
                <a:ext uri="{FF2B5EF4-FFF2-40B4-BE49-F238E27FC236}">
                  <a16:creationId xmlns:a16="http://schemas.microsoft.com/office/drawing/2014/main" id="{1585AF62-5A93-E88E-464D-26F3B7419361}"/>
                </a:ext>
              </a:extLst>
            </p:cNvPr>
            <p:cNvSpPr/>
            <p:nvPr/>
          </p:nvSpPr>
          <p:spPr>
            <a:xfrm>
              <a:off x="-58070111" y="-644418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1" name="Ellipse 1100">
              <a:extLst>
                <a:ext uri="{FF2B5EF4-FFF2-40B4-BE49-F238E27FC236}">
                  <a16:creationId xmlns:a16="http://schemas.microsoft.com/office/drawing/2014/main" id="{011C6AF8-DE16-1147-B9E5-56A7C35E8BBD}"/>
                </a:ext>
              </a:extLst>
            </p:cNvPr>
            <p:cNvSpPr/>
            <p:nvPr/>
          </p:nvSpPr>
          <p:spPr>
            <a:xfrm>
              <a:off x="-61200875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2" name="Ellipse 1101">
              <a:extLst>
                <a:ext uri="{FF2B5EF4-FFF2-40B4-BE49-F238E27FC236}">
                  <a16:creationId xmlns:a16="http://schemas.microsoft.com/office/drawing/2014/main" id="{725F6CE2-5EB2-A430-75A4-C9D235FEE770}"/>
                </a:ext>
              </a:extLst>
            </p:cNvPr>
            <p:cNvSpPr/>
            <p:nvPr/>
          </p:nvSpPr>
          <p:spPr>
            <a:xfrm>
              <a:off x="-57994869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3" name="Ellipse 1102">
              <a:extLst>
                <a:ext uri="{FF2B5EF4-FFF2-40B4-BE49-F238E27FC236}">
                  <a16:creationId xmlns:a16="http://schemas.microsoft.com/office/drawing/2014/main" id="{16F174E5-44DB-CA95-31C6-4B9D1DA61EC2}"/>
                </a:ext>
              </a:extLst>
            </p:cNvPr>
            <p:cNvSpPr/>
            <p:nvPr/>
          </p:nvSpPr>
          <p:spPr>
            <a:xfrm>
              <a:off x="-61049988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4" name="Ellipse 1103">
              <a:extLst>
                <a:ext uri="{FF2B5EF4-FFF2-40B4-BE49-F238E27FC236}">
                  <a16:creationId xmlns:a16="http://schemas.microsoft.com/office/drawing/2014/main" id="{AE493F76-4F8C-1B95-47D4-C0FF38134D3F}"/>
                </a:ext>
              </a:extLst>
            </p:cNvPr>
            <p:cNvSpPr/>
            <p:nvPr/>
          </p:nvSpPr>
          <p:spPr>
            <a:xfrm>
              <a:off x="-58560393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5" name="Ellipse 1104">
              <a:extLst>
                <a:ext uri="{FF2B5EF4-FFF2-40B4-BE49-F238E27FC236}">
                  <a16:creationId xmlns:a16="http://schemas.microsoft.com/office/drawing/2014/main" id="{86EC5876-76A6-DB25-E3EB-B315262376AE}"/>
                </a:ext>
              </a:extLst>
            </p:cNvPr>
            <p:cNvSpPr/>
            <p:nvPr/>
          </p:nvSpPr>
          <p:spPr>
            <a:xfrm>
              <a:off x="-60898859" y="-7423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6" name="Ellipse 1105">
              <a:extLst>
                <a:ext uri="{FF2B5EF4-FFF2-40B4-BE49-F238E27FC236}">
                  <a16:creationId xmlns:a16="http://schemas.microsoft.com/office/drawing/2014/main" id="{5952A236-5EB7-4B47-5898-167CC2F27DCA}"/>
                </a:ext>
              </a:extLst>
            </p:cNvPr>
            <p:cNvSpPr/>
            <p:nvPr/>
          </p:nvSpPr>
          <p:spPr>
            <a:xfrm>
              <a:off x="-57768095" y="-644402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7" name="Ellipse 1106">
              <a:extLst>
                <a:ext uri="{FF2B5EF4-FFF2-40B4-BE49-F238E27FC236}">
                  <a16:creationId xmlns:a16="http://schemas.microsoft.com/office/drawing/2014/main" id="{EDC8B04F-193D-C0EE-836D-DC5EECC1B14A}"/>
                </a:ext>
              </a:extLst>
            </p:cNvPr>
            <p:cNvSpPr/>
            <p:nvPr/>
          </p:nvSpPr>
          <p:spPr>
            <a:xfrm>
              <a:off x="-60748295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8" name="Ellipse 1107">
              <a:extLst>
                <a:ext uri="{FF2B5EF4-FFF2-40B4-BE49-F238E27FC236}">
                  <a16:creationId xmlns:a16="http://schemas.microsoft.com/office/drawing/2014/main" id="{8C5D29EB-9C2C-4481-E727-4829CF2917E6}"/>
                </a:ext>
              </a:extLst>
            </p:cNvPr>
            <p:cNvSpPr/>
            <p:nvPr/>
          </p:nvSpPr>
          <p:spPr>
            <a:xfrm>
              <a:off x="-58937892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9" name="Ellipse 1108">
              <a:extLst>
                <a:ext uri="{FF2B5EF4-FFF2-40B4-BE49-F238E27FC236}">
                  <a16:creationId xmlns:a16="http://schemas.microsoft.com/office/drawing/2014/main" id="{1D8F8716-F0F5-253C-7721-503C913CA17F}"/>
                </a:ext>
              </a:extLst>
            </p:cNvPr>
            <p:cNvSpPr/>
            <p:nvPr/>
          </p:nvSpPr>
          <p:spPr>
            <a:xfrm>
              <a:off x="-60597408" y="-742435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0" name="Ellipse 1109">
              <a:extLst>
                <a:ext uri="{FF2B5EF4-FFF2-40B4-BE49-F238E27FC236}">
                  <a16:creationId xmlns:a16="http://schemas.microsoft.com/office/drawing/2014/main" id="{ACE56445-ABC5-2227-76D7-58EC1330A9C7}"/>
                </a:ext>
              </a:extLst>
            </p:cNvPr>
            <p:cNvSpPr/>
            <p:nvPr/>
          </p:nvSpPr>
          <p:spPr>
            <a:xfrm>
              <a:off x="-59012973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1" name="Ellipse 1110">
              <a:extLst>
                <a:ext uri="{FF2B5EF4-FFF2-40B4-BE49-F238E27FC236}">
                  <a16:creationId xmlns:a16="http://schemas.microsoft.com/office/drawing/2014/main" id="{612335D2-9BD2-6DF2-7F3F-94AC849F1144}"/>
                </a:ext>
              </a:extLst>
            </p:cNvPr>
            <p:cNvSpPr/>
            <p:nvPr/>
          </p:nvSpPr>
          <p:spPr>
            <a:xfrm>
              <a:off x="-61804020" y="-63797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2" name="Ellipse 1111">
              <a:extLst>
                <a:ext uri="{FF2B5EF4-FFF2-40B4-BE49-F238E27FC236}">
                  <a16:creationId xmlns:a16="http://schemas.microsoft.com/office/drawing/2014/main" id="{DD8A6008-6C48-FD1D-4B0F-9805939A0425}"/>
                </a:ext>
              </a:extLst>
            </p:cNvPr>
            <p:cNvSpPr/>
            <p:nvPr/>
          </p:nvSpPr>
          <p:spPr>
            <a:xfrm>
              <a:off x="-61313819" y="-7098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3" name="Ellipse 1112">
              <a:extLst>
                <a:ext uri="{FF2B5EF4-FFF2-40B4-BE49-F238E27FC236}">
                  <a16:creationId xmlns:a16="http://schemas.microsoft.com/office/drawing/2014/main" id="{D23132B2-6673-153B-C2C1-82D289EA0EDA}"/>
                </a:ext>
              </a:extLst>
            </p:cNvPr>
            <p:cNvSpPr/>
            <p:nvPr/>
          </p:nvSpPr>
          <p:spPr>
            <a:xfrm>
              <a:off x="-60295714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4" name="Ellipse 1113">
              <a:extLst>
                <a:ext uri="{FF2B5EF4-FFF2-40B4-BE49-F238E27FC236}">
                  <a16:creationId xmlns:a16="http://schemas.microsoft.com/office/drawing/2014/main" id="{17A83FD3-69A0-AAA5-1A7A-EF8452D75BD1}"/>
                </a:ext>
              </a:extLst>
            </p:cNvPr>
            <p:cNvSpPr/>
            <p:nvPr/>
          </p:nvSpPr>
          <p:spPr>
            <a:xfrm>
              <a:off x="-61653455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5" name="Ellipse 1114">
              <a:extLst>
                <a:ext uri="{FF2B5EF4-FFF2-40B4-BE49-F238E27FC236}">
                  <a16:creationId xmlns:a16="http://schemas.microsoft.com/office/drawing/2014/main" id="{C6EAFB37-85D0-D87B-8EBE-7FEC037C7AD0}"/>
                </a:ext>
              </a:extLst>
            </p:cNvPr>
            <p:cNvSpPr/>
            <p:nvPr/>
          </p:nvSpPr>
          <p:spPr>
            <a:xfrm>
              <a:off x="-61502568" y="-637933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6" name="Ellipse 1115">
              <a:extLst>
                <a:ext uri="{FF2B5EF4-FFF2-40B4-BE49-F238E27FC236}">
                  <a16:creationId xmlns:a16="http://schemas.microsoft.com/office/drawing/2014/main" id="{E0E68E29-C30B-D1C6-F9CF-7F6ECF517A27}"/>
                </a:ext>
              </a:extLst>
            </p:cNvPr>
            <p:cNvSpPr/>
            <p:nvPr/>
          </p:nvSpPr>
          <p:spPr>
            <a:xfrm>
              <a:off x="-61766480" y="-7098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7" name="Ellipse 1116">
              <a:extLst>
                <a:ext uri="{FF2B5EF4-FFF2-40B4-BE49-F238E27FC236}">
                  <a16:creationId xmlns:a16="http://schemas.microsoft.com/office/drawing/2014/main" id="{057B9196-5DFB-160B-6BA4-E6912038F10A}"/>
                </a:ext>
              </a:extLst>
            </p:cNvPr>
            <p:cNvSpPr/>
            <p:nvPr/>
          </p:nvSpPr>
          <p:spPr>
            <a:xfrm>
              <a:off x="-5750426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8" name="Ellipse 1117">
              <a:extLst>
                <a:ext uri="{FF2B5EF4-FFF2-40B4-BE49-F238E27FC236}">
                  <a16:creationId xmlns:a16="http://schemas.microsoft.com/office/drawing/2014/main" id="{72638807-876E-BF53-703A-A048B6E04EC8}"/>
                </a:ext>
              </a:extLst>
            </p:cNvPr>
            <p:cNvSpPr/>
            <p:nvPr/>
          </p:nvSpPr>
          <p:spPr>
            <a:xfrm>
              <a:off x="-5795684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9" name="Ellipse 1118">
              <a:extLst>
                <a:ext uri="{FF2B5EF4-FFF2-40B4-BE49-F238E27FC236}">
                  <a16:creationId xmlns:a16="http://schemas.microsoft.com/office/drawing/2014/main" id="{DDB5C8F4-C9F4-35FA-15D9-D7F7A957D734}"/>
                </a:ext>
              </a:extLst>
            </p:cNvPr>
            <p:cNvSpPr/>
            <p:nvPr/>
          </p:nvSpPr>
          <p:spPr>
            <a:xfrm>
              <a:off x="-59843053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0" name="Ellipse 1119">
              <a:extLst>
                <a:ext uri="{FF2B5EF4-FFF2-40B4-BE49-F238E27FC236}">
                  <a16:creationId xmlns:a16="http://schemas.microsoft.com/office/drawing/2014/main" id="{55939503-983D-19DD-DD31-E9B4FFD4B701}"/>
                </a:ext>
              </a:extLst>
            </p:cNvPr>
            <p:cNvSpPr/>
            <p:nvPr/>
          </p:nvSpPr>
          <p:spPr>
            <a:xfrm>
              <a:off x="-58711522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1" name="Ellipse 1120">
              <a:extLst>
                <a:ext uri="{FF2B5EF4-FFF2-40B4-BE49-F238E27FC236}">
                  <a16:creationId xmlns:a16="http://schemas.microsoft.com/office/drawing/2014/main" id="{100E26CB-0BDC-128E-025B-847E482A3D0D}"/>
                </a:ext>
              </a:extLst>
            </p:cNvPr>
            <p:cNvSpPr/>
            <p:nvPr/>
          </p:nvSpPr>
          <p:spPr>
            <a:xfrm>
              <a:off x="-59164102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2" name="Ellipse 1121">
              <a:extLst>
                <a:ext uri="{FF2B5EF4-FFF2-40B4-BE49-F238E27FC236}">
                  <a16:creationId xmlns:a16="http://schemas.microsoft.com/office/drawing/2014/main" id="{B154410E-D3B3-3E59-8D05-EF5EE696DFEC}"/>
                </a:ext>
              </a:extLst>
            </p:cNvPr>
            <p:cNvSpPr/>
            <p:nvPr/>
          </p:nvSpPr>
          <p:spPr>
            <a:xfrm>
              <a:off x="-59616682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3" name="Ellipse 1122">
              <a:extLst>
                <a:ext uri="{FF2B5EF4-FFF2-40B4-BE49-F238E27FC236}">
                  <a16:creationId xmlns:a16="http://schemas.microsoft.com/office/drawing/2014/main" id="{5A8EC2E9-DCEC-AD7B-A8B9-8C3D13A835AD}"/>
                </a:ext>
              </a:extLst>
            </p:cNvPr>
            <p:cNvSpPr/>
            <p:nvPr/>
          </p:nvSpPr>
          <p:spPr>
            <a:xfrm>
              <a:off x="-60069263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4" name="Ellipse 1123">
              <a:extLst>
                <a:ext uri="{FF2B5EF4-FFF2-40B4-BE49-F238E27FC236}">
                  <a16:creationId xmlns:a16="http://schemas.microsoft.com/office/drawing/2014/main" id="{E872CCE5-9A71-EBE0-42A9-2140DBA16F07}"/>
                </a:ext>
              </a:extLst>
            </p:cNvPr>
            <p:cNvSpPr/>
            <p:nvPr/>
          </p:nvSpPr>
          <p:spPr>
            <a:xfrm>
              <a:off x="-60521843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5" name="Ellipse 1124">
              <a:extLst>
                <a:ext uri="{FF2B5EF4-FFF2-40B4-BE49-F238E27FC236}">
                  <a16:creationId xmlns:a16="http://schemas.microsoft.com/office/drawing/2014/main" id="{8851BB57-10C3-C8CC-7249-EA0617AF86D0}"/>
                </a:ext>
              </a:extLst>
            </p:cNvPr>
            <p:cNvSpPr/>
            <p:nvPr/>
          </p:nvSpPr>
          <p:spPr>
            <a:xfrm>
              <a:off x="-59390473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6" name="Ellipse 1125">
              <a:extLst>
                <a:ext uri="{FF2B5EF4-FFF2-40B4-BE49-F238E27FC236}">
                  <a16:creationId xmlns:a16="http://schemas.microsoft.com/office/drawing/2014/main" id="{7DD62DF0-A205-63FE-9B49-F8C2198ED363}"/>
                </a:ext>
              </a:extLst>
            </p:cNvPr>
            <p:cNvSpPr/>
            <p:nvPr/>
          </p:nvSpPr>
          <p:spPr>
            <a:xfrm>
              <a:off x="-60974424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7" name="Ellipse 1126">
              <a:extLst>
                <a:ext uri="{FF2B5EF4-FFF2-40B4-BE49-F238E27FC236}">
                  <a16:creationId xmlns:a16="http://schemas.microsoft.com/office/drawing/2014/main" id="{97100A43-2E86-7A5F-4A4E-D3D7D7751271}"/>
                </a:ext>
              </a:extLst>
            </p:cNvPr>
            <p:cNvSpPr/>
            <p:nvPr/>
          </p:nvSpPr>
          <p:spPr>
            <a:xfrm>
              <a:off x="-6142708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8" name="Ellipse 1127">
              <a:extLst>
                <a:ext uri="{FF2B5EF4-FFF2-40B4-BE49-F238E27FC236}">
                  <a16:creationId xmlns:a16="http://schemas.microsoft.com/office/drawing/2014/main" id="{DFBC3140-A662-BA64-113B-9363DD7453DF}"/>
                </a:ext>
              </a:extLst>
            </p:cNvPr>
            <p:cNvSpPr/>
            <p:nvPr/>
          </p:nvSpPr>
          <p:spPr>
            <a:xfrm>
              <a:off x="-61502568" y="-71628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9" name="Ellipse 1128">
              <a:extLst>
                <a:ext uri="{FF2B5EF4-FFF2-40B4-BE49-F238E27FC236}">
                  <a16:creationId xmlns:a16="http://schemas.microsoft.com/office/drawing/2014/main" id="{5F913395-7675-367A-690E-617B1E8DC348}"/>
                </a:ext>
              </a:extLst>
            </p:cNvPr>
            <p:cNvSpPr/>
            <p:nvPr/>
          </p:nvSpPr>
          <p:spPr>
            <a:xfrm>
              <a:off x="-61879665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0" name="Ellipse 1129">
              <a:extLst>
                <a:ext uri="{FF2B5EF4-FFF2-40B4-BE49-F238E27FC236}">
                  <a16:creationId xmlns:a16="http://schemas.microsoft.com/office/drawing/2014/main" id="{276B0558-47FA-B7A1-A54C-B28D83325DBB}"/>
                </a:ext>
              </a:extLst>
            </p:cNvPr>
            <p:cNvSpPr/>
            <p:nvPr/>
          </p:nvSpPr>
          <p:spPr>
            <a:xfrm>
              <a:off x="-59390473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1" name="Ellipse 1130">
              <a:extLst>
                <a:ext uri="{FF2B5EF4-FFF2-40B4-BE49-F238E27FC236}">
                  <a16:creationId xmlns:a16="http://schemas.microsoft.com/office/drawing/2014/main" id="{1F1B3E0F-CAF9-9320-086C-7074AE00709F}"/>
                </a:ext>
              </a:extLst>
            </p:cNvPr>
            <p:cNvSpPr/>
            <p:nvPr/>
          </p:nvSpPr>
          <p:spPr>
            <a:xfrm>
              <a:off x="-58937892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2" name="Ellipse 1131">
              <a:extLst>
                <a:ext uri="{FF2B5EF4-FFF2-40B4-BE49-F238E27FC236}">
                  <a16:creationId xmlns:a16="http://schemas.microsoft.com/office/drawing/2014/main" id="{01AABCFF-22EA-E18C-E156-B5C9E336011B}"/>
                </a:ext>
              </a:extLst>
            </p:cNvPr>
            <p:cNvSpPr/>
            <p:nvPr/>
          </p:nvSpPr>
          <p:spPr>
            <a:xfrm>
              <a:off x="-59465554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3" name="Ellipse 1132">
              <a:extLst>
                <a:ext uri="{FF2B5EF4-FFF2-40B4-BE49-F238E27FC236}">
                  <a16:creationId xmlns:a16="http://schemas.microsoft.com/office/drawing/2014/main" id="{28168DBF-A53C-926B-AA50-F91A6A34BAF8}"/>
                </a:ext>
              </a:extLst>
            </p:cNvPr>
            <p:cNvSpPr/>
            <p:nvPr/>
          </p:nvSpPr>
          <p:spPr>
            <a:xfrm>
              <a:off x="-58937892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4" name="Ellipse 1133">
              <a:extLst>
                <a:ext uri="{FF2B5EF4-FFF2-40B4-BE49-F238E27FC236}">
                  <a16:creationId xmlns:a16="http://schemas.microsoft.com/office/drawing/2014/main" id="{58CED1D7-0D3F-F269-0EB6-C8FE1E7D247F}"/>
                </a:ext>
              </a:extLst>
            </p:cNvPr>
            <p:cNvSpPr/>
            <p:nvPr/>
          </p:nvSpPr>
          <p:spPr>
            <a:xfrm>
              <a:off x="-58485312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5" name="Ellipse 1134">
              <a:extLst>
                <a:ext uri="{FF2B5EF4-FFF2-40B4-BE49-F238E27FC236}">
                  <a16:creationId xmlns:a16="http://schemas.microsoft.com/office/drawing/2014/main" id="{B7076938-6F54-AEFE-B644-697CD003C26A}"/>
                </a:ext>
              </a:extLst>
            </p:cNvPr>
            <p:cNvSpPr/>
            <p:nvPr/>
          </p:nvSpPr>
          <p:spPr>
            <a:xfrm>
              <a:off x="-58182974" y="-637973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6" name="Ellipse 1135">
              <a:extLst>
                <a:ext uri="{FF2B5EF4-FFF2-40B4-BE49-F238E27FC236}">
                  <a16:creationId xmlns:a16="http://schemas.microsoft.com/office/drawing/2014/main" id="{23D7BB4A-B08E-3728-7469-5B976DD1F669}"/>
                </a:ext>
              </a:extLst>
            </p:cNvPr>
            <p:cNvSpPr/>
            <p:nvPr/>
          </p:nvSpPr>
          <p:spPr>
            <a:xfrm>
              <a:off x="-59843053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7" name="Ellipse 1136">
              <a:extLst>
                <a:ext uri="{FF2B5EF4-FFF2-40B4-BE49-F238E27FC236}">
                  <a16:creationId xmlns:a16="http://schemas.microsoft.com/office/drawing/2014/main" id="{541246D1-44B6-8CBB-9729-6241E05844C6}"/>
                </a:ext>
              </a:extLst>
            </p:cNvPr>
            <p:cNvSpPr/>
            <p:nvPr/>
          </p:nvSpPr>
          <p:spPr>
            <a:xfrm>
              <a:off x="-58485312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8" name="Ellipse 1137">
              <a:extLst>
                <a:ext uri="{FF2B5EF4-FFF2-40B4-BE49-F238E27FC236}">
                  <a16:creationId xmlns:a16="http://schemas.microsoft.com/office/drawing/2014/main" id="{ADE7827B-28D9-66C4-CCDC-EB75B1A79549}"/>
                </a:ext>
              </a:extLst>
            </p:cNvPr>
            <p:cNvSpPr/>
            <p:nvPr/>
          </p:nvSpPr>
          <p:spPr>
            <a:xfrm>
              <a:off x="-59918134" y="-833903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9" name="Ellipse 1138">
              <a:extLst>
                <a:ext uri="{FF2B5EF4-FFF2-40B4-BE49-F238E27FC236}">
                  <a16:creationId xmlns:a16="http://schemas.microsoft.com/office/drawing/2014/main" id="{87F1B35D-1B12-A84B-B29F-D7651FEF7017}"/>
                </a:ext>
              </a:extLst>
            </p:cNvPr>
            <p:cNvSpPr/>
            <p:nvPr/>
          </p:nvSpPr>
          <p:spPr>
            <a:xfrm>
              <a:off x="-59993699" y="-83391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0" name="Ellipse 1139">
              <a:extLst>
                <a:ext uri="{FF2B5EF4-FFF2-40B4-BE49-F238E27FC236}">
                  <a16:creationId xmlns:a16="http://schemas.microsoft.com/office/drawing/2014/main" id="{48B37F0B-2732-524D-4206-B12440727940}"/>
                </a:ext>
              </a:extLst>
            </p:cNvPr>
            <p:cNvSpPr/>
            <p:nvPr/>
          </p:nvSpPr>
          <p:spPr>
            <a:xfrm>
              <a:off x="-60295714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1" name="Ellipse 1140">
              <a:extLst>
                <a:ext uri="{FF2B5EF4-FFF2-40B4-BE49-F238E27FC236}">
                  <a16:creationId xmlns:a16="http://schemas.microsoft.com/office/drawing/2014/main" id="{5515B06E-3C96-E2C7-71BE-18D97F9283B4}"/>
                </a:ext>
              </a:extLst>
            </p:cNvPr>
            <p:cNvSpPr/>
            <p:nvPr/>
          </p:nvSpPr>
          <p:spPr>
            <a:xfrm>
              <a:off x="-58182974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2" name="Ellipse 1141">
              <a:extLst>
                <a:ext uri="{FF2B5EF4-FFF2-40B4-BE49-F238E27FC236}">
                  <a16:creationId xmlns:a16="http://schemas.microsoft.com/office/drawing/2014/main" id="{7B592DF1-E388-FE86-4E3E-03AA365D4ADF}"/>
                </a:ext>
              </a:extLst>
            </p:cNvPr>
            <p:cNvSpPr/>
            <p:nvPr/>
          </p:nvSpPr>
          <p:spPr>
            <a:xfrm>
              <a:off x="-60371198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3" name="Ellipse 1142">
              <a:extLst>
                <a:ext uri="{FF2B5EF4-FFF2-40B4-BE49-F238E27FC236}">
                  <a16:creationId xmlns:a16="http://schemas.microsoft.com/office/drawing/2014/main" id="{79181E57-8EE4-D6B6-5105-14110F4BA92E}"/>
                </a:ext>
              </a:extLst>
            </p:cNvPr>
            <p:cNvSpPr/>
            <p:nvPr/>
          </p:nvSpPr>
          <p:spPr>
            <a:xfrm>
              <a:off x="-60446279" y="-83391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4" name="Ellipse 1143">
              <a:extLst>
                <a:ext uri="{FF2B5EF4-FFF2-40B4-BE49-F238E27FC236}">
                  <a16:creationId xmlns:a16="http://schemas.microsoft.com/office/drawing/2014/main" id="{85DE33A6-E673-5D98-5346-40C708141126}"/>
                </a:ext>
              </a:extLst>
            </p:cNvPr>
            <p:cNvSpPr/>
            <p:nvPr/>
          </p:nvSpPr>
          <p:spPr>
            <a:xfrm>
              <a:off x="-60597327" y="-83387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5" name="Ellipse 1144">
              <a:extLst>
                <a:ext uri="{FF2B5EF4-FFF2-40B4-BE49-F238E27FC236}">
                  <a16:creationId xmlns:a16="http://schemas.microsoft.com/office/drawing/2014/main" id="{C6BB2307-D91A-9BA0-F24F-DEA15C3E4D06}"/>
                </a:ext>
              </a:extLst>
            </p:cNvPr>
            <p:cNvSpPr/>
            <p:nvPr/>
          </p:nvSpPr>
          <p:spPr>
            <a:xfrm>
              <a:off x="-60748295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6" name="Ellipse 1145">
              <a:extLst>
                <a:ext uri="{FF2B5EF4-FFF2-40B4-BE49-F238E27FC236}">
                  <a16:creationId xmlns:a16="http://schemas.microsoft.com/office/drawing/2014/main" id="{D015E791-E017-544D-48BC-D8F98C29E793}"/>
                </a:ext>
              </a:extLst>
            </p:cNvPr>
            <p:cNvSpPr/>
            <p:nvPr/>
          </p:nvSpPr>
          <p:spPr>
            <a:xfrm>
              <a:off x="-60823778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7" name="Ellipse 1146">
              <a:extLst>
                <a:ext uri="{FF2B5EF4-FFF2-40B4-BE49-F238E27FC236}">
                  <a16:creationId xmlns:a16="http://schemas.microsoft.com/office/drawing/2014/main" id="{043D2980-4666-211C-D85B-2073BBE9AB5F}"/>
                </a:ext>
              </a:extLst>
            </p:cNvPr>
            <p:cNvSpPr/>
            <p:nvPr/>
          </p:nvSpPr>
          <p:spPr>
            <a:xfrm>
              <a:off x="-57730394" y="-742387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8" name="Ellipse 1147">
              <a:extLst>
                <a:ext uri="{FF2B5EF4-FFF2-40B4-BE49-F238E27FC236}">
                  <a16:creationId xmlns:a16="http://schemas.microsoft.com/office/drawing/2014/main" id="{E114D598-C7BF-594E-387C-21A8F85DDE68}"/>
                </a:ext>
              </a:extLst>
            </p:cNvPr>
            <p:cNvSpPr/>
            <p:nvPr/>
          </p:nvSpPr>
          <p:spPr>
            <a:xfrm>
              <a:off x="-60898859" y="-833919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9" name="Ellipse 1148">
              <a:extLst>
                <a:ext uri="{FF2B5EF4-FFF2-40B4-BE49-F238E27FC236}">
                  <a16:creationId xmlns:a16="http://schemas.microsoft.com/office/drawing/2014/main" id="{6947FF3C-D244-60A6-AA83-544FF5DE4FC8}"/>
                </a:ext>
              </a:extLst>
            </p:cNvPr>
            <p:cNvSpPr/>
            <p:nvPr/>
          </p:nvSpPr>
          <p:spPr>
            <a:xfrm>
              <a:off x="-61049988" y="-833870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0" name="Ellipse 1149">
              <a:extLst>
                <a:ext uri="{FF2B5EF4-FFF2-40B4-BE49-F238E27FC236}">
                  <a16:creationId xmlns:a16="http://schemas.microsoft.com/office/drawing/2014/main" id="{FBB092AE-B249-F397-912E-C0A7F42EC06D}"/>
                </a:ext>
              </a:extLst>
            </p:cNvPr>
            <p:cNvSpPr/>
            <p:nvPr/>
          </p:nvSpPr>
          <p:spPr>
            <a:xfrm>
              <a:off x="-61200875" y="-8339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1" name="Ellipse 1150">
              <a:extLst>
                <a:ext uri="{FF2B5EF4-FFF2-40B4-BE49-F238E27FC236}">
                  <a16:creationId xmlns:a16="http://schemas.microsoft.com/office/drawing/2014/main" id="{C7B90D8C-976D-B5CC-A314-5A71A45CB7BE}"/>
                </a:ext>
              </a:extLst>
            </p:cNvPr>
            <p:cNvSpPr/>
            <p:nvPr/>
          </p:nvSpPr>
          <p:spPr>
            <a:xfrm>
              <a:off x="-58447449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2" name="Ellipse 1151">
              <a:extLst>
                <a:ext uri="{FF2B5EF4-FFF2-40B4-BE49-F238E27FC236}">
                  <a16:creationId xmlns:a16="http://schemas.microsoft.com/office/drawing/2014/main" id="{F3374513-0634-08E2-1675-DC91F5F8A93C}"/>
                </a:ext>
              </a:extLst>
            </p:cNvPr>
            <p:cNvSpPr/>
            <p:nvPr/>
          </p:nvSpPr>
          <p:spPr>
            <a:xfrm>
              <a:off x="-58900030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3" name="Ellipse 1152">
              <a:extLst>
                <a:ext uri="{FF2B5EF4-FFF2-40B4-BE49-F238E27FC236}">
                  <a16:creationId xmlns:a16="http://schemas.microsoft.com/office/drawing/2014/main" id="{4BFCAF79-3729-5694-92B1-27B52EFB3930}"/>
                </a:ext>
              </a:extLst>
            </p:cNvPr>
            <p:cNvSpPr/>
            <p:nvPr/>
          </p:nvSpPr>
          <p:spPr>
            <a:xfrm>
              <a:off x="-59352610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4" name="Ellipse 1153">
              <a:extLst>
                <a:ext uri="{FF2B5EF4-FFF2-40B4-BE49-F238E27FC236}">
                  <a16:creationId xmlns:a16="http://schemas.microsoft.com/office/drawing/2014/main" id="{B7E201AD-AC47-FEAE-475A-55125C73EAA1}"/>
                </a:ext>
              </a:extLst>
            </p:cNvPr>
            <p:cNvSpPr/>
            <p:nvPr/>
          </p:nvSpPr>
          <p:spPr>
            <a:xfrm>
              <a:off x="-59654304" y="-840404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5" name="Ellipse 1154">
              <a:extLst>
                <a:ext uri="{FF2B5EF4-FFF2-40B4-BE49-F238E27FC236}">
                  <a16:creationId xmlns:a16="http://schemas.microsoft.com/office/drawing/2014/main" id="{394A882D-E48B-4353-C9D0-1E28F3383FEA}"/>
                </a:ext>
              </a:extLst>
            </p:cNvPr>
            <p:cNvSpPr/>
            <p:nvPr/>
          </p:nvSpPr>
          <p:spPr>
            <a:xfrm>
              <a:off x="-61766319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6" name="Ellipse 1155">
              <a:extLst>
                <a:ext uri="{FF2B5EF4-FFF2-40B4-BE49-F238E27FC236}">
                  <a16:creationId xmlns:a16="http://schemas.microsoft.com/office/drawing/2014/main" id="{D828D940-D268-45F5-88D7-A63BB9A8E1A4}"/>
                </a:ext>
              </a:extLst>
            </p:cNvPr>
            <p:cNvSpPr/>
            <p:nvPr/>
          </p:nvSpPr>
          <p:spPr>
            <a:xfrm>
              <a:off x="-59730271" y="-72281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7" name="Ellipse 1156">
              <a:extLst>
                <a:ext uri="{FF2B5EF4-FFF2-40B4-BE49-F238E27FC236}">
                  <a16:creationId xmlns:a16="http://schemas.microsoft.com/office/drawing/2014/main" id="{BCBADED5-F4A2-BEEB-BF7C-D5E80132D2CA}"/>
                </a:ext>
              </a:extLst>
            </p:cNvPr>
            <p:cNvSpPr/>
            <p:nvPr/>
          </p:nvSpPr>
          <p:spPr>
            <a:xfrm>
              <a:off x="-59805271" y="-840339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8" name="Ellipse 1157">
              <a:extLst>
                <a:ext uri="{FF2B5EF4-FFF2-40B4-BE49-F238E27FC236}">
                  <a16:creationId xmlns:a16="http://schemas.microsoft.com/office/drawing/2014/main" id="{FA9E7EA4-7C42-5E35-5DE2-27000416BD6B}"/>
                </a:ext>
              </a:extLst>
            </p:cNvPr>
            <p:cNvSpPr/>
            <p:nvPr/>
          </p:nvSpPr>
          <p:spPr>
            <a:xfrm>
              <a:off x="-59955997" y="-84035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9" name="Ellipse 1158">
              <a:extLst>
                <a:ext uri="{FF2B5EF4-FFF2-40B4-BE49-F238E27FC236}">
                  <a16:creationId xmlns:a16="http://schemas.microsoft.com/office/drawing/2014/main" id="{083BD8A1-6DAB-2BEA-4A1D-2D391E3EF6A7}"/>
                </a:ext>
              </a:extLst>
            </p:cNvPr>
            <p:cNvSpPr/>
            <p:nvPr/>
          </p:nvSpPr>
          <p:spPr>
            <a:xfrm>
              <a:off x="-60106884" y="-840404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0" name="Ellipse 1159">
              <a:extLst>
                <a:ext uri="{FF2B5EF4-FFF2-40B4-BE49-F238E27FC236}">
                  <a16:creationId xmlns:a16="http://schemas.microsoft.com/office/drawing/2014/main" id="{F87B9740-6C46-FA0F-3A07-218697BD6BEB}"/>
                </a:ext>
              </a:extLst>
            </p:cNvPr>
            <p:cNvSpPr/>
            <p:nvPr/>
          </p:nvSpPr>
          <p:spPr>
            <a:xfrm>
              <a:off x="-60408577" y="-84035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1" name="Ellipse 1160">
              <a:extLst>
                <a:ext uri="{FF2B5EF4-FFF2-40B4-BE49-F238E27FC236}">
                  <a16:creationId xmlns:a16="http://schemas.microsoft.com/office/drawing/2014/main" id="{2506B8C2-78B2-2AEF-A0D9-96210E84DC48}"/>
                </a:ext>
              </a:extLst>
            </p:cNvPr>
            <p:cNvSpPr/>
            <p:nvPr/>
          </p:nvSpPr>
          <p:spPr>
            <a:xfrm>
              <a:off x="-61313738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2" name="Ellipse 1161">
              <a:extLst>
                <a:ext uri="{FF2B5EF4-FFF2-40B4-BE49-F238E27FC236}">
                  <a16:creationId xmlns:a16="http://schemas.microsoft.com/office/drawing/2014/main" id="{BD89C012-C624-9D20-C7A0-2EFB49195307}"/>
                </a:ext>
              </a:extLst>
            </p:cNvPr>
            <p:cNvSpPr/>
            <p:nvPr/>
          </p:nvSpPr>
          <p:spPr>
            <a:xfrm>
              <a:off x="-60861158" y="-840356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3" name="Ellipse 1162">
              <a:extLst>
                <a:ext uri="{FF2B5EF4-FFF2-40B4-BE49-F238E27FC236}">
                  <a16:creationId xmlns:a16="http://schemas.microsoft.com/office/drawing/2014/main" id="{A208CA22-F667-E533-9803-29870FF7E3EE}"/>
                </a:ext>
              </a:extLst>
            </p:cNvPr>
            <p:cNvSpPr/>
            <p:nvPr/>
          </p:nvSpPr>
          <p:spPr>
            <a:xfrm>
              <a:off x="-58409828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4" name="Ellipse 1163">
              <a:extLst>
                <a:ext uri="{FF2B5EF4-FFF2-40B4-BE49-F238E27FC236}">
                  <a16:creationId xmlns:a16="http://schemas.microsoft.com/office/drawing/2014/main" id="{BB44F2EF-DF6F-5C1D-0C28-17A2AD621422}"/>
                </a:ext>
              </a:extLst>
            </p:cNvPr>
            <p:cNvSpPr/>
            <p:nvPr/>
          </p:nvSpPr>
          <p:spPr>
            <a:xfrm>
              <a:off x="-58711038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5" name="Ellipse 1164">
              <a:extLst>
                <a:ext uri="{FF2B5EF4-FFF2-40B4-BE49-F238E27FC236}">
                  <a16:creationId xmlns:a16="http://schemas.microsoft.com/office/drawing/2014/main" id="{5C806C24-E35E-AC94-5F6F-94E0C3D190B2}"/>
                </a:ext>
              </a:extLst>
            </p:cNvPr>
            <p:cNvSpPr/>
            <p:nvPr/>
          </p:nvSpPr>
          <p:spPr>
            <a:xfrm>
              <a:off x="-59163619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6" name="Ellipse 1165">
              <a:extLst>
                <a:ext uri="{FF2B5EF4-FFF2-40B4-BE49-F238E27FC236}">
                  <a16:creationId xmlns:a16="http://schemas.microsoft.com/office/drawing/2014/main" id="{BC38EB5E-405F-54DB-C26B-F2080468CF96}"/>
                </a:ext>
              </a:extLst>
            </p:cNvPr>
            <p:cNvSpPr/>
            <p:nvPr/>
          </p:nvSpPr>
          <p:spPr>
            <a:xfrm>
              <a:off x="-59616199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7" name="Ellipse 1166">
              <a:extLst>
                <a:ext uri="{FF2B5EF4-FFF2-40B4-BE49-F238E27FC236}">
                  <a16:creationId xmlns:a16="http://schemas.microsoft.com/office/drawing/2014/main" id="{6E1A0429-D6EC-1A0F-0D62-313618C9FAFA}"/>
                </a:ext>
              </a:extLst>
            </p:cNvPr>
            <p:cNvSpPr/>
            <p:nvPr/>
          </p:nvSpPr>
          <p:spPr>
            <a:xfrm>
              <a:off x="-60861158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8" name="Ellipse 1167">
              <a:extLst>
                <a:ext uri="{FF2B5EF4-FFF2-40B4-BE49-F238E27FC236}">
                  <a16:creationId xmlns:a16="http://schemas.microsoft.com/office/drawing/2014/main" id="{E94C839F-63EB-C60A-236A-9EF00014C46E}"/>
                </a:ext>
              </a:extLst>
            </p:cNvPr>
            <p:cNvSpPr/>
            <p:nvPr/>
          </p:nvSpPr>
          <p:spPr>
            <a:xfrm>
              <a:off x="-60068780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9" name="Ellipse 1168">
              <a:extLst>
                <a:ext uri="{FF2B5EF4-FFF2-40B4-BE49-F238E27FC236}">
                  <a16:creationId xmlns:a16="http://schemas.microsoft.com/office/drawing/2014/main" id="{391395F9-1369-E61B-DDBB-D1C1D2002302}"/>
                </a:ext>
              </a:extLst>
            </p:cNvPr>
            <p:cNvSpPr/>
            <p:nvPr/>
          </p:nvSpPr>
          <p:spPr>
            <a:xfrm>
              <a:off x="-60710432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0" name="Ellipse 1169">
              <a:extLst>
                <a:ext uri="{FF2B5EF4-FFF2-40B4-BE49-F238E27FC236}">
                  <a16:creationId xmlns:a16="http://schemas.microsoft.com/office/drawing/2014/main" id="{DF49266F-7A4E-44AF-5445-9ADFEADBC9B5}"/>
                </a:ext>
              </a:extLst>
            </p:cNvPr>
            <p:cNvSpPr/>
            <p:nvPr/>
          </p:nvSpPr>
          <p:spPr>
            <a:xfrm>
              <a:off x="-60521360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1" name="Ellipse 1170">
              <a:extLst>
                <a:ext uri="{FF2B5EF4-FFF2-40B4-BE49-F238E27FC236}">
                  <a16:creationId xmlns:a16="http://schemas.microsoft.com/office/drawing/2014/main" id="{8EED9C83-FE25-F77B-018F-DDA7862C7385}"/>
                </a:ext>
              </a:extLst>
            </p:cNvPr>
            <p:cNvSpPr/>
            <p:nvPr/>
          </p:nvSpPr>
          <p:spPr>
            <a:xfrm>
              <a:off x="-60974021" y="-846929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2" name="Ellipse 1171">
              <a:extLst>
                <a:ext uri="{FF2B5EF4-FFF2-40B4-BE49-F238E27FC236}">
                  <a16:creationId xmlns:a16="http://schemas.microsoft.com/office/drawing/2014/main" id="{B774E43C-F32C-3C64-78E6-BDDB569B959F}"/>
                </a:ext>
              </a:extLst>
            </p:cNvPr>
            <p:cNvSpPr/>
            <p:nvPr/>
          </p:nvSpPr>
          <p:spPr>
            <a:xfrm>
              <a:off x="-58937651" y="-611848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3" name="Ellipse 1172">
              <a:extLst>
                <a:ext uri="{FF2B5EF4-FFF2-40B4-BE49-F238E27FC236}">
                  <a16:creationId xmlns:a16="http://schemas.microsoft.com/office/drawing/2014/main" id="{09592E43-3CD9-F8A1-867A-79174C17ED59}"/>
                </a:ext>
              </a:extLst>
            </p:cNvPr>
            <p:cNvSpPr/>
            <p:nvPr/>
          </p:nvSpPr>
          <p:spPr>
            <a:xfrm>
              <a:off x="-60408577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4" name="Ellipse 1173">
              <a:extLst>
                <a:ext uri="{FF2B5EF4-FFF2-40B4-BE49-F238E27FC236}">
                  <a16:creationId xmlns:a16="http://schemas.microsoft.com/office/drawing/2014/main" id="{75F95C5C-8C35-F87F-52DF-82797A065EA5}"/>
                </a:ext>
              </a:extLst>
            </p:cNvPr>
            <p:cNvSpPr/>
            <p:nvPr/>
          </p:nvSpPr>
          <p:spPr>
            <a:xfrm>
              <a:off x="-58485070" y="-611848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5" name="Ellipse 1174">
              <a:extLst>
                <a:ext uri="{FF2B5EF4-FFF2-40B4-BE49-F238E27FC236}">
                  <a16:creationId xmlns:a16="http://schemas.microsoft.com/office/drawing/2014/main" id="{2F01E9A9-34E3-A2A0-9C00-16A0186D6EAB}"/>
                </a:ext>
              </a:extLst>
            </p:cNvPr>
            <p:cNvSpPr/>
            <p:nvPr/>
          </p:nvSpPr>
          <p:spPr>
            <a:xfrm>
              <a:off x="-60257852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6" name="Ellipse 1175">
              <a:extLst>
                <a:ext uri="{FF2B5EF4-FFF2-40B4-BE49-F238E27FC236}">
                  <a16:creationId xmlns:a16="http://schemas.microsoft.com/office/drawing/2014/main" id="{9204A2E6-2488-CB95-85C8-BCF1E59926F9}"/>
                </a:ext>
              </a:extLst>
            </p:cNvPr>
            <p:cNvSpPr/>
            <p:nvPr/>
          </p:nvSpPr>
          <p:spPr>
            <a:xfrm>
              <a:off x="-58183055" y="-611848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7" name="Ellipse 1176">
              <a:extLst>
                <a:ext uri="{FF2B5EF4-FFF2-40B4-BE49-F238E27FC236}">
                  <a16:creationId xmlns:a16="http://schemas.microsoft.com/office/drawing/2014/main" id="{25EDAD64-CCD2-363A-36EC-852436DA9BFF}"/>
                </a:ext>
              </a:extLst>
            </p:cNvPr>
            <p:cNvSpPr/>
            <p:nvPr/>
          </p:nvSpPr>
          <p:spPr>
            <a:xfrm>
              <a:off x="-60106884" y="-73590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8" name="Ellipse 1177">
              <a:extLst>
                <a:ext uri="{FF2B5EF4-FFF2-40B4-BE49-F238E27FC236}">
                  <a16:creationId xmlns:a16="http://schemas.microsoft.com/office/drawing/2014/main" id="{487A40EF-BBB1-21DA-F9AB-1663A0CE4EA0}"/>
                </a:ext>
              </a:extLst>
            </p:cNvPr>
            <p:cNvSpPr/>
            <p:nvPr/>
          </p:nvSpPr>
          <p:spPr>
            <a:xfrm>
              <a:off x="-61388819" y="-722819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9" name="Ellipse 1178">
              <a:extLst>
                <a:ext uri="{FF2B5EF4-FFF2-40B4-BE49-F238E27FC236}">
                  <a16:creationId xmlns:a16="http://schemas.microsoft.com/office/drawing/2014/main" id="{352BF389-F9B3-A465-F21B-5C85BE3AD98E}"/>
                </a:ext>
              </a:extLst>
            </p:cNvPr>
            <p:cNvSpPr/>
            <p:nvPr/>
          </p:nvSpPr>
          <p:spPr>
            <a:xfrm>
              <a:off x="-59955997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0" name="Ellipse 1179">
              <a:extLst>
                <a:ext uri="{FF2B5EF4-FFF2-40B4-BE49-F238E27FC236}">
                  <a16:creationId xmlns:a16="http://schemas.microsoft.com/office/drawing/2014/main" id="{ACE1E2A7-9E6D-0C41-F0BC-C3385855DBAF}"/>
                </a:ext>
              </a:extLst>
            </p:cNvPr>
            <p:cNvSpPr/>
            <p:nvPr/>
          </p:nvSpPr>
          <p:spPr>
            <a:xfrm>
              <a:off x="-59880433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1" name="Ellipse 1180">
              <a:extLst>
                <a:ext uri="{FF2B5EF4-FFF2-40B4-BE49-F238E27FC236}">
                  <a16:creationId xmlns:a16="http://schemas.microsoft.com/office/drawing/2014/main" id="{EBF120A8-D94A-C472-1C35-D4715DEB59BA}"/>
                </a:ext>
              </a:extLst>
            </p:cNvPr>
            <p:cNvSpPr/>
            <p:nvPr/>
          </p:nvSpPr>
          <p:spPr>
            <a:xfrm>
              <a:off x="-59805191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2" name="Ellipse 1181">
              <a:extLst>
                <a:ext uri="{FF2B5EF4-FFF2-40B4-BE49-F238E27FC236}">
                  <a16:creationId xmlns:a16="http://schemas.microsoft.com/office/drawing/2014/main" id="{FA3CF058-4F99-2DAC-1D24-A8A1F38BEBBE}"/>
                </a:ext>
              </a:extLst>
            </p:cNvPr>
            <p:cNvSpPr/>
            <p:nvPr/>
          </p:nvSpPr>
          <p:spPr>
            <a:xfrm>
              <a:off x="-59730271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3" name="Ellipse 1182">
              <a:extLst>
                <a:ext uri="{FF2B5EF4-FFF2-40B4-BE49-F238E27FC236}">
                  <a16:creationId xmlns:a16="http://schemas.microsoft.com/office/drawing/2014/main" id="{4F2E4301-391C-BAC2-C3A9-E8510C4EC032}"/>
                </a:ext>
              </a:extLst>
            </p:cNvPr>
            <p:cNvSpPr/>
            <p:nvPr/>
          </p:nvSpPr>
          <p:spPr>
            <a:xfrm>
              <a:off x="-59654304" y="-73590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4" name="Ellipse 1183">
              <a:extLst>
                <a:ext uri="{FF2B5EF4-FFF2-40B4-BE49-F238E27FC236}">
                  <a16:creationId xmlns:a16="http://schemas.microsoft.com/office/drawing/2014/main" id="{1522DEA1-0304-67FA-5BF7-6E912DA9D2F1}"/>
                </a:ext>
              </a:extLst>
            </p:cNvPr>
            <p:cNvSpPr/>
            <p:nvPr/>
          </p:nvSpPr>
          <p:spPr>
            <a:xfrm>
              <a:off x="-60030997" y="-8534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5" name="Ellipse 1184">
              <a:extLst>
                <a:ext uri="{FF2B5EF4-FFF2-40B4-BE49-F238E27FC236}">
                  <a16:creationId xmlns:a16="http://schemas.microsoft.com/office/drawing/2014/main" id="{66FD7CF0-388D-F528-A201-9BCEE3E8F8E7}"/>
                </a:ext>
              </a:extLst>
            </p:cNvPr>
            <p:cNvSpPr/>
            <p:nvPr/>
          </p:nvSpPr>
          <p:spPr>
            <a:xfrm>
              <a:off x="-59503417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6" name="Ellipse 1185">
              <a:extLst>
                <a:ext uri="{FF2B5EF4-FFF2-40B4-BE49-F238E27FC236}">
                  <a16:creationId xmlns:a16="http://schemas.microsoft.com/office/drawing/2014/main" id="{98658D77-81F1-4E19-EA0F-59E6E471FDDB}"/>
                </a:ext>
              </a:extLst>
            </p:cNvPr>
            <p:cNvSpPr/>
            <p:nvPr/>
          </p:nvSpPr>
          <p:spPr>
            <a:xfrm>
              <a:off x="-59427852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7" name="Ellipse 1186">
              <a:extLst>
                <a:ext uri="{FF2B5EF4-FFF2-40B4-BE49-F238E27FC236}">
                  <a16:creationId xmlns:a16="http://schemas.microsoft.com/office/drawing/2014/main" id="{E2175CD3-B89D-F359-60B7-4FABF5491100}"/>
                </a:ext>
              </a:extLst>
            </p:cNvPr>
            <p:cNvSpPr/>
            <p:nvPr/>
          </p:nvSpPr>
          <p:spPr>
            <a:xfrm>
              <a:off x="-59352610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8" name="Ellipse 1187">
              <a:extLst>
                <a:ext uri="{FF2B5EF4-FFF2-40B4-BE49-F238E27FC236}">
                  <a16:creationId xmlns:a16="http://schemas.microsoft.com/office/drawing/2014/main" id="{C73644AA-6919-B9C1-C82C-F7A5CC3AD79F}"/>
                </a:ext>
              </a:extLst>
            </p:cNvPr>
            <p:cNvSpPr/>
            <p:nvPr/>
          </p:nvSpPr>
          <p:spPr>
            <a:xfrm>
              <a:off x="-60182851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9" name="Ellipse 1188">
              <a:extLst>
                <a:ext uri="{FF2B5EF4-FFF2-40B4-BE49-F238E27FC236}">
                  <a16:creationId xmlns:a16="http://schemas.microsoft.com/office/drawing/2014/main" id="{9BDF5C31-3385-9403-4514-EB3EC22E0808}"/>
                </a:ext>
              </a:extLst>
            </p:cNvPr>
            <p:cNvSpPr/>
            <p:nvPr/>
          </p:nvSpPr>
          <p:spPr>
            <a:xfrm>
              <a:off x="-59201723" y="-735902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0" name="Ellipse 1189">
              <a:extLst>
                <a:ext uri="{FF2B5EF4-FFF2-40B4-BE49-F238E27FC236}">
                  <a16:creationId xmlns:a16="http://schemas.microsoft.com/office/drawing/2014/main" id="{4BF46645-9BA0-27B7-59CD-B06CA08CF684}"/>
                </a:ext>
              </a:extLst>
            </p:cNvPr>
            <p:cNvSpPr/>
            <p:nvPr/>
          </p:nvSpPr>
          <p:spPr>
            <a:xfrm>
              <a:off x="-60483578" y="-8534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1" name="Ellipse 1190">
              <a:extLst>
                <a:ext uri="{FF2B5EF4-FFF2-40B4-BE49-F238E27FC236}">
                  <a16:creationId xmlns:a16="http://schemas.microsoft.com/office/drawing/2014/main" id="{F37BB125-47B4-BC11-2313-87208235167F}"/>
                </a:ext>
              </a:extLst>
            </p:cNvPr>
            <p:cNvSpPr/>
            <p:nvPr/>
          </p:nvSpPr>
          <p:spPr>
            <a:xfrm>
              <a:off x="-59050836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2" name="Ellipse 1191">
              <a:extLst>
                <a:ext uri="{FF2B5EF4-FFF2-40B4-BE49-F238E27FC236}">
                  <a16:creationId xmlns:a16="http://schemas.microsoft.com/office/drawing/2014/main" id="{958B20DA-EB23-6A13-7AA2-9B2DA0F33409}"/>
                </a:ext>
              </a:extLst>
            </p:cNvPr>
            <p:cNvSpPr/>
            <p:nvPr/>
          </p:nvSpPr>
          <p:spPr>
            <a:xfrm>
              <a:off x="-58975272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3" name="Ellipse 1192">
              <a:extLst>
                <a:ext uri="{FF2B5EF4-FFF2-40B4-BE49-F238E27FC236}">
                  <a16:creationId xmlns:a16="http://schemas.microsoft.com/office/drawing/2014/main" id="{35685AC5-7D20-6BB1-3F6A-7EEC32C9EE42}"/>
                </a:ext>
              </a:extLst>
            </p:cNvPr>
            <p:cNvSpPr/>
            <p:nvPr/>
          </p:nvSpPr>
          <p:spPr>
            <a:xfrm>
              <a:off x="-58900030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4" name="Ellipse 1193">
              <a:extLst>
                <a:ext uri="{FF2B5EF4-FFF2-40B4-BE49-F238E27FC236}">
                  <a16:creationId xmlns:a16="http://schemas.microsoft.com/office/drawing/2014/main" id="{4042F047-2049-F20B-B677-17AA21B10A15}"/>
                </a:ext>
              </a:extLst>
            </p:cNvPr>
            <p:cNvSpPr/>
            <p:nvPr/>
          </p:nvSpPr>
          <p:spPr>
            <a:xfrm>
              <a:off x="-60635431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5" name="Ellipse 1194">
              <a:extLst>
                <a:ext uri="{FF2B5EF4-FFF2-40B4-BE49-F238E27FC236}">
                  <a16:creationId xmlns:a16="http://schemas.microsoft.com/office/drawing/2014/main" id="{43508EA4-EEFF-6167-6538-8777A7159B82}"/>
                </a:ext>
              </a:extLst>
            </p:cNvPr>
            <p:cNvSpPr/>
            <p:nvPr/>
          </p:nvSpPr>
          <p:spPr>
            <a:xfrm>
              <a:off x="-60936158" y="-853471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6" name="Ellipse 1195">
              <a:extLst>
                <a:ext uri="{FF2B5EF4-FFF2-40B4-BE49-F238E27FC236}">
                  <a16:creationId xmlns:a16="http://schemas.microsoft.com/office/drawing/2014/main" id="{4F0E31F3-F099-CA29-C759-C334CB728530}"/>
                </a:ext>
              </a:extLst>
            </p:cNvPr>
            <p:cNvSpPr/>
            <p:nvPr/>
          </p:nvSpPr>
          <p:spPr>
            <a:xfrm>
              <a:off x="-58673256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7" name="Ellipse 1196">
              <a:extLst>
                <a:ext uri="{FF2B5EF4-FFF2-40B4-BE49-F238E27FC236}">
                  <a16:creationId xmlns:a16="http://schemas.microsoft.com/office/drawing/2014/main" id="{485B235B-B1AC-5E23-1501-273C6647B366}"/>
                </a:ext>
              </a:extLst>
            </p:cNvPr>
            <p:cNvSpPr/>
            <p:nvPr/>
          </p:nvSpPr>
          <p:spPr>
            <a:xfrm>
              <a:off x="-58598256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8" name="Ellipse 1197">
              <a:extLst>
                <a:ext uri="{FF2B5EF4-FFF2-40B4-BE49-F238E27FC236}">
                  <a16:creationId xmlns:a16="http://schemas.microsoft.com/office/drawing/2014/main" id="{45EE57A1-3F5D-7416-DF1E-A640758B0073}"/>
                </a:ext>
              </a:extLst>
            </p:cNvPr>
            <p:cNvSpPr/>
            <p:nvPr/>
          </p:nvSpPr>
          <p:spPr>
            <a:xfrm>
              <a:off x="-58522691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9" name="Ellipse 1198">
              <a:extLst>
                <a:ext uri="{FF2B5EF4-FFF2-40B4-BE49-F238E27FC236}">
                  <a16:creationId xmlns:a16="http://schemas.microsoft.com/office/drawing/2014/main" id="{1A56C5EE-CF05-EA34-04DE-BB9ABE632717}"/>
                </a:ext>
              </a:extLst>
            </p:cNvPr>
            <p:cNvSpPr/>
            <p:nvPr/>
          </p:nvSpPr>
          <p:spPr>
            <a:xfrm>
              <a:off x="-58447449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0" name="Ellipse 1199">
              <a:extLst>
                <a:ext uri="{FF2B5EF4-FFF2-40B4-BE49-F238E27FC236}">
                  <a16:creationId xmlns:a16="http://schemas.microsoft.com/office/drawing/2014/main" id="{57FA95B2-3031-A74C-764C-31DA0C83F949}"/>
                </a:ext>
              </a:extLst>
            </p:cNvPr>
            <p:cNvSpPr/>
            <p:nvPr/>
          </p:nvSpPr>
          <p:spPr>
            <a:xfrm>
              <a:off x="-61088012" y="-853495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1" name="Ellipse 1200">
              <a:extLst>
                <a:ext uri="{FF2B5EF4-FFF2-40B4-BE49-F238E27FC236}">
                  <a16:creationId xmlns:a16="http://schemas.microsoft.com/office/drawing/2014/main" id="{E45D88C1-1095-27F6-39C2-66ABBA96277E}"/>
                </a:ext>
              </a:extLst>
            </p:cNvPr>
            <p:cNvSpPr/>
            <p:nvPr/>
          </p:nvSpPr>
          <p:spPr>
            <a:xfrm>
              <a:off x="-58409506" y="-86002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2" name="Ellipse 1201">
              <a:extLst>
                <a:ext uri="{FF2B5EF4-FFF2-40B4-BE49-F238E27FC236}">
                  <a16:creationId xmlns:a16="http://schemas.microsoft.com/office/drawing/2014/main" id="{159B6627-A2C6-2991-7C85-E30A9980F7DF}"/>
                </a:ext>
              </a:extLst>
            </p:cNvPr>
            <p:cNvSpPr/>
            <p:nvPr/>
          </p:nvSpPr>
          <p:spPr>
            <a:xfrm>
              <a:off x="-58220676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3" name="Ellipse 1202">
              <a:extLst>
                <a:ext uri="{FF2B5EF4-FFF2-40B4-BE49-F238E27FC236}">
                  <a16:creationId xmlns:a16="http://schemas.microsoft.com/office/drawing/2014/main" id="{6015CB9F-2AB0-CE2C-9502-C1D158AFF689}"/>
                </a:ext>
              </a:extLst>
            </p:cNvPr>
            <p:cNvSpPr/>
            <p:nvPr/>
          </p:nvSpPr>
          <p:spPr>
            <a:xfrm>
              <a:off x="-58145595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4" name="Ellipse 1203">
              <a:extLst>
                <a:ext uri="{FF2B5EF4-FFF2-40B4-BE49-F238E27FC236}">
                  <a16:creationId xmlns:a16="http://schemas.microsoft.com/office/drawing/2014/main" id="{AEE0861E-9A27-FCAF-5439-11FF7BFCDADA}"/>
                </a:ext>
              </a:extLst>
            </p:cNvPr>
            <p:cNvSpPr/>
            <p:nvPr/>
          </p:nvSpPr>
          <p:spPr>
            <a:xfrm>
              <a:off x="-58070111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5" name="Ellipse 1204">
              <a:extLst>
                <a:ext uri="{FF2B5EF4-FFF2-40B4-BE49-F238E27FC236}">
                  <a16:creationId xmlns:a16="http://schemas.microsoft.com/office/drawing/2014/main" id="{B6D8928F-D55B-28EE-CC6F-B10B987DE20C}"/>
                </a:ext>
              </a:extLst>
            </p:cNvPr>
            <p:cNvSpPr/>
            <p:nvPr/>
          </p:nvSpPr>
          <p:spPr>
            <a:xfrm>
              <a:off x="-57994869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6" name="Ellipse 1205">
              <a:extLst>
                <a:ext uri="{FF2B5EF4-FFF2-40B4-BE49-F238E27FC236}">
                  <a16:creationId xmlns:a16="http://schemas.microsoft.com/office/drawing/2014/main" id="{24CD6DD2-E123-0B15-9993-0249C2BC9415}"/>
                </a:ext>
              </a:extLst>
            </p:cNvPr>
            <p:cNvSpPr/>
            <p:nvPr/>
          </p:nvSpPr>
          <p:spPr>
            <a:xfrm>
              <a:off x="-58711522" y="-8600206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7" name="Ellipse 1206">
              <a:extLst>
                <a:ext uri="{FF2B5EF4-FFF2-40B4-BE49-F238E27FC236}">
                  <a16:creationId xmlns:a16="http://schemas.microsoft.com/office/drawing/2014/main" id="{A50F1633-78BE-4552-53C2-3FA4294296AD}"/>
                </a:ext>
              </a:extLst>
            </p:cNvPr>
            <p:cNvSpPr/>
            <p:nvPr/>
          </p:nvSpPr>
          <p:spPr>
            <a:xfrm>
              <a:off x="-58862489" y="-59872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8" name="Ellipse 1207">
              <a:extLst>
                <a:ext uri="{FF2B5EF4-FFF2-40B4-BE49-F238E27FC236}">
                  <a16:creationId xmlns:a16="http://schemas.microsoft.com/office/drawing/2014/main" id="{C82DD9DF-ADD3-9258-F69B-9D78EA02AB18}"/>
                </a:ext>
              </a:extLst>
            </p:cNvPr>
            <p:cNvSpPr/>
            <p:nvPr/>
          </p:nvSpPr>
          <p:spPr>
            <a:xfrm>
              <a:off x="-57768095" y="-73594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9" name="Ellipse 1208">
              <a:extLst>
                <a:ext uri="{FF2B5EF4-FFF2-40B4-BE49-F238E27FC236}">
                  <a16:creationId xmlns:a16="http://schemas.microsoft.com/office/drawing/2014/main" id="{9D1D92F6-C9DF-E889-6861-B98E1899138B}"/>
                </a:ext>
              </a:extLst>
            </p:cNvPr>
            <p:cNvSpPr/>
            <p:nvPr/>
          </p:nvSpPr>
          <p:spPr>
            <a:xfrm>
              <a:off x="-57693014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0" name="Ellipse 1209">
              <a:extLst>
                <a:ext uri="{FF2B5EF4-FFF2-40B4-BE49-F238E27FC236}">
                  <a16:creationId xmlns:a16="http://schemas.microsoft.com/office/drawing/2014/main" id="{4DA31447-4555-0E87-E762-FD786983256F}"/>
                </a:ext>
              </a:extLst>
            </p:cNvPr>
            <p:cNvSpPr/>
            <p:nvPr/>
          </p:nvSpPr>
          <p:spPr>
            <a:xfrm>
              <a:off x="-57617531" y="-73594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1" name="Ellipse 1210">
              <a:extLst>
                <a:ext uri="{FF2B5EF4-FFF2-40B4-BE49-F238E27FC236}">
                  <a16:creationId xmlns:a16="http://schemas.microsoft.com/office/drawing/2014/main" id="{2D1B6454-A932-1821-37A7-F5BFF00DB6F5}"/>
                </a:ext>
              </a:extLst>
            </p:cNvPr>
            <p:cNvSpPr/>
            <p:nvPr/>
          </p:nvSpPr>
          <p:spPr>
            <a:xfrm>
              <a:off x="-61841400" y="-722819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2" name="Ellipse 1211">
              <a:extLst>
                <a:ext uri="{FF2B5EF4-FFF2-40B4-BE49-F238E27FC236}">
                  <a16:creationId xmlns:a16="http://schemas.microsoft.com/office/drawing/2014/main" id="{61EEAE5E-7EBC-59F9-69C3-0D7C992C19E9}"/>
                </a:ext>
              </a:extLst>
            </p:cNvPr>
            <p:cNvSpPr/>
            <p:nvPr/>
          </p:nvSpPr>
          <p:spPr>
            <a:xfrm>
              <a:off x="-58710797" y="-5987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3" name="Ellipse 1212">
              <a:extLst>
                <a:ext uri="{FF2B5EF4-FFF2-40B4-BE49-F238E27FC236}">
                  <a16:creationId xmlns:a16="http://schemas.microsoft.com/office/drawing/2014/main" id="{172C0930-4757-3924-594D-659DF69765F2}"/>
                </a:ext>
              </a:extLst>
            </p:cNvPr>
            <p:cNvSpPr/>
            <p:nvPr/>
          </p:nvSpPr>
          <p:spPr>
            <a:xfrm>
              <a:off x="-57504667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4" name="Ellipse 1213">
              <a:extLst>
                <a:ext uri="{FF2B5EF4-FFF2-40B4-BE49-F238E27FC236}">
                  <a16:creationId xmlns:a16="http://schemas.microsoft.com/office/drawing/2014/main" id="{1012AB10-0698-7189-8AD7-5A3C979AE253}"/>
                </a:ext>
              </a:extLst>
            </p:cNvPr>
            <p:cNvSpPr/>
            <p:nvPr/>
          </p:nvSpPr>
          <p:spPr>
            <a:xfrm>
              <a:off x="-58409909" y="-59872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5" name="Ellipse 1214">
              <a:extLst>
                <a:ext uri="{FF2B5EF4-FFF2-40B4-BE49-F238E27FC236}">
                  <a16:creationId xmlns:a16="http://schemas.microsoft.com/office/drawing/2014/main" id="{B510FC12-2381-E3FF-158A-C495E996C16D}"/>
                </a:ext>
              </a:extLst>
            </p:cNvPr>
            <p:cNvSpPr/>
            <p:nvPr/>
          </p:nvSpPr>
          <p:spPr>
            <a:xfrm>
              <a:off x="-58258216" y="-598717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6" name="Ellipse 1215">
              <a:extLst>
                <a:ext uri="{FF2B5EF4-FFF2-40B4-BE49-F238E27FC236}">
                  <a16:creationId xmlns:a16="http://schemas.microsoft.com/office/drawing/2014/main" id="{5A75F563-4F1F-9DAF-5BF9-10B05067DC5E}"/>
                </a:ext>
              </a:extLst>
            </p:cNvPr>
            <p:cNvSpPr/>
            <p:nvPr/>
          </p:nvSpPr>
          <p:spPr>
            <a:xfrm>
              <a:off x="-57957328" y="-59872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7" name="Ellipse 1216">
              <a:extLst>
                <a:ext uri="{FF2B5EF4-FFF2-40B4-BE49-F238E27FC236}">
                  <a16:creationId xmlns:a16="http://schemas.microsoft.com/office/drawing/2014/main" id="{747C9786-4F8A-D38B-8DF5-54ADF61DA748}"/>
                </a:ext>
              </a:extLst>
            </p:cNvPr>
            <p:cNvSpPr/>
            <p:nvPr/>
          </p:nvSpPr>
          <p:spPr>
            <a:xfrm>
              <a:off x="-61049988" y="-8600206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8" name="Ellipse 1217">
              <a:extLst>
                <a:ext uri="{FF2B5EF4-FFF2-40B4-BE49-F238E27FC236}">
                  <a16:creationId xmlns:a16="http://schemas.microsoft.com/office/drawing/2014/main" id="{80636B13-66C9-E253-8B2A-6FEF1FA39C1D}"/>
                </a:ext>
              </a:extLst>
            </p:cNvPr>
            <p:cNvSpPr/>
            <p:nvPr/>
          </p:nvSpPr>
          <p:spPr>
            <a:xfrm>
              <a:off x="-58447449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9" name="Ellipse 1218">
              <a:extLst>
                <a:ext uri="{FF2B5EF4-FFF2-40B4-BE49-F238E27FC236}">
                  <a16:creationId xmlns:a16="http://schemas.microsoft.com/office/drawing/2014/main" id="{98F322DA-F11A-516E-58A3-D2ECF97A2569}"/>
                </a:ext>
              </a:extLst>
            </p:cNvPr>
            <p:cNvSpPr/>
            <p:nvPr/>
          </p:nvSpPr>
          <p:spPr>
            <a:xfrm>
              <a:off x="-58673256" y="-866489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0" name="Ellipse 1219">
              <a:extLst>
                <a:ext uri="{FF2B5EF4-FFF2-40B4-BE49-F238E27FC236}">
                  <a16:creationId xmlns:a16="http://schemas.microsoft.com/office/drawing/2014/main" id="{19CDEAD2-5A01-79F7-CFE9-EEB4F2304CB4}"/>
                </a:ext>
              </a:extLst>
            </p:cNvPr>
            <p:cNvSpPr/>
            <p:nvPr/>
          </p:nvSpPr>
          <p:spPr>
            <a:xfrm>
              <a:off x="-58862489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1" name="Ellipse 1220">
              <a:extLst>
                <a:ext uri="{FF2B5EF4-FFF2-40B4-BE49-F238E27FC236}">
                  <a16:creationId xmlns:a16="http://schemas.microsoft.com/office/drawing/2014/main" id="{12751453-538F-274A-B137-3BBC1ED46DC4}"/>
                </a:ext>
              </a:extLst>
            </p:cNvPr>
            <p:cNvSpPr/>
            <p:nvPr/>
          </p:nvSpPr>
          <p:spPr>
            <a:xfrm>
              <a:off x="-58710877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2" name="Ellipse 1221">
              <a:extLst>
                <a:ext uri="{FF2B5EF4-FFF2-40B4-BE49-F238E27FC236}">
                  <a16:creationId xmlns:a16="http://schemas.microsoft.com/office/drawing/2014/main" id="{9E6EF67A-58D6-C26B-1E3A-C95619834C6E}"/>
                </a:ext>
              </a:extLst>
            </p:cNvPr>
            <p:cNvSpPr/>
            <p:nvPr/>
          </p:nvSpPr>
          <p:spPr>
            <a:xfrm>
              <a:off x="-59352610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3" name="Ellipse 1222">
              <a:extLst>
                <a:ext uri="{FF2B5EF4-FFF2-40B4-BE49-F238E27FC236}">
                  <a16:creationId xmlns:a16="http://schemas.microsoft.com/office/drawing/2014/main" id="{862021CF-F3EC-A896-D986-52267C1F430F}"/>
                </a:ext>
              </a:extLst>
            </p:cNvPr>
            <p:cNvSpPr/>
            <p:nvPr/>
          </p:nvSpPr>
          <p:spPr>
            <a:xfrm>
              <a:off x="-59578417" y="-866489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4" name="Ellipse 1223">
              <a:extLst>
                <a:ext uri="{FF2B5EF4-FFF2-40B4-BE49-F238E27FC236}">
                  <a16:creationId xmlns:a16="http://schemas.microsoft.com/office/drawing/2014/main" id="{842B2F82-0E59-91DA-E70D-7907A96076AA}"/>
                </a:ext>
              </a:extLst>
            </p:cNvPr>
            <p:cNvSpPr/>
            <p:nvPr/>
          </p:nvSpPr>
          <p:spPr>
            <a:xfrm>
              <a:off x="-59805271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5" name="Ellipse 1224">
              <a:extLst>
                <a:ext uri="{FF2B5EF4-FFF2-40B4-BE49-F238E27FC236}">
                  <a16:creationId xmlns:a16="http://schemas.microsoft.com/office/drawing/2014/main" id="{0FCB422F-737F-3E4C-381F-AA087D5E42C5}"/>
                </a:ext>
              </a:extLst>
            </p:cNvPr>
            <p:cNvSpPr/>
            <p:nvPr/>
          </p:nvSpPr>
          <p:spPr>
            <a:xfrm>
              <a:off x="-58409909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6" name="Ellipse 1225">
              <a:extLst>
                <a:ext uri="{FF2B5EF4-FFF2-40B4-BE49-F238E27FC236}">
                  <a16:creationId xmlns:a16="http://schemas.microsoft.com/office/drawing/2014/main" id="{7D9BA46D-B616-AC77-A388-D253E9D85E92}"/>
                </a:ext>
              </a:extLst>
            </p:cNvPr>
            <p:cNvSpPr/>
            <p:nvPr/>
          </p:nvSpPr>
          <p:spPr>
            <a:xfrm>
              <a:off x="-57957248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7" name="Ellipse 1226">
              <a:extLst>
                <a:ext uri="{FF2B5EF4-FFF2-40B4-BE49-F238E27FC236}">
                  <a16:creationId xmlns:a16="http://schemas.microsoft.com/office/drawing/2014/main" id="{ADFA0423-8DA6-4775-298E-6D07FB58CF6A}"/>
                </a:ext>
              </a:extLst>
            </p:cNvPr>
            <p:cNvSpPr/>
            <p:nvPr/>
          </p:nvSpPr>
          <p:spPr>
            <a:xfrm>
              <a:off x="-58258216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8" name="Ellipse 1227">
              <a:extLst>
                <a:ext uri="{FF2B5EF4-FFF2-40B4-BE49-F238E27FC236}">
                  <a16:creationId xmlns:a16="http://schemas.microsoft.com/office/drawing/2014/main" id="{9B7106FE-0448-E3C4-0C68-06024234B27C}"/>
                </a:ext>
              </a:extLst>
            </p:cNvPr>
            <p:cNvSpPr/>
            <p:nvPr/>
          </p:nvSpPr>
          <p:spPr>
            <a:xfrm>
              <a:off x="-60257852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9" name="Ellipse 1228">
              <a:extLst>
                <a:ext uri="{FF2B5EF4-FFF2-40B4-BE49-F238E27FC236}">
                  <a16:creationId xmlns:a16="http://schemas.microsoft.com/office/drawing/2014/main" id="{98610152-4974-F81E-C7E7-DD1E6B316A17}"/>
                </a:ext>
              </a:extLst>
            </p:cNvPr>
            <p:cNvSpPr/>
            <p:nvPr/>
          </p:nvSpPr>
          <p:spPr>
            <a:xfrm>
              <a:off x="-60710432" y="-866497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0" name="Ellipse 1229">
              <a:extLst>
                <a:ext uri="{FF2B5EF4-FFF2-40B4-BE49-F238E27FC236}">
                  <a16:creationId xmlns:a16="http://schemas.microsoft.com/office/drawing/2014/main" id="{35B3DB13-1AD5-8908-19A2-1D6C4BDF6501}"/>
                </a:ext>
              </a:extLst>
            </p:cNvPr>
            <p:cNvSpPr/>
            <p:nvPr/>
          </p:nvSpPr>
          <p:spPr>
            <a:xfrm>
              <a:off x="-54789185" y="-585690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1" name="Ellipse 1230">
              <a:extLst>
                <a:ext uri="{FF2B5EF4-FFF2-40B4-BE49-F238E27FC236}">
                  <a16:creationId xmlns:a16="http://schemas.microsoft.com/office/drawing/2014/main" id="{11C4E304-1F45-BC23-BEF6-3BC785FD1BB0}"/>
                </a:ext>
              </a:extLst>
            </p:cNvPr>
            <p:cNvSpPr/>
            <p:nvPr/>
          </p:nvSpPr>
          <p:spPr>
            <a:xfrm>
              <a:off x="-59616199" y="-873079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2" name="Ellipse 1231">
              <a:extLst>
                <a:ext uri="{FF2B5EF4-FFF2-40B4-BE49-F238E27FC236}">
                  <a16:creationId xmlns:a16="http://schemas.microsoft.com/office/drawing/2014/main" id="{8C9F941C-D43E-DC2A-AFDE-969F9FCCFE2B}"/>
                </a:ext>
              </a:extLst>
            </p:cNvPr>
            <p:cNvSpPr/>
            <p:nvPr/>
          </p:nvSpPr>
          <p:spPr>
            <a:xfrm>
              <a:off x="-60521360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3" name="Ellipse 1232">
              <a:extLst>
                <a:ext uri="{FF2B5EF4-FFF2-40B4-BE49-F238E27FC236}">
                  <a16:creationId xmlns:a16="http://schemas.microsoft.com/office/drawing/2014/main" id="{B50AF563-A627-CD6E-188A-1FA0FD9531B2}"/>
                </a:ext>
              </a:extLst>
            </p:cNvPr>
            <p:cNvSpPr/>
            <p:nvPr/>
          </p:nvSpPr>
          <p:spPr>
            <a:xfrm>
              <a:off x="-54675113" y="-579132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4" name="Ellipse 1233">
              <a:extLst>
                <a:ext uri="{FF2B5EF4-FFF2-40B4-BE49-F238E27FC236}">
                  <a16:creationId xmlns:a16="http://schemas.microsoft.com/office/drawing/2014/main" id="{AC43E49B-0FB3-FB1C-C328-F3538E7A1B6B}"/>
                </a:ext>
              </a:extLst>
            </p:cNvPr>
            <p:cNvSpPr/>
            <p:nvPr/>
          </p:nvSpPr>
          <p:spPr>
            <a:xfrm>
              <a:off x="-60635512" y="-879604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5" name="Ellipse 1234">
              <a:extLst>
                <a:ext uri="{FF2B5EF4-FFF2-40B4-BE49-F238E27FC236}">
                  <a16:creationId xmlns:a16="http://schemas.microsoft.com/office/drawing/2014/main" id="{34B78310-2E9A-888B-9976-CDD3E0C7254E}"/>
                </a:ext>
              </a:extLst>
            </p:cNvPr>
            <p:cNvSpPr/>
            <p:nvPr/>
          </p:nvSpPr>
          <p:spPr>
            <a:xfrm>
              <a:off x="-54864105" y="-546433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6" name="Ellipse 1235">
              <a:extLst>
                <a:ext uri="{FF2B5EF4-FFF2-40B4-BE49-F238E27FC236}">
                  <a16:creationId xmlns:a16="http://schemas.microsoft.com/office/drawing/2014/main" id="{2A3616E6-17E6-EE0B-B7D7-025E719FB054}"/>
                </a:ext>
              </a:extLst>
            </p:cNvPr>
            <p:cNvSpPr/>
            <p:nvPr/>
          </p:nvSpPr>
          <p:spPr>
            <a:xfrm>
              <a:off x="-58447449" y="-54000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7" name="Ellipse 1236">
              <a:extLst>
                <a:ext uri="{FF2B5EF4-FFF2-40B4-BE49-F238E27FC236}">
                  <a16:creationId xmlns:a16="http://schemas.microsoft.com/office/drawing/2014/main" id="{30E5660B-3F5A-35B8-B45D-761F34686C3E}"/>
                </a:ext>
              </a:extLst>
            </p:cNvPr>
            <p:cNvSpPr/>
            <p:nvPr/>
          </p:nvSpPr>
          <p:spPr>
            <a:xfrm>
              <a:off x="-54901968" y="-540005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8" name="Ellipse 1237">
              <a:extLst>
                <a:ext uri="{FF2B5EF4-FFF2-40B4-BE49-F238E27FC236}">
                  <a16:creationId xmlns:a16="http://schemas.microsoft.com/office/drawing/2014/main" id="{A83DAA79-235A-9B06-60C3-B36A091F6B4C}"/>
                </a:ext>
              </a:extLst>
            </p:cNvPr>
            <p:cNvSpPr/>
            <p:nvPr/>
          </p:nvSpPr>
          <p:spPr>
            <a:xfrm>
              <a:off x="-60068780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9" name="Ellipse 1238">
              <a:extLst>
                <a:ext uri="{FF2B5EF4-FFF2-40B4-BE49-F238E27FC236}">
                  <a16:creationId xmlns:a16="http://schemas.microsoft.com/office/drawing/2014/main" id="{BAD5ADC4-6B47-790D-B58D-9DFD5D8F447A}"/>
                </a:ext>
              </a:extLst>
            </p:cNvPr>
            <p:cNvSpPr/>
            <p:nvPr/>
          </p:nvSpPr>
          <p:spPr>
            <a:xfrm>
              <a:off x="-58409828" y="-533431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0" name="Ellipse 1239">
              <a:extLst>
                <a:ext uri="{FF2B5EF4-FFF2-40B4-BE49-F238E27FC236}">
                  <a16:creationId xmlns:a16="http://schemas.microsoft.com/office/drawing/2014/main" id="{9D44FE84-9D1D-EE6E-6C57-86BFDFFD6BE9}"/>
                </a:ext>
              </a:extLst>
            </p:cNvPr>
            <p:cNvSpPr/>
            <p:nvPr/>
          </p:nvSpPr>
          <p:spPr>
            <a:xfrm>
              <a:off x="-58258458" y="-5334314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1" name="Ellipse 1240">
              <a:extLst>
                <a:ext uri="{FF2B5EF4-FFF2-40B4-BE49-F238E27FC236}">
                  <a16:creationId xmlns:a16="http://schemas.microsoft.com/office/drawing/2014/main" id="{958EA4A3-04A3-4689-6051-6C9A140E85AE}"/>
                </a:ext>
              </a:extLst>
            </p:cNvPr>
            <p:cNvSpPr/>
            <p:nvPr/>
          </p:nvSpPr>
          <p:spPr>
            <a:xfrm>
              <a:off x="-54864105" y="-533407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2" name="Ellipse 1241">
              <a:extLst>
                <a:ext uri="{FF2B5EF4-FFF2-40B4-BE49-F238E27FC236}">
                  <a16:creationId xmlns:a16="http://schemas.microsoft.com/office/drawing/2014/main" id="{CDBF09D7-6DC4-F95A-BF0B-3E99640780F3}"/>
                </a:ext>
              </a:extLst>
            </p:cNvPr>
            <p:cNvSpPr/>
            <p:nvPr/>
          </p:nvSpPr>
          <p:spPr>
            <a:xfrm>
              <a:off x="-55279386" y="-52687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3" name="Ellipse 1242">
              <a:extLst>
                <a:ext uri="{FF2B5EF4-FFF2-40B4-BE49-F238E27FC236}">
                  <a16:creationId xmlns:a16="http://schemas.microsoft.com/office/drawing/2014/main" id="{E4926A4A-58E0-C529-F7D4-CF9C50098281}"/>
                </a:ext>
              </a:extLst>
            </p:cNvPr>
            <p:cNvSpPr/>
            <p:nvPr/>
          </p:nvSpPr>
          <p:spPr>
            <a:xfrm>
              <a:off x="-55127694" y="-526865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4" name="Ellipse 1243">
              <a:extLst>
                <a:ext uri="{FF2B5EF4-FFF2-40B4-BE49-F238E27FC236}">
                  <a16:creationId xmlns:a16="http://schemas.microsoft.com/office/drawing/2014/main" id="{FB2DD8F1-FF3C-C648-964D-CAB7413B9750}"/>
                </a:ext>
              </a:extLst>
            </p:cNvPr>
            <p:cNvSpPr/>
            <p:nvPr/>
          </p:nvSpPr>
          <p:spPr>
            <a:xfrm>
              <a:off x="-59616199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5" name="Ellipse 1244">
              <a:extLst>
                <a:ext uri="{FF2B5EF4-FFF2-40B4-BE49-F238E27FC236}">
                  <a16:creationId xmlns:a16="http://schemas.microsoft.com/office/drawing/2014/main" id="{7C4437C3-021E-3839-63C3-63268E3EF7E2}"/>
                </a:ext>
              </a:extLst>
            </p:cNvPr>
            <p:cNvSpPr/>
            <p:nvPr/>
          </p:nvSpPr>
          <p:spPr>
            <a:xfrm>
              <a:off x="-58258941" y="-5203565"/>
              <a:ext cx="37540" cy="3754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6" name="Ellipse 1245">
              <a:extLst>
                <a:ext uri="{FF2B5EF4-FFF2-40B4-BE49-F238E27FC236}">
                  <a16:creationId xmlns:a16="http://schemas.microsoft.com/office/drawing/2014/main" id="{86EDBE07-0459-62F2-F640-9000C0540DDB}"/>
                </a:ext>
              </a:extLst>
            </p:cNvPr>
            <p:cNvSpPr/>
            <p:nvPr/>
          </p:nvSpPr>
          <p:spPr>
            <a:xfrm>
              <a:off x="-55165798" y="-520348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7" name="Ellipse 1246">
              <a:extLst>
                <a:ext uri="{FF2B5EF4-FFF2-40B4-BE49-F238E27FC236}">
                  <a16:creationId xmlns:a16="http://schemas.microsoft.com/office/drawing/2014/main" id="{49557D58-A73D-58A1-52EE-DC71B8A04A1E}"/>
                </a:ext>
              </a:extLst>
            </p:cNvPr>
            <p:cNvSpPr/>
            <p:nvPr/>
          </p:nvSpPr>
          <p:spPr>
            <a:xfrm>
              <a:off x="-58220676" y="-51385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8" name="Ellipse 1247">
              <a:extLst>
                <a:ext uri="{FF2B5EF4-FFF2-40B4-BE49-F238E27FC236}">
                  <a16:creationId xmlns:a16="http://schemas.microsoft.com/office/drawing/2014/main" id="{FA518E22-CE75-4211-C1A3-59689FC51F16}"/>
                </a:ext>
              </a:extLst>
            </p:cNvPr>
            <p:cNvSpPr/>
            <p:nvPr/>
          </p:nvSpPr>
          <p:spPr>
            <a:xfrm>
              <a:off x="-58711038" y="-899188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9" name="Ellipse 1248">
              <a:extLst>
                <a:ext uri="{FF2B5EF4-FFF2-40B4-BE49-F238E27FC236}">
                  <a16:creationId xmlns:a16="http://schemas.microsoft.com/office/drawing/2014/main" id="{486B733E-823D-C077-844C-4DDB1A7DA89D}"/>
                </a:ext>
              </a:extLst>
            </p:cNvPr>
            <p:cNvSpPr/>
            <p:nvPr/>
          </p:nvSpPr>
          <p:spPr>
            <a:xfrm>
              <a:off x="-55279145" y="-500748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0" name="Ellipse 1249">
              <a:extLst>
                <a:ext uri="{FF2B5EF4-FFF2-40B4-BE49-F238E27FC236}">
                  <a16:creationId xmlns:a16="http://schemas.microsoft.com/office/drawing/2014/main" id="{7E9CC23B-5572-770D-CCF3-C244D09C4595}"/>
                </a:ext>
              </a:extLst>
            </p:cNvPr>
            <p:cNvSpPr/>
            <p:nvPr/>
          </p:nvSpPr>
          <p:spPr>
            <a:xfrm>
              <a:off x="-59163619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1" name="Ellipse 1250">
              <a:extLst>
                <a:ext uri="{FF2B5EF4-FFF2-40B4-BE49-F238E27FC236}">
                  <a16:creationId xmlns:a16="http://schemas.microsoft.com/office/drawing/2014/main" id="{8F6BEDD3-500C-FA2F-C9B8-A44C10E21C64}"/>
                </a:ext>
              </a:extLst>
            </p:cNvPr>
            <p:cNvSpPr/>
            <p:nvPr/>
          </p:nvSpPr>
          <p:spPr>
            <a:xfrm>
              <a:off x="-55731725" y="-487721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2" name="Ellipse 1251">
              <a:extLst>
                <a:ext uri="{FF2B5EF4-FFF2-40B4-BE49-F238E27FC236}">
                  <a16:creationId xmlns:a16="http://schemas.microsoft.com/office/drawing/2014/main" id="{E922B303-8787-2D6A-FCE9-B5A928C78D08}"/>
                </a:ext>
              </a:extLst>
            </p:cNvPr>
            <p:cNvSpPr/>
            <p:nvPr/>
          </p:nvSpPr>
          <p:spPr>
            <a:xfrm>
              <a:off x="-55580033" y="-487721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3" name="Ellipse 1252">
              <a:extLst>
                <a:ext uri="{FF2B5EF4-FFF2-40B4-BE49-F238E27FC236}">
                  <a16:creationId xmlns:a16="http://schemas.microsoft.com/office/drawing/2014/main" id="{E0E1E821-A0AB-5F3D-3CD0-C0126E6B4065}"/>
                </a:ext>
              </a:extLst>
            </p:cNvPr>
            <p:cNvSpPr/>
            <p:nvPr/>
          </p:nvSpPr>
          <p:spPr>
            <a:xfrm>
              <a:off x="-58711522" y="-91224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4" name="Ellipse 1253">
              <a:extLst>
                <a:ext uri="{FF2B5EF4-FFF2-40B4-BE49-F238E27FC236}">
                  <a16:creationId xmlns:a16="http://schemas.microsoft.com/office/drawing/2014/main" id="{7709D396-C222-EF2E-B0CA-1472E01D8F2C}"/>
                </a:ext>
              </a:extLst>
            </p:cNvPr>
            <p:cNvSpPr/>
            <p:nvPr/>
          </p:nvSpPr>
          <p:spPr>
            <a:xfrm>
              <a:off x="-59616682" y="-91224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5" name="Ellipse 1254">
              <a:extLst>
                <a:ext uri="{FF2B5EF4-FFF2-40B4-BE49-F238E27FC236}">
                  <a16:creationId xmlns:a16="http://schemas.microsoft.com/office/drawing/2014/main" id="{3CE7DDCF-4FA4-C10B-CF3C-7A08291AD248}"/>
                </a:ext>
              </a:extLst>
            </p:cNvPr>
            <p:cNvSpPr/>
            <p:nvPr/>
          </p:nvSpPr>
          <p:spPr>
            <a:xfrm>
              <a:off x="-55806887" y="-474590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6" name="Ellipse 1255">
              <a:extLst>
                <a:ext uri="{FF2B5EF4-FFF2-40B4-BE49-F238E27FC236}">
                  <a16:creationId xmlns:a16="http://schemas.microsoft.com/office/drawing/2014/main" id="{A66FC661-879A-246F-2467-4027981ED5E5}"/>
                </a:ext>
              </a:extLst>
            </p:cNvPr>
            <p:cNvSpPr/>
            <p:nvPr/>
          </p:nvSpPr>
          <p:spPr>
            <a:xfrm>
              <a:off x="-58711038" y="-729368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7" name="Ellipse 1256">
              <a:extLst>
                <a:ext uri="{FF2B5EF4-FFF2-40B4-BE49-F238E27FC236}">
                  <a16:creationId xmlns:a16="http://schemas.microsoft.com/office/drawing/2014/main" id="{63B7E784-A61C-8ABC-FBE9-0D478C7878A7}"/>
                </a:ext>
              </a:extLst>
            </p:cNvPr>
            <p:cNvSpPr/>
            <p:nvPr/>
          </p:nvSpPr>
          <p:spPr>
            <a:xfrm>
              <a:off x="-55731725" y="-4745986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8" name="Ellipse 1257">
              <a:extLst>
                <a:ext uri="{FF2B5EF4-FFF2-40B4-BE49-F238E27FC236}">
                  <a16:creationId xmlns:a16="http://schemas.microsoft.com/office/drawing/2014/main" id="{CE7DEC0E-69ED-1EE6-CC15-BF61EA5C590B}"/>
                </a:ext>
              </a:extLst>
            </p:cNvPr>
            <p:cNvSpPr/>
            <p:nvPr/>
          </p:nvSpPr>
          <p:spPr>
            <a:xfrm>
              <a:off x="-60069263" y="-912247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9" name="Ellipse 1258">
              <a:extLst>
                <a:ext uri="{FF2B5EF4-FFF2-40B4-BE49-F238E27FC236}">
                  <a16:creationId xmlns:a16="http://schemas.microsoft.com/office/drawing/2014/main" id="{5D58CF00-E7C4-0330-7095-EC6FC8D879C3}"/>
                </a:ext>
              </a:extLst>
            </p:cNvPr>
            <p:cNvSpPr/>
            <p:nvPr/>
          </p:nvSpPr>
          <p:spPr>
            <a:xfrm>
              <a:off x="-59201723" y="-8404043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0" name="Ellipse 1259">
              <a:extLst>
                <a:ext uri="{FF2B5EF4-FFF2-40B4-BE49-F238E27FC236}">
                  <a16:creationId xmlns:a16="http://schemas.microsoft.com/office/drawing/2014/main" id="{B7D105D9-38A9-7B41-2326-289B3FD81A7F}"/>
                </a:ext>
              </a:extLst>
            </p:cNvPr>
            <p:cNvSpPr/>
            <p:nvPr/>
          </p:nvSpPr>
          <p:spPr>
            <a:xfrm>
              <a:off x="-55655919" y="-448521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1" name="Ellipse 1260">
              <a:extLst>
                <a:ext uri="{FF2B5EF4-FFF2-40B4-BE49-F238E27FC236}">
                  <a16:creationId xmlns:a16="http://schemas.microsoft.com/office/drawing/2014/main" id="{E3CBAA24-6175-34B0-2764-1A9F64E1D89C}"/>
                </a:ext>
              </a:extLst>
            </p:cNvPr>
            <p:cNvSpPr/>
            <p:nvPr/>
          </p:nvSpPr>
          <p:spPr>
            <a:xfrm>
              <a:off x="-58372127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2" name="Ellipse 1261">
              <a:extLst>
                <a:ext uri="{FF2B5EF4-FFF2-40B4-BE49-F238E27FC236}">
                  <a16:creationId xmlns:a16="http://schemas.microsoft.com/office/drawing/2014/main" id="{46CBDC95-6D13-E846-A689-AEBD53E4C390}"/>
                </a:ext>
              </a:extLst>
            </p:cNvPr>
            <p:cNvSpPr/>
            <p:nvPr/>
          </p:nvSpPr>
          <p:spPr>
            <a:xfrm>
              <a:off x="-58710797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3" name="Ellipse 1262">
              <a:extLst>
                <a:ext uri="{FF2B5EF4-FFF2-40B4-BE49-F238E27FC236}">
                  <a16:creationId xmlns:a16="http://schemas.microsoft.com/office/drawing/2014/main" id="{92EC9CC2-9E2D-A5A6-6EB9-7BEB73D44518}"/>
                </a:ext>
              </a:extLst>
            </p:cNvPr>
            <p:cNvSpPr/>
            <p:nvPr/>
          </p:nvSpPr>
          <p:spPr>
            <a:xfrm>
              <a:off x="-58786683" y="-611767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4" name="Ellipse 1263">
              <a:extLst>
                <a:ext uri="{FF2B5EF4-FFF2-40B4-BE49-F238E27FC236}">
                  <a16:creationId xmlns:a16="http://schemas.microsoft.com/office/drawing/2014/main" id="{851AABAF-607C-F38C-3CCC-6A8F56DA0AD2}"/>
                </a:ext>
              </a:extLst>
            </p:cNvPr>
            <p:cNvSpPr/>
            <p:nvPr/>
          </p:nvSpPr>
          <p:spPr>
            <a:xfrm>
              <a:off x="-58862248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5" name="Ellipse 1264">
              <a:extLst>
                <a:ext uri="{FF2B5EF4-FFF2-40B4-BE49-F238E27FC236}">
                  <a16:creationId xmlns:a16="http://schemas.microsoft.com/office/drawing/2014/main" id="{29519540-11F7-9A35-6418-8365481EEBA2}"/>
                </a:ext>
              </a:extLst>
            </p:cNvPr>
            <p:cNvSpPr/>
            <p:nvPr/>
          </p:nvSpPr>
          <p:spPr>
            <a:xfrm>
              <a:off x="-58748498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6" name="Ellipse 1265">
              <a:extLst>
                <a:ext uri="{FF2B5EF4-FFF2-40B4-BE49-F238E27FC236}">
                  <a16:creationId xmlns:a16="http://schemas.microsoft.com/office/drawing/2014/main" id="{266CAB1E-6881-9680-4A5E-D2877B3393E0}"/>
                </a:ext>
              </a:extLst>
            </p:cNvPr>
            <p:cNvSpPr/>
            <p:nvPr/>
          </p:nvSpPr>
          <p:spPr>
            <a:xfrm>
              <a:off x="-60974021" y="-729360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7" name="Ellipse 1266">
              <a:extLst>
                <a:ext uri="{FF2B5EF4-FFF2-40B4-BE49-F238E27FC236}">
                  <a16:creationId xmlns:a16="http://schemas.microsoft.com/office/drawing/2014/main" id="{A39F4A54-573F-A412-4BC5-C8C82B38497F}"/>
                </a:ext>
              </a:extLst>
            </p:cNvPr>
            <p:cNvSpPr/>
            <p:nvPr/>
          </p:nvSpPr>
          <p:spPr>
            <a:xfrm>
              <a:off x="-59730190" y="-918756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8" name="Ellipse 1267">
              <a:extLst>
                <a:ext uri="{FF2B5EF4-FFF2-40B4-BE49-F238E27FC236}">
                  <a16:creationId xmlns:a16="http://schemas.microsoft.com/office/drawing/2014/main" id="{3522F908-2FF7-AC79-6047-9B172D4747DC}"/>
                </a:ext>
              </a:extLst>
            </p:cNvPr>
            <p:cNvSpPr/>
            <p:nvPr/>
          </p:nvSpPr>
          <p:spPr>
            <a:xfrm>
              <a:off x="-58824707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9" name="Ellipse 1268">
              <a:extLst>
                <a:ext uri="{FF2B5EF4-FFF2-40B4-BE49-F238E27FC236}">
                  <a16:creationId xmlns:a16="http://schemas.microsoft.com/office/drawing/2014/main" id="{AB41E20D-9774-68F0-E2F6-25ACFAE788E3}"/>
                </a:ext>
              </a:extLst>
            </p:cNvPr>
            <p:cNvSpPr/>
            <p:nvPr/>
          </p:nvSpPr>
          <p:spPr>
            <a:xfrm>
              <a:off x="-61426682" y="-729360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0" name="Ellipse 1269">
              <a:extLst>
                <a:ext uri="{FF2B5EF4-FFF2-40B4-BE49-F238E27FC236}">
                  <a16:creationId xmlns:a16="http://schemas.microsoft.com/office/drawing/2014/main" id="{3573C34C-7FD8-A721-E3A2-E4358C8E07D5}"/>
                </a:ext>
              </a:extLst>
            </p:cNvPr>
            <p:cNvSpPr/>
            <p:nvPr/>
          </p:nvSpPr>
          <p:spPr>
            <a:xfrm>
              <a:off x="-58409667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1" name="Ellipse 1270">
              <a:extLst>
                <a:ext uri="{FF2B5EF4-FFF2-40B4-BE49-F238E27FC236}">
                  <a16:creationId xmlns:a16="http://schemas.microsoft.com/office/drawing/2014/main" id="{67947B18-D6C5-868B-E9F3-E54F413B0C86}"/>
                </a:ext>
              </a:extLst>
            </p:cNvPr>
            <p:cNvSpPr/>
            <p:nvPr/>
          </p:nvSpPr>
          <p:spPr>
            <a:xfrm>
              <a:off x="-58334103" y="-611767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2" name="Ellipse 1271">
              <a:extLst>
                <a:ext uri="{FF2B5EF4-FFF2-40B4-BE49-F238E27FC236}">
                  <a16:creationId xmlns:a16="http://schemas.microsoft.com/office/drawing/2014/main" id="{5F991702-5297-14DA-70C5-746A25B3699C}"/>
                </a:ext>
              </a:extLst>
            </p:cNvPr>
            <p:cNvSpPr/>
            <p:nvPr/>
          </p:nvSpPr>
          <p:spPr>
            <a:xfrm>
              <a:off x="-61163093" y="-840331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3" name="Ellipse 1272">
              <a:extLst>
                <a:ext uri="{FF2B5EF4-FFF2-40B4-BE49-F238E27FC236}">
                  <a16:creationId xmlns:a16="http://schemas.microsoft.com/office/drawing/2014/main" id="{FD15A438-8CF0-19C4-E278-9A2EEA2E93E9}"/>
                </a:ext>
              </a:extLst>
            </p:cNvPr>
            <p:cNvSpPr/>
            <p:nvPr/>
          </p:nvSpPr>
          <p:spPr>
            <a:xfrm>
              <a:off x="-61993173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4" name="Ellipse 1273">
              <a:extLst>
                <a:ext uri="{FF2B5EF4-FFF2-40B4-BE49-F238E27FC236}">
                  <a16:creationId xmlns:a16="http://schemas.microsoft.com/office/drawing/2014/main" id="{3A321C0A-96A1-E266-4090-C4DBDCE8EB64}"/>
                </a:ext>
              </a:extLst>
            </p:cNvPr>
            <p:cNvSpPr/>
            <p:nvPr/>
          </p:nvSpPr>
          <p:spPr>
            <a:xfrm>
              <a:off x="-59653659" y="-918724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5" name="Ellipse 1274">
              <a:extLst>
                <a:ext uri="{FF2B5EF4-FFF2-40B4-BE49-F238E27FC236}">
                  <a16:creationId xmlns:a16="http://schemas.microsoft.com/office/drawing/2014/main" id="{4B4C6393-9412-1D65-791A-645B039028EE}"/>
                </a:ext>
              </a:extLst>
            </p:cNvPr>
            <p:cNvSpPr/>
            <p:nvPr/>
          </p:nvSpPr>
          <p:spPr>
            <a:xfrm>
              <a:off x="-57541805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6" name="Ellipse 1275">
              <a:extLst>
                <a:ext uri="{FF2B5EF4-FFF2-40B4-BE49-F238E27FC236}">
                  <a16:creationId xmlns:a16="http://schemas.microsoft.com/office/drawing/2014/main" id="{427C7805-D3FB-46AE-7F7B-CF7F18C69FA3}"/>
                </a:ext>
              </a:extLst>
            </p:cNvPr>
            <p:cNvSpPr/>
            <p:nvPr/>
          </p:nvSpPr>
          <p:spPr>
            <a:xfrm>
              <a:off x="-59125998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7" name="Ellipse 1276">
              <a:extLst>
                <a:ext uri="{FF2B5EF4-FFF2-40B4-BE49-F238E27FC236}">
                  <a16:creationId xmlns:a16="http://schemas.microsoft.com/office/drawing/2014/main" id="{B9FFD0C8-97E4-FAE2-79EE-53A37B54B90D}"/>
                </a:ext>
              </a:extLst>
            </p:cNvPr>
            <p:cNvSpPr/>
            <p:nvPr/>
          </p:nvSpPr>
          <p:spPr>
            <a:xfrm>
              <a:off x="-59578578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8" name="Ellipse 1277">
              <a:extLst>
                <a:ext uri="{FF2B5EF4-FFF2-40B4-BE49-F238E27FC236}">
                  <a16:creationId xmlns:a16="http://schemas.microsoft.com/office/drawing/2014/main" id="{688A224B-F952-111C-D4D1-132257990DAE}"/>
                </a:ext>
              </a:extLst>
            </p:cNvPr>
            <p:cNvSpPr/>
            <p:nvPr/>
          </p:nvSpPr>
          <p:spPr>
            <a:xfrm>
              <a:off x="-5973002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9" name="Ellipse 1278">
              <a:extLst>
                <a:ext uri="{FF2B5EF4-FFF2-40B4-BE49-F238E27FC236}">
                  <a16:creationId xmlns:a16="http://schemas.microsoft.com/office/drawing/2014/main" id="{19137580-34F5-4FFE-AE3E-E59B7CB3510C}"/>
                </a:ext>
              </a:extLst>
            </p:cNvPr>
            <p:cNvSpPr/>
            <p:nvPr/>
          </p:nvSpPr>
          <p:spPr>
            <a:xfrm>
              <a:off x="-61540592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0" name="Ellipse 1279">
              <a:extLst>
                <a:ext uri="{FF2B5EF4-FFF2-40B4-BE49-F238E27FC236}">
                  <a16:creationId xmlns:a16="http://schemas.microsoft.com/office/drawing/2014/main" id="{643AC260-08A8-95D1-1227-4AE87BD0E41B}"/>
                </a:ext>
              </a:extLst>
            </p:cNvPr>
            <p:cNvSpPr/>
            <p:nvPr/>
          </p:nvSpPr>
          <p:spPr>
            <a:xfrm>
              <a:off x="-58258216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1" name="Ellipse 1280">
              <a:extLst>
                <a:ext uri="{FF2B5EF4-FFF2-40B4-BE49-F238E27FC236}">
                  <a16:creationId xmlns:a16="http://schemas.microsoft.com/office/drawing/2014/main" id="{3AC01F07-3426-49AF-F792-486E54BE2E14}"/>
                </a:ext>
              </a:extLst>
            </p:cNvPr>
            <p:cNvSpPr/>
            <p:nvPr/>
          </p:nvSpPr>
          <p:spPr>
            <a:xfrm>
              <a:off x="-6003115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2" name="Ellipse 1281">
              <a:extLst>
                <a:ext uri="{FF2B5EF4-FFF2-40B4-BE49-F238E27FC236}">
                  <a16:creationId xmlns:a16="http://schemas.microsoft.com/office/drawing/2014/main" id="{49381E81-6666-C904-8854-530D8ED0A237}"/>
                </a:ext>
              </a:extLst>
            </p:cNvPr>
            <p:cNvSpPr/>
            <p:nvPr/>
          </p:nvSpPr>
          <p:spPr>
            <a:xfrm>
              <a:off x="-6018260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3" name="Ellipse 1282">
              <a:extLst>
                <a:ext uri="{FF2B5EF4-FFF2-40B4-BE49-F238E27FC236}">
                  <a16:creationId xmlns:a16="http://schemas.microsoft.com/office/drawing/2014/main" id="{7ECF5A2E-00B2-96C3-42A6-0040FCBAD551}"/>
                </a:ext>
              </a:extLst>
            </p:cNvPr>
            <p:cNvSpPr/>
            <p:nvPr/>
          </p:nvSpPr>
          <p:spPr>
            <a:xfrm>
              <a:off x="-60333094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4" name="Ellipse 1283">
              <a:extLst>
                <a:ext uri="{FF2B5EF4-FFF2-40B4-BE49-F238E27FC236}">
                  <a16:creationId xmlns:a16="http://schemas.microsoft.com/office/drawing/2014/main" id="{9E94B89E-1593-7063-7BE0-9536F1A9BFC3}"/>
                </a:ext>
              </a:extLst>
            </p:cNvPr>
            <p:cNvSpPr/>
            <p:nvPr/>
          </p:nvSpPr>
          <p:spPr>
            <a:xfrm>
              <a:off x="-6048373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5" name="Ellipse 1284">
              <a:extLst>
                <a:ext uri="{FF2B5EF4-FFF2-40B4-BE49-F238E27FC236}">
                  <a16:creationId xmlns:a16="http://schemas.microsoft.com/office/drawing/2014/main" id="{67FF9BBE-0876-17AC-525E-1F3B6BC7807B}"/>
                </a:ext>
              </a:extLst>
            </p:cNvPr>
            <p:cNvSpPr/>
            <p:nvPr/>
          </p:nvSpPr>
          <p:spPr>
            <a:xfrm>
              <a:off x="-61088012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6" name="Ellipse 1285">
              <a:extLst>
                <a:ext uri="{FF2B5EF4-FFF2-40B4-BE49-F238E27FC236}">
                  <a16:creationId xmlns:a16="http://schemas.microsoft.com/office/drawing/2014/main" id="{5AF15888-7299-6719-BDB6-BE25A122D228}"/>
                </a:ext>
              </a:extLst>
            </p:cNvPr>
            <p:cNvSpPr/>
            <p:nvPr/>
          </p:nvSpPr>
          <p:spPr>
            <a:xfrm>
              <a:off x="-61087851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7" name="Ellipse 1286">
              <a:extLst>
                <a:ext uri="{FF2B5EF4-FFF2-40B4-BE49-F238E27FC236}">
                  <a16:creationId xmlns:a16="http://schemas.microsoft.com/office/drawing/2014/main" id="{A8439C3E-B896-9C28-CFC3-8CA6CEDBCFE2}"/>
                </a:ext>
              </a:extLst>
            </p:cNvPr>
            <p:cNvSpPr/>
            <p:nvPr/>
          </p:nvSpPr>
          <p:spPr>
            <a:xfrm>
              <a:off x="-60559625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8" name="Ellipse 1287">
              <a:extLst>
                <a:ext uri="{FF2B5EF4-FFF2-40B4-BE49-F238E27FC236}">
                  <a16:creationId xmlns:a16="http://schemas.microsoft.com/office/drawing/2014/main" id="{C7F51A98-16DE-D4CA-D4BB-4CD236CD64AA}"/>
                </a:ext>
              </a:extLst>
            </p:cNvPr>
            <p:cNvSpPr/>
            <p:nvPr/>
          </p:nvSpPr>
          <p:spPr>
            <a:xfrm>
              <a:off x="-60635270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9" name="Ellipse 1288">
              <a:extLst>
                <a:ext uri="{FF2B5EF4-FFF2-40B4-BE49-F238E27FC236}">
                  <a16:creationId xmlns:a16="http://schemas.microsoft.com/office/drawing/2014/main" id="{48ED6862-E016-0273-4431-20C632843A23}"/>
                </a:ext>
              </a:extLst>
            </p:cNvPr>
            <p:cNvSpPr/>
            <p:nvPr/>
          </p:nvSpPr>
          <p:spPr>
            <a:xfrm>
              <a:off x="-60785755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0" name="Ellipse 1289">
              <a:extLst>
                <a:ext uri="{FF2B5EF4-FFF2-40B4-BE49-F238E27FC236}">
                  <a16:creationId xmlns:a16="http://schemas.microsoft.com/office/drawing/2014/main" id="{A0ED0AAF-F33E-CADD-1303-8DC60AD0706F}"/>
                </a:ext>
              </a:extLst>
            </p:cNvPr>
            <p:cNvSpPr/>
            <p:nvPr/>
          </p:nvSpPr>
          <p:spPr>
            <a:xfrm>
              <a:off x="-60936319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1" name="Ellipse 1290">
              <a:extLst>
                <a:ext uri="{FF2B5EF4-FFF2-40B4-BE49-F238E27FC236}">
                  <a16:creationId xmlns:a16="http://schemas.microsoft.com/office/drawing/2014/main" id="{23424D28-C2E4-5ED7-DE6F-6676565B31CC}"/>
                </a:ext>
              </a:extLst>
            </p:cNvPr>
            <p:cNvSpPr/>
            <p:nvPr/>
          </p:nvSpPr>
          <p:spPr>
            <a:xfrm>
              <a:off x="-60635351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2" name="Ellipse 1291">
              <a:extLst>
                <a:ext uri="{FF2B5EF4-FFF2-40B4-BE49-F238E27FC236}">
                  <a16:creationId xmlns:a16="http://schemas.microsoft.com/office/drawing/2014/main" id="{E9FC293E-E260-E9B1-F392-889B94EB0B42}"/>
                </a:ext>
              </a:extLst>
            </p:cNvPr>
            <p:cNvSpPr/>
            <p:nvPr/>
          </p:nvSpPr>
          <p:spPr>
            <a:xfrm>
              <a:off x="-60558820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3" name="Ellipse 1292">
              <a:extLst>
                <a:ext uri="{FF2B5EF4-FFF2-40B4-BE49-F238E27FC236}">
                  <a16:creationId xmlns:a16="http://schemas.microsoft.com/office/drawing/2014/main" id="{A0608354-8AEF-05EE-254E-70C5BAC363FB}"/>
                </a:ext>
              </a:extLst>
            </p:cNvPr>
            <p:cNvSpPr/>
            <p:nvPr/>
          </p:nvSpPr>
          <p:spPr>
            <a:xfrm>
              <a:off x="-61012286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4" name="Ellipse 1293">
              <a:extLst>
                <a:ext uri="{FF2B5EF4-FFF2-40B4-BE49-F238E27FC236}">
                  <a16:creationId xmlns:a16="http://schemas.microsoft.com/office/drawing/2014/main" id="{EF605CFB-7458-4965-2F45-998B5047032C}"/>
                </a:ext>
              </a:extLst>
            </p:cNvPr>
            <p:cNvSpPr/>
            <p:nvPr/>
          </p:nvSpPr>
          <p:spPr>
            <a:xfrm>
              <a:off x="-61087851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5" name="Ellipse 1294">
              <a:extLst>
                <a:ext uri="{FF2B5EF4-FFF2-40B4-BE49-F238E27FC236}">
                  <a16:creationId xmlns:a16="http://schemas.microsoft.com/office/drawing/2014/main" id="{3383F008-4716-B5CD-F86A-4DD22791BA88}"/>
                </a:ext>
              </a:extLst>
            </p:cNvPr>
            <p:cNvSpPr/>
            <p:nvPr/>
          </p:nvSpPr>
          <p:spPr>
            <a:xfrm>
              <a:off x="-61163093" y="-73593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6" name="Ellipse 1295">
              <a:extLst>
                <a:ext uri="{FF2B5EF4-FFF2-40B4-BE49-F238E27FC236}">
                  <a16:creationId xmlns:a16="http://schemas.microsoft.com/office/drawing/2014/main" id="{24A42A55-FDEF-E5CC-2D41-8F30233CAC35}"/>
                </a:ext>
              </a:extLst>
            </p:cNvPr>
            <p:cNvSpPr/>
            <p:nvPr/>
          </p:nvSpPr>
          <p:spPr>
            <a:xfrm>
              <a:off x="-61238335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7" name="Ellipse 1296">
              <a:extLst>
                <a:ext uri="{FF2B5EF4-FFF2-40B4-BE49-F238E27FC236}">
                  <a16:creationId xmlns:a16="http://schemas.microsoft.com/office/drawing/2014/main" id="{68D406F7-BC68-1392-431B-46D9C7BCE62A}"/>
                </a:ext>
              </a:extLst>
            </p:cNvPr>
            <p:cNvSpPr/>
            <p:nvPr/>
          </p:nvSpPr>
          <p:spPr>
            <a:xfrm>
              <a:off x="-60182771" y="-722819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8" name="Ellipse 1297">
              <a:extLst>
                <a:ext uri="{FF2B5EF4-FFF2-40B4-BE49-F238E27FC236}">
                  <a16:creationId xmlns:a16="http://schemas.microsoft.com/office/drawing/2014/main" id="{62DC6F99-5719-5E58-BD3F-81854648BCB4}"/>
                </a:ext>
              </a:extLst>
            </p:cNvPr>
            <p:cNvSpPr/>
            <p:nvPr/>
          </p:nvSpPr>
          <p:spPr>
            <a:xfrm>
              <a:off x="-60106239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9" name="Ellipse 1298">
              <a:extLst>
                <a:ext uri="{FF2B5EF4-FFF2-40B4-BE49-F238E27FC236}">
                  <a16:creationId xmlns:a16="http://schemas.microsoft.com/office/drawing/2014/main" id="{FBD1E6A3-0328-FD15-49A0-4DCF0E7AF61A}"/>
                </a:ext>
              </a:extLst>
            </p:cNvPr>
            <p:cNvSpPr/>
            <p:nvPr/>
          </p:nvSpPr>
          <p:spPr>
            <a:xfrm>
              <a:off x="-61388980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0" name="Ellipse 1299">
              <a:extLst>
                <a:ext uri="{FF2B5EF4-FFF2-40B4-BE49-F238E27FC236}">
                  <a16:creationId xmlns:a16="http://schemas.microsoft.com/office/drawing/2014/main" id="{64162A2E-996B-A74B-E58B-58DB2D0D3472}"/>
                </a:ext>
              </a:extLst>
            </p:cNvPr>
            <p:cNvSpPr/>
            <p:nvPr/>
          </p:nvSpPr>
          <p:spPr>
            <a:xfrm>
              <a:off x="-61464867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1" name="Ellipse 1300">
              <a:extLst>
                <a:ext uri="{FF2B5EF4-FFF2-40B4-BE49-F238E27FC236}">
                  <a16:creationId xmlns:a16="http://schemas.microsoft.com/office/drawing/2014/main" id="{CE3A1F83-D8E6-9FA1-C822-3EDD17BCF4A1}"/>
                </a:ext>
              </a:extLst>
            </p:cNvPr>
            <p:cNvSpPr/>
            <p:nvPr/>
          </p:nvSpPr>
          <p:spPr>
            <a:xfrm>
              <a:off x="-61540431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2" name="Ellipse 1301">
              <a:extLst>
                <a:ext uri="{FF2B5EF4-FFF2-40B4-BE49-F238E27FC236}">
                  <a16:creationId xmlns:a16="http://schemas.microsoft.com/office/drawing/2014/main" id="{08A1569E-5902-F0CF-90C1-7478EBC592D7}"/>
                </a:ext>
              </a:extLst>
            </p:cNvPr>
            <p:cNvSpPr/>
            <p:nvPr/>
          </p:nvSpPr>
          <p:spPr>
            <a:xfrm>
              <a:off x="-61615673" y="-73593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3" name="Ellipse 1302">
              <a:extLst>
                <a:ext uri="{FF2B5EF4-FFF2-40B4-BE49-F238E27FC236}">
                  <a16:creationId xmlns:a16="http://schemas.microsoft.com/office/drawing/2014/main" id="{62541439-7ADD-CA22-2D37-9D4605C80492}"/>
                </a:ext>
              </a:extLst>
            </p:cNvPr>
            <p:cNvSpPr/>
            <p:nvPr/>
          </p:nvSpPr>
          <p:spPr>
            <a:xfrm>
              <a:off x="-61690915" y="-735886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4" name="Ellipse 1303">
              <a:extLst>
                <a:ext uri="{FF2B5EF4-FFF2-40B4-BE49-F238E27FC236}">
                  <a16:creationId xmlns:a16="http://schemas.microsoft.com/office/drawing/2014/main" id="{B7CB248E-8CDC-DEB8-1F31-D0246B2A36EE}"/>
                </a:ext>
              </a:extLst>
            </p:cNvPr>
            <p:cNvSpPr/>
            <p:nvPr/>
          </p:nvSpPr>
          <p:spPr>
            <a:xfrm>
              <a:off x="-59653659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5" name="Ellipse 1304">
              <a:extLst>
                <a:ext uri="{FF2B5EF4-FFF2-40B4-BE49-F238E27FC236}">
                  <a16:creationId xmlns:a16="http://schemas.microsoft.com/office/drawing/2014/main" id="{502DFC0C-30F0-7924-33A3-83B8DFC0496A}"/>
                </a:ext>
              </a:extLst>
            </p:cNvPr>
            <p:cNvSpPr/>
            <p:nvPr/>
          </p:nvSpPr>
          <p:spPr>
            <a:xfrm>
              <a:off x="-61841561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6" name="Ellipse 1305">
              <a:extLst>
                <a:ext uri="{FF2B5EF4-FFF2-40B4-BE49-F238E27FC236}">
                  <a16:creationId xmlns:a16="http://schemas.microsoft.com/office/drawing/2014/main" id="{A4231E63-5E9F-E500-C39E-8FDB9B043AC6}"/>
                </a:ext>
              </a:extLst>
            </p:cNvPr>
            <p:cNvSpPr/>
            <p:nvPr/>
          </p:nvSpPr>
          <p:spPr>
            <a:xfrm>
              <a:off x="-61917447" y="-735894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7" name="Ellipse 1306">
              <a:extLst>
                <a:ext uri="{FF2B5EF4-FFF2-40B4-BE49-F238E27FC236}">
                  <a16:creationId xmlns:a16="http://schemas.microsoft.com/office/drawing/2014/main" id="{1D6ECC1D-9467-3981-2085-BE4341825DFB}"/>
                </a:ext>
              </a:extLst>
            </p:cNvPr>
            <p:cNvSpPr/>
            <p:nvPr/>
          </p:nvSpPr>
          <p:spPr>
            <a:xfrm>
              <a:off x="-61993012" y="-735918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8" name="Ellipse 1307">
              <a:extLst>
                <a:ext uri="{FF2B5EF4-FFF2-40B4-BE49-F238E27FC236}">
                  <a16:creationId xmlns:a16="http://schemas.microsoft.com/office/drawing/2014/main" id="{6FDEB18A-3C03-B2B8-B53F-059C65F77B85}"/>
                </a:ext>
              </a:extLst>
            </p:cNvPr>
            <p:cNvSpPr/>
            <p:nvPr/>
          </p:nvSpPr>
          <p:spPr>
            <a:xfrm>
              <a:off x="-62068254" y="-73593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9" name="Ellipse 1308">
              <a:extLst>
                <a:ext uri="{FF2B5EF4-FFF2-40B4-BE49-F238E27FC236}">
                  <a16:creationId xmlns:a16="http://schemas.microsoft.com/office/drawing/2014/main" id="{A1DB8EEE-F310-F221-1CBF-ED12FB6CC7E9}"/>
                </a:ext>
              </a:extLst>
            </p:cNvPr>
            <p:cNvSpPr/>
            <p:nvPr/>
          </p:nvSpPr>
          <p:spPr>
            <a:xfrm>
              <a:off x="-5927728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0" name="Ellipse 1309">
              <a:extLst>
                <a:ext uri="{FF2B5EF4-FFF2-40B4-BE49-F238E27FC236}">
                  <a16:creationId xmlns:a16="http://schemas.microsoft.com/office/drawing/2014/main" id="{D6C93F96-16B8-9A19-159A-6BC9BC8999AD}"/>
                </a:ext>
              </a:extLst>
            </p:cNvPr>
            <p:cNvSpPr/>
            <p:nvPr/>
          </p:nvSpPr>
          <p:spPr>
            <a:xfrm>
              <a:off x="-59201079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1" name="Ellipse 1310">
              <a:extLst>
                <a:ext uri="{FF2B5EF4-FFF2-40B4-BE49-F238E27FC236}">
                  <a16:creationId xmlns:a16="http://schemas.microsoft.com/office/drawing/2014/main" id="{1134CDED-C75E-8370-90E2-3B8B87FF3752}"/>
                </a:ext>
              </a:extLst>
            </p:cNvPr>
            <p:cNvSpPr/>
            <p:nvPr/>
          </p:nvSpPr>
          <p:spPr>
            <a:xfrm>
              <a:off x="-57504506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2" name="Ellipse 1311">
              <a:extLst>
                <a:ext uri="{FF2B5EF4-FFF2-40B4-BE49-F238E27FC236}">
                  <a16:creationId xmlns:a16="http://schemas.microsoft.com/office/drawing/2014/main" id="{91724E4B-ECE6-AAEC-DB1D-360E19750A0E}"/>
                </a:ext>
              </a:extLst>
            </p:cNvPr>
            <p:cNvSpPr/>
            <p:nvPr/>
          </p:nvSpPr>
          <p:spPr>
            <a:xfrm>
              <a:off x="-57579668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3" name="Ellipse 1312">
              <a:extLst>
                <a:ext uri="{FF2B5EF4-FFF2-40B4-BE49-F238E27FC236}">
                  <a16:creationId xmlns:a16="http://schemas.microsoft.com/office/drawing/2014/main" id="{D342D34C-3555-41CD-4928-863A105358AB}"/>
                </a:ext>
              </a:extLst>
            </p:cNvPr>
            <p:cNvSpPr/>
            <p:nvPr/>
          </p:nvSpPr>
          <p:spPr>
            <a:xfrm>
              <a:off x="-57805555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4" name="Ellipse 1313">
              <a:extLst>
                <a:ext uri="{FF2B5EF4-FFF2-40B4-BE49-F238E27FC236}">
                  <a16:creationId xmlns:a16="http://schemas.microsoft.com/office/drawing/2014/main" id="{CC870B38-6A8C-2558-8E05-5800BAFB37B5}"/>
                </a:ext>
              </a:extLst>
            </p:cNvPr>
            <p:cNvSpPr/>
            <p:nvPr/>
          </p:nvSpPr>
          <p:spPr>
            <a:xfrm>
              <a:off x="-57805555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5" name="Ellipse 1314">
              <a:extLst>
                <a:ext uri="{FF2B5EF4-FFF2-40B4-BE49-F238E27FC236}">
                  <a16:creationId xmlns:a16="http://schemas.microsoft.com/office/drawing/2014/main" id="{3701420E-AA37-746B-441E-40CDB38768F4}"/>
                </a:ext>
              </a:extLst>
            </p:cNvPr>
            <p:cNvSpPr/>
            <p:nvPr/>
          </p:nvSpPr>
          <p:spPr>
            <a:xfrm>
              <a:off x="-5882470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6" name="Ellipse 1315">
              <a:extLst>
                <a:ext uri="{FF2B5EF4-FFF2-40B4-BE49-F238E27FC236}">
                  <a16:creationId xmlns:a16="http://schemas.microsoft.com/office/drawing/2014/main" id="{4267015D-D4ED-D1A0-1673-1A85A22A120B}"/>
                </a:ext>
              </a:extLst>
            </p:cNvPr>
            <p:cNvSpPr/>
            <p:nvPr/>
          </p:nvSpPr>
          <p:spPr>
            <a:xfrm>
              <a:off x="-58748498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7" name="Ellipse 1316">
              <a:extLst>
                <a:ext uri="{FF2B5EF4-FFF2-40B4-BE49-F238E27FC236}">
                  <a16:creationId xmlns:a16="http://schemas.microsoft.com/office/drawing/2014/main" id="{6E8CFCB2-5426-1DF3-4313-02B5F85F83E9}"/>
                </a:ext>
              </a:extLst>
            </p:cNvPr>
            <p:cNvSpPr/>
            <p:nvPr/>
          </p:nvSpPr>
          <p:spPr>
            <a:xfrm>
              <a:off x="-57881522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8" name="Ellipse 1317">
              <a:extLst>
                <a:ext uri="{FF2B5EF4-FFF2-40B4-BE49-F238E27FC236}">
                  <a16:creationId xmlns:a16="http://schemas.microsoft.com/office/drawing/2014/main" id="{6A31D769-D81B-BCEC-6017-F65F99C0A9D6}"/>
                </a:ext>
              </a:extLst>
            </p:cNvPr>
            <p:cNvSpPr/>
            <p:nvPr/>
          </p:nvSpPr>
          <p:spPr>
            <a:xfrm>
              <a:off x="-5795708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9" name="Ellipse 1318">
              <a:extLst>
                <a:ext uri="{FF2B5EF4-FFF2-40B4-BE49-F238E27FC236}">
                  <a16:creationId xmlns:a16="http://schemas.microsoft.com/office/drawing/2014/main" id="{CC0B7542-6177-F3AD-65FA-351905C9CAB5}"/>
                </a:ext>
              </a:extLst>
            </p:cNvPr>
            <p:cNvSpPr/>
            <p:nvPr/>
          </p:nvSpPr>
          <p:spPr>
            <a:xfrm>
              <a:off x="-58032329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0" name="Ellipse 1319">
              <a:extLst>
                <a:ext uri="{FF2B5EF4-FFF2-40B4-BE49-F238E27FC236}">
                  <a16:creationId xmlns:a16="http://schemas.microsoft.com/office/drawing/2014/main" id="{CE8D1A14-2E65-C01E-4F87-FE4596C1AB91}"/>
                </a:ext>
              </a:extLst>
            </p:cNvPr>
            <p:cNvSpPr/>
            <p:nvPr/>
          </p:nvSpPr>
          <p:spPr>
            <a:xfrm>
              <a:off x="-59201079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1" name="Ellipse 1320">
              <a:extLst>
                <a:ext uri="{FF2B5EF4-FFF2-40B4-BE49-F238E27FC236}">
                  <a16:creationId xmlns:a16="http://schemas.microsoft.com/office/drawing/2014/main" id="{6FE80E3D-C8A7-72C5-0886-1C55203F53AF}"/>
                </a:ext>
              </a:extLst>
            </p:cNvPr>
            <p:cNvSpPr/>
            <p:nvPr/>
          </p:nvSpPr>
          <p:spPr>
            <a:xfrm>
              <a:off x="-5837212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2" name="Ellipse 1321">
              <a:extLst>
                <a:ext uri="{FF2B5EF4-FFF2-40B4-BE49-F238E27FC236}">
                  <a16:creationId xmlns:a16="http://schemas.microsoft.com/office/drawing/2014/main" id="{C90E797E-40C8-DE68-928C-C9D36A8C445B}"/>
                </a:ext>
              </a:extLst>
            </p:cNvPr>
            <p:cNvSpPr/>
            <p:nvPr/>
          </p:nvSpPr>
          <p:spPr>
            <a:xfrm>
              <a:off x="-5829583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3" name="Ellipse 1322">
              <a:extLst>
                <a:ext uri="{FF2B5EF4-FFF2-40B4-BE49-F238E27FC236}">
                  <a16:creationId xmlns:a16="http://schemas.microsoft.com/office/drawing/2014/main" id="{C75D2938-A752-7F1F-1C48-5C676AF81D1E}"/>
                </a:ext>
              </a:extLst>
            </p:cNvPr>
            <p:cNvSpPr/>
            <p:nvPr/>
          </p:nvSpPr>
          <p:spPr>
            <a:xfrm>
              <a:off x="-58258136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4" name="Ellipse 1323">
              <a:extLst>
                <a:ext uri="{FF2B5EF4-FFF2-40B4-BE49-F238E27FC236}">
                  <a16:creationId xmlns:a16="http://schemas.microsoft.com/office/drawing/2014/main" id="{815F2843-EE90-7711-2B69-2CB4CE950597}"/>
                </a:ext>
              </a:extLst>
            </p:cNvPr>
            <p:cNvSpPr/>
            <p:nvPr/>
          </p:nvSpPr>
          <p:spPr>
            <a:xfrm>
              <a:off x="-58334103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5" name="Ellipse 1324">
              <a:extLst>
                <a:ext uri="{FF2B5EF4-FFF2-40B4-BE49-F238E27FC236}">
                  <a16:creationId xmlns:a16="http://schemas.microsoft.com/office/drawing/2014/main" id="{EAA13D2A-E8F2-D91A-8B6A-0672EFC65B59}"/>
                </a:ext>
              </a:extLst>
            </p:cNvPr>
            <p:cNvSpPr/>
            <p:nvPr/>
          </p:nvSpPr>
          <p:spPr>
            <a:xfrm>
              <a:off x="-55580033" y="-461572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6" name="Ellipse 1325">
              <a:extLst>
                <a:ext uri="{FF2B5EF4-FFF2-40B4-BE49-F238E27FC236}">
                  <a16:creationId xmlns:a16="http://schemas.microsoft.com/office/drawing/2014/main" id="{8294E7E0-76EA-79AD-1499-EAB2EC3E3C3A}"/>
                </a:ext>
              </a:extLst>
            </p:cNvPr>
            <p:cNvSpPr/>
            <p:nvPr/>
          </p:nvSpPr>
          <p:spPr>
            <a:xfrm>
              <a:off x="-57957248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7" name="Ellipse 1326">
              <a:extLst>
                <a:ext uri="{FF2B5EF4-FFF2-40B4-BE49-F238E27FC236}">
                  <a16:creationId xmlns:a16="http://schemas.microsoft.com/office/drawing/2014/main" id="{05E78025-DDB6-5CE2-6D5C-6CE0A30FFB96}"/>
                </a:ext>
              </a:extLst>
            </p:cNvPr>
            <p:cNvSpPr/>
            <p:nvPr/>
          </p:nvSpPr>
          <p:spPr>
            <a:xfrm>
              <a:off x="-57919546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8" name="Ellipse 1327">
              <a:extLst>
                <a:ext uri="{FF2B5EF4-FFF2-40B4-BE49-F238E27FC236}">
                  <a16:creationId xmlns:a16="http://schemas.microsoft.com/office/drawing/2014/main" id="{7A5A1BD3-001E-0625-882A-3BFA50096EA1}"/>
                </a:ext>
              </a:extLst>
            </p:cNvPr>
            <p:cNvSpPr/>
            <p:nvPr/>
          </p:nvSpPr>
          <p:spPr>
            <a:xfrm>
              <a:off x="-57843257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9" name="Ellipse 1328">
              <a:extLst>
                <a:ext uri="{FF2B5EF4-FFF2-40B4-BE49-F238E27FC236}">
                  <a16:creationId xmlns:a16="http://schemas.microsoft.com/office/drawing/2014/main" id="{8DBB36E0-4AB4-BB55-F772-A8825D1E7B59}"/>
                </a:ext>
              </a:extLst>
            </p:cNvPr>
            <p:cNvSpPr/>
            <p:nvPr/>
          </p:nvSpPr>
          <p:spPr>
            <a:xfrm>
              <a:off x="-58635716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0" name="Ellipse 1329">
              <a:extLst>
                <a:ext uri="{FF2B5EF4-FFF2-40B4-BE49-F238E27FC236}">
                  <a16:creationId xmlns:a16="http://schemas.microsoft.com/office/drawing/2014/main" id="{DF4E2C15-8ECC-EB17-BF9D-C079B2383982}"/>
                </a:ext>
              </a:extLst>
            </p:cNvPr>
            <p:cNvSpPr/>
            <p:nvPr/>
          </p:nvSpPr>
          <p:spPr>
            <a:xfrm>
              <a:off x="-5871079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1" name="Ellipse 1330">
              <a:extLst>
                <a:ext uri="{FF2B5EF4-FFF2-40B4-BE49-F238E27FC236}">
                  <a16:creationId xmlns:a16="http://schemas.microsoft.com/office/drawing/2014/main" id="{8ADED10D-973A-572A-C5A9-8B3D48E3EB49}"/>
                </a:ext>
              </a:extLst>
            </p:cNvPr>
            <p:cNvSpPr/>
            <p:nvPr/>
          </p:nvSpPr>
          <p:spPr>
            <a:xfrm>
              <a:off x="-58786683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2" name="Ellipse 1331">
              <a:extLst>
                <a:ext uri="{FF2B5EF4-FFF2-40B4-BE49-F238E27FC236}">
                  <a16:creationId xmlns:a16="http://schemas.microsoft.com/office/drawing/2014/main" id="{0ADE2E76-F186-8D3B-2B8D-5447D951A8E0}"/>
                </a:ext>
              </a:extLst>
            </p:cNvPr>
            <p:cNvSpPr/>
            <p:nvPr/>
          </p:nvSpPr>
          <p:spPr>
            <a:xfrm>
              <a:off x="-5886224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3" name="Ellipse 1332">
              <a:extLst>
                <a:ext uri="{FF2B5EF4-FFF2-40B4-BE49-F238E27FC236}">
                  <a16:creationId xmlns:a16="http://schemas.microsoft.com/office/drawing/2014/main" id="{BCD9DA97-B5B8-23F0-2D75-84F95FD0E2B9}"/>
                </a:ext>
              </a:extLst>
            </p:cNvPr>
            <p:cNvSpPr/>
            <p:nvPr/>
          </p:nvSpPr>
          <p:spPr>
            <a:xfrm>
              <a:off x="-57466885" y="-722787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4" name="Ellipse 1333">
              <a:extLst>
                <a:ext uri="{FF2B5EF4-FFF2-40B4-BE49-F238E27FC236}">
                  <a16:creationId xmlns:a16="http://schemas.microsoft.com/office/drawing/2014/main" id="{1A6559AB-BCCE-E71B-C98E-2D0AE9EFAE8A}"/>
                </a:ext>
              </a:extLst>
            </p:cNvPr>
            <p:cNvSpPr/>
            <p:nvPr/>
          </p:nvSpPr>
          <p:spPr>
            <a:xfrm>
              <a:off x="-61012286" y="-840396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5" name="Ellipse 1334">
              <a:extLst>
                <a:ext uri="{FF2B5EF4-FFF2-40B4-BE49-F238E27FC236}">
                  <a16:creationId xmlns:a16="http://schemas.microsoft.com/office/drawing/2014/main" id="{5B2F09C0-6429-D744-0395-70984E64285B}"/>
                </a:ext>
              </a:extLst>
            </p:cNvPr>
            <p:cNvSpPr/>
            <p:nvPr/>
          </p:nvSpPr>
          <p:spPr>
            <a:xfrm>
              <a:off x="-59088296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6" name="Ellipse 1335">
              <a:extLst>
                <a:ext uri="{FF2B5EF4-FFF2-40B4-BE49-F238E27FC236}">
                  <a16:creationId xmlns:a16="http://schemas.microsoft.com/office/drawing/2014/main" id="{2AC0A0C1-7D46-CB06-DE67-835C80D60194}"/>
                </a:ext>
              </a:extLst>
            </p:cNvPr>
            <p:cNvSpPr/>
            <p:nvPr/>
          </p:nvSpPr>
          <p:spPr>
            <a:xfrm>
              <a:off x="-60936319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7" name="Ellipse 1336">
              <a:extLst>
                <a:ext uri="{FF2B5EF4-FFF2-40B4-BE49-F238E27FC236}">
                  <a16:creationId xmlns:a16="http://schemas.microsoft.com/office/drawing/2014/main" id="{66743F33-8F59-CB41-4ED8-BEC5F22030B0}"/>
                </a:ext>
              </a:extLst>
            </p:cNvPr>
            <p:cNvSpPr/>
            <p:nvPr/>
          </p:nvSpPr>
          <p:spPr>
            <a:xfrm>
              <a:off x="-58258216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8" name="Ellipse 1337">
              <a:extLst>
                <a:ext uri="{FF2B5EF4-FFF2-40B4-BE49-F238E27FC236}">
                  <a16:creationId xmlns:a16="http://schemas.microsoft.com/office/drawing/2014/main" id="{87B1C0C6-9BDE-9613-6BB6-6E86A1C0FDAA}"/>
                </a:ext>
              </a:extLst>
            </p:cNvPr>
            <p:cNvSpPr/>
            <p:nvPr/>
          </p:nvSpPr>
          <p:spPr>
            <a:xfrm>
              <a:off x="-59277287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9" name="Ellipse 1338">
              <a:extLst>
                <a:ext uri="{FF2B5EF4-FFF2-40B4-BE49-F238E27FC236}">
                  <a16:creationId xmlns:a16="http://schemas.microsoft.com/office/drawing/2014/main" id="{541E173F-1B11-D9E9-0E95-A3D8A222D3C3}"/>
                </a:ext>
              </a:extLst>
            </p:cNvPr>
            <p:cNvSpPr/>
            <p:nvPr/>
          </p:nvSpPr>
          <p:spPr>
            <a:xfrm>
              <a:off x="-58409828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0" name="Ellipse 1339">
              <a:extLst>
                <a:ext uri="{FF2B5EF4-FFF2-40B4-BE49-F238E27FC236}">
                  <a16:creationId xmlns:a16="http://schemas.microsoft.com/office/drawing/2014/main" id="{3734B94A-FDBA-A6A4-D37D-1DC8238FDE0D}"/>
                </a:ext>
              </a:extLst>
            </p:cNvPr>
            <p:cNvSpPr/>
            <p:nvPr/>
          </p:nvSpPr>
          <p:spPr>
            <a:xfrm>
              <a:off x="-5916337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1" name="Ellipse 1340">
              <a:extLst>
                <a:ext uri="{FF2B5EF4-FFF2-40B4-BE49-F238E27FC236}">
                  <a16:creationId xmlns:a16="http://schemas.microsoft.com/office/drawing/2014/main" id="{48D8FF79-BB51-6565-68A1-AB9B4567C878}"/>
                </a:ext>
              </a:extLst>
            </p:cNvPr>
            <p:cNvSpPr/>
            <p:nvPr/>
          </p:nvSpPr>
          <p:spPr>
            <a:xfrm>
              <a:off x="-59239264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2" name="Ellipse 1341">
              <a:extLst>
                <a:ext uri="{FF2B5EF4-FFF2-40B4-BE49-F238E27FC236}">
                  <a16:creationId xmlns:a16="http://schemas.microsoft.com/office/drawing/2014/main" id="{62D966CD-41BF-F6DB-22C6-2B577ADE8EF0}"/>
                </a:ext>
              </a:extLst>
            </p:cNvPr>
            <p:cNvSpPr/>
            <p:nvPr/>
          </p:nvSpPr>
          <p:spPr>
            <a:xfrm>
              <a:off x="-60710512" y="-840331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3" name="Ellipse 1342">
              <a:extLst>
                <a:ext uri="{FF2B5EF4-FFF2-40B4-BE49-F238E27FC236}">
                  <a16:creationId xmlns:a16="http://schemas.microsoft.com/office/drawing/2014/main" id="{9E0B11B8-79F4-AE14-AB7E-7426DCB630C6}"/>
                </a:ext>
              </a:extLst>
            </p:cNvPr>
            <p:cNvSpPr/>
            <p:nvPr/>
          </p:nvSpPr>
          <p:spPr>
            <a:xfrm>
              <a:off x="-60559706" y="-840396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4" name="Ellipse 1343">
              <a:extLst>
                <a:ext uri="{FF2B5EF4-FFF2-40B4-BE49-F238E27FC236}">
                  <a16:creationId xmlns:a16="http://schemas.microsoft.com/office/drawing/2014/main" id="{EB9BB9B4-4BF9-799A-9DBC-846137F305AC}"/>
                </a:ext>
              </a:extLst>
            </p:cNvPr>
            <p:cNvSpPr/>
            <p:nvPr/>
          </p:nvSpPr>
          <p:spPr>
            <a:xfrm>
              <a:off x="-60483739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5" name="Ellipse 1344">
              <a:extLst>
                <a:ext uri="{FF2B5EF4-FFF2-40B4-BE49-F238E27FC236}">
                  <a16:creationId xmlns:a16="http://schemas.microsoft.com/office/drawing/2014/main" id="{85800387-B3F7-7F4F-D542-A45F4EDB6034}"/>
                </a:ext>
              </a:extLst>
            </p:cNvPr>
            <p:cNvSpPr/>
            <p:nvPr/>
          </p:nvSpPr>
          <p:spPr>
            <a:xfrm>
              <a:off x="-58710797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6" name="Ellipse 1345">
              <a:extLst>
                <a:ext uri="{FF2B5EF4-FFF2-40B4-BE49-F238E27FC236}">
                  <a16:creationId xmlns:a16="http://schemas.microsoft.com/office/drawing/2014/main" id="{AB884A56-D121-358D-5F99-F2080E7F8362}"/>
                </a:ext>
              </a:extLst>
            </p:cNvPr>
            <p:cNvSpPr/>
            <p:nvPr/>
          </p:nvSpPr>
          <p:spPr>
            <a:xfrm>
              <a:off x="-61049666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7" name="Ellipse 1346">
              <a:extLst>
                <a:ext uri="{FF2B5EF4-FFF2-40B4-BE49-F238E27FC236}">
                  <a16:creationId xmlns:a16="http://schemas.microsoft.com/office/drawing/2014/main" id="{CE934E2D-8210-5F84-59EB-5CC0359F3947}"/>
                </a:ext>
              </a:extLst>
            </p:cNvPr>
            <p:cNvSpPr/>
            <p:nvPr/>
          </p:nvSpPr>
          <p:spPr>
            <a:xfrm>
              <a:off x="-5931482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8" name="Ellipse 1347">
              <a:extLst>
                <a:ext uri="{FF2B5EF4-FFF2-40B4-BE49-F238E27FC236}">
                  <a16:creationId xmlns:a16="http://schemas.microsoft.com/office/drawing/2014/main" id="{480FD1D5-7DFA-2265-469D-1CC91DD46494}"/>
                </a:ext>
              </a:extLst>
            </p:cNvPr>
            <p:cNvSpPr/>
            <p:nvPr/>
          </p:nvSpPr>
          <p:spPr>
            <a:xfrm>
              <a:off x="-59653659" y="-85347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9" name="Ellipse 1348">
              <a:extLst>
                <a:ext uri="{FF2B5EF4-FFF2-40B4-BE49-F238E27FC236}">
                  <a16:creationId xmlns:a16="http://schemas.microsoft.com/office/drawing/2014/main" id="{D3561ED5-8034-4FED-6B68-9DA378C580A5}"/>
                </a:ext>
              </a:extLst>
            </p:cNvPr>
            <p:cNvSpPr/>
            <p:nvPr/>
          </p:nvSpPr>
          <p:spPr>
            <a:xfrm>
              <a:off x="-58862409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0" name="Ellipse 1349">
              <a:extLst>
                <a:ext uri="{FF2B5EF4-FFF2-40B4-BE49-F238E27FC236}">
                  <a16:creationId xmlns:a16="http://schemas.microsoft.com/office/drawing/2014/main" id="{174C0F8E-197E-DD34-8CD7-2638687D7F0F}"/>
                </a:ext>
              </a:extLst>
            </p:cNvPr>
            <p:cNvSpPr/>
            <p:nvPr/>
          </p:nvSpPr>
          <p:spPr>
            <a:xfrm>
              <a:off x="-60257852" y="-840331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1" name="Ellipse 1350">
              <a:extLst>
                <a:ext uri="{FF2B5EF4-FFF2-40B4-BE49-F238E27FC236}">
                  <a16:creationId xmlns:a16="http://schemas.microsoft.com/office/drawing/2014/main" id="{45BE6126-6E99-9B48-CC63-9A3377FC816E}"/>
                </a:ext>
              </a:extLst>
            </p:cNvPr>
            <p:cNvSpPr/>
            <p:nvPr/>
          </p:nvSpPr>
          <p:spPr>
            <a:xfrm>
              <a:off x="-60031159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2" name="Ellipse 1351">
              <a:extLst>
                <a:ext uri="{FF2B5EF4-FFF2-40B4-BE49-F238E27FC236}">
                  <a16:creationId xmlns:a16="http://schemas.microsoft.com/office/drawing/2014/main" id="{084191A6-457E-6E2F-4CAC-83B8D37CE979}"/>
                </a:ext>
              </a:extLst>
            </p:cNvPr>
            <p:cNvSpPr/>
            <p:nvPr/>
          </p:nvSpPr>
          <p:spPr>
            <a:xfrm>
              <a:off x="-60597085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3" name="Ellipse 1352">
              <a:extLst>
                <a:ext uri="{FF2B5EF4-FFF2-40B4-BE49-F238E27FC236}">
                  <a16:creationId xmlns:a16="http://schemas.microsoft.com/office/drawing/2014/main" id="{5CF46741-F5E6-33D2-BFCD-64C6FD043905}"/>
                </a:ext>
              </a:extLst>
            </p:cNvPr>
            <p:cNvSpPr/>
            <p:nvPr/>
          </p:nvSpPr>
          <p:spPr>
            <a:xfrm>
              <a:off x="-59163377" y="-624850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4" name="Ellipse 1353">
              <a:extLst>
                <a:ext uri="{FF2B5EF4-FFF2-40B4-BE49-F238E27FC236}">
                  <a16:creationId xmlns:a16="http://schemas.microsoft.com/office/drawing/2014/main" id="{27E0EA6C-E4F8-4316-68EE-1ED3B6985D8A}"/>
                </a:ext>
              </a:extLst>
            </p:cNvPr>
            <p:cNvSpPr/>
            <p:nvPr/>
          </p:nvSpPr>
          <p:spPr>
            <a:xfrm>
              <a:off x="-59578578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5" name="Ellipse 1354">
              <a:extLst>
                <a:ext uri="{FF2B5EF4-FFF2-40B4-BE49-F238E27FC236}">
                  <a16:creationId xmlns:a16="http://schemas.microsoft.com/office/drawing/2014/main" id="{7539C29E-F54C-FC87-922A-84A11AE24410}"/>
                </a:ext>
              </a:extLst>
            </p:cNvPr>
            <p:cNvSpPr/>
            <p:nvPr/>
          </p:nvSpPr>
          <p:spPr>
            <a:xfrm>
              <a:off x="-57843257" y="-63139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6" name="Ellipse 1355">
              <a:extLst>
                <a:ext uri="{FF2B5EF4-FFF2-40B4-BE49-F238E27FC236}">
                  <a16:creationId xmlns:a16="http://schemas.microsoft.com/office/drawing/2014/main" id="{1F7B3668-66C0-9702-B918-D346464A5B7F}"/>
                </a:ext>
              </a:extLst>
            </p:cNvPr>
            <p:cNvSpPr/>
            <p:nvPr/>
          </p:nvSpPr>
          <p:spPr>
            <a:xfrm>
              <a:off x="-59503175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7" name="Ellipse 1356">
              <a:extLst>
                <a:ext uri="{FF2B5EF4-FFF2-40B4-BE49-F238E27FC236}">
                  <a16:creationId xmlns:a16="http://schemas.microsoft.com/office/drawing/2014/main" id="{BF2EC068-461D-B84D-2C5E-315229C88B2E}"/>
                </a:ext>
              </a:extLst>
            </p:cNvPr>
            <p:cNvSpPr/>
            <p:nvPr/>
          </p:nvSpPr>
          <p:spPr>
            <a:xfrm>
              <a:off x="-59125998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8" name="Ellipse 1357">
              <a:extLst>
                <a:ext uri="{FF2B5EF4-FFF2-40B4-BE49-F238E27FC236}">
                  <a16:creationId xmlns:a16="http://schemas.microsoft.com/office/drawing/2014/main" id="{6E8FA1B6-F1A4-BFFC-2C9E-9DCAE55DF6C5}"/>
                </a:ext>
              </a:extLst>
            </p:cNvPr>
            <p:cNvSpPr/>
            <p:nvPr/>
          </p:nvSpPr>
          <p:spPr>
            <a:xfrm>
              <a:off x="-60144424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9" name="Ellipse 1358">
              <a:extLst>
                <a:ext uri="{FF2B5EF4-FFF2-40B4-BE49-F238E27FC236}">
                  <a16:creationId xmlns:a16="http://schemas.microsoft.com/office/drawing/2014/main" id="{B9CCEF0F-FBF0-268B-B040-CAA32B3BB57A}"/>
                </a:ext>
              </a:extLst>
            </p:cNvPr>
            <p:cNvSpPr/>
            <p:nvPr/>
          </p:nvSpPr>
          <p:spPr>
            <a:xfrm>
              <a:off x="-59540876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0" name="Ellipse 1359">
              <a:extLst>
                <a:ext uri="{FF2B5EF4-FFF2-40B4-BE49-F238E27FC236}">
                  <a16:creationId xmlns:a16="http://schemas.microsoft.com/office/drawing/2014/main" id="{141A578D-6054-8F5E-3343-0D4FDF8BE5FA}"/>
                </a:ext>
              </a:extLst>
            </p:cNvPr>
            <p:cNvSpPr/>
            <p:nvPr/>
          </p:nvSpPr>
          <p:spPr>
            <a:xfrm>
              <a:off x="-59050594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1" name="Ellipse 1360">
              <a:extLst>
                <a:ext uri="{FF2B5EF4-FFF2-40B4-BE49-F238E27FC236}">
                  <a16:creationId xmlns:a16="http://schemas.microsoft.com/office/drawing/2014/main" id="{0BEF4F95-E84D-CE23-E0CC-5D62C88106DC}"/>
                </a:ext>
              </a:extLst>
            </p:cNvPr>
            <p:cNvSpPr/>
            <p:nvPr/>
          </p:nvSpPr>
          <p:spPr>
            <a:xfrm>
              <a:off x="-58673417" y="-840331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2" name="Ellipse 1361">
              <a:extLst>
                <a:ext uri="{FF2B5EF4-FFF2-40B4-BE49-F238E27FC236}">
                  <a16:creationId xmlns:a16="http://schemas.microsoft.com/office/drawing/2014/main" id="{44FA94A3-D351-D20C-83CD-557BE7CA5F94}"/>
                </a:ext>
              </a:extLst>
            </p:cNvPr>
            <p:cNvSpPr/>
            <p:nvPr/>
          </p:nvSpPr>
          <p:spPr>
            <a:xfrm>
              <a:off x="-58598014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3" name="Ellipse 1362">
              <a:extLst>
                <a:ext uri="{FF2B5EF4-FFF2-40B4-BE49-F238E27FC236}">
                  <a16:creationId xmlns:a16="http://schemas.microsoft.com/office/drawing/2014/main" id="{03E7B4B5-CC05-1B37-E833-E3851877196E}"/>
                </a:ext>
              </a:extLst>
            </p:cNvPr>
            <p:cNvSpPr/>
            <p:nvPr/>
          </p:nvSpPr>
          <p:spPr>
            <a:xfrm>
              <a:off x="-59767247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4" name="Ellipse 1363">
              <a:extLst>
                <a:ext uri="{FF2B5EF4-FFF2-40B4-BE49-F238E27FC236}">
                  <a16:creationId xmlns:a16="http://schemas.microsoft.com/office/drawing/2014/main" id="{F47A277E-8EE5-679B-50BF-1EEAE2B739F4}"/>
                </a:ext>
              </a:extLst>
            </p:cNvPr>
            <p:cNvSpPr/>
            <p:nvPr/>
          </p:nvSpPr>
          <p:spPr>
            <a:xfrm>
              <a:off x="-59691844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5" name="Ellipse 1364">
              <a:extLst>
                <a:ext uri="{FF2B5EF4-FFF2-40B4-BE49-F238E27FC236}">
                  <a16:creationId xmlns:a16="http://schemas.microsoft.com/office/drawing/2014/main" id="{EB605151-A59A-161C-70B9-10F82CB649D2}"/>
                </a:ext>
              </a:extLst>
            </p:cNvPr>
            <p:cNvSpPr/>
            <p:nvPr/>
          </p:nvSpPr>
          <p:spPr>
            <a:xfrm>
              <a:off x="-5961595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6" name="Ellipse 1365">
              <a:extLst>
                <a:ext uri="{FF2B5EF4-FFF2-40B4-BE49-F238E27FC236}">
                  <a16:creationId xmlns:a16="http://schemas.microsoft.com/office/drawing/2014/main" id="{776D26D6-B121-1AA1-5BF6-E8B561678981}"/>
                </a:ext>
              </a:extLst>
            </p:cNvPr>
            <p:cNvSpPr/>
            <p:nvPr/>
          </p:nvSpPr>
          <p:spPr>
            <a:xfrm>
              <a:off x="-58522530" y="-840364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7" name="Ellipse 1366">
              <a:extLst>
                <a:ext uri="{FF2B5EF4-FFF2-40B4-BE49-F238E27FC236}">
                  <a16:creationId xmlns:a16="http://schemas.microsoft.com/office/drawing/2014/main" id="{FD003CF5-ECEF-9115-C277-0638AB70AFB2}"/>
                </a:ext>
              </a:extLst>
            </p:cNvPr>
            <p:cNvSpPr/>
            <p:nvPr/>
          </p:nvSpPr>
          <p:spPr>
            <a:xfrm>
              <a:off x="-58824707" y="-63139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8" name="Ellipse 1367">
              <a:extLst>
                <a:ext uri="{FF2B5EF4-FFF2-40B4-BE49-F238E27FC236}">
                  <a16:creationId xmlns:a16="http://schemas.microsoft.com/office/drawing/2014/main" id="{0143D8F8-1997-5C60-E29E-F1C581E54220}"/>
                </a:ext>
              </a:extLst>
            </p:cNvPr>
            <p:cNvSpPr/>
            <p:nvPr/>
          </p:nvSpPr>
          <p:spPr>
            <a:xfrm>
              <a:off x="-59390392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9" name="Ellipse 1368">
              <a:extLst>
                <a:ext uri="{FF2B5EF4-FFF2-40B4-BE49-F238E27FC236}">
                  <a16:creationId xmlns:a16="http://schemas.microsoft.com/office/drawing/2014/main" id="{F8316136-0970-9EE7-6FC8-77C2F9C87867}"/>
                </a:ext>
              </a:extLst>
            </p:cNvPr>
            <p:cNvSpPr/>
            <p:nvPr/>
          </p:nvSpPr>
          <p:spPr>
            <a:xfrm>
              <a:off x="-59314667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0" name="Ellipse 1369">
              <a:extLst>
                <a:ext uri="{FF2B5EF4-FFF2-40B4-BE49-F238E27FC236}">
                  <a16:creationId xmlns:a16="http://schemas.microsoft.com/office/drawing/2014/main" id="{7B695635-EEC1-44E9-BD6B-64F44F6A0D2F}"/>
                </a:ext>
              </a:extLst>
            </p:cNvPr>
            <p:cNvSpPr/>
            <p:nvPr/>
          </p:nvSpPr>
          <p:spPr>
            <a:xfrm>
              <a:off x="-59239264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1" name="Ellipse 1370">
              <a:extLst>
                <a:ext uri="{FF2B5EF4-FFF2-40B4-BE49-F238E27FC236}">
                  <a16:creationId xmlns:a16="http://schemas.microsoft.com/office/drawing/2014/main" id="{77E039B7-0770-7259-2721-7D79286E64E6}"/>
                </a:ext>
              </a:extLst>
            </p:cNvPr>
            <p:cNvSpPr/>
            <p:nvPr/>
          </p:nvSpPr>
          <p:spPr>
            <a:xfrm>
              <a:off x="-59691844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2" name="Ellipse 1371">
              <a:extLst>
                <a:ext uri="{FF2B5EF4-FFF2-40B4-BE49-F238E27FC236}">
                  <a16:creationId xmlns:a16="http://schemas.microsoft.com/office/drawing/2014/main" id="{AFF6BDC8-8BD9-31CA-814A-E86E34F3D99C}"/>
                </a:ext>
              </a:extLst>
            </p:cNvPr>
            <p:cNvSpPr/>
            <p:nvPr/>
          </p:nvSpPr>
          <p:spPr>
            <a:xfrm>
              <a:off x="-59087974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3" name="Ellipse 1372">
              <a:extLst>
                <a:ext uri="{FF2B5EF4-FFF2-40B4-BE49-F238E27FC236}">
                  <a16:creationId xmlns:a16="http://schemas.microsoft.com/office/drawing/2014/main" id="{A923EB4D-F7F6-D5A8-BE75-DDCF8BB744FF}"/>
                </a:ext>
              </a:extLst>
            </p:cNvPr>
            <p:cNvSpPr/>
            <p:nvPr/>
          </p:nvSpPr>
          <p:spPr>
            <a:xfrm>
              <a:off x="-61125230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4" name="Ellipse 1373">
              <a:extLst>
                <a:ext uri="{FF2B5EF4-FFF2-40B4-BE49-F238E27FC236}">
                  <a16:creationId xmlns:a16="http://schemas.microsoft.com/office/drawing/2014/main" id="{D2AB2E90-4E47-C593-2383-80ACCBB2776B}"/>
                </a:ext>
              </a:extLst>
            </p:cNvPr>
            <p:cNvSpPr/>
            <p:nvPr/>
          </p:nvSpPr>
          <p:spPr>
            <a:xfrm>
              <a:off x="-58937812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5" name="Ellipse 1374">
              <a:extLst>
                <a:ext uri="{FF2B5EF4-FFF2-40B4-BE49-F238E27FC236}">
                  <a16:creationId xmlns:a16="http://schemas.microsoft.com/office/drawing/2014/main" id="{52041E4B-A491-5704-97B2-DA4D2EADD158}"/>
                </a:ext>
              </a:extLst>
            </p:cNvPr>
            <p:cNvSpPr/>
            <p:nvPr/>
          </p:nvSpPr>
          <p:spPr>
            <a:xfrm>
              <a:off x="-58862086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6" name="Ellipse 1375">
              <a:extLst>
                <a:ext uri="{FF2B5EF4-FFF2-40B4-BE49-F238E27FC236}">
                  <a16:creationId xmlns:a16="http://schemas.microsoft.com/office/drawing/2014/main" id="{AE0263B1-0618-2379-36FC-EE0026BB2FFC}"/>
                </a:ext>
              </a:extLst>
            </p:cNvPr>
            <p:cNvSpPr/>
            <p:nvPr/>
          </p:nvSpPr>
          <p:spPr>
            <a:xfrm>
              <a:off x="-58786683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7" name="Ellipse 1376">
              <a:extLst>
                <a:ext uri="{FF2B5EF4-FFF2-40B4-BE49-F238E27FC236}">
                  <a16:creationId xmlns:a16="http://schemas.microsoft.com/office/drawing/2014/main" id="{9B61C84B-63B1-9E42-ABED-954814996E1B}"/>
                </a:ext>
              </a:extLst>
            </p:cNvPr>
            <p:cNvSpPr/>
            <p:nvPr/>
          </p:nvSpPr>
          <p:spPr>
            <a:xfrm>
              <a:off x="-5976740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8" name="Ellipse 1377">
              <a:extLst>
                <a:ext uri="{FF2B5EF4-FFF2-40B4-BE49-F238E27FC236}">
                  <a16:creationId xmlns:a16="http://schemas.microsoft.com/office/drawing/2014/main" id="{A10D761D-7D33-BBF3-4930-A93DB7AECA5E}"/>
                </a:ext>
              </a:extLst>
            </p:cNvPr>
            <p:cNvSpPr/>
            <p:nvPr/>
          </p:nvSpPr>
          <p:spPr>
            <a:xfrm>
              <a:off x="-58635393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9" name="Ellipse 1378">
              <a:extLst>
                <a:ext uri="{FF2B5EF4-FFF2-40B4-BE49-F238E27FC236}">
                  <a16:creationId xmlns:a16="http://schemas.microsoft.com/office/drawing/2014/main" id="{31C5CE79-16CA-C3E6-3CF3-E1A4164A058E}"/>
                </a:ext>
              </a:extLst>
            </p:cNvPr>
            <p:cNvSpPr/>
            <p:nvPr/>
          </p:nvSpPr>
          <p:spPr>
            <a:xfrm>
              <a:off x="-60973699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0" name="Ellipse 1379">
              <a:extLst>
                <a:ext uri="{FF2B5EF4-FFF2-40B4-BE49-F238E27FC236}">
                  <a16:creationId xmlns:a16="http://schemas.microsoft.com/office/drawing/2014/main" id="{A9B4787F-FCF4-6EBD-71DE-D14A57DA41D8}"/>
                </a:ext>
              </a:extLst>
            </p:cNvPr>
            <p:cNvSpPr/>
            <p:nvPr/>
          </p:nvSpPr>
          <p:spPr>
            <a:xfrm>
              <a:off x="-58485151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1" name="Ellipse 1380">
              <a:extLst>
                <a:ext uri="{FF2B5EF4-FFF2-40B4-BE49-F238E27FC236}">
                  <a16:creationId xmlns:a16="http://schemas.microsoft.com/office/drawing/2014/main" id="{91084FA4-8BF5-3726-C5C9-02E0BAFA4EB3}"/>
                </a:ext>
              </a:extLst>
            </p:cNvPr>
            <p:cNvSpPr/>
            <p:nvPr/>
          </p:nvSpPr>
          <p:spPr>
            <a:xfrm>
              <a:off x="-58409506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2" name="Ellipse 1381">
              <a:extLst>
                <a:ext uri="{FF2B5EF4-FFF2-40B4-BE49-F238E27FC236}">
                  <a16:creationId xmlns:a16="http://schemas.microsoft.com/office/drawing/2014/main" id="{6F8DE4D8-DFF5-A622-8FB9-99B8A7E0E0C3}"/>
                </a:ext>
              </a:extLst>
            </p:cNvPr>
            <p:cNvSpPr/>
            <p:nvPr/>
          </p:nvSpPr>
          <p:spPr>
            <a:xfrm>
              <a:off x="-58334103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3" name="Ellipse 1382">
              <a:extLst>
                <a:ext uri="{FF2B5EF4-FFF2-40B4-BE49-F238E27FC236}">
                  <a16:creationId xmlns:a16="http://schemas.microsoft.com/office/drawing/2014/main" id="{1EAB8103-83FA-C62D-133A-B66356E58FBF}"/>
                </a:ext>
              </a:extLst>
            </p:cNvPr>
            <p:cNvSpPr/>
            <p:nvPr/>
          </p:nvSpPr>
          <p:spPr>
            <a:xfrm>
              <a:off x="-58258780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4" name="Ellipse 1383">
              <a:extLst>
                <a:ext uri="{FF2B5EF4-FFF2-40B4-BE49-F238E27FC236}">
                  <a16:creationId xmlns:a16="http://schemas.microsoft.com/office/drawing/2014/main" id="{22386451-416D-A653-D0D8-911F5261051B}"/>
                </a:ext>
              </a:extLst>
            </p:cNvPr>
            <p:cNvSpPr/>
            <p:nvPr/>
          </p:nvSpPr>
          <p:spPr>
            <a:xfrm>
              <a:off x="-58182813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5" name="Ellipse 1384">
              <a:extLst>
                <a:ext uri="{FF2B5EF4-FFF2-40B4-BE49-F238E27FC236}">
                  <a16:creationId xmlns:a16="http://schemas.microsoft.com/office/drawing/2014/main" id="{3B31129C-CB9B-9C4D-F392-0D902046B86E}"/>
                </a:ext>
              </a:extLst>
            </p:cNvPr>
            <p:cNvSpPr/>
            <p:nvPr/>
          </p:nvSpPr>
          <p:spPr>
            <a:xfrm>
              <a:off x="-60672569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6" name="Ellipse 1385">
              <a:extLst>
                <a:ext uri="{FF2B5EF4-FFF2-40B4-BE49-F238E27FC236}">
                  <a16:creationId xmlns:a16="http://schemas.microsoft.com/office/drawing/2014/main" id="{16764C6E-5499-9C0D-F3C9-CFBC44451216}"/>
                </a:ext>
              </a:extLst>
            </p:cNvPr>
            <p:cNvSpPr/>
            <p:nvPr/>
          </p:nvSpPr>
          <p:spPr>
            <a:xfrm>
              <a:off x="-58032570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7" name="Ellipse 1386">
              <a:extLst>
                <a:ext uri="{FF2B5EF4-FFF2-40B4-BE49-F238E27FC236}">
                  <a16:creationId xmlns:a16="http://schemas.microsoft.com/office/drawing/2014/main" id="{27CB4C30-CA6F-CA08-C283-1FC908E327AD}"/>
                </a:ext>
              </a:extLst>
            </p:cNvPr>
            <p:cNvSpPr/>
            <p:nvPr/>
          </p:nvSpPr>
          <p:spPr>
            <a:xfrm>
              <a:off x="-60521118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8" name="Ellipse 1387">
              <a:extLst>
                <a:ext uri="{FF2B5EF4-FFF2-40B4-BE49-F238E27FC236}">
                  <a16:creationId xmlns:a16="http://schemas.microsoft.com/office/drawing/2014/main" id="{68D5FC3E-1A73-7862-C4B7-5E511456C39B}"/>
                </a:ext>
              </a:extLst>
            </p:cNvPr>
            <p:cNvSpPr/>
            <p:nvPr/>
          </p:nvSpPr>
          <p:spPr>
            <a:xfrm>
              <a:off x="-57881522" y="-71627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9" name="Ellipse 1388">
              <a:extLst>
                <a:ext uri="{FF2B5EF4-FFF2-40B4-BE49-F238E27FC236}">
                  <a16:creationId xmlns:a16="http://schemas.microsoft.com/office/drawing/2014/main" id="{5E30F68E-D2C4-4F7D-9850-46CD74523E22}"/>
                </a:ext>
              </a:extLst>
            </p:cNvPr>
            <p:cNvSpPr/>
            <p:nvPr/>
          </p:nvSpPr>
          <p:spPr>
            <a:xfrm>
              <a:off x="-57806200" y="-7163101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0" name="Ellipse 1389">
              <a:extLst>
                <a:ext uri="{FF2B5EF4-FFF2-40B4-BE49-F238E27FC236}">
                  <a16:creationId xmlns:a16="http://schemas.microsoft.com/office/drawing/2014/main" id="{40A3AE2D-248D-28A4-E99E-36FA81B92E6E}"/>
                </a:ext>
              </a:extLst>
            </p:cNvPr>
            <p:cNvSpPr/>
            <p:nvPr/>
          </p:nvSpPr>
          <p:spPr>
            <a:xfrm>
              <a:off x="-57730233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1" name="Ellipse 1390">
              <a:extLst>
                <a:ext uri="{FF2B5EF4-FFF2-40B4-BE49-F238E27FC236}">
                  <a16:creationId xmlns:a16="http://schemas.microsoft.com/office/drawing/2014/main" id="{AC7E3443-7B0D-35CD-D261-257D103CFD1C}"/>
                </a:ext>
              </a:extLst>
            </p:cNvPr>
            <p:cNvSpPr/>
            <p:nvPr/>
          </p:nvSpPr>
          <p:spPr>
            <a:xfrm>
              <a:off x="-59277287" y="-631392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2" name="Ellipse 1391">
              <a:extLst>
                <a:ext uri="{FF2B5EF4-FFF2-40B4-BE49-F238E27FC236}">
                  <a16:creationId xmlns:a16="http://schemas.microsoft.com/office/drawing/2014/main" id="{28B81208-0580-3CE1-6A9F-F23690CA772D}"/>
                </a:ext>
              </a:extLst>
            </p:cNvPr>
            <p:cNvSpPr/>
            <p:nvPr/>
          </p:nvSpPr>
          <p:spPr>
            <a:xfrm>
              <a:off x="-57579990" y="-716245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3" name="Ellipse 1392">
              <a:extLst>
                <a:ext uri="{FF2B5EF4-FFF2-40B4-BE49-F238E27FC236}">
                  <a16:creationId xmlns:a16="http://schemas.microsoft.com/office/drawing/2014/main" id="{D3986F92-35FE-3D69-EF51-60CEEF5771E6}"/>
                </a:ext>
              </a:extLst>
            </p:cNvPr>
            <p:cNvSpPr/>
            <p:nvPr/>
          </p:nvSpPr>
          <p:spPr>
            <a:xfrm>
              <a:off x="-59993457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4" name="Ellipse 1393">
              <a:extLst>
                <a:ext uri="{FF2B5EF4-FFF2-40B4-BE49-F238E27FC236}">
                  <a16:creationId xmlns:a16="http://schemas.microsoft.com/office/drawing/2014/main" id="{7CE4DDA9-53A7-8090-EA3C-54C4516484DF}"/>
                </a:ext>
              </a:extLst>
            </p:cNvPr>
            <p:cNvSpPr/>
            <p:nvPr/>
          </p:nvSpPr>
          <p:spPr>
            <a:xfrm>
              <a:off x="-60219989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5" name="Ellipse 1394">
              <a:extLst>
                <a:ext uri="{FF2B5EF4-FFF2-40B4-BE49-F238E27FC236}">
                  <a16:creationId xmlns:a16="http://schemas.microsoft.com/office/drawing/2014/main" id="{D4A33D65-EE0C-04EF-F96F-B6213BF915F5}"/>
                </a:ext>
              </a:extLst>
            </p:cNvPr>
            <p:cNvSpPr/>
            <p:nvPr/>
          </p:nvSpPr>
          <p:spPr>
            <a:xfrm>
              <a:off x="-61841561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6" name="Ellipse 1395">
              <a:extLst>
                <a:ext uri="{FF2B5EF4-FFF2-40B4-BE49-F238E27FC236}">
                  <a16:creationId xmlns:a16="http://schemas.microsoft.com/office/drawing/2014/main" id="{46C068B6-3A16-4C55-CF60-48EE4A83D1D2}"/>
                </a:ext>
              </a:extLst>
            </p:cNvPr>
            <p:cNvSpPr/>
            <p:nvPr/>
          </p:nvSpPr>
          <p:spPr>
            <a:xfrm>
              <a:off x="-6006853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7" name="Ellipse 1396">
              <a:extLst>
                <a:ext uri="{FF2B5EF4-FFF2-40B4-BE49-F238E27FC236}">
                  <a16:creationId xmlns:a16="http://schemas.microsoft.com/office/drawing/2014/main" id="{FB0580B2-A3E8-583E-8F46-175C1ABEE255}"/>
                </a:ext>
              </a:extLst>
            </p:cNvPr>
            <p:cNvSpPr/>
            <p:nvPr/>
          </p:nvSpPr>
          <p:spPr>
            <a:xfrm>
              <a:off x="-60144424" y="-742427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8" name="Ellipse 1397">
              <a:extLst>
                <a:ext uri="{FF2B5EF4-FFF2-40B4-BE49-F238E27FC236}">
                  <a16:creationId xmlns:a16="http://schemas.microsoft.com/office/drawing/2014/main" id="{6A008DC5-0840-EA47-570B-BEDC5ED17D15}"/>
                </a:ext>
              </a:extLst>
            </p:cNvPr>
            <p:cNvSpPr/>
            <p:nvPr/>
          </p:nvSpPr>
          <p:spPr>
            <a:xfrm>
              <a:off x="-60219989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9" name="Ellipse 1398">
              <a:extLst>
                <a:ext uri="{FF2B5EF4-FFF2-40B4-BE49-F238E27FC236}">
                  <a16:creationId xmlns:a16="http://schemas.microsoft.com/office/drawing/2014/main" id="{B67EB952-2378-F1A1-AFFA-01094FE90B3C}"/>
                </a:ext>
              </a:extLst>
            </p:cNvPr>
            <p:cNvSpPr/>
            <p:nvPr/>
          </p:nvSpPr>
          <p:spPr>
            <a:xfrm>
              <a:off x="-61540431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0" name="Ellipse 1399">
              <a:extLst>
                <a:ext uri="{FF2B5EF4-FFF2-40B4-BE49-F238E27FC236}">
                  <a16:creationId xmlns:a16="http://schemas.microsoft.com/office/drawing/2014/main" id="{C8FB07EE-35AF-6AE1-0E61-75D9785EA0C8}"/>
                </a:ext>
              </a:extLst>
            </p:cNvPr>
            <p:cNvSpPr/>
            <p:nvPr/>
          </p:nvSpPr>
          <p:spPr>
            <a:xfrm>
              <a:off x="-60144424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1" name="Ellipse 1400">
              <a:extLst>
                <a:ext uri="{FF2B5EF4-FFF2-40B4-BE49-F238E27FC236}">
                  <a16:creationId xmlns:a16="http://schemas.microsoft.com/office/drawing/2014/main" id="{E20C22E7-28D3-3867-0736-CB47CA33EA57}"/>
                </a:ext>
              </a:extLst>
            </p:cNvPr>
            <p:cNvSpPr/>
            <p:nvPr/>
          </p:nvSpPr>
          <p:spPr>
            <a:xfrm>
              <a:off x="-61388980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2" name="Ellipse 1401">
              <a:extLst>
                <a:ext uri="{FF2B5EF4-FFF2-40B4-BE49-F238E27FC236}">
                  <a16:creationId xmlns:a16="http://schemas.microsoft.com/office/drawing/2014/main" id="{C261978D-C6D6-17B9-3F2F-0B7EFA154BD5}"/>
                </a:ext>
              </a:extLst>
            </p:cNvPr>
            <p:cNvSpPr/>
            <p:nvPr/>
          </p:nvSpPr>
          <p:spPr>
            <a:xfrm>
              <a:off x="-60068538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3" name="Ellipse 1402">
              <a:extLst>
                <a:ext uri="{FF2B5EF4-FFF2-40B4-BE49-F238E27FC236}">
                  <a16:creationId xmlns:a16="http://schemas.microsoft.com/office/drawing/2014/main" id="{322E7F30-95AA-416F-D112-2FB4EE9A034D}"/>
                </a:ext>
              </a:extLst>
            </p:cNvPr>
            <p:cNvSpPr/>
            <p:nvPr/>
          </p:nvSpPr>
          <p:spPr>
            <a:xfrm>
              <a:off x="-60446037" y="-74236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4" name="Ellipse 1403">
              <a:extLst>
                <a:ext uri="{FF2B5EF4-FFF2-40B4-BE49-F238E27FC236}">
                  <a16:creationId xmlns:a16="http://schemas.microsoft.com/office/drawing/2014/main" id="{FC7C0DB1-56E7-4806-D33B-BDD6A1818F3A}"/>
                </a:ext>
              </a:extLst>
            </p:cNvPr>
            <p:cNvSpPr/>
            <p:nvPr/>
          </p:nvSpPr>
          <p:spPr>
            <a:xfrm>
              <a:off x="-60521118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5" name="Ellipse 1404">
              <a:extLst>
                <a:ext uri="{FF2B5EF4-FFF2-40B4-BE49-F238E27FC236}">
                  <a16:creationId xmlns:a16="http://schemas.microsoft.com/office/drawing/2014/main" id="{C26FB101-856F-F02C-2628-51AEB0FD1E3C}"/>
                </a:ext>
              </a:extLst>
            </p:cNvPr>
            <p:cNvSpPr/>
            <p:nvPr/>
          </p:nvSpPr>
          <p:spPr>
            <a:xfrm>
              <a:off x="-61087851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6" name="Ellipse 1405">
              <a:extLst>
                <a:ext uri="{FF2B5EF4-FFF2-40B4-BE49-F238E27FC236}">
                  <a16:creationId xmlns:a16="http://schemas.microsoft.com/office/drawing/2014/main" id="{11E43BCD-DEC3-5920-37B5-74376806374C}"/>
                </a:ext>
              </a:extLst>
            </p:cNvPr>
            <p:cNvSpPr/>
            <p:nvPr/>
          </p:nvSpPr>
          <p:spPr>
            <a:xfrm>
              <a:off x="-59767408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7" name="Ellipse 1406">
              <a:extLst>
                <a:ext uri="{FF2B5EF4-FFF2-40B4-BE49-F238E27FC236}">
                  <a16:creationId xmlns:a16="http://schemas.microsoft.com/office/drawing/2014/main" id="{B9F62DE7-F33A-35D6-34F6-4E50986640A4}"/>
                </a:ext>
              </a:extLst>
            </p:cNvPr>
            <p:cNvSpPr/>
            <p:nvPr/>
          </p:nvSpPr>
          <p:spPr>
            <a:xfrm>
              <a:off x="-6093631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8" name="Ellipse 1407">
              <a:extLst>
                <a:ext uri="{FF2B5EF4-FFF2-40B4-BE49-F238E27FC236}">
                  <a16:creationId xmlns:a16="http://schemas.microsoft.com/office/drawing/2014/main" id="{8E559D22-0918-7EEC-E80F-B38F9AF837BA}"/>
                </a:ext>
              </a:extLst>
            </p:cNvPr>
            <p:cNvSpPr/>
            <p:nvPr/>
          </p:nvSpPr>
          <p:spPr>
            <a:xfrm>
              <a:off x="-60672650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9" name="Ellipse 1408">
              <a:extLst>
                <a:ext uri="{FF2B5EF4-FFF2-40B4-BE49-F238E27FC236}">
                  <a16:creationId xmlns:a16="http://schemas.microsoft.com/office/drawing/2014/main" id="{C0F7C492-7383-D5E3-7D86-848F36256735}"/>
                </a:ext>
              </a:extLst>
            </p:cNvPr>
            <p:cNvSpPr/>
            <p:nvPr/>
          </p:nvSpPr>
          <p:spPr>
            <a:xfrm>
              <a:off x="-57805555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0" name="Ellipse 1409">
              <a:extLst>
                <a:ext uri="{FF2B5EF4-FFF2-40B4-BE49-F238E27FC236}">
                  <a16:creationId xmlns:a16="http://schemas.microsoft.com/office/drawing/2014/main" id="{7F17FFFF-3EFC-9284-F26E-7F79F7A65A42}"/>
                </a:ext>
              </a:extLst>
            </p:cNvPr>
            <p:cNvSpPr/>
            <p:nvPr/>
          </p:nvSpPr>
          <p:spPr>
            <a:xfrm>
              <a:off x="-61125230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1" name="Ellipse 1410">
              <a:extLst>
                <a:ext uri="{FF2B5EF4-FFF2-40B4-BE49-F238E27FC236}">
                  <a16:creationId xmlns:a16="http://schemas.microsoft.com/office/drawing/2014/main" id="{03490E94-25B7-9C55-5841-BE6B740960D9}"/>
                </a:ext>
              </a:extLst>
            </p:cNvPr>
            <p:cNvSpPr/>
            <p:nvPr/>
          </p:nvSpPr>
          <p:spPr>
            <a:xfrm>
              <a:off x="-60635270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2" name="Ellipse 1411">
              <a:extLst>
                <a:ext uri="{FF2B5EF4-FFF2-40B4-BE49-F238E27FC236}">
                  <a16:creationId xmlns:a16="http://schemas.microsoft.com/office/drawing/2014/main" id="{33EC5475-A374-F2CE-EC9A-DC03CE861F9E}"/>
                </a:ext>
              </a:extLst>
            </p:cNvPr>
            <p:cNvSpPr/>
            <p:nvPr/>
          </p:nvSpPr>
          <p:spPr>
            <a:xfrm>
              <a:off x="-60559545" y="-70975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3" name="Ellipse 1412">
              <a:extLst>
                <a:ext uri="{FF2B5EF4-FFF2-40B4-BE49-F238E27FC236}">
                  <a16:creationId xmlns:a16="http://schemas.microsoft.com/office/drawing/2014/main" id="{11F2859A-34DD-12A1-2601-4D00F4225496}"/>
                </a:ext>
              </a:extLst>
            </p:cNvPr>
            <p:cNvSpPr/>
            <p:nvPr/>
          </p:nvSpPr>
          <p:spPr>
            <a:xfrm>
              <a:off x="-6048373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4" name="Ellipse 1413">
              <a:extLst>
                <a:ext uri="{FF2B5EF4-FFF2-40B4-BE49-F238E27FC236}">
                  <a16:creationId xmlns:a16="http://schemas.microsoft.com/office/drawing/2014/main" id="{53416B3C-D9ED-524A-5742-0803B5B2E259}"/>
                </a:ext>
              </a:extLst>
            </p:cNvPr>
            <p:cNvSpPr/>
            <p:nvPr/>
          </p:nvSpPr>
          <p:spPr>
            <a:xfrm>
              <a:off x="-57881522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5" name="Ellipse 1414">
              <a:extLst>
                <a:ext uri="{FF2B5EF4-FFF2-40B4-BE49-F238E27FC236}">
                  <a16:creationId xmlns:a16="http://schemas.microsoft.com/office/drawing/2014/main" id="{CD2D06D4-DBCA-E75E-67ED-F6F7BDBB569D}"/>
                </a:ext>
              </a:extLst>
            </p:cNvPr>
            <p:cNvSpPr/>
            <p:nvPr/>
          </p:nvSpPr>
          <p:spPr>
            <a:xfrm>
              <a:off x="-61577811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6" name="Ellipse 1415">
              <a:extLst>
                <a:ext uri="{FF2B5EF4-FFF2-40B4-BE49-F238E27FC236}">
                  <a16:creationId xmlns:a16="http://schemas.microsoft.com/office/drawing/2014/main" id="{B3FA7A63-C42D-785C-D87C-4FF3E9DA7C0F}"/>
                </a:ext>
              </a:extLst>
            </p:cNvPr>
            <p:cNvSpPr/>
            <p:nvPr/>
          </p:nvSpPr>
          <p:spPr>
            <a:xfrm>
              <a:off x="-5795708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7" name="Ellipse 1416">
              <a:extLst>
                <a:ext uri="{FF2B5EF4-FFF2-40B4-BE49-F238E27FC236}">
                  <a16:creationId xmlns:a16="http://schemas.microsoft.com/office/drawing/2014/main" id="{BCAF429A-2CE6-C1C7-0BD6-B17C1AFFB5E8}"/>
                </a:ext>
              </a:extLst>
            </p:cNvPr>
            <p:cNvSpPr/>
            <p:nvPr/>
          </p:nvSpPr>
          <p:spPr>
            <a:xfrm>
              <a:off x="-6018260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8" name="Ellipse 1417">
              <a:extLst>
                <a:ext uri="{FF2B5EF4-FFF2-40B4-BE49-F238E27FC236}">
                  <a16:creationId xmlns:a16="http://schemas.microsoft.com/office/drawing/2014/main" id="{400FA5E6-EEB5-5882-2CAA-B4A7223088FB}"/>
                </a:ext>
              </a:extLst>
            </p:cNvPr>
            <p:cNvSpPr/>
            <p:nvPr/>
          </p:nvSpPr>
          <p:spPr>
            <a:xfrm>
              <a:off x="-60106965" y="-70975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9" name="Ellipse 1418">
              <a:extLst>
                <a:ext uri="{FF2B5EF4-FFF2-40B4-BE49-F238E27FC236}">
                  <a16:creationId xmlns:a16="http://schemas.microsoft.com/office/drawing/2014/main" id="{B7A76B93-377D-7151-D7C9-6DACD7D8965C}"/>
                </a:ext>
              </a:extLst>
            </p:cNvPr>
            <p:cNvSpPr/>
            <p:nvPr/>
          </p:nvSpPr>
          <p:spPr>
            <a:xfrm>
              <a:off x="-6003115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0" name="Ellipse 1419">
              <a:extLst>
                <a:ext uri="{FF2B5EF4-FFF2-40B4-BE49-F238E27FC236}">
                  <a16:creationId xmlns:a16="http://schemas.microsoft.com/office/drawing/2014/main" id="{464E5AF2-108C-6829-8621-FB4774FD3C96}"/>
                </a:ext>
              </a:extLst>
            </p:cNvPr>
            <p:cNvSpPr/>
            <p:nvPr/>
          </p:nvSpPr>
          <p:spPr>
            <a:xfrm>
              <a:off x="-62030391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1" name="Ellipse 1420">
              <a:extLst>
                <a:ext uri="{FF2B5EF4-FFF2-40B4-BE49-F238E27FC236}">
                  <a16:creationId xmlns:a16="http://schemas.microsoft.com/office/drawing/2014/main" id="{3A1E22C0-5957-7BC1-D388-8B3F00B568A8}"/>
                </a:ext>
              </a:extLst>
            </p:cNvPr>
            <p:cNvSpPr/>
            <p:nvPr/>
          </p:nvSpPr>
          <p:spPr>
            <a:xfrm>
              <a:off x="-57843257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2" name="Ellipse 1421">
              <a:extLst>
                <a:ext uri="{FF2B5EF4-FFF2-40B4-BE49-F238E27FC236}">
                  <a16:creationId xmlns:a16="http://schemas.microsoft.com/office/drawing/2014/main" id="{FD738262-BB18-9008-140E-182EF7B10AA0}"/>
                </a:ext>
              </a:extLst>
            </p:cNvPr>
            <p:cNvSpPr/>
            <p:nvPr/>
          </p:nvSpPr>
          <p:spPr>
            <a:xfrm>
              <a:off x="-58032329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3" name="Ellipse 1422">
              <a:extLst>
                <a:ext uri="{FF2B5EF4-FFF2-40B4-BE49-F238E27FC236}">
                  <a16:creationId xmlns:a16="http://schemas.microsoft.com/office/drawing/2014/main" id="{C948A4F0-5E05-4CD6-ECB2-127CD10A98F7}"/>
                </a:ext>
              </a:extLst>
            </p:cNvPr>
            <p:cNvSpPr/>
            <p:nvPr/>
          </p:nvSpPr>
          <p:spPr>
            <a:xfrm>
              <a:off x="-5973002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4" name="Ellipse 1423">
              <a:extLst>
                <a:ext uri="{FF2B5EF4-FFF2-40B4-BE49-F238E27FC236}">
                  <a16:creationId xmlns:a16="http://schemas.microsoft.com/office/drawing/2014/main" id="{A9A3B0B4-AA2B-9717-21A1-7E142641E5A1}"/>
                </a:ext>
              </a:extLst>
            </p:cNvPr>
            <p:cNvSpPr/>
            <p:nvPr/>
          </p:nvSpPr>
          <p:spPr>
            <a:xfrm>
              <a:off x="-59654384" y="-709752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5" name="Ellipse 1424">
              <a:extLst>
                <a:ext uri="{FF2B5EF4-FFF2-40B4-BE49-F238E27FC236}">
                  <a16:creationId xmlns:a16="http://schemas.microsoft.com/office/drawing/2014/main" id="{A3F3956D-B37D-77DF-EAD5-F28F910E5B98}"/>
                </a:ext>
              </a:extLst>
            </p:cNvPr>
            <p:cNvSpPr/>
            <p:nvPr/>
          </p:nvSpPr>
          <p:spPr>
            <a:xfrm>
              <a:off x="-59691844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6" name="Ellipse 1425">
              <a:extLst>
                <a:ext uri="{FF2B5EF4-FFF2-40B4-BE49-F238E27FC236}">
                  <a16:creationId xmlns:a16="http://schemas.microsoft.com/office/drawing/2014/main" id="{E35916D2-94AF-B40D-37A0-D79F215BE57D}"/>
                </a:ext>
              </a:extLst>
            </p:cNvPr>
            <p:cNvSpPr/>
            <p:nvPr/>
          </p:nvSpPr>
          <p:spPr>
            <a:xfrm>
              <a:off x="-58258216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7" name="Ellipse 1426">
              <a:extLst>
                <a:ext uri="{FF2B5EF4-FFF2-40B4-BE49-F238E27FC236}">
                  <a16:creationId xmlns:a16="http://schemas.microsoft.com/office/drawing/2014/main" id="{DDF1B018-CC6C-5D3E-BBD0-06C462FA4251}"/>
                </a:ext>
              </a:extLst>
            </p:cNvPr>
            <p:cNvSpPr/>
            <p:nvPr/>
          </p:nvSpPr>
          <p:spPr>
            <a:xfrm>
              <a:off x="-58334103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8" name="Ellipse 1427">
              <a:extLst>
                <a:ext uri="{FF2B5EF4-FFF2-40B4-BE49-F238E27FC236}">
                  <a16:creationId xmlns:a16="http://schemas.microsoft.com/office/drawing/2014/main" id="{63AB87BE-8C12-CEC1-E399-B4486FB4AC6E}"/>
                </a:ext>
              </a:extLst>
            </p:cNvPr>
            <p:cNvSpPr/>
            <p:nvPr/>
          </p:nvSpPr>
          <p:spPr>
            <a:xfrm>
              <a:off x="-58824707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9" name="Ellipse 1428">
              <a:extLst>
                <a:ext uri="{FF2B5EF4-FFF2-40B4-BE49-F238E27FC236}">
                  <a16:creationId xmlns:a16="http://schemas.microsoft.com/office/drawing/2014/main" id="{4BC6846E-F190-CC45-0271-06FC79702114}"/>
                </a:ext>
              </a:extLst>
            </p:cNvPr>
            <p:cNvSpPr/>
            <p:nvPr/>
          </p:nvSpPr>
          <p:spPr>
            <a:xfrm>
              <a:off x="-59277449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0" name="Ellipse 1429">
              <a:extLst>
                <a:ext uri="{FF2B5EF4-FFF2-40B4-BE49-F238E27FC236}">
                  <a16:creationId xmlns:a16="http://schemas.microsoft.com/office/drawing/2014/main" id="{6FCFBA77-800B-3756-7E36-F3F070E96ADF}"/>
                </a:ext>
              </a:extLst>
            </p:cNvPr>
            <p:cNvSpPr/>
            <p:nvPr/>
          </p:nvSpPr>
          <p:spPr>
            <a:xfrm>
              <a:off x="-5840966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1" name="Ellipse 1430">
              <a:extLst>
                <a:ext uri="{FF2B5EF4-FFF2-40B4-BE49-F238E27FC236}">
                  <a16:creationId xmlns:a16="http://schemas.microsoft.com/office/drawing/2014/main" id="{29F7E40F-61EB-3E52-1C9E-CE67D95A4918}"/>
                </a:ext>
              </a:extLst>
            </p:cNvPr>
            <p:cNvSpPr/>
            <p:nvPr/>
          </p:nvSpPr>
          <p:spPr>
            <a:xfrm>
              <a:off x="-59615957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2" name="Ellipse 1431">
              <a:extLst>
                <a:ext uri="{FF2B5EF4-FFF2-40B4-BE49-F238E27FC236}">
                  <a16:creationId xmlns:a16="http://schemas.microsoft.com/office/drawing/2014/main" id="{81EC8F50-7D37-F9D9-C4C2-F6D757DDE3CD}"/>
                </a:ext>
              </a:extLst>
            </p:cNvPr>
            <p:cNvSpPr/>
            <p:nvPr/>
          </p:nvSpPr>
          <p:spPr>
            <a:xfrm>
              <a:off x="-59277287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3" name="Ellipse 1432">
              <a:extLst>
                <a:ext uri="{FF2B5EF4-FFF2-40B4-BE49-F238E27FC236}">
                  <a16:creationId xmlns:a16="http://schemas.microsoft.com/office/drawing/2014/main" id="{3F371936-E27F-9D10-C7D7-06BD63B8AC49}"/>
                </a:ext>
              </a:extLst>
            </p:cNvPr>
            <p:cNvSpPr/>
            <p:nvPr/>
          </p:nvSpPr>
          <p:spPr>
            <a:xfrm>
              <a:off x="-58635716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4" name="Ellipse 1433">
              <a:extLst>
                <a:ext uri="{FF2B5EF4-FFF2-40B4-BE49-F238E27FC236}">
                  <a16:creationId xmlns:a16="http://schemas.microsoft.com/office/drawing/2014/main" id="{65BE7408-CBA2-D461-A3AA-915CC0C7A87E}"/>
                </a:ext>
              </a:extLst>
            </p:cNvPr>
            <p:cNvSpPr/>
            <p:nvPr/>
          </p:nvSpPr>
          <p:spPr>
            <a:xfrm>
              <a:off x="-59729868" y="-748936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5" name="Ellipse 1434">
              <a:extLst>
                <a:ext uri="{FF2B5EF4-FFF2-40B4-BE49-F238E27FC236}">
                  <a16:creationId xmlns:a16="http://schemas.microsoft.com/office/drawing/2014/main" id="{2DD2C102-C2FC-2297-9A82-CF1ED9148701}"/>
                </a:ext>
              </a:extLst>
            </p:cNvPr>
            <p:cNvSpPr/>
            <p:nvPr/>
          </p:nvSpPr>
          <p:spPr>
            <a:xfrm>
              <a:off x="-58824868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6" name="Ellipse 1435">
              <a:extLst>
                <a:ext uri="{FF2B5EF4-FFF2-40B4-BE49-F238E27FC236}">
                  <a16:creationId xmlns:a16="http://schemas.microsoft.com/office/drawing/2014/main" id="{30688C34-66B5-4840-9979-A12FADF88AD0}"/>
                </a:ext>
              </a:extLst>
            </p:cNvPr>
            <p:cNvSpPr/>
            <p:nvPr/>
          </p:nvSpPr>
          <p:spPr>
            <a:xfrm>
              <a:off x="-5871079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7" name="Ellipse 1436">
              <a:extLst>
                <a:ext uri="{FF2B5EF4-FFF2-40B4-BE49-F238E27FC236}">
                  <a16:creationId xmlns:a16="http://schemas.microsoft.com/office/drawing/2014/main" id="{CD83AE22-4DB0-53D4-1CBB-8F828CB05E06}"/>
                </a:ext>
              </a:extLst>
            </p:cNvPr>
            <p:cNvSpPr/>
            <p:nvPr/>
          </p:nvSpPr>
          <p:spPr>
            <a:xfrm>
              <a:off x="-58786683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8" name="Ellipse 1437">
              <a:extLst>
                <a:ext uri="{FF2B5EF4-FFF2-40B4-BE49-F238E27FC236}">
                  <a16:creationId xmlns:a16="http://schemas.microsoft.com/office/drawing/2014/main" id="{B69CC2A0-7E57-3DC0-9CC2-1BB9FA2F1F0C}"/>
                </a:ext>
              </a:extLst>
            </p:cNvPr>
            <p:cNvSpPr/>
            <p:nvPr/>
          </p:nvSpPr>
          <p:spPr>
            <a:xfrm>
              <a:off x="-58862248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9" name="Ellipse 1438">
              <a:extLst>
                <a:ext uri="{FF2B5EF4-FFF2-40B4-BE49-F238E27FC236}">
                  <a16:creationId xmlns:a16="http://schemas.microsoft.com/office/drawing/2014/main" id="{FED039DC-1424-AC7E-A6F1-78F947A44139}"/>
                </a:ext>
              </a:extLst>
            </p:cNvPr>
            <p:cNvSpPr/>
            <p:nvPr/>
          </p:nvSpPr>
          <p:spPr>
            <a:xfrm>
              <a:off x="-59540876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0" name="Ellipse 1439">
              <a:extLst>
                <a:ext uri="{FF2B5EF4-FFF2-40B4-BE49-F238E27FC236}">
                  <a16:creationId xmlns:a16="http://schemas.microsoft.com/office/drawing/2014/main" id="{CDBED8CE-D96A-CAA8-DDF7-F378FDBA6298}"/>
                </a:ext>
              </a:extLst>
            </p:cNvPr>
            <p:cNvSpPr/>
            <p:nvPr/>
          </p:nvSpPr>
          <p:spPr>
            <a:xfrm>
              <a:off x="-55656564" y="-461604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1" name="Ellipse 1440">
              <a:extLst>
                <a:ext uri="{FF2B5EF4-FFF2-40B4-BE49-F238E27FC236}">
                  <a16:creationId xmlns:a16="http://schemas.microsoft.com/office/drawing/2014/main" id="{28E6F92C-3507-2E5B-7524-696F90472E12}"/>
                </a:ext>
              </a:extLst>
            </p:cNvPr>
            <p:cNvSpPr/>
            <p:nvPr/>
          </p:nvSpPr>
          <p:spPr>
            <a:xfrm>
              <a:off x="-59088296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2" name="Ellipse 1441">
              <a:extLst>
                <a:ext uri="{FF2B5EF4-FFF2-40B4-BE49-F238E27FC236}">
                  <a16:creationId xmlns:a16="http://schemas.microsoft.com/office/drawing/2014/main" id="{389F9E00-AF53-89F0-4CD4-4E7F3F9230EB}"/>
                </a:ext>
              </a:extLst>
            </p:cNvPr>
            <p:cNvSpPr/>
            <p:nvPr/>
          </p:nvSpPr>
          <p:spPr>
            <a:xfrm>
              <a:off x="-59163377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3" name="Ellipse 1442">
              <a:extLst>
                <a:ext uri="{FF2B5EF4-FFF2-40B4-BE49-F238E27FC236}">
                  <a16:creationId xmlns:a16="http://schemas.microsoft.com/office/drawing/2014/main" id="{16F34F8D-9685-6C89-2390-8C641B28BFF4}"/>
                </a:ext>
              </a:extLst>
            </p:cNvPr>
            <p:cNvSpPr/>
            <p:nvPr/>
          </p:nvSpPr>
          <p:spPr>
            <a:xfrm>
              <a:off x="-59239264" y="-637925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4" name="Ellipse 1443">
              <a:extLst>
                <a:ext uri="{FF2B5EF4-FFF2-40B4-BE49-F238E27FC236}">
                  <a16:creationId xmlns:a16="http://schemas.microsoft.com/office/drawing/2014/main" id="{E30F2F37-FFCD-D6E3-F3F0-E528A19A1083}"/>
                </a:ext>
              </a:extLst>
            </p:cNvPr>
            <p:cNvSpPr/>
            <p:nvPr/>
          </p:nvSpPr>
          <p:spPr>
            <a:xfrm>
              <a:off x="-57805555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5" name="Ellipse 1444">
              <a:extLst>
                <a:ext uri="{FF2B5EF4-FFF2-40B4-BE49-F238E27FC236}">
                  <a16:creationId xmlns:a16="http://schemas.microsoft.com/office/drawing/2014/main" id="{9639F253-B9A3-CFC2-DC4D-ED3B4E2AD653}"/>
                </a:ext>
              </a:extLst>
            </p:cNvPr>
            <p:cNvSpPr/>
            <p:nvPr/>
          </p:nvSpPr>
          <p:spPr>
            <a:xfrm>
              <a:off x="-59314828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6" name="Ellipse 1445">
              <a:extLst>
                <a:ext uri="{FF2B5EF4-FFF2-40B4-BE49-F238E27FC236}">
                  <a16:creationId xmlns:a16="http://schemas.microsoft.com/office/drawing/2014/main" id="{21B1C493-5AFF-D732-0575-09A00968E790}"/>
                </a:ext>
              </a:extLst>
            </p:cNvPr>
            <p:cNvSpPr/>
            <p:nvPr/>
          </p:nvSpPr>
          <p:spPr>
            <a:xfrm>
              <a:off x="-57957248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7" name="Ellipse 1446">
              <a:extLst>
                <a:ext uri="{FF2B5EF4-FFF2-40B4-BE49-F238E27FC236}">
                  <a16:creationId xmlns:a16="http://schemas.microsoft.com/office/drawing/2014/main" id="{B8DD8671-2F14-40EF-63AC-87B2901970BE}"/>
                </a:ext>
              </a:extLst>
            </p:cNvPr>
            <p:cNvSpPr/>
            <p:nvPr/>
          </p:nvSpPr>
          <p:spPr>
            <a:xfrm>
              <a:off x="-59540876" y="-637965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8" name="Ellipse 1447">
              <a:extLst>
                <a:ext uri="{FF2B5EF4-FFF2-40B4-BE49-F238E27FC236}">
                  <a16:creationId xmlns:a16="http://schemas.microsoft.com/office/drawing/2014/main" id="{7DDD2C6E-31C4-59DE-21B6-EB3AD3998558}"/>
                </a:ext>
              </a:extLst>
            </p:cNvPr>
            <p:cNvSpPr/>
            <p:nvPr/>
          </p:nvSpPr>
          <p:spPr>
            <a:xfrm>
              <a:off x="-57842935" y="-709768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9" name="Ellipse 1448">
              <a:extLst>
                <a:ext uri="{FF2B5EF4-FFF2-40B4-BE49-F238E27FC236}">
                  <a16:creationId xmlns:a16="http://schemas.microsoft.com/office/drawing/2014/main" id="{7C7587EC-C2D6-6050-4EFF-957767EB6378}"/>
                </a:ext>
              </a:extLst>
            </p:cNvPr>
            <p:cNvSpPr/>
            <p:nvPr/>
          </p:nvSpPr>
          <p:spPr>
            <a:xfrm>
              <a:off x="-58258216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0" name="Ellipse 1449">
              <a:extLst>
                <a:ext uri="{FF2B5EF4-FFF2-40B4-BE49-F238E27FC236}">
                  <a16:creationId xmlns:a16="http://schemas.microsoft.com/office/drawing/2014/main" id="{08ECBAA8-43E2-63ED-1CFF-5665A32D18F5}"/>
                </a:ext>
              </a:extLst>
            </p:cNvPr>
            <p:cNvSpPr/>
            <p:nvPr/>
          </p:nvSpPr>
          <p:spPr>
            <a:xfrm>
              <a:off x="-55693782" y="-468081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1" name="Ellipse 1450">
              <a:extLst>
                <a:ext uri="{FF2B5EF4-FFF2-40B4-BE49-F238E27FC236}">
                  <a16:creationId xmlns:a16="http://schemas.microsoft.com/office/drawing/2014/main" id="{27302493-F3A7-7D71-BEC8-636C3B9EFB36}"/>
                </a:ext>
              </a:extLst>
            </p:cNvPr>
            <p:cNvSpPr/>
            <p:nvPr/>
          </p:nvSpPr>
          <p:spPr>
            <a:xfrm>
              <a:off x="-58409828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2" name="Ellipse 1451">
              <a:extLst>
                <a:ext uri="{FF2B5EF4-FFF2-40B4-BE49-F238E27FC236}">
                  <a16:creationId xmlns:a16="http://schemas.microsoft.com/office/drawing/2014/main" id="{3D38BEDA-C83C-65BB-96AC-C7C76F9FB744}"/>
                </a:ext>
              </a:extLst>
            </p:cNvPr>
            <p:cNvSpPr/>
            <p:nvPr/>
          </p:nvSpPr>
          <p:spPr>
            <a:xfrm>
              <a:off x="-58710797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3" name="Ellipse 1452">
              <a:extLst>
                <a:ext uri="{FF2B5EF4-FFF2-40B4-BE49-F238E27FC236}">
                  <a16:creationId xmlns:a16="http://schemas.microsoft.com/office/drawing/2014/main" id="{D3BDE1C8-EC1E-548D-996D-DC425F006963}"/>
                </a:ext>
              </a:extLst>
            </p:cNvPr>
            <p:cNvSpPr/>
            <p:nvPr/>
          </p:nvSpPr>
          <p:spPr>
            <a:xfrm>
              <a:off x="-59314828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4" name="Ellipse 1453">
              <a:extLst>
                <a:ext uri="{FF2B5EF4-FFF2-40B4-BE49-F238E27FC236}">
                  <a16:creationId xmlns:a16="http://schemas.microsoft.com/office/drawing/2014/main" id="{DFDFC386-1377-39DE-0C4E-8B4C0FB2BB2D}"/>
                </a:ext>
              </a:extLst>
            </p:cNvPr>
            <p:cNvSpPr/>
            <p:nvPr/>
          </p:nvSpPr>
          <p:spPr>
            <a:xfrm>
              <a:off x="-59239264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5" name="Ellipse 1454">
              <a:extLst>
                <a:ext uri="{FF2B5EF4-FFF2-40B4-BE49-F238E27FC236}">
                  <a16:creationId xmlns:a16="http://schemas.microsoft.com/office/drawing/2014/main" id="{6D398BA8-F161-BC9C-9B81-E04C649B3F01}"/>
                </a:ext>
              </a:extLst>
            </p:cNvPr>
            <p:cNvSpPr/>
            <p:nvPr/>
          </p:nvSpPr>
          <p:spPr>
            <a:xfrm>
              <a:off x="-61577811" y="-637949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6" name="Ellipse 1455">
              <a:extLst>
                <a:ext uri="{FF2B5EF4-FFF2-40B4-BE49-F238E27FC236}">
                  <a16:creationId xmlns:a16="http://schemas.microsoft.com/office/drawing/2014/main" id="{EA064D38-0C54-69E2-2731-3E3BF193E03B}"/>
                </a:ext>
              </a:extLst>
            </p:cNvPr>
            <p:cNvSpPr/>
            <p:nvPr/>
          </p:nvSpPr>
          <p:spPr>
            <a:xfrm>
              <a:off x="-58862409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7" name="Ellipse 1456">
              <a:extLst>
                <a:ext uri="{FF2B5EF4-FFF2-40B4-BE49-F238E27FC236}">
                  <a16:creationId xmlns:a16="http://schemas.microsoft.com/office/drawing/2014/main" id="{3AE11BFD-8990-4C2C-2828-AAD16D2F03F4}"/>
                </a:ext>
              </a:extLst>
            </p:cNvPr>
            <p:cNvSpPr/>
            <p:nvPr/>
          </p:nvSpPr>
          <p:spPr>
            <a:xfrm>
              <a:off x="-59163377" y="-755478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8" name="Ellipse 1457">
              <a:extLst>
                <a:ext uri="{FF2B5EF4-FFF2-40B4-BE49-F238E27FC236}">
                  <a16:creationId xmlns:a16="http://schemas.microsoft.com/office/drawing/2014/main" id="{7BDB9D3B-E094-89DF-5DBB-41BBCBA19748}"/>
                </a:ext>
              </a:extLst>
            </p:cNvPr>
            <p:cNvSpPr/>
            <p:nvPr/>
          </p:nvSpPr>
          <p:spPr>
            <a:xfrm>
              <a:off x="-55543217" y="-468105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9" name="Ellipse 1458">
              <a:extLst>
                <a:ext uri="{FF2B5EF4-FFF2-40B4-BE49-F238E27FC236}">
                  <a16:creationId xmlns:a16="http://schemas.microsoft.com/office/drawing/2014/main" id="{22B9C74C-1B07-BF35-C0B9-7EF03D6B8ED9}"/>
                </a:ext>
              </a:extLst>
            </p:cNvPr>
            <p:cNvSpPr/>
            <p:nvPr/>
          </p:nvSpPr>
          <p:spPr>
            <a:xfrm>
              <a:off x="-59163377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0" name="Ellipse 1459">
              <a:extLst>
                <a:ext uri="{FF2B5EF4-FFF2-40B4-BE49-F238E27FC236}">
                  <a16:creationId xmlns:a16="http://schemas.microsoft.com/office/drawing/2014/main" id="{D78D18EA-6732-78F6-F341-1070ED6A8665}"/>
                </a:ext>
              </a:extLst>
            </p:cNvPr>
            <p:cNvSpPr/>
            <p:nvPr/>
          </p:nvSpPr>
          <p:spPr>
            <a:xfrm>
              <a:off x="-59088296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1" name="Ellipse 1460">
              <a:extLst>
                <a:ext uri="{FF2B5EF4-FFF2-40B4-BE49-F238E27FC236}">
                  <a16:creationId xmlns:a16="http://schemas.microsoft.com/office/drawing/2014/main" id="{3CAC70C9-890B-0E13-4C9C-8300BD02DE9B}"/>
                </a:ext>
              </a:extLst>
            </p:cNvPr>
            <p:cNvSpPr/>
            <p:nvPr/>
          </p:nvSpPr>
          <p:spPr>
            <a:xfrm>
              <a:off x="-58862248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2" name="Ellipse 1461">
              <a:extLst>
                <a:ext uri="{FF2B5EF4-FFF2-40B4-BE49-F238E27FC236}">
                  <a16:creationId xmlns:a16="http://schemas.microsoft.com/office/drawing/2014/main" id="{F54A3AA0-DB99-DD86-C4D0-44726FD84AC9}"/>
                </a:ext>
              </a:extLst>
            </p:cNvPr>
            <p:cNvSpPr/>
            <p:nvPr/>
          </p:nvSpPr>
          <p:spPr>
            <a:xfrm>
              <a:off x="-58786683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3" name="Ellipse 1462">
              <a:extLst>
                <a:ext uri="{FF2B5EF4-FFF2-40B4-BE49-F238E27FC236}">
                  <a16:creationId xmlns:a16="http://schemas.microsoft.com/office/drawing/2014/main" id="{A52E8DE3-38D1-EFF2-4BF9-67C540D9B259}"/>
                </a:ext>
              </a:extLst>
            </p:cNvPr>
            <p:cNvSpPr/>
            <p:nvPr/>
          </p:nvSpPr>
          <p:spPr>
            <a:xfrm>
              <a:off x="-58710797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4" name="Ellipse 1463">
              <a:extLst>
                <a:ext uri="{FF2B5EF4-FFF2-40B4-BE49-F238E27FC236}">
                  <a16:creationId xmlns:a16="http://schemas.microsoft.com/office/drawing/2014/main" id="{1F50E74D-DF35-B891-1865-2D8997EA654C}"/>
                </a:ext>
              </a:extLst>
            </p:cNvPr>
            <p:cNvSpPr/>
            <p:nvPr/>
          </p:nvSpPr>
          <p:spPr>
            <a:xfrm>
              <a:off x="-61050310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5" name="Ellipse 1464">
              <a:extLst>
                <a:ext uri="{FF2B5EF4-FFF2-40B4-BE49-F238E27FC236}">
                  <a16:creationId xmlns:a16="http://schemas.microsoft.com/office/drawing/2014/main" id="{140D0EFB-EF0B-61F3-D6B6-96030A6A2598}"/>
                </a:ext>
              </a:extLst>
            </p:cNvPr>
            <p:cNvSpPr/>
            <p:nvPr/>
          </p:nvSpPr>
          <p:spPr>
            <a:xfrm>
              <a:off x="-58635716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6" name="Ellipse 1465">
              <a:extLst>
                <a:ext uri="{FF2B5EF4-FFF2-40B4-BE49-F238E27FC236}">
                  <a16:creationId xmlns:a16="http://schemas.microsoft.com/office/drawing/2014/main" id="{60B84926-996A-5622-A31F-3AC874E904AD}"/>
                </a:ext>
              </a:extLst>
            </p:cNvPr>
            <p:cNvSpPr/>
            <p:nvPr/>
          </p:nvSpPr>
          <p:spPr>
            <a:xfrm>
              <a:off x="-58484909" y="-833903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7" name="Ellipse 1466">
              <a:extLst>
                <a:ext uri="{FF2B5EF4-FFF2-40B4-BE49-F238E27FC236}">
                  <a16:creationId xmlns:a16="http://schemas.microsoft.com/office/drawing/2014/main" id="{335780D7-31B6-512B-B9C5-E24A04FE80CE}"/>
                </a:ext>
              </a:extLst>
            </p:cNvPr>
            <p:cNvSpPr/>
            <p:nvPr/>
          </p:nvSpPr>
          <p:spPr>
            <a:xfrm>
              <a:off x="-61426682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8" name="Ellipse 1467">
              <a:extLst>
                <a:ext uri="{FF2B5EF4-FFF2-40B4-BE49-F238E27FC236}">
                  <a16:creationId xmlns:a16="http://schemas.microsoft.com/office/drawing/2014/main" id="{C6D4255F-13DD-801F-3C2D-E4904A95F522}"/>
                </a:ext>
              </a:extLst>
            </p:cNvPr>
            <p:cNvSpPr/>
            <p:nvPr/>
          </p:nvSpPr>
          <p:spPr>
            <a:xfrm>
              <a:off x="-61502891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9" name="Ellipse 1468">
              <a:extLst>
                <a:ext uri="{FF2B5EF4-FFF2-40B4-BE49-F238E27FC236}">
                  <a16:creationId xmlns:a16="http://schemas.microsoft.com/office/drawing/2014/main" id="{2962065E-2C2E-DE10-E3C2-147B6FA19D29}"/>
                </a:ext>
              </a:extLst>
            </p:cNvPr>
            <p:cNvSpPr/>
            <p:nvPr/>
          </p:nvSpPr>
          <p:spPr>
            <a:xfrm>
              <a:off x="-61879262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0" name="Ellipse 1469">
              <a:extLst>
                <a:ext uri="{FF2B5EF4-FFF2-40B4-BE49-F238E27FC236}">
                  <a16:creationId xmlns:a16="http://schemas.microsoft.com/office/drawing/2014/main" id="{3B5229F6-4CD5-405E-D2D0-C0D1D0FDBF2E}"/>
                </a:ext>
              </a:extLst>
            </p:cNvPr>
            <p:cNvSpPr/>
            <p:nvPr/>
          </p:nvSpPr>
          <p:spPr>
            <a:xfrm>
              <a:off x="-61955471" y="-755510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1" name="Ellipse 1470">
              <a:extLst>
                <a:ext uri="{FF2B5EF4-FFF2-40B4-BE49-F238E27FC236}">
                  <a16:creationId xmlns:a16="http://schemas.microsoft.com/office/drawing/2014/main" id="{98763721-F10B-9204-A27B-D8E732754E48}"/>
                </a:ext>
              </a:extLst>
            </p:cNvPr>
            <p:cNvSpPr/>
            <p:nvPr/>
          </p:nvSpPr>
          <p:spPr>
            <a:xfrm>
              <a:off x="-58409667" y="-833887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2" name="Ellipse 1471">
              <a:extLst>
                <a:ext uri="{FF2B5EF4-FFF2-40B4-BE49-F238E27FC236}">
                  <a16:creationId xmlns:a16="http://schemas.microsoft.com/office/drawing/2014/main" id="{01A08D94-FEFB-BFA5-E11E-266A181BD507}"/>
                </a:ext>
              </a:extLst>
            </p:cNvPr>
            <p:cNvSpPr/>
            <p:nvPr/>
          </p:nvSpPr>
          <p:spPr>
            <a:xfrm>
              <a:off x="-58334103" y="-833862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3" name="Ellipse 1472">
              <a:extLst>
                <a:ext uri="{FF2B5EF4-FFF2-40B4-BE49-F238E27FC236}">
                  <a16:creationId xmlns:a16="http://schemas.microsoft.com/office/drawing/2014/main" id="{A56816C1-366D-6062-3782-CCE959CC84ED}"/>
                </a:ext>
              </a:extLst>
            </p:cNvPr>
            <p:cNvSpPr/>
            <p:nvPr/>
          </p:nvSpPr>
          <p:spPr>
            <a:xfrm>
              <a:off x="-58258216" y="-833895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4" name="Ellipse 1473">
              <a:extLst>
                <a:ext uri="{FF2B5EF4-FFF2-40B4-BE49-F238E27FC236}">
                  <a16:creationId xmlns:a16="http://schemas.microsoft.com/office/drawing/2014/main" id="{AA698EC7-49FA-5947-33BA-ED32E680F557}"/>
                </a:ext>
              </a:extLst>
            </p:cNvPr>
            <p:cNvSpPr/>
            <p:nvPr/>
          </p:nvSpPr>
          <p:spPr>
            <a:xfrm>
              <a:off x="-60182448" y="-827329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5" name="Ellipse 1474">
              <a:extLst>
                <a:ext uri="{FF2B5EF4-FFF2-40B4-BE49-F238E27FC236}">
                  <a16:creationId xmlns:a16="http://schemas.microsoft.com/office/drawing/2014/main" id="{49EDB691-9982-6E1A-7125-38560EE29786}"/>
                </a:ext>
              </a:extLst>
            </p:cNvPr>
            <p:cNvSpPr/>
            <p:nvPr/>
          </p:nvSpPr>
          <p:spPr>
            <a:xfrm>
              <a:off x="-59729868" y="-827329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6" name="Ellipse 1475">
              <a:extLst>
                <a:ext uri="{FF2B5EF4-FFF2-40B4-BE49-F238E27FC236}">
                  <a16:creationId xmlns:a16="http://schemas.microsoft.com/office/drawing/2014/main" id="{9F494B0E-BA89-3C45-36C7-E300FCDB64D5}"/>
                </a:ext>
              </a:extLst>
            </p:cNvPr>
            <p:cNvSpPr/>
            <p:nvPr/>
          </p:nvSpPr>
          <p:spPr>
            <a:xfrm>
              <a:off x="-59125998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7" name="Ellipse 1476">
              <a:extLst>
                <a:ext uri="{FF2B5EF4-FFF2-40B4-BE49-F238E27FC236}">
                  <a16:creationId xmlns:a16="http://schemas.microsoft.com/office/drawing/2014/main" id="{1477072A-AAF0-9C22-1CCB-C909FB724CDE}"/>
                </a:ext>
              </a:extLst>
            </p:cNvPr>
            <p:cNvSpPr/>
            <p:nvPr/>
          </p:nvSpPr>
          <p:spPr>
            <a:xfrm>
              <a:off x="-61502891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8" name="Ellipse 1477">
              <a:extLst>
                <a:ext uri="{FF2B5EF4-FFF2-40B4-BE49-F238E27FC236}">
                  <a16:creationId xmlns:a16="http://schemas.microsoft.com/office/drawing/2014/main" id="{84E2675D-D030-6569-146D-435AB22B7BCA}"/>
                </a:ext>
              </a:extLst>
            </p:cNvPr>
            <p:cNvSpPr/>
            <p:nvPr/>
          </p:nvSpPr>
          <p:spPr>
            <a:xfrm>
              <a:off x="-61426360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9" name="Ellipse 1478">
              <a:extLst>
                <a:ext uri="{FF2B5EF4-FFF2-40B4-BE49-F238E27FC236}">
                  <a16:creationId xmlns:a16="http://schemas.microsoft.com/office/drawing/2014/main" id="{CACF9E88-1822-47FC-C7B5-424D630C16C2}"/>
                </a:ext>
              </a:extLst>
            </p:cNvPr>
            <p:cNvSpPr/>
            <p:nvPr/>
          </p:nvSpPr>
          <p:spPr>
            <a:xfrm>
              <a:off x="-61050310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0" name="Ellipse 1479">
              <a:extLst>
                <a:ext uri="{FF2B5EF4-FFF2-40B4-BE49-F238E27FC236}">
                  <a16:creationId xmlns:a16="http://schemas.microsoft.com/office/drawing/2014/main" id="{EC81527E-CE71-22E6-ADE9-A3239CCB1684}"/>
                </a:ext>
              </a:extLst>
            </p:cNvPr>
            <p:cNvSpPr/>
            <p:nvPr/>
          </p:nvSpPr>
          <p:spPr>
            <a:xfrm>
              <a:off x="-59578578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1" name="Ellipse 1480">
              <a:extLst>
                <a:ext uri="{FF2B5EF4-FFF2-40B4-BE49-F238E27FC236}">
                  <a16:creationId xmlns:a16="http://schemas.microsoft.com/office/drawing/2014/main" id="{45C0E2F1-E85A-1E10-32FA-BFCAC02C3C78}"/>
                </a:ext>
              </a:extLst>
            </p:cNvPr>
            <p:cNvSpPr/>
            <p:nvPr/>
          </p:nvSpPr>
          <p:spPr>
            <a:xfrm>
              <a:off x="-60936319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2" name="Ellipse 1481">
              <a:extLst>
                <a:ext uri="{FF2B5EF4-FFF2-40B4-BE49-F238E27FC236}">
                  <a16:creationId xmlns:a16="http://schemas.microsoft.com/office/drawing/2014/main" id="{42B97060-8A3D-240D-465C-3955333DEBC5}"/>
                </a:ext>
              </a:extLst>
            </p:cNvPr>
            <p:cNvSpPr/>
            <p:nvPr/>
          </p:nvSpPr>
          <p:spPr>
            <a:xfrm>
              <a:off x="-61012286" y="-644458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3" name="Ellipse 1482">
              <a:extLst>
                <a:ext uri="{FF2B5EF4-FFF2-40B4-BE49-F238E27FC236}">
                  <a16:creationId xmlns:a16="http://schemas.microsoft.com/office/drawing/2014/main" id="{B1975384-ACBB-0CCD-809B-AA5DDA28A546}"/>
                </a:ext>
              </a:extLst>
            </p:cNvPr>
            <p:cNvSpPr/>
            <p:nvPr/>
          </p:nvSpPr>
          <p:spPr>
            <a:xfrm>
              <a:off x="-61087851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4" name="Ellipse 1483">
              <a:extLst>
                <a:ext uri="{FF2B5EF4-FFF2-40B4-BE49-F238E27FC236}">
                  <a16:creationId xmlns:a16="http://schemas.microsoft.com/office/drawing/2014/main" id="{CFBA072B-5D9A-589A-EDD7-35D7769F5AB8}"/>
                </a:ext>
              </a:extLst>
            </p:cNvPr>
            <p:cNvSpPr/>
            <p:nvPr/>
          </p:nvSpPr>
          <p:spPr>
            <a:xfrm>
              <a:off x="-59616360" y="-703227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5" name="Ellipse 1484">
              <a:extLst>
                <a:ext uri="{FF2B5EF4-FFF2-40B4-BE49-F238E27FC236}">
                  <a16:creationId xmlns:a16="http://schemas.microsoft.com/office/drawing/2014/main" id="{EF1AB766-3485-50F0-0978-744F35F05B11}"/>
                </a:ext>
              </a:extLst>
            </p:cNvPr>
            <p:cNvSpPr/>
            <p:nvPr/>
          </p:nvSpPr>
          <p:spPr>
            <a:xfrm>
              <a:off x="-61163093" y="-64439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6" name="Ellipse 1485">
              <a:extLst>
                <a:ext uri="{FF2B5EF4-FFF2-40B4-BE49-F238E27FC236}">
                  <a16:creationId xmlns:a16="http://schemas.microsoft.com/office/drawing/2014/main" id="{E4B65C2A-440C-CFEF-B050-21D4415AB8DD}"/>
                </a:ext>
              </a:extLst>
            </p:cNvPr>
            <p:cNvSpPr/>
            <p:nvPr/>
          </p:nvSpPr>
          <p:spPr>
            <a:xfrm>
              <a:off x="-61238335" y="-644426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7" name="Ellipse 1486">
              <a:extLst>
                <a:ext uri="{FF2B5EF4-FFF2-40B4-BE49-F238E27FC236}">
                  <a16:creationId xmlns:a16="http://schemas.microsoft.com/office/drawing/2014/main" id="{33194E8D-C63E-B85E-3915-E789FAE110AA}"/>
                </a:ext>
              </a:extLst>
            </p:cNvPr>
            <p:cNvSpPr/>
            <p:nvPr/>
          </p:nvSpPr>
          <p:spPr>
            <a:xfrm>
              <a:off x="-60973699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8" name="Ellipse 1487">
              <a:extLst>
                <a:ext uri="{FF2B5EF4-FFF2-40B4-BE49-F238E27FC236}">
                  <a16:creationId xmlns:a16="http://schemas.microsoft.com/office/drawing/2014/main" id="{893AC837-C391-67CB-6528-31395B7F9293}"/>
                </a:ext>
              </a:extLst>
            </p:cNvPr>
            <p:cNvSpPr/>
            <p:nvPr/>
          </p:nvSpPr>
          <p:spPr>
            <a:xfrm>
              <a:off x="-61388900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9" name="Ellipse 1488">
              <a:extLst>
                <a:ext uri="{FF2B5EF4-FFF2-40B4-BE49-F238E27FC236}">
                  <a16:creationId xmlns:a16="http://schemas.microsoft.com/office/drawing/2014/main" id="{2D0C9899-1900-5A25-6045-2DEEC03EA001}"/>
                </a:ext>
              </a:extLst>
            </p:cNvPr>
            <p:cNvSpPr/>
            <p:nvPr/>
          </p:nvSpPr>
          <p:spPr>
            <a:xfrm>
              <a:off x="-61464867" y="-644458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0" name="Ellipse 1489">
              <a:extLst>
                <a:ext uri="{FF2B5EF4-FFF2-40B4-BE49-F238E27FC236}">
                  <a16:creationId xmlns:a16="http://schemas.microsoft.com/office/drawing/2014/main" id="{7C6490BD-19E2-6F68-EC96-5D83A014FBFE}"/>
                </a:ext>
              </a:extLst>
            </p:cNvPr>
            <p:cNvSpPr/>
            <p:nvPr/>
          </p:nvSpPr>
          <p:spPr>
            <a:xfrm>
              <a:off x="-61540431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1" name="Ellipse 1490">
              <a:extLst>
                <a:ext uri="{FF2B5EF4-FFF2-40B4-BE49-F238E27FC236}">
                  <a16:creationId xmlns:a16="http://schemas.microsoft.com/office/drawing/2014/main" id="{B845723C-0A83-A4CE-CCF5-E4E90004BC12}"/>
                </a:ext>
              </a:extLst>
            </p:cNvPr>
            <p:cNvSpPr/>
            <p:nvPr/>
          </p:nvSpPr>
          <p:spPr>
            <a:xfrm>
              <a:off x="-61615673" y="-644394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2" name="Ellipse 1491">
              <a:extLst>
                <a:ext uri="{FF2B5EF4-FFF2-40B4-BE49-F238E27FC236}">
                  <a16:creationId xmlns:a16="http://schemas.microsoft.com/office/drawing/2014/main" id="{34E46BF5-131D-D8CF-4527-036FA38B9B26}"/>
                </a:ext>
              </a:extLst>
            </p:cNvPr>
            <p:cNvSpPr/>
            <p:nvPr/>
          </p:nvSpPr>
          <p:spPr>
            <a:xfrm>
              <a:off x="-61690915" y="-644426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3" name="Ellipse 1492">
              <a:extLst>
                <a:ext uri="{FF2B5EF4-FFF2-40B4-BE49-F238E27FC236}">
                  <a16:creationId xmlns:a16="http://schemas.microsoft.com/office/drawing/2014/main" id="{FCB52989-DDD0-2D59-B5DE-856F91DFFD04}"/>
                </a:ext>
              </a:extLst>
            </p:cNvPr>
            <p:cNvSpPr/>
            <p:nvPr/>
          </p:nvSpPr>
          <p:spPr>
            <a:xfrm>
              <a:off x="-60597730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4" name="Ellipse 1493">
              <a:extLst>
                <a:ext uri="{FF2B5EF4-FFF2-40B4-BE49-F238E27FC236}">
                  <a16:creationId xmlns:a16="http://schemas.microsoft.com/office/drawing/2014/main" id="{385B6FB3-EA45-8B2E-7148-48C599AAC484}"/>
                </a:ext>
              </a:extLst>
            </p:cNvPr>
            <p:cNvSpPr/>
            <p:nvPr/>
          </p:nvSpPr>
          <p:spPr>
            <a:xfrm>
              <a:off x="-61841561" y="-644394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5" name="Ellipse 1494">
              <a:extLst>
                <a:ext uri="{FF2B5EF4-FFF2-40B4-BE49-F238E27FC236}">
                  <a16:creationId xmlns:a16="http://schemas.microsoft.com/office/drawing/2014/main" id="{6DF3E4A9-8875-A412-CE46-BC068F431C7B}"/>
                </a:ext>
              </a:extLst>
            </p:cNvPr>
            <p:cNvSpPr/>
            <p:nvPr/>
          </p:nvSpPr>
          <p:spPr>
            <a:xfrm>
              <a:off x="-55579952" y="-4746067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6" name="Ellipse 1495">
              <a:extLst>
                <a:ext uri="{FF2B5EF4-FFF2-40B4-BE49-F238E27FC236}">
                  <a16:creationId xmlns:a16="http://schemas.microsoft.com/office/drawing/2014/main" id="{2848ABCB-116D-A987-8017-32C5CA640F58}"/>
                </a:ext>
              </a:extLst>
            </p:cNvPr>
            <p:cNvSpPr/>
            <p:nvPr/>
          </p:nvSpPr>
          <p:spPr>
            <a:xfrm>
              <a:off x="-61917447" y="-644458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7" name="Ellipse 1496">
              <a:extLst>
                <a:ext uri="{FF2B5EF4-FFF2-40B4-BE49-F238E27FC236}">
                  <a16:creationId xmlns:a16="http://schemas.microsoft.com/office/drawing/2014/main" id="{FFA6F462-47FC-4265-CD59-3404E38F3138}"/>
                </a:ext>
              </a:extLst>
            </p:cNvPr>
            <p:cNvSpPr/>
            <p:nvPr/>
          </p:nvSpPr>
          <p:spPr>
            <a:xfrm>
              <a:off x="-60521118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8" name="Ellipse 1497">
              <a:extLst>
                <a:ext uri="{FF2B5EF4-FFF2-40B4-BE49-F238E27FC236}">
                  <a16:creationId xmlns:a16="http://schemas.microsoft.com/office/drawing/2014/main" id="{D782E72B-25BB-AF6F-4823-3FA2C4690E06}"/>
                </a:ext>
              </a:extLst>
            </p:cNvPr>
            <p:cNvSpPr/>
            <p:nvPr/>
          </p:nvSpPr>
          <p:spPr>
            <a:xfrm>
              <a:off x="-60145069" y="-820755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9" name="Ellipse 1498">
              <a:extLst>
                <a:ext uri="{FF2B5EF4-FFF2-40B4-BE49-F238E27FC236}">
                  <a16:creationId xmlns:a16="http://schemas.microsoft.com/office/drawing/2014/main" id="{55D17BDD-27CD-439D-3983-120A949B7D2F}"/>
                </a:ext>
              </a:extLst>
            </p:cNvPr>
            <p:cNvSpPr/>
            <p:nvPr/>
          </p:nvSpPr>
          <p:spPr>
            <a:xfrm>
              <a:off x="-57957087" y="-611799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0" name="Ellipse 1499">
              <a:extLst>
                <a:ext uri="{FF2B5EF4-FFF2-40B4-BE49-F238E27FC236}">
                  <a16:creationId xmlns:a16="http://schemas.microsoft.com/office/drawing/2014/main" id="{FC8E986A-3AD4-BBE4-D2F4-D0EE2D936016}"/>
                </a:ext>
              </a:extLst>
            </p:cNvPr>
            <p:cNvSpPr/>
            <p:nvPr/>
          </p:nvSpPr>
          <p:spPr>
            <a:xfrm>
              <a:off x="-60068538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1" name="Ellipse 1500">
              <a:extLst>
                <a:ext uri="{FF2B5EF4-FFF2-40B4-BE49-F238E27FC236}">
                  <a16:creationId xmlns:a16="http://schemas.microsoft.com/office/drawing/2014/main" id="{4EBE8749-96E6-F530-B646-01B64C4924D4}"/>
                </a:ext>
              </a:extLst>
            </p:cNvPr>
            <p:cNvSpPr/>
            <p:nvPr/>
          </p:nvSpPr>
          <p:spPr>
            <a:xfrm>
              <a:off x="-57881522" y="-611767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2" name="Ellipse 1501">
              <a:extLst>
                <a:ext uri="{FF2B5EF4-FFF2-40B4-BE49-F238E27FC236}">
                  <a16:creationId xmlns:a16="http://schemas.microsoft.com/office/drawing/2014/main" id="{CAE148B2-83E5-4138-BF0F-90815689E7DC}"/>
                </a:ext>
              </a:extLst>
            </p:cNvPr>
            <p:cNvSpPr/>
            <p:nvPr/>
          </p:nvSpPr>
          <p:spPr>
            <a:xfrm>
              <a:off x="-59615957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3" name="Ellipse 1502">
              <a:extLst>
                <a:ext uri="{FF2B5EF4-FFF2-40B4-BE49-F238E27FC236}">
                  <a16:creationId xmlns:a16="http://schemas.microsoft.com/office/drawing/2014/main" id="{8DF17788-C96A-04A5-34AE-2FF65B45CA7C}"/>
                </a:ext>
              </a:extLst>
            </p:cNvPr>
            <p:cNvSpPr/>
            <p:nvPr/>
          </p:nvSpPr>
          <p:spPr>
            <a:xfrm>
              <a:off x="-60107045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4" name="Ellipse 1503">
              <a:extLst>
                <a:ext uri="{FF2B5EF4-FFF2-40B4-BE49-F238E27FC236}">
                  <a16:creationId xmlns:a16="http://schemas.microsoft.com/office/drawing/2014/main" id="{E77ED6D5-1CA6-D345-5D77-75F08AA390A5}"/>
                </a:ext>
              </a:extLst>
            </p:cNvPr>
            <p:cNvSpPr/>
            <p:nvPr/>
          </p:nvSpPr>
          <p:spPr>
            <a:xfrm>
              <a:off x="-59163377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5" name="Ellipse 1504">
              <a:extLst>
                <a:ext uri="{FF2B5EF4-FFF2-40B4-BE49-F238E27FC236}">
                  <a16:creationId xmlns:a16="http://schemas.microsoft.com/office/drawing/2014/main" id="{6DD731B0-6FDA-1EC1-7C20-3CCB17E4ABA1}"/>
                </a:ext>
              </a:extLst>
            </p:cNvPr>
            <p:cNvSpPr/>
            <p:nvPr/>
          </p:nvSpPr>
          <p:spPr>
            <a:xfrm>
              <a:off x="-58710797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6" name="Ellipse 1505">
              <a:extLst>
                <a:ext uri="{FF2B5EF4-FFF2-40B4-BE49-F238E27FC236}">
                  <a16:creationId xmlns:a16="http://schemas.microsoft.com/office/drawing/2014/main" id="{55CA382C-835B-4663-77D8-603911BB973D}"/>
                </a:ext>
              </a:extLst>
            </p:cNvPr>
            <p:cNvSpPr/>
            <p:nvPr/>
          </p:nvSpPr>
          <p:spPr>
            <a:xfrm>
              <a:off x="-58409828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7" name="Ellipse 1506">
              <a:extLst>
                <a:ext uri="{FF2B5EF4-FFF2-40B4-BE49-F238E27FC236}">
                  <a16:creationId xmlns:a16="http://schemas.microsoft.com/office/drawing/2014/main" id="{820B50A2-1EB5-275C-55A9-889FE2602A8B}"/>
                </a:ext>
              </a:extLst>
            </p:cNvPr>
            <p:cNvSpPr/>
            <p:nvPr/>
          </p:nvSpPr>
          <p:spPr>
            <a:xfrm>
              <a:off x="-59767247" y="-912255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8" name="Ellipse 1507">
              <a:extLst>
                <a:ext uri="{FF2B5EF4-FFF2-40B4-BE49-F238E27FC236}">
                  <a16:creationId xmlns:a16="http://schemas.microsoft.com/office/drawing/2014/main" id="{0FEB48C6-EF9B-12DD-9184-3314D6987F3C}"/>
                </a:ext>
              </a:extLst>
            </p:cNvPr>
            <p:cNvSpPr/>
            <p:nvPr/>
          </p:nvSpPr>
          <p:spPr>
            <a:xfrm>
              <a:off x="-58334103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9" name="Ellipse 1508">
              <a:extLst>
                <a:ext uri="{FF2B5EF4-FFF2-40B4-BE49-F238E27FC236}">
                  <a16:creationId xmlns:a16="http://schemas.microsoft.com/office/drawing/2014/main" id="{334403FF-C378-0F7E-0260-F5EE7D06F267}"/>
                </a:ext>
              </a:extLst>
            </p:cNvPr>
            <p:cNvSpPr/>
            <p:nvPr/>
          </p:nvSpPr>
          <p:spPr>
            <a:xfrm>
              <a:off x="-60559625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0" name="Ellipse 1509">
              <a:extLst>
                <a:ext uri="{FF2B5EF4-FFF2-40B4-BE49-F238E27FC236}">
                  <a16:creationId xmlns:a16="http://schemas.microsoft.com/office/drawing/2014/main" id="{5D69E1AB-E7A3-BD28-B50A-DC39AEBABD54}"/>
                </a:ext>
              </a:extLst>
            </p:cNvPr>
            <p:cNvSpPr/>
            <p:nvPr/>
          </p:nvSpPr>
          <p:spPr>
            <a:xfrm>
              <a:off x="-58258216" y="-820788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1" name="Ellipse 1510">
              <a:extLst>
                <a:ext uri="{FF2B5EF4-FFF2-40B4-BE49-F238E27FC236}">
                  <a16:creationId xmlns:a16="http://schemas.microsoft.com/office/drawing/2014/main" id="{2986B19F-48E7-2ED3-41D1-C209CCEE2D69}"/>
                </a:ext>
              </a:extLst>
            </p:cNvPr>
            <p:cNvSpPr/>
            <p:nvPr/>
          </p:nvSpPr>
          <p:spPr>
            <a:xfrm>
              <a:off x="-61615996" y="-814214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2" name="Ellipse 1511">
              <a:extLst>
                <a:ext uri="{FF2B5EF4-FFF2-40B4-BE49-F238E27FC236}">
                  <a16:creationId xmlns:a16="http://schemas.microsoft.com/office/drawing/2014/main" id="{465A8C50-4632-7178-59BC-E0D431FD7E70}"/>
                </a:ext>
              </a:extLst>
            </p:cNvPr>
            <p:cNvSpPr/>
            <p:nvPr/>
          </p:nvSpPr>
          <p:spPr>
            <a:xfrm>
              <a:off x="-60860997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3" name="Ellipse 1512">
              <a:extLst>
                <a:ext uri="{FF2B5EF4-FFF2-40B4-BE49-F238E27FC236}">
                  <a16:creationId xmlns:a16="http://schemas.microsoft.com/office/drawing/2014/main" id="{B84379C5-BB9C-E837-317E-1028C5D4AF43}"/>
                </a:ext>
              </a:extLst>
            </p:cNvPr>
            <p:cNvSpPr/>
            <p:nvPr/>
          </p:nvSpPr>
          <p:spPr>
            <a:xfrm>
              <a:off x="-59540554" y="-912183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4" name="Ellipse 1513">
              <a:extLst>
                <a:ext uri="{FF2B5EF4-FFF2-40B4-BE49-F238E27FC236}">
                  <a16:creationId xmlns:a16="http://schemas.microsoft.com/office/drawing/2014/main" id="{E002B3E5-7D0D-C2EC-FEFC-E6268D2B57B2}"/>
                </a:ext>
              </a:extLst>
            </p:cNvPr>
            <p:cNvSpPr/>
            <p:nvPr/>
          </p:nvSpPr>
          <p:spPr>
            <a:xfrm>
              <a:off x="-61389544" y="-814286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5" name="Ellipse 1514">
              <a:extLst>
                <a:ext uri="{FF2B5EF4-FFF2-40B4-BE49-F238E27FC236}">
                  <a16:creationId xmlns:a16="http://schemas.microsoft.com/office/drawing/2014/main" id="{A09269BC-255B-4D2F-0A01-3D44A3DA94C1}"/>
                </a:ext>
              </a:extLst>
            </p:cNvPr>
            <p:cNvSpPr/>
            <p:nvPr/>
          </p:nvSpPr>
          <p:spPr>
            <a:xfrm>
              <a:off x="-61012286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6" name="Ellipse 1515">
              <a:extLst>
                <a:ext uri="{FF2B5EF4-FFF2-40B4-BE49-F238E27FC236}">
                  <a16:creationId xmlns:a16="http://schemas.microsoft.com/office/drawing/2014/main" id="{E3802690-91D6-A1EF-82C3-A91276ABEAE9}"/>
                </a:ext>
              </a:extLst>
            </p:cNvPr>
            <p:cNvSpPr/>
            <p:nvPr/>
          </p:nvSpPr>
          <p:spPr>
            <a:xfrm>
              <a:off x="-58485151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7" name="Ellipse 1516">
              <a:extLst>
                <a:ext uri="{FF2B5EF4-FFF2-40B4-BE49-F238E27FC236}">
                  <a16:creationId xmlns:a16="http://schemas.microsoft.com/office/drawing/2014/main" id="{90CCE109-2D99-E45B-F045-A551E33D0335}"/>
                </a:ext>
              </a:extLst>
            </p:cNvPr>
            <p:cNvSpPr/>
            <p:nvPr/>
          </p:nvSpPr>
          <p:spPr>
            <a:xfrm>
              <a:off x="-60936964" y="-814286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8" name="Ellipse 1517">
              <a:extLst>
                <a:ext uri="{FF2B5EF4-FFF2-40B4-BE49-F238E27FC236}">
                  <a16:creationId xmlns:a16="http://schemas.microsoft.com/office/drawing/2014/main" id="{0D8C52B3-308A-8484-D0CC-D5AFEB1A4680}"/>
                </a:ext>
              </a:extLst>
            </p:cNvPr>
            <p:cNvSpPr/>
            <p:nvPr/>
          </p:nvSpPr>
          <p:spPr>
            <a:xfrm>
              <a:off x="-61313577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9" name="Ellipse 1518">
              <a:extLst>
                <a:ext uri="{FF2B5EF4-FFF2-40B4-BE49-F238E27FC236}">
                  <a16:creationId xmlns:a16="http://schemas.microsoft.com/office/drawing/2014/main" id="{691B2116-85C2-3CA8-9E5B-0F0520E003DA}"/>
                </a:ext>
              </a:extLst>
            </p:cNvPr>
            <p:cNvSpPr/>
            <p:nvPr/>
          </p:nvSpPr>
          <p:spPr>
            <a:xfrm>
              <a:off x="-60974021" y="-650968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0" name="Ellipse 1519">
              <a:extLst>
                <a:ext uri="{FF2B5EF4-FFF2-40B4-BE49-F238E27FC236}">
                  <a16:creationId xmlns:a16="http://schemas.microsoft.com/office/drawing/2014/main" id="{F363F835-D0A7-9D23-5454-C5C473E88A65}"/>
                </a:ext>
              </a:extLst>
            </p:cNvPr>
            <p:cNvSpPr/>
            <p:nvPr/>
          </p:nvSpPr>
          <p:spPr>
            <a:xfrm>
              <a:off x="-58635393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1" name="Ellipse 1520">
              <a:extLst>
                <a:ext uri="{FF2B5EF4-FFF2-40B4-BE49-F238E27FC236}">
                  <a16:creationId xmlns:a16="http://schemas.microsoft.com/office/drawing/2014/main" id="{D2F088A9-BA30-C969-C427-7C19E21D1A54}"/>
                </a:ext>
              </a:extLst>
            </p:cNvPr>
            <p:cNvSpPr/>
            <p:nvPr/>
          </p:nvSpPr>
          <p:spPr>
            <a:xfrm>
              <a:off x="-61464867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2" name="Ellipse 1521">
              <a:extLst>
                <a:ext uri="{FF2B5EF4-FFF2-40B4-BE49-F238E27FC236}">
                  <a16:creationId xmlns:a16="http://schemas.microsoft.com/office/drawing/2014/main" id="{C493C73C-B8BF-4FC2-F7D5-365DC289F575}"/>
                </a:ext>
              </a:extLst>
            </p:cNvPr>
            <p:cNvSpPr/>
            <p:nvPr/>
          </p:nvSpPr>
          <p:spPr>
            <a:xfrm>
              <a:off x="-61426682" y="-650968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3" name="Ellipse 1522">
              <a:extLst>
                <a:ext uri="{FF2B5EF4-FFF2-40B4-BE49-F238E27FC236}">
                  <a16:creationId xmlns:a16="http://schemas.microsoft.com/office/drawing/2014/main" id="{C5AF7096-C12B-B151-A1E5-6D137A98B915}"/>
                </a:ext>
              </a:extLst>
            </p:cNvPr>
            <p:cNvSpPr/>
            <p:nvPr/>
          </p:nvSpPr>
          <p:spPr>
            <a:xfrm>
              <a:off x="-60484383" y="-8142868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4" name="Ellipse 1523">
              <a:extLst>
                <a:ext uri="{FF2B5EF4-FFF2-40B4-BE49-F238E27FC236}">
                  <a16:creationId xmlns:a16="http://schemas.microsoft.com/office/drawing/2014/main" id="{E2F05825-3F8B-B170-8AA5-7A3E9932FCE5}"/>
                </a:ext>
              </a:extLst>
            </p:cNvPr>
            <p:cNvSpPr/>
            <p:nvPr/>
          </p:nvSpPr>
          <p:spPr>
            <a:xfrm>
              <a:off x="-61766157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5" name="Ellipse 1524">
              <a:extLst>
                <a:ext uri="{FF2B5EF4-FFF2-40B4-BE49-F238E27FC236}">
                  <a16:creationId xmlns:a16="http://schemas.microsoft.com/office/drawing/2014/main" id="{86D2DAAC-CE99-4FBA-D2D8-08958DA9EDB5}"/>
                </a:ext>
              </a:extLst>
            </p:cNvPr>
            <p:cNvSpPr/>
            <p:nvPr/>
          </p:nvSpPr>
          <p:spPr>
            <a:xfrm>
              <a:off x="-58786683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6" name="Ellipse 1525">
              <a:extLst>
                <a:ext uri="{FF2B5EF4-FFF2-40B4-BE49-F238E27FC236}">
                  <a16:creationId xmlns:a16="http://schemas.microsoft.com/office/drawing/2014/main" id="{48BCDD48-CDC7-9634-DD7F-CFB793D83FD8}"/>
                </a:ext>
              </a:extLst>
            </p:cNvPr>
            <p:cNvSpPr/>
            <p:nvPr/>
          </p:nvSpPr>
          <p:spPr>
            <a:xfrm>
              <a:off x="-61842125" y="-7620197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7" name="Ellipse 1526">
              <a:extLst>
                <a:ext uri="{FF2B5EF4-FFF2-40B4-BE49-F238E27FC236}">
                  <a16:creationId xmlns:a16="http://schemas.microsoft.com/office/drawing/2014/main" id="{A6ABEFF7-7555-7C22-40BE-037F3C1A5925}"/>
                </a:ext>
              </a:extLst>
            </p:cNvPr>
            <p:cNvSpPr/>
            <p:nvPr/>
          </p:nvSpPr>
          <p:spPr>
            <a:xfrm>
              <a:off x="-61917447" y="-762043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8" name="Ellipse 1527">
              <a:extLst>
                <a:ext uri="{FF2B5EF4-FFF2-40B4-BE49-F238E27FC236}">
                  <a16:creationId xmlns:a16="http://schemas.microsoft.com/office/drawing/2014/main" id="{69AFF536-4789-D60F-0B8A-E9DE675F3CF4}"/>
                </a:ext>
              </a:extLst>
            </p:cNvPr>
            <p:cNvSpPr/>
            <p:nvPr/>
          </p:nvSpPr>
          <p:spPr>
            <a:xfrm>
              <a:off x="-62068576" y="-7620519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9" name="Ellipse 1528">
              <a:extLst>
                <a:ext uri="{FF2B5EF4-FFF2-40B4-BE49-F238E27FC236}">
                  <a16:creationId xmlns:a16="http://schemas.microsoft.com/office/drawing/2014/main" id="{F82189B6-6884-BCA6-7B4C-3DD4F282B0FE}"/>
                </a:ext>
              </a:extLst>
            </p:cNvPr>
            <p:cNvSpPr/>
            <p:nvPr/>
          </p:nvSpPr>
          <p:spPr>
            <a:xfrm>
              <a:off x="-57805555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0" name="Ellipse 1529">
              <a:extLst>
                <a:ext uri="{FF2B5EF4-FFF2-40B4-BE49-F238E27FC236}">
                  <a16:creationId xmlns:a16="http://schemas.microsoft.com/office/drawing/2014/main" id="{CF909606-5E6F-779D-EC6D-3C4E24B10AC7}"/>
                </a:ext>
              </a:extLst>
            </p:cNvPr>
            <p:cNvSpPr/>
            <p:nvPr/>
          </p:nvSpPr>
          <p:spPr>
            <a:xfrm>
              <a:off x="-57881522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1" name="Ellipse 1530">
              <a:extLst>
                <a:ext uri="{FF2B5EF4-FFF2-40B4-BE49-F238E27FC236}">
                  <a16:creationId xmlns:a16="http://schemas.microsoft.com/office/drawing/2014/main" id="{1413B05B-1CCB-8186-D35D-4C80062312E7}"/>
                </a:ext>
              </a:extLst>
            </p:cNvPr>
            <p:cNvSpPr/>
            <p:nvPr/>
          </p:nvSpPr>
          <p:spPr>
            <a:xfrm>
              <a:off x="-5784325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2" name="Ellipse 1531">
              <a:extLst>
                <a:ext uri="{FF2B5EF4-FFF2-40B4-BE49-F238E27FC236}">
                  <a16:creationId xmlns:a16="http://schemas.microsoft.com/office/drawing/2014/main" id="{3FDD0474-2D28-50A3-4E22-0303B23CF111}"/>
                </a:ext>
              </a:extLst>
            </p:cNvPr>
            <p:cNvSpPr/>
            <p:nvPr/>
          </p:nvSpPr>
          <p:spPr>
            <a:xfrm>
              <a:off x="-57957087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3" name="Ellipse 1532">
              <a:extLst>
                <a:ext uri="{FF2B5EF4-FFF2-40B4-BE49-F238E27FC236}">
                  <a16:creationId xmlns:a16="http://schemas.microsoft.com/office/drawing/2014/main" id="{ED1A5B73-F0F2-9C47-849C-2BBD0D66BFF9}"/>
                </a:ext>
              </a:extLst>
            </p:cNvPr>
            <p:cNvSpPr/>
            <p:nvPr/>
          </p:nvSpPr>
          <p:spPr>
            <a:xfrm>
              <a:off x="-58258136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4" name="Ellipse 1533">
              <a:extLst>
                <a:ext uri="{FF2B5EF4-FFF2-40B4-BE49-F238E27FC236}">
                  <a16:creationId xmlns:a16="http://schemas.microsoft.com/office/drawing/2014/main" id="{98F6E52C-8D15-262E-B3B3-C97598D4D227}"/>
                </a:ext>
              </a:extLst>
            </p:cNvPr>
            <p:cNvSpPr/>
            <p:nvPr/>
          </p:nvSpPr>
          <p:spPr>
            <a:xfrm>
              <a:off x="-58334103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5" name="Ellipse 1534">
              <a:extLst>
                <a:ext uri="{FF2B5EF4-FFF2-40B4-BE49-F238E27FC236}">
                  <a16:creationId xmlns:a16="http://schemas.microsoft.com/office/drawing/2014/main" id="{BC91C979-AD31-99BD-C8E5-06DA362FCBF6}"/>
                </a:ext>
              </a:extLst>
            </p:cNvPr>
            <p:cNvSpPr/>
            <p:nvPr/>
          </p:nvSpPr>
          <p:spPr>
            <a:xfrm>
              <a:off x="-58409667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6" name="Ellipse 1535">
              <a:extLst>
                <a:ext uri="{FF2B5EF4-FFF2-40B4-BE49-F238E27FC236}">
                  <a16:creationId xmlns:a16="http://schemas.microsoft.com/office/drawing/2014/main" id="{7FF956E5-AF91-44BE-CC33-2E15ACA3FCCB}"/>
                </a:ext>
              </a:extLst>
            </p:cNvPr>
            <p:cNvSpPr/>
            <p:nvPr/>
          </p:nvSpPr>
          <p:spPr>
            <a:xfrm>
              <a:off x="-58710797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7" name="Ellipse 1536">
              <a:extLst>
                <a:ext uri="{FF2B5EF4-FFF2-40B4-BE49-F238E27FC236}">
                  <a16:creationId xmlns:a16="http://schemas.microsoft.com/office/drawing/2014/main" id="{48F6D567-5457-C8BE-F023-D64A55EB6613}"/>
                </a:ext>
              </a:extLst>
            </p:cNvPr>
            <p:cNvSpPr/>
            <p:nvPr/>
          </p:nvSpPr>
          <p:spPr>
            <a:xfrm>
              <a:off x="-58635393" y="-912183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8" name="Ellipse 1537">
              <a:extLst>
                <a:ext uri="{FF2B5EF4-FFF2-40B4-BE49-F238E27FC236}">
                  <a16:creationId xmlns:a16="http://schemas.microsoft.com/office/drawing/2014/main" id="{4B522AF7-BADB-DE9F-F58A-AB0F65A7841D}"/>
                </a:ext>
              </a:extLst>
            </p:cNvPr>
            <p:cNvSpPr/>
            <p:nvPr/>
          </p:nvSpPr>
          <p:spPr>
            <a:xfrm>
              <a:off x="-58786683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9" name="Ellipse 1538">
              <a:extLst>
                <a:ext uri="{FF2B5EF4-FFF2-40B4-BE49-F238E27FC236}">
                  <a16:creationId xmlns:a16="http://schemas.microsoft.com/office/drawing/2014/main" id="{E0640151-4F94-C621-3A87-FDDD14D8DB90}"/>
                </a:ext>
              </a:extLst>
            </p:cNvPr>
            <p:cNvSpPr/>
            <p:nvPr/>
          </p:nvSpPr>
          <p:spPr>
            <a:xfrm>
              <a:off x="-58862248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0" name="Ellipse 1539">
              <a:extLst>
                <a:ext uri="{FF2B5EF4-FFF2-40B4-BE49-F238E27FC236}">
                  <a16:creationId xmlns:a16="http://schemas.microsoft.com/office/drawing/2014/main" id="{24952963-C0B6-E8BA-ED6C-AF9DBBBCC55D}"/>
                </a:ext>
              </a:extLst>
            </p:cNvPr>
            <p:cNvSpPr/>
            <p:nvPr/>
          </p:nvSpPr>
          <p:spPr>
            <a:xfrm>
              <a:off x="-59163377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1" name="Ellipse 1540">
              <a:extLst>
                <a:ext uri="{FF2B5EF4-FFF2-40B4-BE49-F238E27FC236}">
                  <a16:creationId xmlns:a16="http://schemas.microsoft.com/office/drawing/2014/main" id="{5E2D5F5B-8DCD-87F6-87C1-4815F1752AE2}"/>
                </a:ext>
              </a:extLst>
            </p:cNvPr>
            <p:cNvSpPr/>
            <p:nvPr/>
          </p:nvSpPr>
          <p:spPr>
            <a:xfrm>
              <a:off x="-59239264" y="-7685853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2" name="Ellipse 1541">
              <a:extLst>
                <a:ext uri="{FF2B5EF4-FFF2-40B4-BE49-F238E27FC236}">
                  <a16:creationId xmlns:a16="http://schemas.microsoft.com/office/drawing/2014/main" id="{CD88E3ED-2D2A-D3AA-AFC5-B5E966B8B6E7}"/>
                </a:ext>
              </a:extLst>
            </p:cNvPr>
            <p:cNvSpPr/>
            <p:nvPr/>
          </p:nvSpPr>
          <p:spPr>
            <a:xfrm>
              <a:off x="-59314828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3" name="Ellipse 1542">
              <a:extLst>
                <a:ext uri="{FF2B5EF4-FFF2-40B4-BE49-F238E27FC236}">
                  <a16:creationId xmlns:a16="http://schemas.microsoft.com/office/drawing/2014/main" id="{B39888A9-1E1F-7AA4-DE88-D5DD9D76FE45}"/>
                </a:ext>
              </a:extLst>
            </p:cNvPr>
            <p:cNvSpPr/>
            <p:nvPr/>
          </p:nvSpPr>
          <p:spPr>
            <a:xfrm>
              <a:off x="-57919546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4" name="Ellipse 1543">
              <a:extLst>
                <a:ext uri="{FF2B5EF4-FFF2-40B4-BE49-F238E27FC236}">
                  <a16:creationId xmlns:a16="http://schemas.microsoft.com/office/drawing/2014/main" id="{0A76F9BC-7357-902B-D3E6-F98C15AE309B}"/>
                </a:ext>
              </a:extLst>
            </p:cNvPr>
            <p:cNvSpPr/>
            <p:nvPr/>
          </p:nvSpPr>
          <p:spPr>
            <a:xfrm>
              <a:off x="-59615957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5" name="Ellipse 1544">
              <a:extLst>
                <a:ext uri="{FF2B5EF4-FFF2-40B4-BE49-F238E27FC236}">
                  <a16:creationId xmlns:a16="http://schemas.microsoft.com/office/drawing/2014/main" id="{613991B4-8301-27A1-C381-462A33409BAE}"/>
                </a:ext>
              </a:extLst>
            </p:cNvPr>
            <p:cNvSpPr/>
            <p:nvPr/>
          </p:nvSpPr>
          <p:spPr>
            <a:xfrm>
              <a:off x="-59653981" y="-814294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6" name="Ellipse 1545">
              <a:extLst>
                <a:ext uri="{FF2B5EF4-FFF2-40B4-BE49-F238E27FC236}">
                  <a16:creationId xmlns:a16="http://schemas.microsoft.com/office/drawing/2014/main" id="{73FB2D54-FF5D-9CEA-1B43-FC5398044183}"/>
                </a:ext>
              </a:extLst>
            </p:cNvPr>
            <p:cNvSpPr/>
            <p:nvPr/>
          </p:nvSpPr>
          <p:spPr>
            <a:xfrm>
              <a:off x="-59767408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7" name="Ellipse 1546">
              <a:extLst>
                <a:ext uri="{FF2B5EF4-FFF2-40B4-BE49-F238E27FC236}">
                  <a16:creationId xmlns:a16="http://schemas.microsoft.com/office/drawing/2014/main" id="{9DCAB1F3-AA64-9221-AEF5-0754964E5731}"/>
                </a:ext>
              </a:extLst>
            </p:cNvPr>
            <p:cNvSpPr/>
            <p:nvPr/>
          </p:nvSpPr>
          <p:spPr>
            <a:xfrm>
              <a:off x="-60068538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8" name="Ellipse 1547">
              <a:extLst>
                <a:ext uri="{FF2B5EF4-FFF2-40B4-BE49-F238E27FC236}">
                  <a16:creationId xmlns:a16="http://schemas.microsoft.com/office/drawing/2014/main" id="{77695E2E-76AA-DDA6-9434-6B35D6008114}"/>
                </a:ext>
              </a:extLst>
            </p:cNvPr>
            <p:cNvSpPr/>
            <p:nvPr/>
          </p:nvSpPr>
          <p:spPr>
            <a:xfrm>
              <a:off x="-5829583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9" name="Ellipse 1548">
              <a:extLst>
                <a:ext uri="{FF2B5EF4-FFF2-40B4-BE49-F238E27FC236}">
                  <a16:creationId xmlns:a16="http://schemas.microsoft.com/office/drawing/2014/main" id="{9F1CB82E-642A-2749-FFB4-92A2CBD27401}"/>
                </a:ext>
              </a:extLst>
            </p:cNvPr>
            <p:cNvSpPr/>
            <p:nvPr/>
          </p:nvSpPr>
          <p:spPr>
            <a:xfrm>
              <a:off x="-5837212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0" name="Ellipse 1549">
              <a:extLst>
                <a:ext uri="{FF2B5EF4-FFF2-40B4-BE49-F238E27FC236}">
                  <a16:creationId xmlns:a16="http://schemas.microsoft.com/office/drawing/2014/main" id="{D4782130-60E5-1580-231A-611AA254B01A}"/>
                </a:ext>
              </a:extLst>
            </p:cNvPr>
            <p:cNvSpPr/>
            <p:nvPr/>
          </p:nvSpPr>
          <p:spPr>
            <a:xfrm>
              <a:off x="-60219989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1" name="Ellipse 1550">
              <a:extLst>
                <a:ext uri="{FF2B5EF4-FFF2-40B4-BE49-F238E27FC236}">
                  <a16:creationId xmlns:a16="http://schemas.microsoft.com/office/drawing/2014/main" id="{9FECD168-113F-16AA-A577-10A3EE55ABCA}"/>
                </a:ext>
              </a:extLst>
            </p:cNvPr>
            <p:cNvSpPr/>
            <p:nvPr/>
          </p:nvSpPr>
          <p:spPr>
            <a:xfrm>
              <a:off x="-60521118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2" name="Ellipse 1551">
              <a:extLst>
                <a:ext uri="{FF2B5EF4-FFF2-40B4-BE49-F238E27FC236}">
                  <a16:creationId xmlns:a16="http://schemas.microsoft.com/office/drawing/2014/main" id="{D2C3809C-08FE-C3F4-14B3-178DE778242E}"/>
                </a:ext>
              </a:extLst>
            </p:cNvPr>
            <p:cNvSpPr/>
            <p:nvPr/>
          </p:nvSpPr>
          <p:spPr>
            <a:xfrm>
              <a:off x="-60597327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3" name="Ellipse 1552">
              <a:extLst>
                <a:ext uri="{FF2B5EF4-FFF2-40B4-BE49-F238E27FC236}">
                  <a16:creationId xmlns:a16="http://schemas.microsoft.com/office/drawing/2014/main" id="{CD0A52C2-8347-4D06-52A5-0A58473E5559}"/>
                </a:ext>
              </a:extLst>
            </p:cNvPr>
            <p:cNvSpPr/>
            <p:nvPr/>
          </p:nvSpPr>
          <p:spPr>
            <a:xfrm>
              <a:off x="-60672650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4" name="Ellipse 1553">
              <a:extLst>
                <a:ext uri="{FF2B5EF4-FFF2-40B4-BE49-F238E27FC236}">
                  <a16:creationId xmlns:a16="http://schemas.microsoft.com/office/drawing/2014/main" id="{1A0670CB-2474-7D46-1301-440AA37E78C3}"/>
                </a:ext>
              </a:extLst>
            </p:cNvPr>
            <p:cNvSpPr/>
            <p:nvPr/>
          </p:nvSpPr>
          <p:spPr>
            <a:xfrm>
              <a:off x="-58824868" y="-696677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5" name="Ellipse 1554">
              <a:extLst>
                <a:ext uri="{FF2B5EF4-FFF2-40B4-BE49-F238E27FC236}">
                  <a16:creationId xmlns:a16="http://schemas.microsoft.com/office/drawing/2014/main" id="{D4C0EF63-57F5-1C18-A5C9-A45F9D0D996A}"/>
                </a:ext>
              </a:extLst>
            </p:cNvPr>
            <p:cNvSpPr/>
            <p:nvPr/>
          </p:nvSpPr>
          <p:spPr>
            <a:xfrm>
              <a:off x="-58748498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6" name="Ellipse 1555">
              <a:extLst>
                <a:ext uri="{FF2B5EF4-FFF2-40B4-BE49-F238E27FC236}">
                  <a16:creationId xmlns:a16="http://schemas.microsoft.com/office/drawing/2014/main" id="{A373CE68-92A5-53A0-A512-0575D84EAA3A}"/>
                </a:ext>
              </a:extLst>
            </p:cNvPr>
            <p:cNvSpPr/>
            <p:nvPr/>
          </p:nvSpPr>
          <p:spPr>
            <a:xfrm>
              <a:off x="-60973699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7" name="Ellipse 1556">
              <a:extLst>
                <a:ext uri="{FF2B5EF4-FFF2-40B4-BE49-F238E27FC236}">
                  <a16:creationId xmlns:a16="http://schemas.microsoft.com/office/drawing/2014/main" id="{9C93C7B2-2ECC-2C95-82F6-6CB76DD3E461}"/>
                </a:ext>
              </a:extLst>
            </p:cNvPr>
            <p:cNvSpPr/>
            <p:nvPr/>
          </p:nvSpPr>
          <p:spPr>
            <a:xfrm>
              <a:off x="-61049908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8" name="Ellipse 1557">
              <a:extLst>
                <a:ext uri="{FF2B5EF4-FFF2-40B4-BE49-F238E27FC236}">
                  <a16:creationId xmlns:a16="http://schemas.microsoft.com/office/drawing/2014/main" id="{77E15A43-11DE-7FEC-C1FB-B1BF29A603DF}"/>
                </a:ext>
              </a:extLst>
            </p:cNvPr>
            <p:cNvSpPr/>
            <p:nvPr/>
          </p:nvSpPr>
          <p:spPr>
            <a:xfrm>
              <a:off x="-61125230" y="-768520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9" name="Ellipse 1558">
              <a:extLst>
                <a:ext uri="{FF2B5EF4-FFF2-40B4-BE49-F238E27FC236}">
                  <a16:creationId xmlns:a16="http://schemas.microsoft.com/office/drawing/2014/main" id="{FE7B31A2-0621-893C-EE06-657377314AB4}"/>
                </a:ext>
              </a:extLst>
            </p:cNvPr>
            <p:cNvSpPr/>
            <p:nvPr/>
          </p:nvSpPr>
          <p:spPr>
            <a:xfrm>
              <a:off x="-61426279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0" name="Ellipse 1559">
              <a:extLst>
                <a:ext uri="{FF2B5EF4-FFF2-40B4-BE49-F238E27FC236}">
                  <a16:creationId xmlns:a16="http://schemas.microsoft.com/office/drawing/2014/main" id="{4F8BAECB-CA4C-DDBD-9383-7A57A804D979}"/>
                </a:ext>
              </a:extLst>
            </p:cNvPr>
            <p:cNvSpPr/>
            <p:nvPr/>
          </p:nvSpPr>
          <p:spPr>
            <a:xfrm>
              <a:off x="-5882470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1" name="Ellipse 1560">
              <a:extLst>
                <a:ext uri="{FF2B5EF4-FFF2-40B4-BE49-F238E27FC236}">
                  <a16:creationId xmlns:a16="http://schemas.microsoft.com/office/drawing/2014/main" id="{1EC48C4E-30AB-C672-88B1-D5881B4BFB57}"/>
                </a:ext>
              </a:extLst>
            </p:cNvPr>
            <p:cNvSpPr/>
            <p:nvPr/>
          </p:nvSpPr>
          <p:spPr>
            <a:xfrm>
              <a:off x="-59201401" y="-814294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2" name="Ellipse 1561">
              <a:extLst>
                <a:ext uri="{FF2B5EF4-FFF2-40B4-BE49-F238E27FC236}">
                  <a16:creationId xmlns:a16="http://schemas.microsoft.com/office/drawing/2014/main" id="{E349D078-2AA6-886A-4437-49855B78CE20}"/>
                </a:ext>
              </a:extLst>
            </p:cNvPr>
            <p:cNvSpPr/>
            <p:nvPr/>
          </p:nvSpPr>
          <p:spPr>
            <a:xfrm>
              <a:off x="-61502488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3" name="Ellipse 1562">
              <a:extLst>
                <a:ext uri="{FF2B5EF4-FFF2-40B4-BE49-F238E27FC236}">
                  <a16:creationId xmlns:a16="http://schemas.microsoft.com/office/drawing/2014/main" id="{3716658B-F9A5-2CFB-91FE-EA122FBBBEEF}"/>
                </a:ext>
              </a:extLst>
            </p:cNvPr>
            <p:cNvSpPr/>
            <p:nvPr/>
          </p:nvSpPr>
          <p:spPr>
            <a:xfrm>
              <a:off x="-61878940" y="-768512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4" name="Ellipse 1563">
              <a:extLst>
                <a:ext uri="{FF2B5EF4-FFF2-40B4-BE49-F238E27FC236}">
                  <a16:creationId xmlns:a16="http://schemas.microsoft.com/office/drawing/2014/main" id="{7415E8B2-130D-274A-5FF9-38F771602EF4}"/>
                </a:ext>
              </a:extLst>
            </p:cNvPr>
            <p:cNvSpPr/>
            <p:nvPr/>
          </p:nvSpPr>
          <p:spPr>
            <a:xfrm>
              <a:off x="-61955068" y="-768577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5" name="Ellipse 1564">
              <a:extLst>
                <a:ext uri="{FF2B5EF4-FFF2-40B4-BE49-F238E27FC236}">
                  <a16:creationId xmlns:a16="http://schemas.microsoft.com/office/drawing/2014/main" id="{CC6688A1-344C-6F40-AA5F-DEDB40DAA45A}"/>
                </a:ext>
              </a:extLst>
            </p:cNvPr>
            <p:cNvSpPr/>
            <p:nvPr/>
          </p:nvSpPr>
          <p:spPr>
            <a:xfrm>
              <a:off x="-59201079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6" name="Ellipse 1565">
              <a:extLst>
                <a:ext uri="{FF2B5EF4-FFF2-40B4-BE49-F238E27FC236}">
                  <a16:creationId xmlns:a16="http://schemas.microsoft.com/office/drawing/2014/main" id="{44E75FA1-7DFD-9F11-EA6F-B3131ABA217B}"/>
                </a:ext>
              </a:extLst>
            </p:cNvPr>
            <p:cNvSpPr/>
            <p:nvPr/>
          </p:nvSpPr>
          <p:spPr>
            <a:xfrm>
              <a:off x="-59277287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7" name="Ellipse 1566">
              <a:extLst>
                <a:ext uri="{FF2B5EF4-FFF2-40B4-BE49-F238E27FC236}">
                  <a16:creationId xmlns:a16="http://schemas.microsoft.com/office/drawing/2014/main" id="{0B4F044A-9271-F299-3A48-62FE7AB5F9A6}"/>
                </a:ext>
              </a:extLst>
            </p:cNvPr>
            <p:cNvSpPr/>
            <p:nvPr/>
          </p:nvSpPr>
          <p:spPr>
            <a:xfrm>
              <a:off x="-58748820" y="-814294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8" name="Ellipse 1567">
              <a:extLst>
                <a:ext uri="{FF2B5EF4-FFF2-40B4-BE49-F238E27FC236}">
                  <a16:creationId xmlns:a16="http://schemas.microsoft.com/office/drawing/2014/main" id="{E9B2B102-6917-43D6-9287-3D7F1DDAA556}"/>
                </a:ext>
              </a:extLst>
            </p:cNvPr>
            <p:cNvSpPr/>
            <p:nvPr/>
          </p:nvSpPr>
          <p:spPr>
            <a:xfrm>
              <a:off x="-59653659" y="-657541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9" name="Ellipse 1568">
              <a:extLst>
                <a:ext uri="{FF2B5EF4-FFF2-40B4-BE49-F238E27FC236}">
                  <a16:creationId xmlns:a16="http://schemas.microsoft.com/office/drawing/2014/main" id="{D4EB438E-D9A1-9C95-0515-A53BBDA8EBBE}"/>
                </a:ext>
              </a:extLst>
            </p:cNvPr>
            <p:cNvSpPr/>
            <p:nvPr/>
          </p:nvSpPr>
          <p:spPr>
            <a:xfrm>
              <a:off x="-58862248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0" name="Ellipse 1569">
              <a:extLst>
                <a:ext uri="{FF2B5EF4-FFF2-40B4-BE49-F238E27FC236}">
                  <a16:creationId xmlns:a16="http://schemas.microsoft.com/office/drawing/2014/main" id="{1F5D8FD7-427D-F800-D24F-C2543452ACE4}"/>
                </a:ext>
              </a:extLst>
            </p:cNvPr>
            <p:cNvSpPr/>
            <p:nvPr/>
          </p:nvSpPr>
          <p:spPr>
            <a:xfrm>
              <a:off x="-61088012" y="-657509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1" name="Ellipse 1570">
              <a:extLst>
                <a:ext uri="{FF2B5EF4-FFF2-40B4-BE49-F238E27FC236}">
                  <a16:creationId xmlns:a16="http://schemas.microsoft.com/office/drawing/2014/main" id="{AA4184CA-A536-F361-F53A-07254725A70C}"/>
                </a:ext>
              </a:extLst>
            </p:cNvPr>
            <p:cNvSpPr/>
            <p:nvPr/>
          </p:nvSpPr>
          <p:spPr>
            <a:xfrm>
              <a:off x="-59239264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2" name="Ellipse 1571">
              <a:extLst>
                <a:ext uri="{FF2B5EF4-FFF2-40B4-BE49-F238E27FC236}">
                  <a16:creationId xmlns:a16="http://schemas.microsoft.com/office/drawing/2014/main" id="{3D496BCE-6922-1E47-5D94-2DA227BC445B}"/>
                </a:ext>
              </a:extLst>
            </p:cNvPr>
            <p:cNvSpPr/>
            <p:nvPr/>
          </p:nvSpPr>
          <p:spPr>
            <a:xfrm>
              <a:off x="-61879585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3" name="Ellipse 1572">
              <a:extLst>
                <a:ext uri="{FF2B5EF4-FFF2-40B4-BE49-F238E27FC236}">
                  <a16:creationId xmlns:a16="http://schemas.microsoft.com/office/drawing/2014/main" id="{F4378A3D-40AA-2543-B388-BDD655537919}"/>
                </a:ext>
              </a:extLst>
            </p:cNvPr>
            <p:cNvSpPr/>
            <p:nvPr/>
          </p:nvSpPr>
          <p:spPr>
            <a:xfrm>
              <a:off x="-59314828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4" name="Ellipse 1573">
              <a:extLst>
                <a:ext uri="{FF2B5EF4-FFF2-40B4-BE49-F238E27FC236}">
                  <a16:creationId xmlns:a16="http://schemas.microsoft.com/office/drawing/2014/main" id="{E573BBF0-8EB2-E584-005B-EFFED042F537}"/>
                </a:ext>
              </a:extLst>
            </p:cNvPr>
            <p:cNvSpPr/>
            <p:nvPr/>
          </p:nvSpPr>
          <p:spPr>
            <a:xfrm>
              <a:off x="-59730029" y="-905706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5" name="Ellipse 1574">
              <a:extLst>
                <a:ext uri="{FF2B5EF4-FFF2-40B4-BE49-F238E27FC236}">
                  <a16:creationId xmlns:a16="http://schemas.microsoft.com/office/drawing/2014/main" id="{FE293CE7-94E7-43DA-DC47-75976BFB47AF}"/>
                </a:ext>
              </a:extLst>
            </p:cNvPr>
            <p:cNvSpPr/>
            <p:nvPr/>
          </p:nvSpPr>
          <p:spPr>
            <a:xfrm>
              <a:off x="-59390392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6" name="Ellipse 1575">
              <a:extLst>
                <a:ext uri="{FF2B5EF4-FFF2-40B4-BE49-F238E27FC236}">
                  <a16:creationId xmlns:a16="http://schemas.microsoft.com/office/drawing/2014/main" id="{5480332A-C9A8-89E2-7351-5A34B9303268}"/>
                </a:ext>
              </a:extLst>
            </p:cNvPr>
            <p:cNvSpPr/>
            <p:nvPr/>
          </p:nvSpPr>
          <p:spPr>
            <a:xfrm>
              <a:off x="-58824868" y="-905706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7" name="Ellipse 1576">
              <a:extLst>
                <a:ext uri="{FF2B5EF4-FFF2-40B4-BE49-F238E27FC236}">
                  <a16:creationId xmlns:a16="http://schemas.microsoft.com/office/drawing/2014/main" id="{4D97F074-4170-785F-9758-03C5D4E55371}"/>
                </a:ext>
              </a:extLst>
            </p:cNvPr>
            <p:cNvSpPr/>
            <p:nvPr/>
          </p:nvSpPr>
          <p:spPr>
            <a:xfrm>
              <a:off x="-61502730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8" name="Ellipse 1577">
              <a:extLst>
                <a:ext uri="{FF2B5EF4-FFF2-40B4-BE49-F238E27FC236}">
                  <a16:creationId xmlns:a16="http://schemas.microsoft.com/office/drawing/2014/main" id="{7A76A8F3-EF4F-1CBE-3476-1C2916F9E862}"/>
                </a:ext>
              </a:extLst>
            </p:cNvPr>
            <p:cNvSpPr/>
            <p:nvPr/>
          </p:nvSpPr>
          <p:spPr>
            <a:xfrm>
              <a:off x="-61427004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9" name="Ellipse 1578">
              <a:extLst>
                <a:ext uri="{FF2B5EF4-FFF2-40B4-BE49-F238E27FC236}">
                  <a16:creationId xmlns:a16="http://schemas.microsoft.com/office/drawing/2014/main" id="{595D673F-3706-423D-00ED-E4152BC92DC2}"/>
                </a:ext>
              </a:extLst>
            </p:cNvPr>
            <p:cNvSpPr/>
            <p:nvPr/>
          </p:nvSpPr>
          <p:spPr>
            <a:xfrm>
              <a:off x="-61540592" y="-657509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0" name="Ellipse 1579">
              <a:extLst>
                <a:ext uri="{FF2B5EF4-FFF2-40B4-BE49-F238E27FC236}">
                  <a16:creationId xmlns:a16="http://schemas.microsoft.com/office/drawing/2014/main" id="{2F5D77EA-6693-5FAB-488A-9D9FB9EEDE07}"/>
                </a:ext>
              </a:extLst>
            </p:cNvPr>
            <p:cNvSpPr/>
            <p:nvPr/>
          </p:nvSpPr>
          <p:spPr>
            <a:xfrm>
              <a:off x="-55241201" y="-494231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1" name="Ellipse 1580">
              <a:extLst>
                <a:ext uri="{FF2B5EF4-FFF2-40B4-BE49-F238E27FC236}">
                  <a16:creationId xmlns:a16="http://schemas.microsoft.com/office/drawing/2014/main" id="{4E49928B-E6DD-18BC-384B-9B74335A3A19}"/>
                </a:ext>
              </a:extLst>
            </p:cNvPr>
            <p:cNvSpPr/>
            <p:nvPr/>
          </p:nvSpPr>
          <p:spPr>
            <a:xfrm>
              <a:off x="-61878940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2" name="Ellipse 1581">
              <a:extLst>
                <a:ext uri="{FF2B5EF4-FFF2-40B4-BE49-F238E27FC236}">
                  <a16:creationId xmlns:a16="http://schemas.microsoft.com/office/drawing/2014/main" id="{65363C10-AA5F-BC98-1D93-DA6EDB76C787}"/>
                </a:ext>
              </a:extLst>
            </p:cNvPr>
            <p:cNvSpPr/>
            <p:nvPr/>
          </p:nvSpPr>
          <p:spPr>
            <a:xfrm>
              <a:off x="-61426360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3" name="Ellipse 1582">
              <a:extLst>
                <a:ext uri="{FF2B5EF4-FFF2-40B4-BE49-F238E27FC236}">
                  <a16:creationId xmlns:a16="http://schemas.microsoft.com/office/drawing/2014/main" id="{80FF7F89-7D89-4A85-8761-05097736B6A8}"/>
                </a:ext>
              </a:extLst>
            </p:cNvPr>
            <p:cNvSpPr/>
            <p:nvPr/>
          </p:nvSpPr>
          <p:spPr>
            <a:xfrm>
              <a:off x="-61049908" y="-80772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4" name="Ellipse 1583">
              <a:extLst>
                <a:ext uri="{FF2B5EF4-FFF2-40B4-BE49-F238E27FC236}">
                  <a16:creationId xmlns:a16="http://schemas.microsoft.com/office/drawing/2014/main" id="{D58A4DD1-54A5-3341-907D-E43784E8A451}"/>
                </a:ext>
              </a:extLst>
            </p:cNvPr>
            <p:cNvSpPr/>
            <p:nvPr/>
          </p:nvSpPr>
          <p:spPr>
            <a:xfrm>
              <a:off x="-60974343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5" name="Ellipse 1584">
              <a:extLst>
                <a:ext uri="{FF2B5EF4-FFF2-40B4-BE49-F238E27FC236}">
                  <a16:creationId xmlns:a16="http://schemas.microsoft.com/office/drawing/2014/main" id="{D49300A9-2140-227F-413A-1D16C2E2CC79}"/>
                </a:ext>
              </a:extLst>
            </p:cNvPr>
            <p:cNvSpPr/>
            <p:nvPr/>
          </p:nvSpPr>
          <p:spPr>
            <a:xfrm>
              <a:off x="-57579990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6" name="Ellipse 1585">
              <a:extLst>
                <a:ext uri="{FF2B5EF4-FFF2-40B4-BE49-F238E27FC236}">
                  <a16:creationId xmlns:a16="http://schemas.microsoft.com/office/drawing/2014/main" id="{FA7044DC-1367-8E40-3F02-1A87A6CE85EC}"/>
                </a:ext>
              </a:extLst>
            </p:cNvPr>
            <p:cNvSpPr/>
            <p:nvPr/>
          </p:nvSpPr>
          <p:spPr>
            <a:xfrm>
              <a:off x="-57730233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7" name="Ellipse 1586">
              <a:extLst>
                <a:ext uri="{FF2B5EF4-FFF2-40B4-BE49-F238E27FC236}">
                  <a16:creationId xmlns:a16="http://schemas.microsoft.com/office/drawing/2014/main" id="{12CF2A1F-8EF3-647B-C594-F1661D97AF28}"/>
                </a:ext>
              </a:extLst>
            </p:cNvPr>
            <p:cNvSpPr/>
            <p:nvPr/>
          </p:nvSpPr>
          <p:spPr>
            <a:xfrm>
              <a:off x="-57806200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8" name="Ellipse 1587">
              <a:extLst>
                <a:ext uri="{FF2B5EF4-FFF2-40B4-BE49-F238E27FC236}">
                  <a16:creationId xmlns:a16="http://schemas.microsoft.com/office/drawing/2014/main" id="{74B799BB-EF51-24BE-2D82-676D857C5344}"/>
                </a:ext>
              </a:extLst>
            </p:cNvPr>
            <p:cNvSpPr/>
            <p:nvPr/>
          </p:nvSpPr>
          <p:spPr>
            <a:xfrm>
              <a:off x="-57881522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9" name="Ellipse 1588">
              <a:extLst>
                <a:ext uri="{FF2B5EF4-FFF2-40B4-BE49-F238E27FC236}">
                  <a16:creationId xmlns:a16="http://schemas.microsoft.com/office/drawing/2014/main" id="{83C272CF-CD43-3447-4C90-33620789228A}"/>
                </a:ext>
              </a:extLst>
            </p:cNvPr>
            <p:cNvSpPr/>
            <p:nvPr/>
          </p:nvSpPr>
          <p:spPr>
            <a:xfrm>
              <a:off x="-60973699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0" name="Ellipse 1589">
              <a:extLst>
                <a:ext uri="{FF2B5EF4-FFF2-40B4-BE49-F238E27FC236}">
                  <a16:creationId xmlns:a16="http://schemas.microsoft.com/office/drawing/2014/main" id="{168BF68A-9248-030A-5881-63CBF228C9B7}"/>
                </a:ext>
              </a:extLst>
            </p:cNvPr>
            <p:cNvSpPr/>
            <p:nvPr/>
          </p:nvSpPr>
          <p:spPr>
            <a:xfrm>
              <a:off x="-60521763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1" name="Ellipse 1590">
              <a:extLst>
                <a:ext uri="{FF2B5EF4-FFF2-40B4-BE49-F238E27FC236}">
                  <a16:creationId xmlns:a16="http://schemas.microsoft.com/office/drawing/2014/main" id="{CE5E0E91-9A75-0207-158B-887A25064D06}"/>
                </a:ext>
              </a:extLst>
            </p:cNvPr>
            <p:cNvSpPr/>
            <p:nvPr/>
          </p:nvSpPr>
          <p:spPr>
            <a:xfrm>
              <a:off x="-59616360" y="-899164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2" name="Ellipse 1591">
              <a:extLst>
                <a:ext uri="{FF2B5EF4-FFF2-40B4-BE49-F238E27FC236}">
                  <a16:creationId xmlns:a16="http://schemas.microsoft.com/office/drawing/2014/main" id="{C1CD3546-7694-8FC2-1257-82FB3EFB2830}"/>
                </a:ext>
              </a:extLst>
            </p:cNvPr>
            <p:cNvSpPr/>
            <p:nvPr/>
          </p:nvSpPr>
          <p:spPr>
            <a:xfrm>
              <a:off x="-60635270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3" name="Ellipse 1592">
              <a:extLst>
                <a:ext uri="{FF2B5EF4-FFF2-40B4-BE49-F238E27FC236}">
                  <a16:creationId xmlns:a16="http://schemas.microsoft.com/office/drawing/2014/main" id="{3094B756-ACBA-B547-0EEC-3F8B74563871}"/>
                </a:ext>
              </a:extLst>
            </p:cNvPr>
            <p:cNvSpPr/>
            <p:nvPr/>
          </p:nvSpPr>
          <p:spPr>
            <a:xfrm>
              <a:off x="-60182690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4" name="Ellipse 1593">
              <a:extLst>
                <a:ext uri="{FF2B5EF4-FFF2-40B4-BE49-F238E27FC236}">
                  <a16:creationId xmlns:a16="http://schemas.microsoft.com/office/drawing/2014/main" id="{537F07E9-B4DD-6E41-A328-256443FFC541}"/>
                </a:ext>
              </a:extLst>
            </p:cNvPr>
            <p:cNvSpPr/>
            <p:nvPr/>
          </p:nvSpPr>
          <p:spPr>
            <a:xfrm>
              <a:off x="-60219667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5" name="Ellipse 1594">
              <a:extLst>
                <a:ext uri="{FF2B5EF4-FFF2-40B4-BE49-F238E27FC236}">
                  <a16:creationId xmlns:a16="http://schemas.microsoft.com/office/drawing/2014/main" id="{04B4B640-69E3-6E68-BE5D-1EF1CCD498B0}"/>
                </a:ext>
              </a:extLst>
            </p:cNvPr>
            <p:cNvSpPr/>
            <p:nvPr/>
          </p:nvSpPr>
          <p:spPr>
            <a:xfrm>
              <a:off x="-55127372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6" name="Ellipse 1595">
              <a:extLst>
                <a:ext uri="{FF2B5EF4-FFF2-40B4-BE49-F238E27FC236}">
                  <a16:creationId xmlns:a16="http://schemas.microsoft.com/office/drawing/2014/main" id="{164A63E2-3051-78A0-FF6F-1AC33776A98F}"/>
                </a:ext>
              </a:extLst>
            </p:cNvPr>
            <p:cNvSpPr/>
            <p:nvPr/>
          </p:nvSpPr>
          <p:spPr>
            <a:xfrm>
              <a:off x="-60069182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7" name="Ellipse 1596">
              <a:extLst>
                <a:ext uri="{FF2B5EF4-FFF2-40B4-BE49-F238E27FC236}">
                  <a16:creationId xmlns:a16="http://schemas.microsoft.com/office/drawing/2014/main" id="{03234652-9E3F-0114-3AC3-C52A03048349}"/>
                </a:ext>
              </a:extLst>
            </p:cNvPr>
            <p:cNvSpPr/>
            <p:nvPr/>
          </p:nvSpPr>
          <p:spPr>
            <a:xfrm>
              <a:off x="-55203339" y="-513799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8" name="Ellipse 1597">
              <a:extLst>
                <a:ext uri="{FF2B5EF4-FFF2-40B4-BE49-F238E27FC236}">
                  <a16:creationId xmlns:a16="http://schemas.microsoft.com/office/drawing/2014/main" id="{E1628FB9-70CD-6702-A374-222F6CB8884C}"/>
                </a:ext>
              </a:extLst>
            </p:cNvPr>
            <p:cNvSpPr/>
            <p:nvPr/>
          </p:nvSpPr>
          <p:spPr>
            <a:xfrm>
              <a:off x="-55278903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9" name="Ellipse 1598">
              <a:extLst>
                <a:ext uri="{FF2B5EF4-FFF2-40B4-BE49-F238E27FC236}">
                  <a16:creationId xmlns:a16="http://schemas.microsoft.com/office/drawing/2014/main" id="{0DEB5D7F-B4C0-56BE-31B2-72281947625B}"/>
                </a:ext>
              </a:extLst>
            </p:cNvPr>
            <p:cNvSpPr/>
            <p:nvPr/>
          </p:nvSpPr>
          <p:spPr>
            <a:xfrm>
              <a:off x="-59730029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0" name="Ellipse 1599">
              <a:extLst>
                <a:ext uri="{FF2B5EF4-FFF2-40B4-BE49-F238E27FC236}">
                  <a16:creationId xmlns:a16="http://schemas.microsoft.com/office/drawing/2014/main" id="{ACEA7CD0-BDE9-6935-237A-901129B888C9}"/>
                </a:ext>
              </a:extLst>
            </p:cNvPr>
            <p:cNvSpPr/>
            <p:nvPr/>
          </p:nvSpPr>
          <p:spPr>
            <a:xfrm>
              <a:off x="-59767086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1" name="Ellipse 1600">
              <a:extLst>
                <a:ext uri="{FF2B5EF4-FFF2-40B4-BE49-F238E27FC236}">
                  <a16:creationId xmlns:a16="http://schemas.microsoft.com/office/drawing/2014/main" id="{60829DBA-BF7C-532F-182A-3CCEDB775084}"/>
                </a:ext>
              </a:extLst>
            </p:cNvPr>
            <p:cNvSpPr/>
            <p:nvPr/>
          </p:nvSpPr>
          <p:spPr>
            <a:xfrm>
              <a:off x="-58032570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2" name="Ellipse 1601">
              <a:extLst>
                <a:ext uri="{FF2B5EF4-FFF2-40B4-BE49-F238E27FC236}">
                  <a16:creationId xmlns:a16="http://schemas.microsoft.com/office/drawing/2014/main" id="{783FA6D3-6505-4C0E-FD52-42355388DE4C}"/>
                </a:ext>
              </a:extLst>
            </p:cNvPr>
            <p:cNvSpPr/>
            <p:nvPr/>
          </p:nvSpPr>
          <p:spPr>
            <a:xfrm>
              <a:off x="-59616602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3" name="Ellipse 1602">
              <a:extLst>
                <a:ext uri="{FF2B5EF4-FFF2-40B4-BE49-F238E27FC236}">
                  <a16:creationId xmlns:a16="http://schemas.microsoft.com/office/drawing/2014/main" id="{78F92C42-B706-1AEB-3EF5-9856DDBAD821}"/>
                </a:ext>
              </a:extLst>
            </p:cNvPr>
            <p:cNvSpPr/>
            <p:nvPr/>
          </p:nvSpPr>
          <p:spPr>
            <a:xfrm>
              <a:off x="-58295515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4" name="Ellipse 1603">
              <a:extLst>
                <a:ext uri="{FF2B5EF4-FFF2-40B4-BE49-F238E27FC236}">
                  <a16:creationId xmlns:a16="http://schemas.microsoft.com/office/drawing/2014/main" id="{73C29BB6-0C59-0FAB-6587-756610AA502A}"/>
                </a:ext>
              </a:extLst>
            </p:cNvPr>
            <p:cNvSpPr/>
            <p:nvPr/>
          </p:nvSpPr>
          <p:spPr>
            <a:xfrm>
              <a:off x="-58372288" y="-513831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5" name="Ellipse 1604">
              <a:extLst>
                <a:ext uri="{FF2B5EF4-FFF2-40B4-BE49-F238E27FC236}">
                  <a16:creationId xmlns:a16="http://schemas.microsoft.com/office/drawing/2014/main" id="{6F039B03-207E-006F-59FA-6A1D8453A39F}"/>
                </a:ext>
              </a:extLst>
            </p:cNvPr>
            <p:cNvSpPr/>
            <p:nvPr/>
          </p:nvSpPr>
          <p:spPr>
            <a:xfrm>
              <a:off x="-58182813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6" name="Ellipse 1605">
              <a:extLst>
                <a:ext uri="{FF2B5EF4-FFF2-40B4-BE49-F238E27FC236}">
                  <a16:creationId xmlns:a16="http://schemas.microsoft.com/office/drawing/2014/main" id="{D756E5AD-0B73-6268-6A13-7F380A52D0E5}"/>
                </a:ext>
              </a:extLst>
            </p:cNvPr>
            <p:cNvSpPr/>
            <p:nvPr/>
          </p:nvSpPr>
          <p:spPr>
            <a:xfrm>
              <a:off x="-59314506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7" name="Ellipse 1606">
              <a:extLst>
                <a:ext uri="{FF2B5EF4-FFF2-40B4-BE49-F238E27FC236}">
                  <a16:creationId xmlns:a16="http://schemas.microsoft.com/office/drawing/2014/main" id="{60F217FE-8650-38D8-FC67-5D9285E24EFD}"/>
                </a:ext>
              </a:extLst>
            </p:cNvPr>
            <p:cNvSpPr/>
            <p:nvPr/>
          </p:nvSpPr>
          <p:spPr>
            <a:xfrm>
              <a:off x="-58824868" y="-892639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8" name="Ellipse 1607">
              <a:extLst>
                <a:ext uri="{FF2B5EF4-FFF2-40B4-BE49-F238E27FC236}">
                  <a16:creationId xmlns:a16="http://schemas.microsoft.com/office/drawing/2014/main" id="{04521D3B-D27D-695D-7956-6419E9CF2A29}"/>
                </a:ext>
              </a:extLst>
            </p:cNvPr>
            <p:cNvSpPr/>
            <p:nvPr/>
          </p:nvSpPr>
          <p:spPr>
            <a:xfrm>
              <a:off x="-59164022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9" name="Ellipse 1608">
              <a:extLst>
                <a:ext uri="{FF2B5EF4-FFF2-40B4-BE49-F238E27FC236}">
                  <a16:creationId xmlns:a16="http://schemas.microsoft.com/office/drawing/2014/main" id="{D57BFC0C-88D6-1D54-8238-D782F7324034}"/>
                </a:ext>
              </a:extLst>
            </p:cNvPr>
            <p:cNvSpPr/>
            <p:nvPr/>
          </p:nvSpPr>
          <p:spPr>
            <a:xfrm>
              <a:off x="-58258780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0" name="Ellipse 1609">
              <a:extLst>
                <a:ext uri="{FF2B5EF4-FFF2-40B4-BE49-F238E27FC236}">
                  <a16:creationId xmlns:a16="http://schemas.microsoft.com/office/drawing/2014/main" id="{98E83D67-C26C-7711-1997-FDE8B6E4E7DE}"/>
                </a:ext>
              </a:extLst>
            </p:cNvPr>
            <p:cNvSpPr/>
            <p:nvPr/>
          </p:nvSpPr>
          <p:spPr>
            <a:xfrm>
              <a:off x="-58334103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1" name="Ellipse 1610">
              <a:extLst>
                <a:ext uri="{FF2B5EF4-FFF2-40B4-BE49-F238E27FC236}">
                  <a16:creationId xmlns:a16="http://schemas.microsoft.com/office/drawing/2014/main" id="{243182E0-C5DA-8E96-FF56-B1D49CEEF6D4}"/>
                </a:ext>
              </a:extLst>
            </p:cNvPr>
            <p:cNvSpPr/>
            <p:nvPr/>
          </p:nvSpPr>
          <p:spPr>
            <a:xfrm>
              <a:off x="-58409506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2" name="Ellipse 1611">
              <a:extLst>
                <a:ext uri="{FF2B5EF4-FFF2-40B4-BE49-F238E27FC236}">
                  <a16:creationId xmlns:a16="http://schemas.microsoft.com/office/drawing/2014/main" id="{00A457FA-BEE9-E8BC-AAC1-AC6DE7FDB171}"/>
                </a:ext>
              </a:extLst>
            </p:cNvPr>
            <p:cNvSpPr/>
            <p:nvPr/>
          </p:nvSpPr>
          <p:spPr>
            <a:xfrm>
              <a:off x="-58861925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3" name="Ellipse 1612">
              <a:extLst>
                <a:ext uri="{FF2B5EF4-FFF2-40B4-BE49-F238E27FC236}">
                  <a16:creationId xmlns:a16="http://schemas.microsoft.com/office/drawing/2014/main" id="{7B92BD4A-B756-91FE-7AE8-F2CE533CFE20}"/>
                </a:ext>
              </a:extLst>
            </p:cNvPr>
            <p:cNvSpPr/>
            <p:nvPr/>
          </p:nvSpPr>
          <p:spPr>
            <a:xfrm>
              <a:off x="-58182813" y="-520300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4" name="Ellipse 1613">
              <a:extLst>
                <a:ext uri="{FF2B5EF4-FFF2-40B4-BE49-F238E27FC236}">
                  <a16:creationId xmlns:a16="http://schemas.microsoft.com/office/drawing/2014/main" id="{41969B3E-4C01-5BAB-1A93-28A4B45585D6}"/>
                </a:ext>
              </a:extLst>
            </p:cNvPr>
            <p:cNvSpPr/>
            <p:nvPr/>
          </p:nvSpPr>
          <p:spPr>
            <a:xfrm>
              <a:off x="-58711441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5" name="Ellipse 1614">
              <a:extLst>
                <a:ext uri="{FF2B5EF4-FFF2-40B4-BE49-F238E27FC236}">
                  <a16:creationId xmlns:a16="http://schemas.microsoft.com/office/drawing/2014/main" id="{B39C627C-1C65-407E-70ED-B8635557BE5B}"/>
                </a:ext>
              </a:extLst>
            </p:cNvPr>
            <p:cNvSpPr/>
            <p:nvPr/>
          </p:nvSpPr>
          <p:spPr>
            <a:xfrm>
              <a:off x="-58334103" y="-520340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6" name="Ellipse 1615">
              <a:extLst>
                <a:ext uri="{FF2B5EF4-FFF2-40B4-BE49-F238E27FC236}">
                  <a16:creationId xmlns:a16="http://schemas.microsoft.com/office/drawing/2014/main" id="{516E78A6-B0AA-81B8-F6C1-A732C4FC9C72}"/>
                </a:ext>
              </a:extLst>
            </p:cNvPr>
            <p:cNvSpPr/>
            <p:nvPr/>
          </p:nvSpPr>
          <p:spPr>
            <a:xfrm>
              <a:off x="-58485151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7" name="Ellipse 1616">
              <a:extLst>
                <a:ext uri="{FF2B5EF4-FFF2-40B4-BE49-F238E27FC236}">
                  <a16:creationId xmlns:a16="http://schemas.microsoft.com/office/drawing/2014/main" id="{375AFC71-E719-25F8-FF79-E44442919803}"/>
                </a:ext>
              </a:extLst>
            </p:cNvPr>
            <p:cNvSpPr/>
            <p:nvPr/>
          </p:nvSpPr>
          <p:spPr>
            <a:xfrm>
              <a:off x="-60521763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8" name="Ellipse 1617">
              <a:extLst>
                <a:ext uri="{FF2B5EF4-FFF2-40B4-BE49-F238E27FC236}">
                  <a16:creationId xmlns:a16="http://schemas.microsoft.com/office/drawing/2014/main" id="{A18B2609-3F91-2978-A040-4551A51FB7B2}"/>
                </a:ext>
              </a:extLst>
            </p:cNvPr>
            <p:cNvSpPr/>
            <p:nvPr/>
          </p:nvSpPr>
          <p:spPr>
            <a:xfrm>
              <a:off x="-58409345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9" name="Ellipse 1618">
              <a:extLst>
                <a:ext uri="{FF2B5EF4-FFF2-40B4-BE49-F238E27FC236}">
                  <a16:creationId xmlns:a16="http://schemas.microsoft.com/office/drawing/2014/main" id="{B6AC3DD8-6133-D700-0C82-16327DCBA180}"/>
                </a:ext>
              </a:extLst>
            </p:cNvPr>
            <p:cNvSpPr/>
            <p:nvPr/>
          </p:nvSpPr>
          <p:spPr>
            <a:xfrm>
              <a:off x="-58295837" y="-526849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0" name="Ellipse 1619">
              <a:extLst>
                <a:ext uri="{FF2B5EF4-FFF2-40B4-BE49-F238E27FC236}">
                  <a16:creationId xmlns:a16="http://schemas.microsoft.com/office/drawing/2014/main" id="{4F786666-EA2B-94C9-A90F-BF17CFDBE248}"/>
                </a:ext>
              </a:extLst>
            </p:cNvPr>
            <p:cNvSpPr/>
            <p:nvPr/>
          </p:nvSpPr>
          <p:spPr>
            <a:xfrm>
              <a:off x="-58258861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1" name="Ellipse 1620">
              <a:extLst>
                <a:ext uri="{FF2B5EF4-FFF2-40B4-BE49-F238E27FC236}">
                  <a16:creationId xmlns:a16="http://schemas.microsoft.com/office/drawing/2014/main" id="{47A3003A-3F5E-D66D-4F59-69A786372BB4}"/>
                </a:ext>
              </a:extLst>
            </p:cNvPr>
            <p:cNvSpPr/>
            <p:nvPr/>
          </p:nvSpPr>
          <p:spPr>
            <a:xfrm>
              <a:off x="-58372127" y="-526849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2" name="Ellipse 1621">
              <a:extLst>
                <a:ext uri="{FF2B5EF4-FFF2-40B4-BE49-F238E27FC236}">
                  <a16:creationId xmlns:a16="http://schemas.microsoft.com/office/drawing/2014/main" id="{6CA027D5-9A3F-A035-04FD-737AED368C93}"/>
                </a:ext>
              </a:extLst>
            </p:cNvPr>
            <p:cNvSpPr/>
            <p:nvPr/>
          </p:nvSpPr>
          <p:spPr>
            <a:xfrm>
              <a:off x="-58635393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3" name="Ellipse 1622">
              <a:extLst>
                <a:ext uri="{FF2B5EF4-FFF2-40B4-BE49-F238E27FC236}">
                  <a16:creationId xmlns:a16="http://schemas.microsoft.com/office/drawing/2014/main" id="{68FA56AE-C390-E0FF-B5C1-B88EF18EA8E0}"/>
                </a:ext>
              </a:extLst>
            </p:cNvPr>
            <p:cNvSpPr/>
            <p:nvPr/>
          </p:nvSpPr>
          <p:spPr>
            <a:xfrm>
              <a:off x="-60069182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4" name="Ellipse 1623">
              <a:extLst>
                <a:ext uri="{FF2B5EF4-FFF2-40B4-BE49-F238E27FC236}">
                  <a16:creationId xmlns:a16="http://schemas.microsoft.com/office/drawing/2014/main" id="{F570496F-5E8A-C6D8-7E62-DBEE808CFFF6}"/>
                </a:ext>
              </a:extLst>
            </p:cNvPr>
            <p:cNvSpPr/>
            <p:nvPr/>
          </p:nvSpPr>
          <p:spPr>
            <a:xfrm>
              <a:off x="-57956764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5" name="Ellipse 1624">
              <a:extLst>
                <a:ext uri="{FF2B5EF4-FFF2-40B4-BE49-F238E27FC236}">
                  <a16:creationId xmlns:a16="http://schemas.microsoft.com/office/drawing/2014/main" id="{6A76D158-E937-4CD9-624B-F1125BDEC6CE}"/>
                </a:ext>
              </a:extLst>
            </p:cNvPr>
            <p:cNvSpPr/>
            <p:nvPr/>
          </p:nvSpPr>
          <p:spPr>
            <a:xfrm>
              <a:off x="-60672569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6" name="Ellipse 1625">
              <a:extLst>
                <a:ext uri="{FF2B5EF4-FFF2-40B4-BE49-F238E27FC236}">
                  <a16:creationId xmlns:a16="http://schemas.microsoft.com/office/drawing/2014/main" id="{FDE68D0F-6669-FAA2-4355-BC9D7DE48A15}"/>
                </a:ext>
              </a:extLst>
            </p:cNvPr>
            <p:cNvSpPr/>
            <p:nvPr/>
          </p:nvSpPr>
          <p:spPr>
            <a:xfrm>
              <a:off x="-57806200" y="-690176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7" name="Ellipse 1626">
              <a:extLst>
                <a:ext uri="{FF2B5EF4-FFF2-40B4-BE49-F238E27FC236}">
                  <a16:creationId xmlns:a16="http://schemas.microsoft.com/office/drawing/2014/main" id="{29EAF4A6-E135-4286-6B97-961273FDACCE}"/>
                </a:ext>
              </a:extLst>
            </p:cNvPr>
            <p:cNvSpPr/>
            <p:nvPr/>
          </p:nvSpPr>
          <p:spPr>
            <a:xfrm>
              <a:off x="-55241363" y="-5334153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8" name="Ellipse 1627">
              <a:extLst>
                <a:ext uri="{FF2B5EF4-FFF2-40B4-BE49-F238E27FC236}">
                  <a16:creationId xmlns:a16="http://schemas.microsoft.com/office/drawing/2014/main" id="{8A6FEA70-3793-0E0C-423E-FBEEF3782827}"/>
                </a:ext>
              </a:extLst>
            </p:cNvPr>
            <p:cNvSpPr/>
            <p:nvPr/>
          </p:nvSpPr>
          <p:spPr>
            <a:xfrm>
              <a:off x="-58786683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9" name="Ellipse 1628">
              <a:extLst>
                <a:ext uri="{FF2B5EF4-FFF2-40B4-BE49-F238E27FC236}">
                  <a16:creationId xmlns:a16="http://schemas.microsoft.com/office/drawing/2014/main" id="{AB4251FE-7F7A-E42A-8DDE-4366F90B3095}"/>
                </a:ext>
              </a:extLst>
            </p:cNvPr>
            <p:cNvSpPr/>
            <p:nvPr/>
          </p:nvSpPr>
          <p:spPr>
            <a:xfrm>
              <a:off x="-58862086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0" name="Ellipse 1629">
              <a:extLst>
                <a:ext uri="{FF2B5EF4-FFF2-40B4-BE49-F238E27FC236}">
                  <a16:creationId xmlns:a16="http://schemas.microsoft.com/office/drawing/2014/main" id="{92A6242C-CB88-B0E7-0D53-119AFE456A5A}"/>
                </a:ext>
              </a:extLst>
            </p:cNvPr>
            <p:cNvSpPr/>
            <p:nvPr/>
          </p:nvSpPr>
          <p:spPr>
            <a:xfrm>
              <a:off x="-57504104" y="-6901684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1" name="Ellipse 1630">
              <a:extLst>
                <a:ext uri="{FF2B5EF4-FFF2-40B4-BE49-F238E27FC236}">
                  <a16:creationId xmlns:a16="http://schemas.microsoft.com/office/drawing/2014/main" id="{CBC09127-3A54-75E1-77C7-E4D489FAF389}"/>
                </a:ext>
              </a:extLst>
            </p:cNvPr>
            <p:cNvSpPr/>
            <p:nvPr/>
          </p:nvSpPr>
          <p:spPr>
            <a:xfrm>
              <a:off x="-58937812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2" name="Ellipse 1631">
              <a:extLst>
                <a:ext uri="{FF2B5EF4-FFF2-40B4-BE49-F238E27FC236}">
                  <a16:creationId xmlns:a16="http://schemas.microsoft.com/office/drawing/2014/main" id="{B1D15A8E-621F-A1F0-58CD-E493B107BCE9}"/>
                </a:ext>
              </a:extLst>
            </p:cNvPr>
            <p:cNvSpPr/>
            <p:nvPr/>
          </p:nvSpPr>
          <p:spPr>
            <a:xfrm>
              <a:off x="-59087974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3" name="Ellipse 1632">
              <a:extLst>
                <a:ext uri="{FF2B5EF4-FFF2-40B4-BE49-F238E27FC236}">
                  <a16:creationId xmlns:a16="http://schemas.microsoft.com/office/drawing/2014/main" id="{26B91D53-C163-A9AC-D49A-D17FCF1CEA5D}"/>
                </a:ext>
              </a:extLst>
            </p:cNvPr>
            <p:cNvSpPr/>
            <p:nvPr/>
          </p:nvSpPr>
          <p:spPr>
            <a:xfrm>
              <a:off x="-60597327" y="-807721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4" name="Ellipse 1633">
              <a:extLst>
                <a:ext uri="{FF2B5EF4-FFF2-40B4-BE49-F238E27FC236}">
                  <a16:creationId xmlns:a16="http://schemas.microsoft.com/office/drawing/2014/main" id="{5E6EAC93-5B23-8364-0D5C-8F26A134F608}"/>
                </a:ext>
              </a:extLst>
            </p:cNvPr>
            <p:cNvSpPr/>
            <p:nvPr/>
          </p:nvSpPr>
          <p:spPr>
            <a:xfrm>
              <a:off x="-59239264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5" name="Ellipse 1634">
              <a:extLst>
                <a:ext uri="{FF2B5EF4-FFF2-40B4-BE49-F238E27FC236}">
                  <a16:creationId xmlns:a16="http://schemas.microsoft.com/office/drawing/2014/main" id="{65B123C2-032E-E540-D746-5EDF2D0D548B}"/>
                </a:ext>
              </a:extLst>
            </p:cNvPr>
            <p:cNvSpPr/>
            <p:nvPr/>
          </p:nvSpPr>
          <p:spPr>
            <a:xfrm>
              <a:off x="-59314667" y="-6640510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6" name="Ellipse 1635">
              <a:extLst>
                <a:ext uri="{FF2B5EF4-FFF2-40B4-BE49-F238E27FC236}">
                  <a16:creationId xmlns:a16="http://schemas.microsoft.com/office/drawing/2014/main" id="{31E66AE5-3FE8-5893-832C-A253D813AA04}"/>
                </a:ext>
              </a:extLst>
            </p:cNvPr>
            <p:cNvSpPr/>
            <p:nvPr/>
          </p:nvSpPr>
          <p:spPr>
            <a:xfrm>
              <a:off x="-54826242" y="-539980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7" name="Ellipse 1636">
              <a:extLst>
                <a:ext uri="{FF2B5EF4-FFF2-40B4-BE49-F238E27FC236}">
                  <a16:creationId xmlns:a16="http://schemas.microsoft.com/office/drawing/2014/main" id="{C1B2F46D-04FF-C711-5445-9EBF251BEE9A}"/>
                </a:ext>
              </a:extLst>
            </p:cNvPr>
            <p:cNvSpPr/>
            <p:nvPr/>
          </p:nvSpPr>
          <p:spPr>
            <a:xfrm>
              <a:off x="-59390392" y="-664083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8" name="Ellipse 1637">
              <a:extLst>
                <a:ext uri="{FF2B5EF4-FFF2-40B4-BE49-F238E27FC236}">
                  <a16:creationId xmlns:a16="http://schemas.microsoft.com/office/drawing/2014/main" id="{C6168985-ECC6-0220-5136-4BBF4324823C}"/>
                </a:ext>
              </a:extLst>
            </p:cNvPr>
            <p:cNvSpPr/>
            <p:nvPr/>
          </p:nvSpPr>
          <p:spPr>
            <a:xfrm>
              <a:off x="-6052111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9" name="Ellipse 1638">
              <a:extLst>
                <a:ext uri="{FF2B5EF4-FFF2-40B4-BE49-F238E27FC236}">
                  <a16:creationId xmlns:a16="http://schemas.microsoft.com/office/drawing/2014/main" id="{1B1F70B8-172F-AF2C-2247-5E76F50ECD9C}"/>
                </a:ext>
              </a:extLst>
            </p:cNvPr>
            <p:cNvSpPr/>
            <p:nvPr/>
          </p:nvSpPr>
          <p:spPr>
            <a:xfrm>
              <a:off x="-59691844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0" name="Ellipse 1639">
              <a:extLst>
                <a:ext uri="{FF2B5EF4-FFF2-40B4-BE49-F238E27FC236}">
                  <a16:creationId xmlns:a16="http://schemas.microsoft.com/office/drawing/2014/main" id="{A000981E-C22A-129B-99CB-BE53CE3CE661}"/>
                </a:ext>
              </a:extLst>
            </p:cNvPr>
            <p:cNvSpPr/>
            <p:nvPr/>
          </p:nvSpPr>
          <p:spPr>
            <a:xfrm>
              <a:off x="-60219989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1" name="Ellipse 1640">
              <a:extLst>
                <a:ext uri="{FF2B5EF4-FFF2-40B4-BE49-F238E27FC236}">
                  <a16:creationId xmlns:a16="http://schemas.microsoft.com/office/drawing/2014/main" id="{C8239599-C357-201D-3914-3B2FB40676AE}"/>
                </a:ext>
              </a:extLst>
            </p:cNvPr>
            <p:cNvSpPr/>
            <p:nvPr/>
          </p:nvSpPr>
          <p:spPr>
            <a:xfrm>
              <a:off x="-61087448" y="-7750542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2" name="Ellipse 1641">
              <a:extLst>
                <a:ext uri="{FF2B5EF4-FFF2-40B4-BE49-F238E27FC236}">
                  <a16:creationId xmlns:a16="http://schemas.microsoft.com/office/drawing/2014/main" id="{E06E86CA-A4F0-AD76-3F2D-BBD886E6A24C}"/>
                </a:ext>
              </a:extLst>
            </p:cNvPr>
            <p:cNvSpPr/>
            <p:nvPr/>
          </p:nvSpPr>
          <p:spPr>
            <a:xfrm>
              <a:off x="-55203339" y="-539948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3" name="Ellipse 1642">
              <a:extLst>
                <a:ext uri="{FF2B5EF4-FFF2-40B4-BE49-F238E27FC236}">
                  <a16:creationId xmlns:a16="http://schemas.microsoft.com/office/drawing/2014/main" id="{85596305-5E5D-7AD5-DA50-AC0544137619}"/>
                </a:ext>
              </a:extLst>
            </p:cNvPr>
            <p:cNvSpPr/>
            <p:nvPr/>
          </p:nvSpPr>
          <p:spPr>
            <a:xfrm>
              <a:off x="-58069950" y="-539964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4" name="Ellipse 1643">
              <a:extLst>
                <a:ext uri="{FF2B5EF4-FFF2-40B4-BE49-F238E27FC236}">
                  <a16:creationId xmlns:a16="http://schemas.microsoft.com/office/drawing/2014/main" id="{281164EF-DD57-1575-8CFB-207F3E245FA0}"/>
                </a:ext>
              </a:extLst>
            </p:cNvPr>
            <p:cNvSpPr/>
            <p:nvPr/>
          </p:nvSpPr>
          <p:spPr>
            <a:xfrm>
              <a:off x="-58145434" y="-539964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5" name="Ellipse 1644">
              <a:extLst>
                <a:ext uri="{FF2B5EF4-FFF2-40B4-BE49-F238E27FC236}">
                  <a16:creationId xmlns:a16="http://schemas.microsoft.com/office/drawing/2014/main" id="{BE81BA4C-E5A2-A1E1-212D-AFB99F9856A9}"/>
                </a:ext>
              </a:extLst>
            </p:cNvPr>
            <p:cNvSpPr/>
            <p:nvPr/>
          </p:nvSpPr>
          <p:spPr>
            <a:xfrm>
              <a:off x="-59616602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6" name="Ellipse 1645">
              <a:extLst>
                <a:ext uri="{FF2B5EF4-FFF2-40B4-BE49-F238E27FC236}">
                  <a16:creationId xmlns:a16="http://schemas.microsoft.com/office/drawing/2014/main" id="{9729215B-C8F5-9B88-47C0-94BC318B5CD1}"/>
                </a:ext>
              </a:extLst>
            </p:cNvPr>
            <p:cNvSpPr/>
            <p:nvPr/>
          </p:nvSpPr>
          <p:spPr>
            <a:xfrm>
              <a:off x="-54788943" y="-5464257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7" name="Ellipse 1646">
              <a:extLst>
                <a:ext uri="{FF2B5EF4-FFF2-40B4-BE49-F238E27FC236}">
                  <a16:creationId xmlns:a16="http://schemas.microsoft.com/office/drawing/2014/main" id="{E1B7DE59-1BB6-3C3B-C2D3-921EE7691D8F}"/>
                </a:ext>
              </a:extLst>
            </p:cNvPr>
            <p:cNvSpPr/>
            <p:nvPr/>
          </p:nvSpPr>
          <p:spPr>
            <a:xfrm>
              <a:off x="-58711441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8" name="Ellipse 1647">
              <a:extLst>
                <a:ext uri="{FF2B5EF4-FFF2-40B4-BE49-F238E27FC236}">
                  <a16:creationId xmlns:a16="http://schemas.microsoft.com/office/drawing/2014/main" id="{F83F58D0-1D0C-8789-5804-EEABB87811FB}"/>
                </a:ext>
              </a:extLst>
            </p:cNvPr>
            <p:cNvSpPr/>
            <p:nvPr/>
          </p:nvSpPr>
          <p:spPr>
            <a:xfrm>
              <a:off x="-54712493" y="-559573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9" name="Ellipse 1648">
              <a:extLst>
                <a:ext uri="{FF2B5EF4-FFF2-40B4-BE49-F238E27FC236}">
                  <a16:creationId xmlns:a16="http://schemas.microsoft.com/office/drawing/2014/main" id="{ACA171AF-D2C2-0D38-0A39-38C6E6EDAB0F}"/>
                </a:ext>
              </a:extLst>
            </p:cNvPr>
            <p:cNvSpPr/>
            <p:nvPr/>
          </p:nvSpPr>
          <p:spPr>
            <a:xfrm>
              <a:off x="-61049585" y="-664075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0" name="Ellipse 1649">
              <a:extLst>
                <a:ext uri="{FF2B5EF4-FFF2-40B4-BE49-F238E27FC236}">
                  <a16:creationId xmlns:a16="http://schemas.microsoft.com/office/drawing/2014/main" id="{43D31873-3AEA-C0B7-E186-B01CD67E48E7}"/>
                </a:ext>
              </a:extLst>
            </p:cNvPr>
            <p:cNvSpPr/>
            <p:nvPr/>
          </p:nvSpPr>
          <p:spPr>
            <a:xfrm>
              <a:off x="-58409345" y="-8861139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1" name="Ellipse 1650">
              <a:extLst>
                <a:ext uri="{FF2B5EF4-FFF2-40B4-BE49-F238E27FC236}">
                  <a16:creationId xmlns:a16="http://schemas.microsoft.com/office/drawing/2014/main" id="{179170B6-C04B-8B31-7113-7E87FC42A0FD}"/>
                </a:ext>
              </a:extLst>
            </p:cNvPr>
            <p:cNvSpPr/>
            <p:nvPr/>
          </p:nvSpPr>
          <p:spPr>
            <a:xfrm>
              <a:off x="-6006853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2" name="Ellipse 1651">
              <a:extLst>
                <a:ext uri="{FF2B5EF4-FFF2-40B4-BE49-F238E27FC236}">
                  <a16:creationId xmlns:a16="http://schemas.microsoft.com/office/drawing/2014/main" id="{D6A08819-BE32-37A0-A40D-D2183BF67AF3}"/>
                </a:ext>
              </a:extLst>
            </p:cNvPr>
            <p:cNvSpPr/>
            <p:nvPr/>
          </p:nvSpPr>
          <p:spPr>
            <a:xfrm>
              <a:off x="-5976740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3" name="Ellipse 1652">
              <a:extLst>
                <a:ext uri="{FF2B5EF4-FFF2-40B4-BE49-F238E27FC236}">
                  <a16:creationId xmlns:a16="http://schemas.microsoft.com/office/drawing/2014/main" id="{F0938CEE-AD69-B80C-5ABC-EA7F4595BC3B}"/>
                </a:ext>
              </a:extLst>
            </p:cNvPr>
            <p:cNvSpPr/>
            <p:nvPr/>
          </p:nvSpPr>
          <p:spPr>
            <a:xfrm>
              <a:off x="-5961595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4" name="Ellipse 1653">
              <a:extLst>
                <a:ext uri="{FF2B5EF4-FFF2-40B4-BE49-F238E27FC236}">
                  <a16:creationId xmlns:a16="http://schemas.microsoft.com/office/drawing/2014/main" id="{E1570A84-A21E-DEFC-2617-EEF6643A07FA}"/>
                </a:ext>
              </a:extLst>
            </p:cNvPr>
            <p:cNvSpPr/>
            <p:nvPr/>
          </p:nvSpPr>
          <p:spPr>
            <a:xfrm>
              <a:off x="-5931482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5" name="Ellipse 1654">
              <a:extLst>
                <a:ext uri="{FF2B5EF4-FFF2-40B4-BE49-F238E27FC236}">
                  <a16:creationId xmlns:a16="http://schemas.microsoft.com/office/drawing/2014/main" id="{432CDC3D-B48E-0ACE-26B5-8F79424C2417}"/>
                </a:ext>
              </a:extLst>
            </p:cNvPr>
            <p:cNvSpPr/>
            <p:nvPr/>
          </p:nvSpPr>
          <p:spPr>
            <a:xfrm>
              <a:off x="-57842935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6" name="Ellipse 1655">
              <a:extLst>
                <a:ext uri="{FF2B5EF4-FFF2-40B4-BE49-F238E27FC236}">
                  <a16:creationId xmlns:a16="http://schemas.microsoft.com/office/drawing/2014/main" id="{1F22F557-E447-7015-387E-C6CE4BD4B7D4}"/>
                </a:ext>
              </a:extLst>
            </p:cNvPr>
            <p:cNvSpPr/>
            <p:nvPr/>
          </p:nvSpPr>
          <p:spPr>
            <a:xfrm>
              <a:off x="-61878940" y="-781636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7" name="Ellipse 1656">
              <a:extLst>
                <a:ext uri="{FF2B5EF4-FFF2-40B4-BE49-F238E27FC236}">
                  <a16:creationId xmlns:a16="http://schemas.microsoft.com/office/drawing/2014/main" id="{CC7D4AFF-7E4D-B732-18DE-EF2353C5E11C}"/>
                </a:ext>
              </a:extLst>
            </p:cNvPr>
            <p:cNvSpPr/>
            <p:nvPr/>
          </p:nvSpPr>
          <p:spPr>
            <a:xfrm>
              <a:off x="-5916337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8" name="Ellipse 1657">
              <a:extLst>
                <a:ext uri="{FF2B5EF4-FFF2-40B4-BE49-F238E27FC236}">
                  <a16:creationId xmlns:a16="http://schemas.microsoft.com/office/drawing/2014/main" id="{0FD33F45-2727-5EC9-EF95-6876C49FD349}"/>
                </a:ext>
              </a:extLst>
            </p:cNvPr>
            <p:cNvSpPr/>
            <p:nvPr/>
          </p:nvSpPr>
          <p:spPr>
            <a:xfrm>
              <a:off x="-54826162" y="-5660742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9" name="Ellipse 1658">
              <a:extLst>
                <a:ext uri="{FF2B5EF4-FFF2-40B4-BE49-F238E27FC236}">
                  <a16:creationId xmlns:a16="http://schemas.microsoft.com/office/drawing/2014/main" id="{1A17A17B-E685-FF8F-B818-0754B60B4B72}"/>
                </a:ext>
              </a:extLst>
            </p:cNvPr>
            <p:cNvSpPr/>
            <p:nvPr/>
          </p:nvSpPr>
          <p:spPr>
            <a:xfrm>
              <a:off x="-57843579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0" name="Ellipse 1659">
              <a:extLst>
                <a:ext uri="{FF2B5EF4-FFF2-40B4-BE49-F238E27FC236}">
                  <a16:creationId xmlns:a16="http://schemas.microsoft.com/office/drawing/2014/main" id="{C44C7C13-6C9D-987B-C042-A100F87BDE09}"/>
                </a:ext>
              </a:extLst>
            </p:cNvPr>
            <p:cNvSpPr/>
            <p:nvPr/>
          </p:nvSpPr>
          <p:spPr>
            <a:xfrm>
              <a:off x="-58862248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1" name="Ellipse 1660">
              <a:extLst>
                <a:ext uri="{FF2B5EF4-FFF2-40B4-BE49-F238E27FC236}">
                  <a16:creationId xmlns:a16="http://schemas.microsoft.com/office/drawing/2014/main" id="{F5AD7ABE-9AC9-5489-B737-8B8EB27FE6AF}"/>
                </a:ext>
              </a:extLst>
            </p:cNvPr>
            <p:cNvSpPr/>
            <p:nvPr/>
          </p:nvSpPr>
          <p:spPr>
            <a:xfrm>
              <a:off x="-57919385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2" name="Ellipse 1661">
              <a:extLst>
                <a:ext uri="{FF2B5EF4-FFF2-40B4-BE49-F238E27FC236}">
                  <a16:creationId xmlns:a16="http://schemas.microsoft.com/office/drawing/2014/main" id="{492C9B6E-44C2-4E58-679D-708CEF4B4D50}"/>
                </a:ext>
              </a:extLst>
            </p:cNvPr>
            <p:cNvSpPr/>
            <p:nvPr/>
          </p:nvSpPr>
          <p:spPr>
            <a:xfrm>
              <a:off x="-5871079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3" name="Ellipse 1662">
              <a:extLst>
                <a:ext uri="{FF2B5EF4-FFF2-40B4-BE49-F238E27FC236}">
                  <a16:creationId xmlns:a16="http://schemas.microsoft.com/office/drawing/2014/main" id="{9B4354AA-3EFB-7F22-FD76-3ABC972ED4E2}"/>
                </a:ext>
              </a:extLst>
            </p:cNvPr>
            <p:cNvSpPr/>
            <p:nvPr/>
          </p:nvSpPr>
          <p:spPr>
            <a:xfrm>
              <a:off x="-5840966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4" name="Ellipse 1663">
              <a:extLst>
                <a:ext uri="{FF2B5EF4-FFF2-40B4-BE49-F238E27FC236}">
                  <a16:creationId xmlns:a16="http://schemas.microsoft.com/office/drawing/2014/main" id="{3D332327-54CF-8432-60A8-B19B3DEBCCE6}"/>
                </a:ext>
              </a:extLst>
            </p:cNvPr>
            <p:cNvSpPr/>
            <p:nvPr/>
          </p:nvSpPr>
          <p:spPr>
            <a:xfrm>
              <a:off x="-55052049" y="-5661145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5" name="Ellipse 1664">
              <a:extLst>
                <a:ext uri="{FF2B5EF4-FFF2-40B4-BE49-F238E27FC236}">
                  <a16:creationId xmlns:a16="http://schemas.microsoft.com/office/drawing/2014/main" id="{FB73CE4E-BAD5-243A-29DD-86CC633F9795}"/>
                </a:ext>
              </a:extLst>
            </p:cNvPr>
            <p:cNvSpPr/>
            <p:nvPr/>
          </p:nvSpPr>
          <p:spPr>
            <a:xfrm>
              <a:off x="-60182771" y="-879604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6" name="Ellipse 1665">
              <a:extLst>
                <a:ext uri="{FF2B5EF4-FFF2-40B4-BE49-F238E27FC236}">
                  <a16:creationId xmlns:a16="http://schemas.microsoft.com/office/drawing/2014/main" id="{A30F8869-97B4-3E16-79B6-1FD60609EC5F}"/>
                </a:ext>
              </a:extLst>
            </p:cNvPr>
            <p:cNvSpPr/>
            <p:nvPr/>
          </p:nvSpPr>
          <p:spPr>
            <a:xfrm>
              <a:off x="-58258216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7" name="Ellipse 1666">
              <a:extLst>
                <a:ext uri="{FF2B5EF4-FFF2-40B4-BE49-F238E27FC236}">
                  <a16:creationId xmlns:a16="http://schemas.microsoft.com/office/drawing/2014/main" id="{8262BFA5-25D7-5E2F-8BB2-CA0520BE8C6B}"/>
                </a:ext>
              </a:extLst>
            </p:cNvPr>
            <p:cNvSpPr/>
            <p:nvPr/>
          </p:nvSpPr>
          <p:spPr>
            <a:xfrm>
              <a:off x="-58296240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8" name="Ellipse 1667">
              <a:extLst>
                <a:ext uri="{FF2B5EF4-FFF2-40B4-BE49-F238E27FC236}">
                  <a16:creationId xmlns:a16="http://schemas.microsoft.com/office/drawing/2014/main" id="{3F5E72DB-7B29-7244-D15A-D60F62A63F5E}"/>
                </a:ext>
              </a:extLst>
            </p:cNvPr>
            <p:cNvSpPr/>
            <p:nvPr/>
          </p:nvSpPr>
          <p:spPr>
            <a:xfrm>
              <a:off x="-58371966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9" name="Ellipse 1668">
              <a:extLst>
                <a:ext uri="{FF2B5EF4-FFF2-40B4-BE49-F238E27FC236}">
                  <a16:creationId xmlns:a16="http://schemas.microsoft.com/office/drawing/2014/main" id="{31528057-B94D-3EAA-1798-78B65A6976E0}"/>
                </a:ext>
              </a:extLst>
            </p:cNvPr>
            <p:cNvSpPr/>
            <p:nvPr/>
          </p:nvSpPr>
          <p:spPr>
            <a:xfrm>
              <a:off x="-58824868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0" name="Ellipse 1669">
              <a:extLst>
                <a:ext uri="{FF2B5EF4-FFF2-40B4-BE49-F238E27FC236}">
                  <a16:creationId xmlns:a16="http://schemas.microsoft.com/office/drawing/2014/main" id="{90D6331C-DBAD-5B30-C931-4E122C90AC93}"/>
                </a:ext>
              </a:extLst>
            </p:cNvPr>
            <p:cNvSpPr/>
            <p:nvPr/>
          </p:nvSpPr>
          <p:spPr>
            <a:xfrm>
              <a:off x="-54788943" y="-572583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1" name="Ellipse 1670">
              <a:extLst>
                <a:ext uri="{FF2B5EF4-FFF2-40B4-BE49-F238E27FC236}">
                  <a16:creationId xmlns:a16="http://schemas.microsoft.com/office/drawing/2014/main" id="{69550F8A-7E7D-21C4-CD68-B527ADCB977A}"/>
                </a:ext>
              </a:extLst>
            </p:cNvPr>
            <p:cNvSpPr/>
            <p:nvPr/>
          </p:nvSpPr>
          <p:spPr>
            <a:xfrm>
              <a:off x="-58824788" y="-6836592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2" name="Ellipse 1671">
              <a:extLst>
                <a:ext uri="{FF2B5EF4-FFF2-40B4-BE49-F238E27FC236}">
                  <a16:creationId xmlns:a16="http://schemas.microsoft.com/office/drawing/2014/main" id="{84BCE521-78E7-7F0D-94AC-FB110D230AD2}"/>
                </a:ext>
              </a:extLst>
            </p:cNvPr>
            <p:cNvSpPr/>
            <p:nvPr/>
          </p:nvSpPr>
          <p:spPr>
            <a:xfrm>
              <a:off x="-57957087" y="-8077373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3" name="Ellipse 1672">
              <a:extLst>
                <a:ext uri="{FF2B5EF4-FFF2-40B4-BE49-F238E27FC236}">
                  <a16:creationId xmlns:a16="http://schemas.microsoft.com/office/drawing/2014/main" id="{2EE0312A-0D57-86B4-363E-D2B12F0AB3BD}"/>
                </a:ext>
              </a:extLst>
            </p:cNvPr>
            <p:cNvSpPr/>
            <p:nvPr/>
          </p:nvSpPr>
          <p:spPr>
            <a:xfrm>
              <a:off x="-61540028" y="-801195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4" name="Ellipse 1673">
              <a:extLst>
                <a:ext uri="{FF2B5EF4-FFF2-40B4-BE49-F238E27FC236}">
                  <a16:creationId xmlns:a16="http://schemas.microsoft.com/office/drawing/2014/main" id="{B5A133BD-B7AC-FAC9-FA2E-0C0CBF59F369}"/>
                </a:ext>
              </a:extLst>
            </p:cNvPr>
            <p:cNvSpPr/>
            <p:nvPr/>
          </p:nvSpPr>
          <p:spPr>
            <a:xfrm>
              <a:off x="-59730190" y="-8796047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5" name="Ellipse 1674">
              <a:extLst>
                <a:ext uri="{FF2B5EF4-FFF2-40B4-BE49-F238E27FC236}">
                  <a16:creationId xmlns:a16="http://schemas.microsoft.com/office/drawing/2014/main" id="{AB045421-2523-F186-0486-83E6B262F96C}"/>
                </a:ext>
              </a:extLst>
            </p:cNvPr>
            <p:cNvSpPr/>
            <p:nvPr/>
          </p:nvSpPr>
          <p:spPr>
            <a:xfrm>
              <a:off x="-58748820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6" name="Ellipse 1675">
              <a:extLst>
                <a:ext uri="{FF2B5EF4-FFF2-40B4-BE49-F238E27FC236}">
                  <a16:creationId xmlns:a16="http://schemas.microsoft.com/office/drawing/2014/main" id="{A5ED4EDD-6D18-141C-1F26-2390D520FFCE}"/>
                </a:ext>
              </a:extLst>
            </p:cNvPr>
            <p:cNvSpPr/>
            <p:nvPr/>
          </p:nvSpPr>
          <p:spPr>
            <a:xfrm>
              <a:off x="-58824546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7" name="Ellipse 1676">
              <a:extLst>
                <a:ext uri="{FF2B5EF4-FFF2-40B4-BE49-F238E27FC236}">
                  <a16:creationId xmlns:a16="http://schemas.microsoft.com/office/drawing/2014/main" id="{D721F6AE-E561-8C8C-984B-8FB09091D7B9}"/>
                </a:ext>
              </a:extLst>
            </p:cNvPr>
            <p:cNvSpPr/>
            <p:nvPr/>
          </p:nvSpPr>
          <p:spPr>
            <a:xfrm>
              <a:off x="-58409667" y="-742363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8" name="Ellipse 1677">
              <a:extLst>
                <a:ext uri="{FF2B5EF4-FFF2-40B4-BE49-F238E27FC236}">
                  <a16:creationId xmlns:a16="http://schemas.microsoft.com/office/drawing/2014/main" id="{E04F5B83-9B81-8519-C25B-520F0FAA98D8}"/>
                </a:ext>
              </a:extLst>
            </p:cNvPr>
            <p:cNvSpPr/>
            <p:nvPr/>
          </p:nvSpPr>
          <p:spPr>
            <a:xfrm>
              <a:off x="-59277449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9" name="Ellipse 1678">
              <a:extLst>
                <a:ext uri="{FF2B5EF4-FFF2-40B4-BE49-F238E27FC236}">
                  <a16:creationId xmlns:a16="http://schemas.microsoft.com/office/drawing/2014/main" id="{66B27B93-60DF-BE5C-8651-5A9CEF542667}"/>
                </a:ext>
              </a:extLst>
            </p:cNvPr>
            <p:cNvSpPr/>
            <p:nvPr/>
          </p:nvSpPr>
          <p:spPr>
            <a:xfrm>
              <a:off x="-58258136" y="-5725754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0" name="Ellipse 1679">
              <a:extLst>
                <a:ext uri="{FF2B5EF4-FFF2-40B4-BE49-F238E27FC236}">
                  <a16:creationId xmlns:a16="http://schemas.microsoft.com/office/drawing/2014/main" id="{3A889875-19BB-99AA-C03A-ACDF3AC2325E}"/>
                </a:ext>
              </a:extLst>
            </p:cNvPr>
            <p:cNvSpPr/>
            <p:nvPr/>
          </p:nvSpPr>
          <p:spPr>
            <a:xfrm>
              <a:off x="-61087448" y="-8011959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1" name="Ellipse 1680">
              <a:extLst>
                <a:ext uri="{FF2B5EF4-FFF2-40B4-BE49-F238E27FC236}">
                  <a16:creationId xmlns:a16="http://schemas.microsoft.com/office/drawing/2014/main" id="{8B9EB154-6B9B-23EA-8E93-1E9B2288CE29}"/>
                </a:ext>
              </a:extLst>
            </p:cNvPr>
            <p:cNvSpPr/>
            <p:nvPr/>
          </p:nvSpPr>
          <p:spPr>
            <a:xfrm>
              <a:off x="-59654384" y="-670608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2" name="Ellipse 1681">
              <a:extLst>
                <a:ext uri="{FF2B5EF4-FFF2-40B4-BE49-F238E27FC236}">
                  <a16:creationId xmlns:a16="http://schemas.microsoft.com/office/drawing/2014/main" id="{E55872A4-7B7E-0E87-3555-5E20EE99B8DF}"/>
                </a:ext>
              </a:extLst>
            </p:cNvPr>
            <p:cNvSpPr/>
            <p:nvPr/>
          </p:nvSpPr>
          <p:spPr>
            <a:xfrm>
              <a:off x="-59730029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3" name="Ellipse 1682">
              <a:extLst>
                <a:ext uri="{FF2B5EF4-FFF2-40B4-BE49-F238E27FC236}">
                  <a16:creationId xmlns:a16="http://schemas.microsoft.com/office/drawing/2014/main" id="{0DE0D67E-3E36-9C5E-0A7D-5CD57D302250}"/>
                </a:ext>
              </a:extLst>
            </p:cNvPr>
            <p:cNvSpPr/>
            <p:nvPr/>
          </p:nvSpPr>
          <p:spPr>
            <a:xfrm>
              <a:off x="-60483739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4" name="Ellipse 1683">
              <a:extLst>
                <a:ext uri="{FF2B5EF4-FFF2-40B4-BE49-F238E27FC236}">
                  <a16:creationId xmlns:a16="http://schemas.microsoft.com/office/drawing/2014/main" id="{9995701B-8531-2F3C-09A5-FC493100CBC0}"/>
                </a:ext>
              </a:extLst>
            </p:cNvPr>
            <p:cNvSpPr/>
            <p:nvPr/>
          </p:nvSpPr>
          <p:spPr>
            <a:xfrm>
              <a:off x="-59201401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5" name="Ellipse 1684">
              <a:extLst>
                <a:ext uri="{FF2B5EF4-FFF2-40B4-BE49-F238E27FC236}">
                  <a16:creationId xmlns:a16="http://schemas.microsoft.com/office/drawing/2014/main" id="{C04F79FC-0D0A-F503-A6A8-21CE41B99F9B}"/>
                </a:ext>
              </a:extLst>
            </p:cNvPr>
            <p:cNvSpPr/>
            <p:nvPr/>
          </p:nvSpPr>
          <p:spPr>
            <a:xfrm>
              <a:off x="-59277126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6" name="Ellipse 1685">
              <a:extLst>
                <a:ext uri="{FF2B5EF4-FFF2-40B4-BE49-F238E27FC236}">
                  <a16:creationId xmlns:a16="http://schemas.microsoft.com/office/drawing/2014/main" id="{BDB73316-A04C-5D1B-14A3-FC4F015DE93F}"/>
                </a:ext>
              </a:extLst>
            </p:cNvPr>
            <p:cNvSpPr/>
            <p:nvPr/>
          </p:nvSpPr>
          <p:spPr>
            <a:xfrm>
              <a:off x="-60559545" y="-6706085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7" name="Ellipse 1686">
              <a:extLst>
                <a:ext uri="{FF2B5EF4-FFF2-40B4-BE49-F238E27FC236}">
                  <a16:creationId xmlns:a16="http://schemas.microsoft.com/office/drawing/2014/main" id="{4FB3F971-3F84-6696-95A2-29CE9ACE1E75}"/>
                </a:ext>
              </a:extLst>
            </p:cNvPr>
            <p:cNvSpPr/>
            <p:nvPr/>
          </p:nvSpPr>
          <p:spPr>
            <a:xfrm>
              <a:off x="-60635270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8" name="Ellipse 1687">
              <a:extLst>
                <a:ext uri="{FF2B5EF4-FFF2-40B4-BE49-F238E27FC236}">
                  <a16:creationId xmlns:a16="http://schemas.microsoft.com/office/drawing/2014/main" id="{3C40CF70-82AE-B2C6-312E-A3FE2AB78013}"/>
                </a:ext>
              </a:extLst>
            </p:cNvPr>
            <p:cNvSpPr/>
            <p:nvPr/>
          </p:nvSpPr>
          <p:spPr>
            <a:xfrm>
              <a:off x="-60936319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9" name="Ellipse 1688">
              <a:extLst>
                <a:ext uri="{FF2B5EF4-FFF2-40B4-BE49-F238E27FC236}">
                  <a16:creationId xmlns:a16="http://schemas.microsoft.com/office/drawing/2014/main" id="{BB2B121E-D51C-7C90-EE51-05F4F879C745}"/>
                </a:ext>
              </a:extLst>
            </p:cNvPr>
            <p:cNvSpPr/>
            <p:nvPr/>
          </p:nvSpPr>
          <p:spPr>
            <a:xfrm>
              <a:off x="-61087851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0" name="Ellipse 1689">
              <a:extLst>
                <a:ext uri="{FF2B5EF4-FFF2-40B4-BE49-F238E27FC236}">
                  <a16:creationId xmlns:a16="http://schemas.microsoft.com/office/drawing/2014/main" id="{3BA46A81-ED02-1AE9-DFD9-ABFDBACE298D}"/>
                </a:ext>
              </a:extLst>
            </p:cNvPr>
            <p:cNvSpPr/>
            <p:nvPr/>
          </p:nvSpPr>
          <p:spPr>
            <a:xfrm>
              <a:off x="-59653981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1" name="Ellipse 1690">
              <a:extLst>
                <a:ext uri="{FF2B5EF4-FFF2-40B4-BE49-F238E27FC236}">
                  <a16:creationId xmlns:a16="http://schemas.microsoft.com/office/drawing/2014/main" id="{E43FB486-AA7C-E618-CF09-98602606757A}"/>
                </a:ext>
              </a:extLst>
            </p:cNvPr>
            <p:cNvSpPr/>
            <p:nvPr/>
          </p:nvSpPr>
          <p:spPr>
            <a:xfrm>
              <a:off x="-59729707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2" name="Ellipse 1691">
              <a:extLst>
                <a:ext uri="{FF2B5EF4-FFF2-40B4-BE49-F238E27FC236}">
                  <a16:creationId xmlns:a16="http://schemas.microsoft.com/office/drawing/2014/main" id="{EA02E115-ABAF-657D-0253-11A8A8D3A219}"/>
                </a:ext>
              </a:extLst>
            </p:cNvPr>
            <p:cNvSpPr/>
            <p:nvPr/>
          </p:nvSpPr>
          <p:spPr>
            <a:xfrm>
              <a:off x="-61388900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3" name="Ellipse 1692">
              <a:extLst>
                <a:ext uri="{FF2B5EF4-FFF2-40B4-BE49-F238E27FC236}">
                  <a16:creationId xmlns:a16="http://schemas.microsoft.com/office/drawing/2014/main" id="{5B4CA695-E3DB-38A8-9CFA-E3B4C9142EFC}"/>
                </a:ext>
              </a:extLst>
            </p:cNvPr>
            <p:cNvSpPr/>
            <p:nvPr/>
          </p:nvSpPr>
          <p:spPr>
            <a:xfrm>
              <a:off x="-61540431" y="-670552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4" name="Ellipse 1693">
              <a:extLst>
                <a:ext uri="{FF2B5EF4-FFF2-40B4-BE49-F238E27FC236}">
                  <a16:creationId xmlns:a16="http://schemas.microsoft.com/office/drawing/2014/main" id="{7A008849-F6F1-3464-E3CF-E6FC589638AA}"/>
                </a:ext>
              </a:extLst>
            </p:cNvPr>
            <p:cNvSpPr/>
            <p:nvPr/>
          </p:nvSpPr>
          <p:spPr>
            <a:xfrm>
              <a:off x="-59691844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5" name="Ellipse 1694">
              <a:extLst>
                <a:ext uri="{FF2B5EF4-FFF2-40B4-BE49-F238E27FC236}">
                  <a16:creationId xmlns:a16="http://schemas.microsoft.com/office/drawing/2014/main" id="{D5EFCE57-7137-4291-EED6-FF180D84B194}"/>
                </a:ext>
              </a:extLst>
            </p:cNvPr>
            <p:cNvSpPr/>
            <p:nvPr/>
          </p:nvSpPr>
          <p:spPr>
            <a:xfrm>
              <a:off x="-60068941" y="-8730310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6" name="Ellipse 1695">
              <a:extLst>
                <a:ext uri="{FF2B5EF4-FFF2-40B4-BE49-F238E27FC236}">
                  <a16:creationId xmlns:a16="http://schemas.microsoft.com/office/drawing/2014/main" id="{A0DA5DDE-49F6-CE86-18EA-EFBA4ADA7506}"/>
                </a:ext>
              </a:extLst>
            </p:cNvPr>
            <p:cNvSpPr/>
            <p:nvPr/>
          </p:nvSpPr>
          <p:spPr>
            <a:xfrm>
              <a:off x="-61841561" y="-6705441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7" name="Ellipse 1696">
              <a:extLst>
                <a:ext uri="{FF2B5EF4-FFF2-40B4-BE49-F238E27FC236}">
                  <a16:creationId xmlns:a16="http://schemas.microsoft.com/office/drawing/2014/main" id="{E7EE9077-38A8-7C0C-96B5-85DEC74FF01C}"/>
                </a:ext>
              </a:extLst>
            </p:cNvPr>
            <p:cNvSpPr/>
            <p:nvPr/>
          </p:nvSpPr>
          <p:spPr>
            <a:xfrm>
              <a:off x="-61012286" y="-8665540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8" name="Ellipse 1697">
              <a:extLst>
                <a:ext uri="{FF2B5EF4-FFF2-40B4-BE49-F238E27FC236}">
                  <a16:creationId xmlns:a16="http://schemas.microsoft.com/office/drawing/2014/main" id="{71F8F822-3AD1-115F-5C5F-FB0FDCD69AA5}"/>
                </a:ext>
              </a:extLst>
            </p:cNvPr>
            <p:cNvSpPr/>
            <p:nvPr/>
          </p:nvSpPr>
          <p:spPr>
            <a:xfrm>
              <a:off x="-60936319" y="-866481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9" name="Ellipse 1698">
              <a:extLst>
                <a:ext uri="{FF2B5EF4-FFF2-40B4-BE49-F238E27FC236}">
                  <a16:creationId xmlns:a16="http://schemas.microsoft.com/office/drawing/2014/main" id="{63838F86-1E98-302F-58CA-82A3240464D5}"/>
                </a:ext>
              </a:extLst>
            </p:cNvPr>
            <p:cNvSpPr/>
            <p:nvPr/>
          </p:nvSpPr>
          <p:spPr>
            <a:xfrm>
              <a:off x="-59767408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0" name="Ellipse 1699">
              <a:extLst>
                <a:ext uri="{FF2B5EF4-FFF2-40B4-BE49-F238E27FC236}">
                  <a16:creationId xmlns:a16="http://schemas.microsoft.com/office/drawing/2014/main" id="{C5C5432E-D1A8-82E1-0642-2718501424A8}"/>
                </a:ext>
              </a:extLst>
            </p:cNvPr>
            <p:cNvSpPr/>
            <p:nvPr/>
          </p:nvSpPr>
          <p:spPr>
            <a:xfrm>
              <a:off x="-59842973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1" name="Ellipse 1700">
              <a:extLst>
                <a:ext uri="{FF2B5EF4-FFF2-40B4-BE49-F238E27FC236}">
                  <a16:creationId xmlns:a16="http://schemas.microsoft.com/office/drawing/2014/main" id="{E21D502C-5F14-D296-DB12-A9046FB021E4}"/>
                </a:ext>
              </a:extLst>
            </p:cNvPr>
            <p:cNvSpPr/>
            <p:nvPr/>
          </p:nvSpPr>
          <p:spPr>
            <a:xfrm>
              <a:off x="-60182287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2" name="Ellipse 1701">
              <a:extLst>
                <a:ext uri="{FF2B5EF4-FFF2-40B4-BE49-F238E27FC236}">
                  <a16:creationId xmlns:a16="http://schemas.microsoft.com/office/drawing/2014/main" id="{4CA2908F-19EA-A5E0-B90F-BD8E387EDBA3}"/>
                </a:ext>
              </a:extLst>
            </p:cNvPr>
            <p:cNvSpPr/>
            <p:nvPr/>
          </p:nvSpPr>
          <p:spPr>
            <a:xfrm>
              <a:off x="-60635270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3" name="Ellipse 1702">
              <a:extLst>
                <a:ext uri="{FF2B5EF4-FFF2-40B4-BE49-F238E27FC236}">
                  <a16:creationId xmlns:a16="http://schemas.microsoft.com/office/drawing/2014/main" id="{6DB1CC2B-B904-451A-2537-6094FEAE1165}"/>
                </a:ext>
              </a:extLst>
            </p:cNvPr>
            <p:cNvSpPr/>
            <p:nvPr/>
          </p:nvSpPr>
          <p:spPr>
            <a:xfrm>
              <a:off x="-60559545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4" name="Ellipse 1703">
              <a:extLst>
                <a:ext uri="{FF2B5EF4-FFF2-40B4-BE49-F238E27FC236}">
                  <a16:creationId xmlns:a16="http://schemas.microsoft.com/office/drawing/2014/main" id="{69458FCB-E66A-B6E3-3F23-9B70A5002118}"/>
                </a:ext>
              </a:extLst>
            </p:cNvPr>
            <p:cNvSpPr/>
            <p:nvPr/>
          </p:nvSpPr>
          <p:spPr>
            <a:xfrm>
              <a:off x="-60483739" y="-866481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5" name="Ellipse 1704">
              <a:extLst>
                <a:ext uri="{FF2B5EF4-FFF2-40B4-BE49-F238E27FC236}">
                  <a16:creationId xmlns:a16="http://schemas.microsoft.com/office/drawing/2014/main" id="{013235BA-3640-8595-0092-F0E8B0D365F1}"/>
                </a:ext>
              </a:extLst>
            </p:cNvPr>
            <p:cNvSpPr/>
            <p:nvPr/>
          </p:nvSpPr>
          <p:spPr>
            <a:xfrm>
              <a:off x="-60144424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6" name="Ellipse 1705">
              <a:extLst>
                <a:ext uri="{FF2B5EF4-FFF2-40B4-BE49-F238E27FC236}">
                  <a16:creationId xmlns:a16="http://schemas.microsoft.com/office/drawing/2014/main" id="{74FCD15B-0585-ED4E-F7A8-2FF126F1BD6E}"/>
                </a:ext>
              </a:extLst>
            </p:cNvPr>
            <p:cNvSpPr/>
            <p:nvPr/>
          </p:nvSpPr>
          <p:spPr>
            <a:xfrm>
              <a:off x="-60219989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7" name="Ellipse 1706">
              <a:extLst>
                <a:ext uri="{FF2B5EF4-FFF2-40B4-BE49-F238E27FC236}">
                  <a16:creationId xmlns:a16="http://schemas.microsoft.com/office/drawing/2014/main" id="{168A4393-D56B-F624-FCAB-3E668675D2A1}"/>
                </a:ext>
              </a:extLst>
            </p:cNvPr>
            <p:cNvSpPr/>
            <p:nvPr/>
          </p:nvSpPr>
          <p:spPr>
            <a:xfrm>
              <a:off x="-60295553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8" name="Ellipse 1707">
              <a:extLst>
                <a:ext uri="{FF2B5EF4-FFF2-40B4-BE49-F238E27FC236}">
                  <a16:creationId xmlns:a16="http://schemas.microsoft.com/office/drawing/2014/main" id="{DAD703AC-AD3E-7558-203A-507870925A41}"/>
                </a:ext>
              </a:extLst>
            </p:cNvPr>
            <p:cNvSpPr/>
            <p:nvPr/>
          </p:nvSpPr>
          <p:spPr>
            <a:xfrm>
              <a:off x="-60182690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9" name="Ellipse 1708">
              <a:extLst>
                <a:ext uri="{FF2B5EF4-FFF2-40B4-BE49-F238E27FC236}">
                  <a16:creationId xmlns:a16="http://schemas.microsoft.com/office/drawing/2014/main" id="{A94238C2-F39B-399F-1DC7-43BAF5485DB8}"/>
                </a:ext>
              </a:extLst>
            </p:cNvPr>
            <p:cNvSpPr/>
            <p:nvPr/>
          </p:nvSpPr>
          <p:spPr>
            <a:xfrm>
              <a:off x="-60634948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0" name="Ellipse 1709">
              <a:extLst>
                <a:ext uri="{FF2B5EF4-FFF2-40B4-BE49-F238E27FC236}">
                  <a16:creationId xmlns:a16="http://schemas.microsoft.com/office/drawing/2014/main" id="{C481241A-901E-9294-2DC0-A9F69B88C185}"/>
                </a:ext>
              </a:extLst>
            </p:cNvPr>
            <p:cNvSpPr/>
            <p:nvPr/>
          </p:nvSpPr>
          <p:spPr>
            <a:xfrm>
              <a:off x="-60106965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1" name="Ellipse 1710">
              <a:extLst>
                <a:ext uri="{FF2B5EF4-FFF2-40B4-BE49-F238E27FC236}">
                  <a16:creationId xmlns:a16="http://schemas.microsoft.com/office/drawing/2014/main" id="{3FC9CB65-EB0F-0D54-6259-878F7FA7E212}"/>
                </a:ext>
              </a:extLst>
            </p:cNvPr>
            <p:cNvSpPr/>
            <p:nvPr/>
          </p:nvSpPr>
          <p:spPr>
            <a:xfrm>
              <a:off x="-60597005" y="-8600125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2" name="Ellipse 1711">
              <a:extLst>
                <a:ext uri="{FF2B5EF4-FFF2-40B4-BE49-F238E27FC236}">
                  <a16:creationId xmlns:a16="http://schemas.microsoft.com/office/drawing/2014/main" id="{8254D24B-157C-1B9A-0A37-8E152CAC9529}"/>
                </a:ext>
              </a:extLst>
            </p:cNvPr>
            <p:cNvSpPr/>
            <p:nvPr/>
          </p:nvSpPr>
          <p:spPr>
            <a:xfrm>
              <a:off x="-60672569" y="-8600448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3" name="Ellipse 1712">
              <a:extLst>
                <a:ext uri="{FF2B5EF4-FFF2-40B4-BE49-F238E27FC236}">
                  <a16:creationId xmlns:a16="http://schemas.microsoft.com/office/drawing/2014/main" id="{A09993A9-486F-E0F1-E73C-E632FA489E3C}"/>
                </a:ext>
              </a:extLst>
            </p:cNvPr>
            <p:cNvSpPr/>
            <p:nvPr/>
          </p:nvSpPr>
          <p:spPr>
            <a:xfrm>
              <a:off x="-60031159" y="-866481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4" name="Ellipse 1713">
              <a:extLst>
                <a:ext uri="{FF2B5EF4-FFF2-40B4-BE49-F238E27FC236}">
                  <a16:creationId xmlns:a16="http://schemas.microsoft.com/office/drawing/2014/main" id="{0CA7B26C-C2EB-FF1C-1C46-9DCE432B3035}"/>
                </a:ext>
              </a:extLst>
            </p:cNvPr>
            <p:cNvSpPr/>
            <p:nvPr/>
          </p:nvSpPr>
          <p:spPr>
            <a:xfrm>
              <a:off x="-59730029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5" name="Ellipse 1714">
              <a:extLst>
                <a:ext uri="{FF2B5EF4-FFF2-40B4-BE49-F238E27FC236}">
                  <a16:creationId xmlns:a16="http://schemas.microsoft.com/office/drawing/2014/main" id="{F61ADA96-2A45-3723-01FA-A6DB9A64C8E1}"/>
                </a:ext>
              </a:extLst>
            </p:cNvPr>
            <p:cNvSpPr/>
            <p:nvPr/>
          </p:nvSpPr>
          <p:spPr>
            <a:xfrm>
              <a:off x="-60748134" y="-8600286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6" name="Ellipse 1715">
              <a:extLst>
                <a:ext uri="{FF2B5EF4-FFF2-40B4-BE49-F238E27FC236}">
                  <a16:creationId xmlns:a16="http://schemas.microsoft.com/office/drawing/2014/main" id="{BDDD2532-6A43-7269-8C61-043D2A969E70}"/>
                </a:ext>
              </a:extLst>
            </p:cNvPr>
            <p:cNvSpPr/>
            <p:nvPr/>
          </p:nvSpPr>
          <p:spPr>
            <a:xfrm>
              <a:off x="-59654384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7" name="Ellipse 1716">
              <a:extLst>
                <a:ext uri="{FF2B5EF4-FFF2-40B4-BE49-F238E27FC236}">
                  <a16:creationId xmlns:a16="http://schemas.microsoft.com/office/drawing/2014/main" id="{BA8B6337-B3E0-9D1E-66D8-514B47B661A2}"/>
                </a:ext>
              </a:extLst>
            </p:cNvPr>
            <p:cNvSpPr/>
            <p:nvPr/>
          </p:nvSpPr>
          <p:spPr>
            <a:xfrm>
              <a:off x="-59277449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8" name="Ellipse 1717">
              <a:extLst>
                <a:ext uri="{FF2B5EF4-FFF2-40B4-BE49-F238E27FC236}">
                  <a16:creationId xmlns:a16="http://schemas.microsoft.com/office/drawing/2014/main" id="{CB40C763-CE36-A4CF-FB5D-CD7186313099}"/>
                </a:ext>
              </a:extLst>
            </p:cNvPr>
            <p:cNvSpPr/>
            <p:nvPr/>
          </p:nvSpPr>
          <p:spPr>
            <a:xfrm>
              <a:off x="-59616360" y="-6770936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9" name="Ellipse 1718">
              <a:extLst>
                <a:ext uri="{FF2B5EF4-FFF2-40B4-BE49-F238E27FC236}">
                  <a16:creationId xmlns:a16="http://schemas.microsoft.com/office/drawing/2014/main" id="{BF67ED3B-20F1-297D-BF42-6FCDABF128E9}"/>
                </a:ext>
              </a:extLst>
            </p:cNvPr>
            <p:cNvSpPr/>
            <p:nvPr/>
          </p:nvSpPr>
          <p:spPr>
            <a:xfrm>
              <a:off x="-61087529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0" name="Ellipse 1719">
              <a:extLst>
                <a:ext uri="{FF2B5EF4-FFF2-40B4-BE49-F238E27FC236}">
                  <a16:creationId xmlns:a16="http://schemas.microsoft.com/office/drawing/2014/main" id="{2F41B431-BEDB-BC29-C3E5-F007AB4A2610}"/>
                </a:ext>
              </a:extLst>
            </p:cNvPr>
            <p:cNvSpPr/>
            <p:nvPr/>
          </p:nvSpPr>
          <p:spPr>
            <a:xfrm>
              <a:off x="-58824868" y="-8664895"/>
              <a:ext cx="36896" cy="3689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1" name="Ellipse 1720">
              <a:extLst>
                <a:ext uri="{FF2B5EF4-FFF2-40B4-BE49-F238E27FC236}">
                  <a16:creationId xmlns:a16="http://schemas.microsoft.com/office/drawing/2014/main" id="{ADAA4E9E-94FD-DC05-7235-3E3873B452DC}"/>
                </a:ext>
              </a:extLst>
            </p:cNvPr>
            <p:cNvSpPr/>
            <p:nvPr/>
          </p:nvSpPr>
          <p:spPr>
            <a:xfrm>
              <a:off x="-58749143" y="-8665459"/>
              <a:ext cx="37379" cy="3737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2" name="Ellipse 1721">
              <a:extLst>
                <a:ext uri="{FF2B5EF4-FFF2-40B4-BE49-F238E27FC236}">
                  <a16:creationId xmlns:a16="http://schemas.microsoft.com/office/drawing/2014/main" id="{F5683722-D3F8-CE94-7AB3-F385248E30F8}"/>
                </a:ext>
              </a:extLst>
            </p:cNvPr>
            <p:cNvSpPr/>
            <p:nvPr/>
          </p:nvSpPr>
          <p:spPr>
            <a:xfrm>
              <a:off x="-61992689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3" name="Ellipse 1722">
              <a:extLst>
                <a:ext uri="{FF2B5EF4-FFF2-40B4-BE49-F238E27FC236}">
                  <a16:creationId xmlns:a16="http://schemas.microsoft.com/office/drawing/2014/main" id="{130BFD2B-FE5B-A073-0909-320A155004A5}"/>
                </a:ext>
              </a:extLst>
            </p:cNvPr>
            <p:cNvSpPr/>
            <p:nvPr/>
          </p:nvSpPr>
          <p:spPr>
            <a:xfrm>
              <a:off x="-54825920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4" name="Ellipse 1723">
              <a:extLst>
                <a:ext uri="{FF2B5EF4-FFF2-40B4-BE49-F238E27FC236}">
                  <a16:creationId xmlns:a16="http://schemas.microsoft.com/office/drawing/2014/main" id="{43301AEC-6927-0009-C7BE-DFC417CB6FE5}"/>
                </a:ext>
              </a:extLst>
            </p:cNvPr>
            <p:cNvSpPr/>
            <p:nvPr/>
          </p:nvSpPr>
          <p:spPr>
            <a:xfrm>
              <a:off x="-61389625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5" name="Ellipse 1724">
              <a:extLst>
                <a:ext uri="{FF2B5EF4-FFF2-40B4-BE49-F238E27FC236}">
                  <a16:creationId xmlns:a16="http://schemas.microsoft.com/office/drawing/2014/main" id="{D76F4F1E-D5BF-393D-4336-EB0FDADA13D3}"/>
                </a:ext>
              </a:extLst>
            </p:cNvPr>
            <p:cNvSpPr/>
            <p:nvPr/>
          </p:nvSpPr>
          <p:spPr>
            <a:xfrm>
              <a:off x="-57919385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6" name="Ellipse 1725">
              <a:extLst>
                <a:ext uri="{FF2B5EF4-FFF2-40B4-BE49-F238E27FC236}">
                  <a16:creationId xmlns:a16="http://schemas.microsoft.com/office/drawing/2014/main" id="{0684BBFF-4F08-F0E9-9F2E-D2C05C717117}"/>
                </a:ext>
              </a:extLst>
            </p:cNvPr>
            <p:cNvSpPr/>
            <p:nvPr/>
          </p:nvSpPr>
          <p:spPr>
            <a:xfrm>
              <a:off x="-61540109" y="-7881371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7" name="Ellipse 1726">
              <a:extLst>
                <a:ext uri="{FF2B5EF4-FFF2-40B4-BE49-F238E27FC236}">
                  <a16:creationId xmlns:a16="http://schemas.microsoft.com/office/drawing/2014/main" id="{1DDBEEB3-A191-2846-7963-98D863A6E266}"/>
                </a:ext>
              </a:extLst>
            </p:cNvPr>
            <p:cNvSpPr/>
            <p:nvPr/>
          </p:nvSpPr>
          <p:spPr>
            <a:xfrm>
              <a:off x="-58296240" y="-59220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8" name="Ellipse 1727">
              <a:extLst>
                <a:ext uri="{FF2B5EF4-FFF2-40B4-BE49-F238E27FC236}">
                  <a16:creationId xmlns:a16="http://schemas.microsoft.com/office/drawing/2014/main" id="{92D923D1-E644-1DD4-910C-3E24E984294C}"/>
                </a:ext>
              </a:extLst>
            </p:cNvPr>
            <p:cNvSpPr/>
            <p:nvPr/>
          </p:nvSpPr>
          <p:spPr>
            <a:xfrm>
              <a:off x="-58371966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9" name="Ellipse 1728">
              <a:extLst>
                <a:ext uri="{FF2B5EF4-FFF2-40B4-BE49-F238E27FC236}">
                  <a16:creationId xmlns:a16="http://schemas.microsoft.com/office/drawing/2014/main" id="{8F5B91D4-C2A0-69DE-9BD8-11D2FBC9A4EA}"/>
                </a:ext>
              </a:extLst>
            </p:cNvPr>
            <p:cNvSpPr/>
            <p:nvPr/>
          </p:nvSpPr>
          <p:spPr>
            <a:xfrm>
              <a:off x="-58748820" y="-5922078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0" name="Ellipse 1729">
              <a:extLst>
                <a:ext uri="{FF2B5EF4-FFF2-40B4-BE49-F238E27FC236}">
                  <a16:creationId xmlns:a16="http://schemas.microsoft.com/office/drawing/2014/main" id="{B3B8CE7F-F1E1-935E-B8C2-A460A8629EFA}"/>
                </a:ext>
              </a:extLst>
            </p:cNvPr>
            <p:cNvSpPr/>
            <p:nvPr/>
          </p:nvSpPr>
          <p:spPr>
            <a:xfrm>
              <a:off x="-58824546" y="-5921997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1" name="Ellipse 1730">
              <a:extLst>
                <a:ext uri="{FF2B5EF4-FFF2-40B4-BE49-F238E27FC236}">
                  <a16:creationId xmlns:a16="http://schemas.microsoft.com/office/drawing/2014/main" id="{83BB9CCB-98E5-DB79-7A53-5BE42F953EB2}"/>
                </a:ext>
              </a:extLst>
            </p:cNvPr>
            <p:cNvSpPr/>
            <p:nvPr/>
          </p:nvSpPr>
          <p:spPr>
            <a:xfrm>
              <a:off x="-61842205" y="-7881452"/>
              <a:ext cx="37218" cy="3721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2" name="Ellipse 1731">
              <a:extLst>
                <a:ext uri="{FF2B5EF4-FFF2-40B4-BE49-F238E27FC236}">
                  <a16:creationId xmlns:a16="http://schemas.microsoft.com/office/drawing/2014/main" id="{F180650C-FEC8-6B52-5F86-023FEA7623D5}"/>
                </a:ext>
              </a:extLst>
            </p:cNvPr>
            <p:cNvSpPr/>
            <p:nvPr/>
          </p:nvSpPr>
          <p:spPr>
            <a:xfrm>
              <a:off x="-60822973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3" name="Ellipse 1732">
              <a:extLst>
                <a:ext uri="{FF2B5EF4-FFF2-40B4-BE49-F238E27FC236}">
                  <a16:creationId xmlns:a16="http://schemas.microsoft.com/office/drawing/2014/main" id="{4CFF45BE-FDEC-9247-B0CE-7DBC9826260E}"/>
                </a:ext>
              </a:extLst>
            </p:cNvPr>
            <p:cNvSpPr/>
            <p:nvPr/>
          </p:nvSpPr>
          <p:spPr>
            <a:xfrm>
              <a:off x="-60898457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4" name="Ellipse 1733">
              <a:extLst>
                <a:ext uri="{FF2B5EF4-FFF2-40B4-BE49-F238E27FC236}">
                  <a16:creationId xmlns:a16="http://schemas.microsoft.com/office/drawing/2014/main" id="{FD089B52-6397-14AE-CBB2-E5029DF37BD3}"/>
                </a:ext>
              </a:extLst>
            </p:cNvPr>
            <p:cNvSpPr/>
            <p:nvPr/>
          </p:nvSpPr>
          <p:spPr>
            <a:xfrm>
              <a:off x="-60936803" y="-78812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5" name="Ellipse 1734">
              <a:extLst>
                <a:ext uri="{FF2B5EF4-FFF2-40B4-BE49-F238E27FC236}">
                  <a16:creationId xmlns:a16="http://schemas.microsoft.com/office/drawing/2014/main" id="{549F03F5-A30B-EE08-5BDF-691134BDB36F}"/>
                </a:ext>
              </a:extLst>
            </p:cNvPr>
            <p:cNvSpPr/>
            <p:nvPr/>
          </p:nvSpPr>
          <p:spPr>
            <a:xfrm>
              <a:off x="-60069021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6" name="Ellipse 1735">
              <a:extLst>
                <a:ext uri="{FF2B5EF4-FFF2-40B4-BE49-F238E27FC236}">
                  <a16:creationId xmlns:a16="http://schemas.microsoft.com/office/drawing/2014/main" id="{4847F2C2-6D04-D5A5-2D66-407352045776}"/>
                </a:ext>
              </a:extLst>
            </p:cNvPr>
            <p:cNvSpPr/>
            <p:nvPr/>
          </p:nvSpPr>
          <p:spPr>
            <a:xfrm>
              <a:off x="-60144505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7" name="Ellipse 1736">
              <a:extLst>
                <a:ext uri="{FF2B5EF4-FFF2-40B4-BE49-F238E27FC236}">
                  <a16:creationId xmlns:a16="http://schemas.microsoft.com/office/drawing/2014/main" id="{BB749FF3-F27B-E1B4-880D-23ECFC0B6A2A}"/>
                </a:ext>
              </a:extLst>
            </p:cNvPr>
            <p:cNvSpPr/>
            <p:nvPr/>
          </p:nvSpPr>
          <p:spPr>
            <a:xfrm>
              <a:off x="-60445876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8" name="Ellipse 1737">
              <a:extLst>
                <a:ext uri="{FF2B5EF4-FFF2-40B4-BE49-F238E27FC236}">
                  <a16:creationId xmlns:a16="http://schemas.microsoft.com/office/drawing/2014/main" id="{D7297B8B-4021-1090-2243-804AC67DEE35}"/>
                </a:ext>
              </a:extLst>
            </p:cNvPr>
            <p:cNvSpPr/>
            <p:nvPr/>
          </p:nvSpPr>
          <p:spPr>
            <a:xfrm>
              <a:off x="-60370392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9" name="Ellipse 1738">
              <a:extLst>
                <a:ext uri="{FF2B5EF4-FFF2-40B4-BE49-F238E27FC236}">
                  <a16:creationId xmlns:a16="http://schemas.microsoft.com/office/drawing/2014/main" id="{5A85441D-DA89-8072-C08C-47C2A24478FD}"/>
                </a:ext>
              </a:extLst>
            </p:cNvPr>
            <p:cNvSpPr/>
            <p:nvPr/>
          </p:nvSpPr>
          <p:spPr>
            <a:xfrm>
              <a:off x="-60484222" y="-788129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0" name="Ellipse 1739">
              <a:extLst>
                <a:ext uri="{FF2B5EF4-FFF2-40B4-BE49-F238E27FC236}">
                  <a16:creationId xmlns:a16="http://schemas.microsoft.com/office/drawing/2014/main" id="{4523DBF6-76CC-5AE6-54A9-1A4C6626BCD4}"/>
                </a:ext>
              </a:extLst>
            </p:cNvPr>
            <p:cNvSpPr/>
            <p:nvPr/>
          </p:nvSpPr>
          <p:spPr>
            <a:xfrm>
              <a:off x="-60521602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1" name="Ellipse 1740">
              <a:extLst>
                <a:ext uri="{FF2B5EF4-FFF2-40B4-BE49-F238E27FC236}">
                  <a16:creationId xmlns:a16="http://schemas.microsoft.com/office/drawing/2014/main" id="{9E2B9D6F-469D-F18B-A6F2-EE50217126F1}"/>
                </a:ext>
              </a:extLst>
            </p:cNvPr>
            <p:cNvSpPr/>
            <p:nvPr/>
          </p:nvSpPr>
          <p:spPr>
            <a:xfrm>
              <a:off x="-60597085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2" name="Ellipse 1741">
              <a:extLst>
                <a:ext uri="{FF2B5EF4-FFF2-40B4-BE49-F238E27FC236}">
                  <a16:creationId xmlns:a16="http://schemas.microsoft.com/office/drawing/2014/main" id="{2C77B54E-1BF0-2F9F-5EA5-8DE44D2CCC31}"/>
                </a:ext>
              </a:extLst>
            </p:cNvPr>
            <p:cNvSpPr/>
            <p:nvPr/>
          </p:nvSpPr>
          <p:spPr>
            <a:xfrm>
              <a:off x="-59993296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3" name="Ellipse 1742">
              <a:extLst>
                <a:ext uri="{FF2B5EF4-FFF2-40B4-BE49-F238E27FC236}">
                  <a16:creationId xmlns:a16="http://schemas.microsoft.com/office/drawing/2014/main" id="{18DAD00F-082C-B5E2-CA5F-EC61323AF313}"/>
                </a:ext>
              </a:extLst>
            </p:cNvPr>
            <p:cNvSpPr/>
            <p:nvPr/>
          </p:nvSpPr>
          <p:spPr>
            <a:xfrm>
              <a:off x="-59917812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4" name="Ellipse 1743">
              <a:extLst>
                <a:ext uri="{FF2B5EF4-FFF2-40B4-BE49-F238E27FC236}">
                  <a16:creationId xmlns:a16="http://schemas.microsoft.com/office/drawing/2014/main" id="{6FD96739-45A9-C0C6-2279-20D838501940}"/>
                </a:ext>
              </a:extLst>
            </p:cNvPr>
            <p:cNvSpPr/>
            <p:nvPr/>
          </p:nvSpPr>
          <p:spPr>
            <a:xfrm>
              <a:off x="-60974263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5" name="Ellipse 1744">
              <a:extLst>
                <a:ext uri="{FF2B5EF4-FFF2-40B4-BE49-F238E27FC236}">
                  <a16:creationId xmlns:a16="http://schemas.microsoft.com/office/drawing/2014/main" id="{F933732C-8F3D-B742-C85E-2444577E1DD2}"/>
                </a:ext>
              </a:extLst>
            </p:cNvPr>
            <p:cNvSpPr/>
            <p:nvPr/>
          </p:nvSpPr>
          <p:spPr>
            <a:xfrm>
              <a:off x="-61049666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6" name="Ellipse 1745">
              <a:extLst>
                <a:ext uri="{FF2B5EF4-FFF2-40B4-BE49-F238E27FC236}">
                  <a16:creationId xmlns:a16="http://schemas.microsoft.com/office/drawing/2014/main" id="{C3D6E4F3-0512-28A0-2EF8-3A0194A8B336}"/>
                </a:ext>
              </a:extLst>
            </p:cNvPr>
            <p:cNvSpPr/>
            <p:nvPr/>
          </p:nvSpPr>
          <p:spPr>
            <a:xfrm>
              <a:off x="-58748659" y="-57910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7" name="Ellipse 1746">
              <a:extLst>
                <a:ext uri="{FF2B5EF4-FFF2-40B4-BE49-F238E27FC236}">
                  <a16:creationId xmlns:a16="http://schemas.microsoft.com/office/drawing/2014/main" id="{EEF16658-4B0B-68C7-5536-9E6D272E2656}"/>
                </a:ext>
              </a:extLst>
            </p:cNvPr>
            <p:cNvSpPr/>
            <p:nvPr/>
          </p:nvSpPr>
          <p:spPr>
            <a:xfrm>
              <a:off x="-61426843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8" name="Ellipse 1747">
              <a:extLst>
                <a:ext uri="{FF2B5EF4-FFF2-40B4-BE49-F238E27FC236}">
                  <a16:creationId xmlns:a16="http://schemas.microsoft.com/office/drawing/2014/main" id="{EB10B151-34C7-2005-6527-F9EBDF36657A}"/>
                </a:ext>
              </a:extLst>
            </p:cNvPr>
            <p:cNvSpPr/>
            <p:nvPr/>
          </p:nvSpPr>
          <p:spPr>
            <a:xfrm>
              <a:off x="-57918902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9" name="Ellipse 1748">
              <a:extLst>
                <a:ext uri="{FF2B5EF4-FFF2-40B4-BE49-F238E27FC236}">
                  <a16:creationId xmlns:a16="http://schemas.microsoft.com/office/drawing/2014/main" id="{EA071ED3-5DA0-3D57-B6F4-A422C8E33E19}"/>
                </a:ext>
              </a:extLst>
            </p:cNvPr>
            <p:cNvSpPr/>
            <p:nvPr/>
          </p:nvSpPr>
          <p:spPr>
            <a:xfrm>
              <a:off x="-58296079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0" name="Ellipse 1749">
              <a:extLst>
                <a:ext uri="{FF2B5EF4-FFF2-40B4-BE49-F238E27FC236}">
                  <a16:creationId xmlns:a16="http://schemas.microsoft.com/office/drawing/2014/main" id="{75AE008B-BD1A-279E-30C5-B265BF4D930F}"/>
                </a:ext>
              </a:extLst>
            </p:cNvPr>
            <p:cNvSpPr/>
            <p:nvPr/>
          </p:nvSpPr>
          <p:spPr>
            <a:xfrm>
              <a:off x="-61502246" y="-67706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1" name="Ellipse 1750">
              <a:extLst>
                <a:ext uri="{FF2B5EF4-FFF2-40B4-BE49-F238E27FC236}">
                  <a16:creationId xmlns:a16="http://schemas.microsoft.com/office/drawing/2014/main" id="{385543C5-A9D2-FE7C-52AE-900B3D9805A8}"/>
                </a:ext>
              </a:extLst>
            </p:cNvPr>
            <p:cNvSpPr/>
            <p:nvPr/>
          </p:nvSpPr>
          <p:spPr>
            <a:xfrm>
              <a:off x="-61464786" y="-670592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2" name="Ellipse 1751">
              <a:extLst>
                <a:ext uri="{FF2B5EF4-FFF2-40B4-BE49-F238E27FC236}">
                  <a16:creationId xmlns:a16="http://schemas.microsoft.com/office/drawing/2014/main" id="{A550FAF9-84A5-75BF-4706-ECB3AAD7C9AF}"/>
                </a:ext>
              </a:extLst>
            </p:cNvPr>
            <p:cNvSpPr/>
            <p:nvPr/>
          </p:nvSpPr>
          <p:spPr>
            <a:xfrm>
              <a:off x="-60144505" y="-87300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3" name="Ellipse 1752">
              <a:extLst>
                <a:ext uri="{FF2B5EF4-FFF2-40B4-BE49-F238E27FC236}">
                  <a16:creationId xmlns:a16="http://schemas.microsoft.com/office/drawing/2014/main" id="{9133D5A6-6C3D-F155-C7D2-1B1935E90DA9}"/>
                </a:ext>
              </a:extLst>
            </p:cNvPr>
            <p:cNvSpPr/>
            <p:nvPr/>
          </p:nvSpPr>
          <p:spPr>
            <a:xfrm>
              <a:off x="-58371482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4" name="Ellipse 1753">
              <a:extLst>
                <a:ext uri="{FF2B5EF4-FFF2-40B4-BE49-F238E27FC236}">
                  <a16:creationId xmlns:a16="http://schemas.microsoft.com/office/drawing/2014/main" id="{6A5534A7-5107-8132-9372-DBE382F696FF}"/>
                </a:ext>
              </a:extLst>
            </p:cNvPr>
            <p:cNvSpPr/>
            <p:nvPr/>
          </p:nvSpPr>
          <p:spPr>
            <a:xfrm>
              <a:off x="-58748659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5" name="Ellipse 1754">
              <a:extLst>
                <a:ext uri="{FF2B5EF4-FFF2-40B4-BE49-F238E27FC236}">
                  <a16:creationId xmlns:a16="http://schemas.microsoft.com/office/drawing/2014/main" id="{34D28BB1-9C30-A0AD-1912-BC9129B18A0D}"/>
                </a:ext>
              </a:extLst>
            </p:cNvPr>
            <p:cNvSpPr/>
            <p:nvPr/>
          </p:nvSpPr>
          <p:spPr>
            <a:xfrm>
              <a:off x="-58824063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6" name="Ellipse 1755">
              <a:extLst>
                <a:ext uri="{FF2B5EF4-FFF2-40B4-BE49-F238E27FC236}">
                  <a16:creationId xmlns:a16="http://schemas.microsoft.com/office/drawing/2014/main" id="{7A1C1749-CA14-5331-C2A1-30E141C86C54}"/>
                </a:ext>
              </a:extLst>
            </p:cNvPr>
            <p:cNvSpPr/>
            <p:nvPr/>
          </p:nvSpPr>
          <p:spPr>
            <a:xfrm>
              <a:off x="-58371482" y="-57910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7" name="Ellipse 1756">
              <a:extLst>
                <a:ext uri="{FF2B5EF4-FFF2-40B4-BE49-F238E27FC236}">
                  <a16:creationId xmlns:a16="http://schemas.microsoft.com/office/drawing/2014/main" id="{1E1BB457-9341-5591-5B03-7A6F6E33311A}"/>
                </a:ext>
              </a:extLst>
            </p:cNvPr>
            <p:cNvSpPr/>
            <p:nvPr/>
          </p:nvSpPr>
          <p:spPr>
            <a:xfrm>
              <a:off x="-61012206" y="-670592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8" name="Ellipse 1757">
              <a:extLst>
                <a:ext uri="{FF2B5EF4-FFF2-40B4-BE49-F238E27FC236}">
                  <a16:creationId xmlns:a16="http://schemas.microsoft.com/office/drawing/2014/main" id="{0F03D08F-D408-11F7-A012-6B772986F3B4}"/>
                </a:ext>
              </a:extLst>
            </p:cNvPr>
            <p:cNvSpPr/>
            <p:nvPr/>
          </p:nvSpPr>
          <p:spPr>
            <a:xfrm>
              <a:off x="-58296079" y="-57910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9" name="Ellipse 1758">
              <a:extLst>
                <a:ext uri="{FF2B5EF4-FFF2-40B4-BE49-F238E27FC236}">
                  <a16:creationId xmlns:a16="http://schemas.microsoft.com/office/drawing/2014/main" id="{C1FADF08-3956-BB5C-7E25-F73615FA97BD}"/>
                </a:ext>
              </a:extLst>
            </p:cNvPr>
            <p:cNvSpPr/>
            <p:nvPr/>
          </p:nvSpPr>
          <p:spPr>
            <a:xfrm>
              <a:off x="-59201240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0" name="Ellipse 1759">
              <a:extLst>
                <a:ext uri="{FF2B5EF4-FFF2-40B4-BE49-F238E27FC236}">
                  <a16:creationId xmlns:a16="http://schemas.microsoft.com/office/drawing/2014/main" id="{B1684217-69AE-88C4-8E3D-BA9325534E14}"/>
                </a:ext>
              </a:extLst>
            </p:cNvPr>
            <p:cNvSpPr/>
            <p:nvPr/>
          </p:nvSpPr>
          <p:spPr>
            <a:xfrm>
              <a:off x="-59276643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1" name="Ellipse 1760">
              <a:extLst>
                <a:ext uri="{FF2B5EF4-FFF2-40B4-BE49-F238E27FC236}">
                  <a16:creationId xmlns:a16="http://schemas.microsoft.com/office/drawing/2014/main" id="{AFC37201-BA0C-E0F5-ABF2-FF297C03C482}"/>
                </a:ext>
              </a:extLst>
            </p:cNvPr>
            <p:cNvSpPr/>
            <p:nvPr/>
          </p:nvSpPr>
          <p:spPr>
            <a:xfrm>
              <a:off x="-59653820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2" name="Ellipse 1761">
              <a:extLst>
                <a:ext uri="{FF2B5EF4-FFF2-40B4-BE49-F238E27FC236}">
                  <a16:creationId xmlns:a16="http://schemas.microsoft.com/office/drawing/2014/main" id="{DFA16266-D056-25C3-1364-4732F8A14542}"/>
                </a:ext>
              </a:extLst>
            </p:cNvPr>
            <p:cNvSpPr/>
            <p:nvPr/>
          </p:nvSpPr>
          <p:spPr>
            <a:xfrm>
              <a:off x="-60521602" y="-87300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3" name="Ellipse 1762">
              <a:extLst>
                <a:ext uri="{FF2B5EF4-FFF2-40B4-BE49-F238E27FC236}">
                  <a16:creationId xmlns:a16="http://schemas.microsoft.com/office/drawing/2014/main" id="{574254F2-36BB-5230-7091-88BFAD93F62F}"/>
                </a:ext>
              </a:extLst>
            </p:cNvPr>
            <p:cNvSpPr/>
            <p:nvPr/>
          </p:nvSpPr>
          <p:spPr>
            <a:xfrm>
              <a:off x="-60597085" y="-87300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4" name="Ellipse 1763">
              <a:extLst>
                <a:ext uri="{FF2B5EF4-FFF2-40B4-BE49-F238E27FC236}">
                  <a16:creationId xmlns:a16="http://schemas.microsoft.com/office/drawing/2014/main" id="{36F12779-F0BB-0F76-4319-9B093B2326D8}"/>
                </a:ext>
              </a:extLst>
            </p:cNvPr>
            <p:cNvSpPr/>
            <p:nvPr/>
          </p:nvSpPr>
          <p:spPr>
            <a:xfrm>
              <a:off x="-5791946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5" name="Ellipse 1764">
              <a:extLst>
                <a:ext uri="{FF2B5EF4-FFF2-40B4-BE49-F238E27FC236}">
                  <a16:creationId xmlns:a16="http://schemas.microsoft.com/office/drawing/2014/main" id="{0777EA32-DE67-DB78-B520-9384F85EF92D}"/>
                </a:ext>
              </a:extLst>
            </p:cNvPr>
            <p:cNvSpPr/>
            <p:nvPr/>
          </p:nvSpPr>
          <p:spPr>
            <a:xfrm>
              <a:off x="-59729223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6" name="Ellipse 1765">
              <a:extLst>
                <a:ext uri="{FF2B5EF4-FFF2-40B4-BE49-F238E27FC236}">
                  <a16:creationId xmlns:a16="http://schemas.microsoft.com/office/drawing/2014/main" id="{47870044-1BE1-F41A-F3F5-AA75498B7A7E}"/>
                </a:ext>
              </a:extLst>
            </p:cNvPr>
            <p:cNvSpPr/>
            <p:nvPr/>
          </p:nvSpPr>
          <p:spPr>
            <a:xfrm>
              <a:off x="-60106401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7" name="Ellipse 1766">
              <a:extLst>
                <a:ext uri="{FF2B5EF4-FFF2-40B4-BE49-F238E27FC236}">
                  <a16:creationId xmlns:a16="http://schemas.microsoft.com/office/drawing/2014/main" id="{D520501A-69B3-2FBF-FAC9-DA8816D80FC2}"/>
                </a:ext>
              </a:extLst>
            </p:cNvPr>
            <p:cNvSpPr/>
            <p:nvPr/>
          </p:nvSpPr>
          <p:spPr>
            <a:xfrm>
              <a:off x="-59540635" y="-860020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8" name="Ellipse 1767">
              <a:extLst>
                <a:ext uri="{FF2B5EF4-FFF2-40B4-BE49-F238E27FC236}">
                  <a16:creationId xmlns:a16="http://schemas.microsoft.com/office/drawing/2014/main" id="{9CF226A3-1B56-31F2-12C1-0C63D6446EB2}"/>
                </a:ext>
              </a:extLst>
            </p:cNvPr>
            <p:cNvSpPr/>
            <p:nvPr/>
          </p:nvSpPr>
          <p:spPr>
            <a:xfrm>
              <a:off x="-58748176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9" name="Ellipse 1768">
              <a:extLst>
                <a:ext uri="{FF2B5EF4-FFF2-40B4-BE49-F238E27FC236}">
                  <a16:creationId xmlns:a16="http://schemas.microsoft.com/office/drawing/2014/main" id="{42BDFA63-B87C-F5C7-2D82-7618560B4724}"/>
                </a:ext>
              </a:extLst>
            </p:cNvPr>
            <p:cNvSpPr/>
            <p:nvPr/>
          </p:nvSpPr>
          <p:spPr>
            <a:xfrm>
              <a:off x="-58824626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0" name="Ellipse 1769">
              <a:extLst>
                <a:ext uri="{FF2B5EF4-FFF2-40B4-BE49-F238E27FC236}">
                  <a16:creationId xmlns:a16="http://schemas.microsoft.com/office/drawing/2014/main" id="{F0E5C751-F81A-4C75-2287-708609209C62}"/>
                </a:ext>
              </a:extLst>
            </p:cNvPr>
            <p:cNvSpPr/>
            <p:nvPr/>
          </p:nvSpPr>
          <p:spPr>
            <a:xfrm>
              <a:off x="-60558981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1" name="Ellipse 1770">
              <a:extLst>
                <a:ext uri="{FF2B5EF4-FFF2-40B4-BE49-F238E27FC236}">
                  <a16:creationId xmlns:a16="http://schemas.microsoft.com/office/drawing/2014/main" id="{FB68E280-4320-40FC-448C-3A634BC3B0BF}"/>
                </a:ext>
              </a:extLst>
            </p:cNvPr>
            <p:cNvSpPr/>
            <p:nvPr/>
          </p:nvSpPr>
          <p:spPr>
            <a:xfrm>
              <a:off x="-60634465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2" name="Ellipse 1771">
              <a:extLst>
                <a:ext uri="{FF2B5EF4-FFF2-40B4-BE49-F238E27FC236}">
                  <a16:creationId xmlns:a16="http://schemas.microsoft.com/office/drawing/2014/main" id="{48F208F2-897D-9BFA-4906-AD21C63D868F}"/>
                </a:ext>
              </a:extLst>
            </p:cNvPr>
            <p:cNvSpPr/>
            <p:nvPr/>
          </p:nvSpPr>
          <p:spPr>
            <a:xfrm>
              <a:off x="-61011561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3" name="Ellipse 1772">
              <a:extLst>
                <a:ext uri="{FF2B5EF4-FFF2-40B4-BE49-F238E27FC236}">
                  <a16:creationId xmlns:a16="http://schemas.microsoft.com/office/drawing/2014/main" id="{18420257-0D29-39EC-CEBB-CD41539FFF57}"/>
                </a:ext>
              </a:extLst>
            </p:cNvPr>
            <p:cNvSpPr/>
            <p:nvPr/>
          </p:nvSpPr>
          <p:spPr>
            <a:xfrm>
              <a:off x="-59653417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4" name="Ellipse 1773">
              <a:extLst>
                <a:ext uri="{FF2B5EF4-FFF2-40B4-BE49-F238E27FC236}">
                  <a16:creationId xmlns:a16="http://schemas.microsoft.com/office/drawing/2014/main" id="{CDA7341C-5E3B-08CB-682E-8288DA89C2A3}"/>
                </a:ext>
              </a:extLst>
            </p:cNvPr>
            <p:cNvSpPr/>
            <p:nvPr/>
          </p:nvSpPr>
          <p:spPr>
            <a:xfrm>
              <a:off x="-5829559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5" name="Ellipse 1774">
              <a:extLst>
                <a:ext uri="{FF2B5EF4-FFF2-40B4-BE49-F238E27FC236}">
                  <a16:creationId xmlns:a16="http://schemas.microsoft.com/office/drawing/2014/main" id="{AA9F0FAB-7345-A2C8-D22C-2241422E2F47}"/>
                </a:ext>
              </a:extLst>
            </p:cNvPr>
            <p:cNvSpPr/>
            <p:nvPr/>
          </p:nvSpPr>
          <p:spPr>
            <a:xfrm>
              <a:off x="-59200756" y="-670528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6" name="Ellipse 1775">
              <a:extLst>
                <a:ext uri="{FF2B5EF4-FFF2-40B4-BE49-F238E27FC236}">
                  <a16:creationId xmlns:a16="http://schemas.microsoft.com/office/drawing/2014/main" id="{3F684FA4-98DC-0B92-B12F-7A3BA9A51B19}"/>
                </a:ext>
              </a:extLst>
            </p:cNvPr>
            <p:cNvSpPr/>
            <p:nvPr/>
          </p:nvSpPr>
          <p:spPr>
            <a:xfrm>
              <a:off x="-5837204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7" name="Ellipse 1776">
              <a:extLst>
                <a:ext uri="{FF2B5EF4-FFF2-40B4-BE49-F238E27FC236}">
                  <a16:creationId xmlns:a16="http://schemas.microsoft.com/office/drawing/2014/main" id="{5B0B05AC-E337-FA18-7C55-CE77DD924940}"/>
                </a:ext>
              </a:extLst>
            </p:cNvPr>
            <p:cNvSpPr/>
            <p:nvPr/>
          </p:nvSpPr>
          <p:spPr>
            <a:xfrm>
              <a:off x="-60105998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8" name="Ellipse 1777">
              <a:extLst>
                <a:ext uri="{FF2B5EF4-FFF2-40B4-BE49-F238E27FC236}">
                  <a16:creationId xmlns:a16="http://schemas.microsoft.com/office/drawing/2014/main" id="{F004963A-761A-F078-4823-77BEC4B4D6A5}"/>
                </a:ext>
              </a:extLst>
            </p:cNvPr>
            <p:cNvSpPr/>
            <p:nvPr/>
          </p:nvSpPr>
          <p:spPr>
            <a:xfrm>
              <a:off x="-59465232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9" name="Ellipse 1778">
              <a:extLst>
                <a:ext uri="{FF2B5EF4-FFF2-40B4-BE49-F238E27FC236}">
                  <a16:creationId xmlns:a16="http://schemas.microsoft.com/office/drawing/2014/main" id="{0A14DE92-4D39-0DE7-4537-CED53303059D}"/>
                </a:ext>
              </a:extLst>
            </p:cNvPr>
            <p:cNvSpPr/>
            <p:nvPr/>
          </p:nvSpPr>
          <p:spPr>
            <a:xfrm>
              <a:off x="-5874817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0" name="Ellipse 1779">
              <a:extLst>
                <a:ext uri="{FF2B5EF4-FFF2-40B4-BE49-F238E27FC236}">
                  <a16:creationId xmlns:a16="http://schemas.microsoft.com/office/drawing/2014/main" id="{E72F99A5-7A0F-F2CD-4CC5-F272803A9DBA}"/>
                </a:ext>
              </a:extLst>
            </p:cNvPr>
            <p:cNvSpPr/>
            <p:nvPr/>
          </p:nvSpPr>
          <p:spPr>
            <a:xfrm>
              <a:off x="-54712251" y="-572551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1" name="Ellipse 1780">
              <a:extLst>
                <a:ext uri="{FF2B5EF4-FFF2-40B4-BE49-F238E27FC236}">
                  <a16:creationId xmlns:a16="http://schemas.microsoft.com/office/drawing/2014/main" id="{E245ED46-BDA9-5189-6932-1F33C60CFB4E}"/>
                </a:ext>
              </a:extLst>
            </p:cNvPr>
            <p:cNvSpPr/>
            <p:nvPr/>
          </p:nvSpPr>
          <p:spPr>
            <a:xfrm>
              <a:off x="-58748176" y="-670528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2" name="Ellipse 1781">
              <a:extLst>
                <a:ext uri="{FF2B5EF4-FFF2-40B4-BE49-F238E27FC236}">
                  <a16:creationId xmlns:a16="http://schemas.microsoft.com/office/drawing/2014/main" id="{B69B3CEB-49E5-9A02-4CBD-8B2880ABD6E0}"/>
                </a:ext>
              </a:extLst>
            </p:cNvPr>
            <p:cNvSpPr/>
            <p:nvPr/>
          </p:nvSpPr>
          <p:spPr>
            <a:xfrm>
              <a:off x="-59200756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3" name="Ellipse 1782">
              <a:extLst>
                <a:ext uri="{FF2B5EF4-FFF2-40B4-BE49-F238E27FC236}">
                  <a16:creationId xmlns:a16="http://schemas.microsoft.com/office/drawing/2014/main" id="{5F05AF1A-E665-DC63-4458-F169D5737599}"/>
                </a:ext>
              </a:extLst>
            </p:cNvPr>
            <p:cNvSpPr/>
            <p:nvPr/>
          </p:nvSpPr>
          <p:spPr>
            <a:xfrm>
              <a:off x="-57918902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4" name="Ellipse 1783">
              <a:extLst>
                <a:ext uri="{FF2B5EF4-FFF2-40B4-BE49-F238E27FC236}">
                  <a16:creationId xmlns:a16="http://schemas.microsoft.com/office/drawing/2014/main" id="{135A0B7B-0A43-58FB-B373-659EA10ACBCC}"/>
                </a:ext>
              </a:extLst>
            </p:cNvPr>
            <p:cNvSpPr/>
            <p:nvPr/>
          </p:nvSpPr>
          <p:spPr>
            <a:xfrm>
              <a:off x="-54976646" y="-56605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5" name="Ellipse 1784">
              <a:extLst>
                <a:ext uri="{FF2B5EF4-FFF2-40B4-BE49-F238E27FC236}">
                  <a16:creationId xmlns:a16="http://schemas.microsoft.com/office/drawing/2014/main" id="{B08566E6-310D-1FC4-688B-A0C5C7761B6C}"/>
                </a:ext>
              </a:extLst>
            </p:cNvPr>
            <p:cNvSpPr/>
            <p:nvPr/>
          </p:nvSpPr>
          <p:spPr>
            <a:xfrm>
              <a:off x="-54901968" y="-56605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6" name="Ellipse 1785">
              <a:extLst>
                <a:ext uri="{FF2B5EF4-FFF2-40B4-BE49-F238E27FC236}">
                  <a16:creationId xmlns:a16="http://schemas.microsoft.com/office/drawing/2014/main" id="{681C58C9-23D3-B223-49CE-B6F17AA2247B}"/>
                </a:ext>
              </a:extLst>
            </p:cNvPr>
            <p:cNvSpPr/>
            <p:nvPr/>
          </p:nvSpPr>
          <p:spPr>
            <a:xfrm>
              <a:off x="-58371966" y="-67053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7" name="Ellipse 1786">
              <a:extLst>
                <a:ext uri="{FF2B5EF4-FFF2-40B4-BE49-F238E27FC236}">
                  <a16:creationId xmlns:a16="http://schemas.microsoft.com/office/drawing/2014/main" id="{A29A938A-1DF8-5542-49C7-8A614712AC90}"/>
                </a:ext>
              </a:extLst>
            </p:cNvPr>
            <p:cNvSpPr/>
            <p:nvPr/>
          </p:nvSpPr>
          <p:spPr>
            <a:xfrm>
              <a:off x="-58295596" y="-670528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8" name="Ellipse 1787">
              <a:extLst>
                <a:ext uri="{FF2B5EF4-FFF2-40B4-BE49-F238E27FC236}">
                  <a16:creationId xmlns:a16="http://schemas.microsoft.com/office/drawing/2014/main" id="{813701EC-F4FA-E853-2303-05DBCC8AD687}"/>
                </a:ext>
              </a:extLst>
            </p:cNvPr>
            <p:cNvSpPr/>
            <p:nvPr/>
          </p:nvSpPr>
          <p:spPr>
            <a:xfrm>
              <a:off x="-58786522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9" name="Ellipse 1788">
              <a:extLst>
                <a:ext uri="{FF2B5EF4-FFF2-40B4-BE49-F238E27FC236}">
                  <a16:creationId xmlns:a16="http://schemas.microsoft.com/office/drawing/2014/main" id="{8E677917-B3EE-2C12-14EC-AC76A83A2835}"/>
                </a:ext>
              </a:extLst>
            </p:cNvPr>
            <p:cNvSpPr/>
            <p:nvPr/>
          </p:nvSpPr>
          <p:spPr>
            <a:xfrm>
              <a:off x="-60936239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0" name="Ellipse 1789">
              <a:extLst>
                <a:ext uri="{FF2B5EF4-FFF2-40B4-BE49-F238E27FC236}">
                  <a16:creationId xmlns:a16="http://schemas.microsoft.com/office/drawing/2014/main" id="{0342B523-DFDE-EF38-CD61-B7BDE17CB276}"/>
                </a:ext>
              </a:extLst>
            </p:cNvPr>
            <p:cNvSpPr/>
            <p:nvPr/>
          </p:nvSpPr>
          <p:spPr>
            <a:xfrm>
              <a:off x="-61955391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1" name="Ellipse 1790">
              <a:extLst>
                <a:ext uri="{FF2B5EF4-FFF2-40B4-BE49-F238E27FC236}">
                  <a16:creationId xmlns:a16="http://schemas.microsoft.com/office/drawing/2014/main" id="{222035FA-0A64-3FF3-679B-42351878CC35}"/>
                </a:ext>
              </a:extLst>
            </p:cNvPr>
            <p:cNvSpPr/>
            <p:nvPr/>
          </p:nvSpPr>
          <p:spPr>
            <a:xfrm>
              <a:off x="-59239103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2" name="Ellipse 1791">
              <a:extLst>
                <a:ext uri="{FF2B5EF4-FFF2-40B4-BE49-F238E27FC236}">
                  <a16:creationId xmlns:a16="http://schemas.microsoft.com/office/drawing/2014/main" id="{F9123CB3-7DFC-D825-3AA9-42583EED1271}"/>
                </a:ext>
              </a:extLst>
            </p:cNvPr>
            <p:cNvSpPr/>
            <p:nvPr/>
          </p:nvSpPr>
          <p:spPr>
            <a:xfrm>
              <a:off x="-57919385" y="-67053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3" name="Ellipse 1792">
              <a:extLst>
                <a:ext uri="{FF2B5EF4-FFF2-40B4-BE49-F238E27FC236}">
                  <a16:creationId xmlns:a16="http://schemas.microsoft.com/office/drawing/2014/main" id="{F494EED8-408F-2E36-80D9-EE538FB72833}"/>
                </a:ext>
              </a:extLst>
            </p:cNvPr>
            <p:cNvSpPr/>
            <p:nvPr/>
          </p:nvSpPr>
          <p:spPr>
            <a:xfrm>
              <a:off x="-61502810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4" name="Ellipse 1793">
              <a:extLst>
                <a:ext uri="{FF2B5EF4-FFF2-40B4-BE49-F238E27FC236}">
                  <a16:creationId xmlns:a16="http://schemas.microsoft.com/office/drawing/2014/main" id="{842EAD71-330D-8B13-A9FF-02850BDCF7BE}"/>
                </a:ext>
              </a:extLst>
            </p:cNvPr>
            <p:cNvSpPr/>
            <p:nvPr/>
          </p:nvSpPr>
          <p:spPr>
            <a:xfrm>
              <a:off x="-60558578" y="-87958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5" name="Ellipse 1794">
              <a:extLst>
                <a:ext uri="{FF2B5EF4-FFF2-40B4-BE49-F238E27FC236}">
                  <a16:creationId xmlns:a16="http://schemas.microsoft.com/office/drawing/2014/main" id="{FA315A50-9881-53AD-14B8-4E279B4AD207}"/>
                </a:ext>
              </a:extLst>
            </p:cNvPr>
            <p:cNvSpPr/>
            <p:nvPr/>
          </p:nvSpPr>
          <p:spPr>
            <a:xfrm>
              <a:off x="-61050230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6" name="Ellipse 1795">
              <a:extLst>
                <a:ext uri="{FF2B5EF4-FFF2-40B4-BE49-F238E27FC236}">
                  <a16:creationId xmlns:a16="http://schemas.microsoft.com/office/drawing/2014/main" id="{7E38F696-A71E-FCF6-81E5-38D764B7ED5C}"/>
                </a:ext>
              </a:extLst>
            </p:cNvPr>
            <p:cNvSpPr/>
            <p:nvPr/>
          </p:nvSpPr>
          <p:spPr>
            <a:xfrm>
              <a:off x="-59691683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7" name="Ellipse 1796">
              <a:extLst>
                <a:ext uri="{FF2B5EF4-FFF2-40B4-BE49-F238E27FC236}">
                  <a16:creationId xmlns:a16="http://schemas.microsoft.com/office/drawing/2014/main" id="{5EDA06F1-7241-73BC-2250-5D2211C679B7}"/>
                </a:ext>
              </a:extLst>
            </p:cNvPr>
            <p:cNvSpPr/>
            <p:nvPr/>
          </p:nvSpPr>
          <p:spPr>
            <a:xfrm>
              <a:off x="-60597649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8" name="Ellipse 1797">
              <a:extLst>
                <a:ext uri="{FF2B5EF4-FFF2-40B4-BE49-F238E27FC236}">
                  <a16:creationId xmlns:a16="http://schemas.microsoft.com/office/drawing/2014/main" id="{4E0E18A3-9FEE-E5A3-956C-F04D6A7E9584}"/>
                </a:ext>
              </a:extLst>
            </p:cNvPr>
            <p:cNvSpPr/>
            <p:nvPr/>
          </p:nvSpPr>
          <p:spPr>
            <a:xfrm>
              <a:off x="-61803617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9" name="Ellipse 1798">
              <a:extLst>
                <a:ext uri="{FF2B5EF4-FFF2-40B4-BE49-F238E27FC236}">
                  <a16:creationId xmlns:a16="http://schemas.microsoft.com/office/drawing/2014/main" id="{41F67F86-EBD7-C3E6-B8F7-4C1EA1BB153A}"/>
                </a:ext>
              </a:extLst>
            </p:cNvPr>
            <p:cNvSpPr/>
            <p:nvPr/>
          </p:nvSpPr>
          <p:spPr>
            <a:xfrm>
              <a:off x="-61728214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0" name="Ellipse 1799">
              <a:extLst>
                <a:ext uri="{FF2B5EF4-FFF2-40B4-BE49-F238E27FC236}">
                  <a16:creationId xmlns:a16="http://schemas.microsoft.com/office/drawing/2014/main" id="{5C2DAC0A-7BF2-12C8-7386-4C121522F7FC}"/>
                </a:ext>
              </a:extLst>
            </p:cNvPr>
            <p:cNvSpPr/>
            <p:nvPr/>
          </p:nvSpPr>
          <p:spPr>
            <a:xfrm>
              <a:off x="-61653455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1" name="Ellipse 1800">
              <a:extLst>
                <a:ext uri="{FF2B5EF4-FFF2-40B4-BE49-F238E27FC236}">
                  <a16:creationId xmlns:a16="http://schemas.microsoft.com/office/drawing/2014/main" id="{3783F7A8-A41B-2BBF-9E96-B48F882158A1}"/>
                </a:ext>
              </a:extLst>
            </p:cNvPr>
            <p:cNvSpPr/>
            <p:nvPr/>
          </p:nvSpPr>
          <p:spPr>
            <a:xfrm>
              <a:off x="-61577730" y="-664075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2" name="Ellipse 1801">
              <a:extLst>
                <a:ext uri="{FF2B5EF4-FFF2-40B4-BE49-F238E27FC236}">
                  <a16:creationId xmlns:a16="http://schemas.microsoft.com/office/drawing/2014/main" id="{21B2D669-0097-8713-8025-B85E762FC93D}"/>
                </a:ext>
              </a:extLst>
            </p:cNvPr>
            <p:cNvSpPr/>
            <p:nvPr/>
          </p:nvSpPr>
          <p:spPr>
            <a:xfrm>
              <a:off x="-60145069" y="-781619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3" name="Ellipse 1802">
              <a:extLst>
                <a:ext uri="{FF2B5EF4-FFF2-40B4-BE49-F238E27FC236}">
                  <a16:creationId xmlns:a16="http://schemas.microsoft.com/office/drawing/2014/main" id="{DA67FD21-77B7-DFB1-DEEE-99C85CFE1535}"/>
                </a:ext>
              </a:extLst>
            </p:cNvPr>
            <p:cNvSpPr/>
            <p:nvPr/>
          </p:nvSpPr>
          <p:spPr>
            <a:xfrm>
              <a:off x="-60144263" y="-807705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4" name="Ellipse 1803">
              <a:extLst>
                <a:ext uri="{FF2B5EF4-FFF2-40B4-BE49-F238E27FC236}">
                  <a16:creationId xmlns:a16="http://schemas.microsoft.com/office/drawing/2014/main" id="{4A82B698-4802-4F31-D1D2-DE627FFCB468}"/>
                </a:ext>
              </a:extLst>
            </p:cNvPr>
            <p:cNvSpPr/>
            <p:nvPr/>
          </p:nvSpPr>
          <p:spPr>
            <a:xfrm>
              <a:off x="-61351037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5" name="Ellipse 1804">
              <a:extLst>
                <a:ext uri="{FF2B5EF4-FFF2-40B4-BE49-F238E27FC236}">
                  <a16:creationId xmlns:a16="http://schemas.microsoft.com/office/drawing/2014/main" id="{1B8458E8-465F-B377-8ACA-9482901FEF39}"/>
                </a:ext>
              </a:extLst>
            </p:cNvPr>
            <p:cNvSpPr/>
            <p:nvPr/>
          </p:nvSpPr>
          <p:spPr>
            <a:xfrm>
              <a:off x="-61275634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6" name="Ellipse 1805">
              <a:extLst>
                <a:ext uri="{FF2B5EF4-FFF2-40B4-BE49-F238E27FC236}">
                  <a16:creationId xmlns:a16="http://schemas.microsoft.com/office/drawing/2014/main" id="{4467679F-5A85-B999-0EBD-0EA3BE59AE37}"/>
                </a:ext>
              </a:extLst>
            </p:cNvPr>
            <p:cNvSpPr/>
            <p:nvPr/>
          </p:nvSpPr>
          <p:spPr>
            <a:xfrm>
              <a:off x="-61200875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7" name="Ellipse 1806">
              <a:extLst>
                <a:ext uri="{FF2B5EF4-FFF2-40B4-BE49-F238E27FC236}">
                  <a16:creationId xmlns:a16="http://schemas.microsoft.com/office/drawing/2014/main" id="{A6912858-152B-062E-6BD7-EF61644DE467}"/>
                </a:ext>
              </a:extLst>
            </p:cNvPr>
            <p:cNvSpPr/>
            <p:nvPr/>
          </p:nvSpPr>
          <p:spPr>
            <a:xfrm>
              <a:off x="-61125150" y="-664075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8" name="Ellipse 1807">
              <a:extLst>
                <a:ext uri="{FF2B5EF4-FFF2-40B4-BE49-F238E27FC236}">
                  <a16:creationId xmlns:a16="http://schemas.microsoft.com/office/drawing/2014/main" id="{AC76A82D-DC06-3C4D-C5AB-5647A4AC640A}"/>
                </a:ext>
              </a:extLst>
            </p:cNvPr>
            <p:cNvSpPr/>
            <p:nvPr/>
          </p:nvSpPr>
          <p:spPr>
            <a:xfrm>
              <a:off x="-54788702" y="-559532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9" name="Ellipse 1808">
              <a:extLst>
                <a:ext uri="{FF2B5EF4-FFF2-40B4-BE49-F238E27FC236}">
                  <a16:creationId xmlns:a16="http://schemas.microsoft.com/office/drawing/2014/main" id="{44C669C8-0B83-B127-3FB6-9D8B578B45AE}"/>
                </a:ext>
              </a:extLst>
            </p:cNvPr>
            <p:cNvSpPr/>
            <p:nvPr/>
          </p:nvSpPr>
          <p:spPr>
            <a:xfrm>
              <a:off x="-61011561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0" name="Ellipse 1809">
              <a:extLst>
                <a:ext uri="{FF2B5EF4-FFF2-40B4-BE49-F238E27FC236}">
                  <a16:creationId xmlns:a16="http://schemas.microsoft.com/office/drawing/2014/main" id="{EDA4A69A-837C-ECD1-FB7A-F05E546B4D63}"/>
                </a:ext>
              </a:extLst>
            </p:cNvPr>
            <p:cNvSpPr/>
            <p:nvPr/>
          </p:nvSpPr>
          <p:spPr>
            <a:xfrm>
              <a:off x="-60898457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1" name="Ellipse 1810">
              <a:extLst>
                <a:ext uri="{FF2B5EF4-FFF2-40B4-BE49-F238E27FC236}">
                  <a16:creationId xmlns:a16="http://schemas.microsoft.com/office/drawing/2014/main" id="{24EA18BD-2212-3F78-4F61-E286D20643A1}"/>
                </a:ext>
              </a:extLst>
            </p:cNvPr>
            <p:cNvSpPr/>
            <p:nvPr/>
          </p:nvSpPr>
          <p:spPr>
            <a:xfrm>
              <a:off x="-60822973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2" name="Ellipse 1811">
              <a:extLst>
                <a:ext uri="{FF2B5EF4-FFF2-40B4-BE49-F238E27FC236}">
                  <a16:creationId xmlns:a16="http://schemas.microsoft.com/office/drawing/2014/main" id="{A9C598BE-3D07-E322-26E3-FAD8DAC84B3D}"/>
                </a:ext>
              </a:extLst>
            </p:cNvPr>
            <p:cNvSpPr/>
            <p:nvPr/>
          </p:nvSpPr>
          <p:spPr>
            <a:xfrm>
              <a:off x="-60748295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3" name="Ellipse 1812">
              <a:extLst>
                <a:ext uri="{FF2B5EF4-FFF2-40B4-BE49-F238E27FC236}">
                  <a16:creationId xmlns:a16="http://schemas.microsoft.com/office/drawing/2014/main" id="{2664DA94-2139-6982-8E9B-8A63ECCD837C}"/>
                </a:ext>
              </a:extLst>
            </p:cNvPr>
            <p:cNvSpPr/>
            <p:nvPr/>
          </p:nvSpPr>
          <p:spPr>
            <a:xfrm>
              <a:off x="-60634465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4" name="Ellipse 1813">
              <a:extLst>
                <a:ext uri="{FF2B5EF4-FFF2-40B4-BE49-F238E27FC236}">
                  <a16:creationId xmlns:a16="http://schemas.microsoft.com/office/drawing/2014/main" id="{4358002C-7A2C-68B2-AC46-6A55CC304697}"/>
                </a:ext>
              </a:extLst>
            </p:cNvPr>
            <p:cNvSpPr/>
            <p:nvPr/>
          </p:nvSpPr>
          <p:spPr>
            <a:xfrm>
              <a:off x="-60558981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5" name="Ellipse 1814">
              <a:extLst>
                <a:ext uri="{FF2B5EF4-FFF2-40B4-BE49-F238E27FC236}">
                  <a16:creationId xmlns:a16="http://schemas.microsoft.com/office/drawing/2014/main" id="{85F00D95-D043-8EF7-6532-482EB1E823A5}"/>
                </a:ext>
              </a:extLst>
            </p:cNvPr>
            <p:cNvSpPr/>
            <p:nvPr/>
          </p:nvSpPr>
          <p:spPr>
            <a:xfrm>
              <a:off x="-59540635" y="-664083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6" name="Ellipse 1815">
              <a:extLst>
                <a:ext uri="{FF2B5EF4-FFF2-40B4-BE49-F238E27FC236}">
                  <a16:creationId xmlns:a16="http://schemas.microsoft.com/office/drawing/2014/main" id="{CAE80F1C-123E-2D0D-CB32-D20749886873}"/>
                </a:ext>
              </a:extLst>
            </p:cNvPr>
            <p:cNvSpPr/>
            <p:nvPr/>
          </p:nvSpPr>
          <p:spPr>
            <a:xfrm>
              <a:off x="-59465232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7" name="Ellipse 1816">
              <a:extLst>
                <a:ext uri="{FF2B5EF4-FFF2-40B4-BE49-F238E27FC236}">
                  <a16:creationId xmlns:a16="http://schemas.microsoft.com/office/drawing/2014/main" id="{3DE284D9-0E80-8014-5E9B-7C985E393ABD}"/>
                </a:ext>
              </a:extLst>
            </p:cNvPr>
            <p:cNvSpPr/>
            <p:nvPr/>
          </p:nvSpPr>
          <p:spPr>
            <a:xfrm>
              <a:off x="-60181804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8" name="Ellipse 1817">
              <a:extLst>
                <a:ext uri="{FF2B5EF4-FFF2-40B4-BE49-F238E27FC236}">
                  <a16:creationId xmlns:a16="http://schemas.microsoft.com/office/drawing/2014/main" id="{BEB055D1-7C13-5FD5-6712-27258455EBD2}"/>
                </a:ext>
              </a:extLst>
            </p:cNvPr>
            <p:cNvSpPr/>
            <p:nvPr/>
          </p:nvSpPr>
          <p:spPr>
            <a:xfrm>
              <a:off x="-60106401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9" name="Ellipse 1818">
              <a:extLst>
                <a:ext uri="{FF2B5EF4-FFF2-40B4-BE49-F238E27FC236}">
                  <a16:creationId xmlns:a16="http://schemas.microsoft.com/office/drawing/2014/main" id="{27466F8D-4653-17DC-206B-1C1FDF35594F}"/>
                </a:ext>
              </a:extLst>
            </p:cNvPr>
            <p:cNvSpPr/>
            <p:nvPr/>
          </p:nvSpPr>
          <p:spPr>
            <a:xfrm>
              <a:off x="-59729223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0" name="Ellipse 1819">
              <a:extLst>
                <a:ext uri="{FF2B5EF4-FFF2-40B4-BE49-F238E27FC236}">
                  <a16:creationId xmlns:a16="http://schemas.microsoft.com/office/drawing/2014/main" id="{2707EDAA-0000-B7D0-9888-37949B10E22A}"/>
                </a:ext>
              </a:extLst>
            </p:cNvPr>
            <p:cNvSpPr/>
            <p:nvPr/>
          </p:nvSpPr>
          <p:spPr>
            <a:xfrm>
              <a:off x="-59653820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1" name="Ellipse 1820">
              <a:extLst>
                <a:ext uri="{FF2B5EF4-FFF2-40B4-BE49-F238E27FC236}">
                  <a16:creationId xmlns:a16="http://schemas.microsoft.com/office/drawing/2014/main" id="{B83ACF62-6E4E-B1FF-3B8C-B410B56944D3}"/>
                </a:ext>
              </a:extLst>
            </p:cNvPr>
            <p:cNvSpPr/>
            <p:nvPr/>
          </p:nvSpPr>
          <p:spPr>
            <a:xfrm>
              <a:off x="-59276643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2" name="Ellipse 1821">
              <a:extLst>
                <a:ext uri="{FF2B5EF4-FFF2-40B4-BE49-F238E27FC236}">
                  <a16:creationId xmlns:a16="http://schemas.microsoft.com/office/drawing/2014/main" id="{9CECB78A-0D1A-7623-A5C4-D5077C59517A}"/>
                </a:ext>
              </a:extLst>
            </p:cNvPr>
            <p:cNvSpPr/>
            <p:nvPr/>
          </p:nvSpPr>
          <p:spPr>
            <a:xfrm>
              <a:off x="-59012651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3" name="Ellipse 1822">
              <a:extLst>
                <a:ext uri="{FF2B5EF4-FFF2-40B4-BE49-F238E27FC236}">
                  <a16:creationId xmlns:a16="http://schemas.microsoft.com/office/drawing/2014/main" id="{9E15438F-490B-DBBE-02CB-23F9FAEAFAAC}"/>
                </a:ext>
              </a:extLst>
            </p:cNvPr>
            <p:cNvSpPr/>
            <p:nvPr/>
          </p:nvSpPr>
          <p:spPr>
            <a:xfrm>
              <a:off x="-59201240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4" name="Ellipse 1823">
              <a:extLst>
                <a:ext uri="{FF2B5EF4-FFF2-40B4-BE49-F238E27FC236}">
                  <a16:creationId xmlns:a16="http://schemas.microsoft.com/office/drawing/2014/main" id="{4D5F0C20-8AD7-A2F9-3CA9-FECC603CDC80}"/>
                </a:ext>
              </a:extLst>
            </p:cNvPr>
            <p:cNvSpPr/>
            <p:nvPr/>
          </p:nvSpPr>
          <p:spPr>
            <a:xfrm>
              <a:off x="-59767086" y="-886097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5" name="Forme libre 1824">
              <a:extLst>
                <a:ext uri="{FF2B5EF4-FFF2-40B4-BE49-F238E27FC236}">
                  <a16:creationId xmlns:a16="http://schemas.microsoft.com/office/drawing/2014/main" id="{D9C88933-3997-3A5C-8C2E-C28BF02F088C}"/>
                </a:ext>
              </a:extLst>
            </p:cNvPr>
            <p:cNvSpPr/>
            <p:nvPr/>
          </p:nvSpPr>
          <p:spPr>
            <a:xfrm>
              <a:off x="-59993944" y="-8860921"/>
              <a:ext cx="39062" cy="36583"/>
            </a:xfrm>
            <a:custGeom>
              <a:avLst/>
              <a:gdLst>
                <a:gd name="csX0" fmla="*/ 5804 w 39062"/>
                <a:gd name="csY0" fmla="*/ 2440 h 36583"/>
                <a:gd name="csX1" fmla="*/ 34644 w 39062"/>
                <a:gd name="csY1" fmla="*/ 29186 h 36583"/>
                <a:gd name="csX2" fmla="*/ 5804 w 39062"/>
                <a:gd name="csY2" fmla="*/ 2440 h 3658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9062" h="36583">
                  <a:moveTo>
                    <a:pt x="5804" y="2440"/>
                  </a:moveTo>
                  <a:cubicBezTo>
                    <a:pt x="19579" y="-6502"/>
                    <a:pt x="50514" y="10657"/>
                    <a:pt x="34644" y="29186"/>
                  </a:cubicBezTo>
                  <a:cubicBezTo>
                    <a:pt x="14504" y="52629"/>
                    <a:pt x="-11839" y="13880"/>
                    <a:pt x="5804" y="24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6" name="Ellipse 1825">
              <a:extLst>
                <a:ext uri="{FF2B5EF4-FFF2-40B4-BE49-F238E27FC236}">
                  <a16:creationId xmlns:a16="http://schemas.microsoft.com/office/drawing/2014/main" id="{9B4263C6-7796-F3E6-C7A3-1B78508F95EA}"/>
                </a:ext>
              </a:extLst>
            </p:cNvPr>
            <p:cNvSpPr/>
            <p:nvPr/>
          </p:nvSpPr>
          <p:spPr>
            <a:xfrm>
              <a:off x="-55165315" y="-53343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7" name="Ellipse 1826">
              <a:extLst>
                <a:ext uri="{FF2B5EF4-FFF2-40B4-BE49-F238E27FC236}">
                  <a16:creationId xmlns:a16="http://schemas.microsoft.com/office/drawing/2014/main" id="{36287E3B-4956-76A2-7B04-EDDAD8C83EE9}"/>
                </a:ext>
              </a:extLst>
            </p:cNvPr>
            <p:cNvSpPr/>
            <p:nvPr/>
          </p:nvSpPr>
          <p:spPr>
            <a:xfrm>
              <a:off x="-60219747" y="-886097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8" name="Ellipse 1827">
              <a:extLst>
                <a:ext uri="{FF2B5EF4-FFF2-40B4-BE49-F238E27FC236}">
                  <a16:creationId xmlns:a16="http://schemas.microsoft.com/office/drawing/2014/main" id="{D8711CD9-12AA-CFFE-FA16-CF3D4735A2F3}"/>
                </a:ext>
              </a:extLst>
            </p:cNvPr>
            <p:cNvSpPr/>
            <p:nvPr/>
          </p:nvSpPr>
          <p:spPr>
            <a:xfrm>
              <a:off x="-58560071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9" name="Ellipse 1828">
              <a:extLst>
                <a:ext uri="{FF2B5EF4-FFF2-40B4-BE49-F238E27FC236}">
                  <a16:creationId xmlns:a16="http://schemas.microsoft.com/office/drawing/2014/main" id="{FD5A8A06-B024-1436-4B0A-4E866DBBF81C}"/>
                </a:ext>
              </a:extLst>
            </p:cNvPr>
            <p:cNvSpPr/>
            <p:nvPr/>
          </p:nvSpPr>
          <p:spPr>
            <a:xfrm>
              <a:off x="-60672328" y="-8860978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0" name="Ellipse 1829">
              <a:extLst>
                <a:ext uri="{FF2B5EF4-FFF2-40B4-BE49-F238E27FC236}">
                  <a16:creationId xmlns:a16="http://schemas.microsoft.com/office/drawing/2014/main" id="{D044BF98-7ABB-11DC-9B25-E022772E36D2}"/>
                </a:ext>
              </a:extLst>
            </p:cNvPr>
            <p:cNvSpPr/>
            <p:nvPr/>
          </p:nvSpPr>
          <p:spPr>
            <a:xfrm>
              <a:off x="-58107410" y="-520316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1" name="Ellipse 1830">
              <a:extLst>
                <a:ext uri="{FF2B5EF4-FFF2-40B4-BE49-F238E27FC236}">
                  <a16:creationId xmlns:a16="http://schemas.microsoft.com/office/drawing/2014/main" id="{32E1A399-5E8C-68CD-C45A-B2E605EFE116}"/>
                </a:ext>
              </a:extLst>
            </p:cNvPr>
            <p:cNvSpPr/>
            <p:nvPr/>
          </p:nvSpPr>
          <p:spPr>
            <a:xfrm>
              <a:off x="-55316605" y="-52027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2" name="Ellipse 1831">
              <a:extLst>
                <a:ext uri="{FF2B5EF4-FFF2-40B4-BE49-F238E27FC236}">
                  <a16:creationId xmlns:a16="http://schemas.microsoft.com/office/drawing/2014/main" id="{CBDC18FA-40B7-000A-613F-BBA51EC4FD1D}"/>
                </a:ext>
              </a:extLst>
            </p:cNvPr>
            <p:cNvSpPr/>
            <p:nvPr/>
          </p:nvSpPr>
          <p:spPr>
            <a:xfrm>
              <a:off x="-58748176" y="-892615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3" name="Ellipse 1832">
              <a:extLst>
                <a:ext uri="{FF2B5EF4-FFF2-40B4-BE49-F238E27FC236}">
                  <a16:creationId xmlns:a16="http://schemas.microsoft.com/office/drawing/2014/main" id="{7FC02A7A-BFC5-10FC-1999-E364A0A99A78}"/>
                </a:ext>
              </a:extLst>
            </p:cNvPr>
            <p:cNvSpPr/>
            <p:nvPr/>
          </p:nvSpPr>
          <p:spPr>
            <a:xfrm>
              <a:off x="-55089831" y="-520276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4" name="Ellipse 1833">
              <a:extLst>
                <a:ext uri="{FF2B5EF4-FFF2-40B4-BE49-F238E27FC236}">
                  <a16:creationId xmlns:a16="http://schemas.microsoft.com/office/drawing/2014/main" id="{D6B2101B-133A-860A-42E8-4EA57A88FDC7}"/>
                </a:ext>
              </a:extLst>
            </p:cNvPr>
            <p:cNvSpPr/>
            <p:nvPr/>
          </p:nvSpPr>
          <p:spPr>
            <a:xfrm>
              <a:off x="-58107490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5" name="Ellipse 1834">
              <a:extLst>
                <a:ext uri="{FF2B5EF4-FFF2-40B4-BE49-F238E27FC236}">
                  <a16:creationId xmlns:a16="http://schemas.microsoft.com/office/drawing/2014/main" id="{88C45687-7BF0-A1BA-DA82-B59517AFE7E4}"/>
                </a:ext>
              </a:extLst>
            </p:cNvPr>
            <p:cNvSpPr/>
            <p:nvPr/>
          </p:nvSpPr>
          <p:spPr>
            <a:xfrm>
              <a:off x="-59653417" y="-892615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6" name="Ellipse 1835">
              <a:extLst>
                <a:ext uri="{FF2B5EF4-FFF2-40B4-BE49-F238E27FC236}">
                  <a16:creationId xmlns:a16="http://schemas.microsoft.com/office/drawing/2014/main" id="{56EC3B1F-87A4-721D-38AB-ADE8FE28B605}"/>
                </a:ext>
              </a:extLst>
            </p:cNvPr>
            <p:cNvSpPr/>
            <p:nvPr/>
          </p:nvSpPr>
          <p:spPr>
            <a:xfrm>
              <a:off x="-55240718" y="-50728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7" name="Ellipse 1836">
              <a:extLst>
                <a:ext uri="{FF2B5EF4-FFF2-40B4-BE49-F238E27FC236}">
                  <a16:creationId xmlns:a16="http://schemas.microsoft.com/office/drawing/2014/main" id="{0D202600-6D3B-7D63-F97E-DA4CFB0E52ED}"/>
                </a:ext>
              </a:extLst>
            </p:cNvPr>
            <p:cNvSpPr/>
            <p:nvPr/>
          </p:nvSpPr>
          <p:spPr>
            <a:xfrm>
              <a:off x="-55165315" y="-50728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8" name="Ellipse 1837">
              <a:extLst>
                <a:ext uri="{FF2B5EF4-FFF2-40B4-BE49-F238E27FC236}">
                  <a16:creationId xmlns:a16="http://schemas.microsoft.com/office/drawing/2014/main" id="{AB3A07C3-1404-116C-C54D-144DD210D140}"/>
                </a:ext>
              </a:extLst>
            </p:cNvPr>
            <p:cNvSpPr/>
            <p:nvPr/>
          </p:nvSpPr>
          <p:spPr>
            <a:xfrm>
              <a:off x="-58295596" y="-500708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9" name="Ellipse 1838">
              <a:extLst>
                <a:ext uri="{FF2B5EF4-FFF2-40B4-BE49-F238E27FC236}">
                  <a16:creationId xmlns:a16="http://schemas.microsoft.com/office/drawing/2014/main" id="{9EFB9F63-994D-5F3A-2B46-38E2004BCC8C}"/>
                </a:ext>
              </a:extLst>
            </p:cNvPr>
            <p:cNvSpPr/>
            <p:nvPr/>
          </p:nvSpPr>
          <p:spPr>
            <a:xfrm>
              <a:off x="-60069021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0" name="Ellipse 1839">
              <a:extLst>
                <a:ext uri="{FF2B5EF4-FFF2-40B4-BE49-F238E27FC236}">
                  <a16:creationId xmlns:a16="http://schemas.microsoft.com/office/drawing/2014/main" id="{8FBF0155-7210-A2E9-D2E1-9A6A567B53DB}"/>
                </a:ext>
              </a:extLst>
            </p:cNvPr>
            <p:cNvSpPr/>
            <p:nvPr/>
          </p:nvSpPr>
          <p:spPr>
            <a:xfrm>
              <a:off x="-57654829" y="-664026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1" name="Ellipse 1840">
              <a:extLst>
                <a:ext uri="{FF2B5EF4-FFF2-40B4-BE49-F238E27FC236}">
                  <a16:creationId xmlns:a16="http://schemas.microsoft.com/office/drawing/2014/main" id="{529CF743-7632-18A1-CEFF-D4494DB2BE43}"/>
                </a:ext>
              </a:extLst>
            </p:cNvPr>
            <p:cNvSpPr/>
            <p:nvPr/>
          </p:nvSpPr>
          <p:spPr>
            <a:xfrm>
              <a:off x="-60144505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2" name="Ellipse 1841">
              <a:extLst>
                <a:ext uri="{FF2B5EF4-FFF2-40B4-BE49-F238E27FC236}">
                  <a16:creationId xmlns:a16="http://schemas.microsoft.com/office/drawing/2014/main" id="{F62B4917-6757-9685-FBD2-43D87FB21E21}"/>
                </a:ext>
              </a:extLst>
            </p:cNvPr>
            <p:cNvSpPr/>
            <p:nvPr/>
          </p:nvSpPr>
          <p:spPr>
            <a:xfrm>
              <a:off x="-60521602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3" name="Ellipse 1842">
              <a:extLst>
                <a:ext uri="{FF2B5EF4-FFF2-40B4-BE49-F238E27FC236}">
                  <a16:creationId xmlns:a16="http://schemas.microsoft.com/office/drawing/2014/main" id="{790E1802-0E7B-B7E8-9DFC-C2A2FA2B2AF7}"/>
                </a:ext>
              </a:extLst>
            </p:cNvPr>
            <p:cNvSpPr/>
            <p:nvPr/>
          </p:nvSpPr>
          <p:spPr>
            <a:xfrm>
              <a:off x="-60597085" y="-89915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4" name="Ellipse 1843">
              <a:extLst>
                <a:ext uri="{FF2B5EF4-FFF2-40B4-BE49-F238E27FC236}">
                  <a16:creationId xmlns:a16="http://schemas.microsoft.com/office/drawing/2014/main" id="{370F832F-50B4-EA55-CA4B-7B9BA39904EE}"/>
                </a:ext>
              </a:extLst>
            </p:cNvPr>
            <p:cNvSpPr/>
            <p:nvPr/>
          </p:nvSpPr>
          <p:spPr>
            <a:xfrm>
              <a:off x="-61502730" y="-807737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5" name="Ellipse 1844">
              <a:extLst>
                <a:ext uri="{FF2B5EF4-FFF2-40B4-BE49-F238E27FC236}">
                  <a16:creationId xmlns:a16="http://schemas.microsoft.com/office/drawing/2014/main" id="{2C060024-85D0-F7A0-1D77-148B6FB3E262}"/>
                </a:ext>
              </a:extLst>
            </p:cNvPr>
            <p:cNvSpPr/>
            <p:nvPr/>
          </p:nvSpPr>
          <p:spPr>
            <a:xfrm>
              <a:off x="-55543056" y="-494231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6" name="Ellipse 1845">
              <a:extLst>
                <a:ext uri="{FF2B5EF4-FFF2-40B4-BE49-F238E27FC236}">
                  <a16:creationId xmlns:a16="http://schemas.microsoft.com/office/drawing/2014/main" id="{C2313CE0-DE4A-CA8E-CC21-02A40217EB7A}"/>
                </a:ext>
              </a:extLst>
            </p:cNvPr>
            <p:cNvSpPr/>
            <p:nvPr/>
          </p:nvSpPr>
          <p:spPr>
            <a:xfrm>
              <a:off x="-58748257" y="-90570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7" name="Ellipse 1846">
              <a:extLst>
                <a:ext uri="{FF2B5EF4-FFF2-40B4-BE49-F238E27FC236}">
                  <a16:creationId xmlns:a16="http://schemas.microsoft.com/office/drawing/2014/main" id="{9E4381E5-9729-27EA-1996-060756331486}"/>
                </a:ext>
              </a:extLst>
            </p:cNvPr>
            <p:cNvSpPr/>
            <p:nvPr/>
          </p:nvSpPr>
          <p:spPr>
            <a:xfrm>
              <a:off x="-59653498" y="-90570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8" name="Ellipse 1847">
              <a:extLst>
                <a:ext uri="{FF2B5EF4-FFF2-40B4-BE49-F238E27FC236}">
                  <a16:creationId xmlns:a16="http://schemas.microsoft.com/office/drawing/2014/main" id="{856B3F9F-47C8-285E-3B97-21FBC9153D6D}"/>
                </a:ext>
              </a:extLst>
            </p:cNvPr>
            <p:cNvSpPr/>
            <p:nvPr/>
          </p:nvSpPr>
          <p:spPr>
            <a:xfrm>
              <a:off x="-60106078" y="-905706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9" name="Ellipse 1848">
              <a:extLst>
                <a:ext uri="{FF2B5EF4-FFF2-40B4-BE49-F238E27FC236}">
                  <a16:creationId xmlns:a16="http://schemas.microsoft.com/office/drawing/2014/main" id="{B9B870C2-3DD4-4BBB-EE13-D458AF6192BD}"/>
                </a:ext>
              </a:extLst>
            </p:cNvPr>
            <p:cNvSpPr/>
            <p:nvPr/>
          </p:nvSpPr>
          <p:spPr>
            <a:xfrm>
              <a:off x="-5807011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0" name="Ellipse 1849">
              <a:extLst>
                <a:ext uri="{FF2B5EF4-FFF2-40B4-BE49-F238E27FC236}">
                  <a16:creationId xmlns:a16="http://schemas.microsoft.com/office/drawing/2014/main" id="{7AF4AD28-4B74-08B3-5250-B99AAE97162A}"/>
                </a:ext>
              </a:extLst>
            </p:cNvPr>
            <p:cNvSpPr/>
            <p:nvPr/>
          </p:nvSpPr>
          <p:spPr>
            <a:xfrm>
              <a:off x="-58144789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1" name="Ellipse 1850">
              <a:extLst>
                <a:ext uri="{FF2B5EF4-FFF2-40B4-BE49-F238E27FC236}">
                  <a16:creationId xmlns:a16="http://schemas.microsoft.com/office/drawing/2014/main" id="{1E485E26-02F6-A57A-D054-9A4B46E44C8E}"/>
                </a:ext>
              </a:extLst>
            </p:cNvPr>
            <p:cNvSpPr/>
            <p:nvPr/>
          </p:nvSpPr>
          <p:spPr>
            <a:xfrm>
              <a:off x="-58824063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2" name="Ellipse 1851">
              <a:extLst>
                <a:ext uri="{FF2B5EF4-FFF2-40B4-BE49-F238E27FC236}">
                  <a16:creationId xmlns:a16="http://schemas.microsoft.com/office/drawing/2014/main" id="{A82408F6-F251-53D1-3CBC-10C273749988}"/>
                </a:ext>
              </a:extLst>
            </p:cNvPr>
            <p:cNvSpPr/>
            <p:nvPr/>
          </p:nvSpPr>
          <p:spPr>
            <a:xfrm>
              <a:off x="-58748659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3" name="Ellipse 1852">
              <a:extLst>
                <a:ext uri="{FF2B5EF4-FFF2-40B4-BE49-F238E27FC236}">
                  <a16:creationId xmlns:a16="http://schemas.microsoft.com/office/drawing/2014/main" id="{1A3BBBF4-7D92-2CD7-AC25-998A939B0B39}"/>
                </a:ext>
              </a:extLst>
            </p:cNvPr>
            <p:cNvSpPr/>
            <p:nvPr/>
          </p:nvSpPr>
          <p:spPr>
            <a:xfrm>
              <a:off x="-61011561" y="-65755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4" name="Ellipse 1853">
              <a:extLst>
                <a:ext uri="{FF2B5EF4-FFF2-40B4-BE49-F238E27FC236}">
                  <a16:creationId xmlns:a16="http://schemas.microsoft.com/office/drawing/2014/main" id="{F0E22E79-085C-E2BD-842B-021E18A1B6AC}"/>
                </a:ext>
              </a:extLst>
            </p:cNvPr>
            <p:cNvSpPr/>
            <p:nvPr/>
          </p:nvSpPr>
          <p:spPr>
            <a:xfrm>
              <a:off x="-58371482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5" name="Ellipse 1854">
              <a:extLst>
                <a:ext uri="{FF2B5EF4-FFF2-40B4-BE49-F238E27FC236}">
                  <a16:creationId xmlns:a16="http://schemas.microsoft.com/office/drawing/2014/main" id="{0C6BBD57-F2C5-60F7-856A-C0460651426B}"/>
                </a:ext>
              </a:extLst>
            </p:cNvPr>
            <p:cNvSpPr/>
            <p:nvPr/>
          </p:nvSpPr>
          <p:spPr>
            <a:xfrm>
              <a:off x="-5852269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6" name="Ellipse 1855">
              <a:extLst>
                <a:ext uri="{FF2B5EF4-FFF2-40B4-BE49-F238E27FC236}">
                  <a16:creationId xmlns:a16="http://schemas.microsoft.com/office/drawing/2014/main" id="{CEFB4E90-5A8C-C140-694F-43285F69F73F}"/>
                </a:ext>
              </a:extLst>
            </p:cNvPr>
            <p:cNvSpPr/>
            <p:nvPr/>
          </p:nvSpPr>
          <p:spPr>
            <a:xfrm>
              <a:off x="-58296079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7" name="Ellipse 1856">
              <a:extLst>
                <a:ext uri="{FF2B5EF4-FFF2-40B4-BE49-F238E27FC236}">
                  <a16:creationId xmlns:a16="http://schemas.microsoft.com/office/drawing/2014/main" id="{EF088AAC-37F7-B965-5B33-337AB1E48480}"/>
                </a:ext>
              </a:extLst>
            </p:cNvPr>
            <p:cNvSpPr/>
            <p:nvPr/>
          </p:nvSpPr>
          <p:spPr>
            <a:xfrm>
              <a:off x="-58597370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8" name="Ellipse 1857">
              <a:extLst>
                <a:ext uri="{FF2B5EF4-FFF2-40B4-BE49-F238E27FC236}">
                  <a16:creationId xmlns:a16="http://schemas.microsoft.com/office/drawing/2014/main" id="{82289E24-B9C6-04C6-1B7F-0D09BDAF1F8B}"/>
                </a:ext>
              </a:extLst>
            </p:cNvPr>
            <p:cNvSpPr/>
            <p:nvPr/>
          </p:nvSpPr>
          <p:spPr>
            <a:xfrm>
              <a:off x="-58296079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9" name="Ellipse 1858">
              <a:extLst>
                <a:ext uri="{FF2B5EF4-FFF2-40B4-BE49-F238E27FC236}">
                  <a16:creationId xmlns:a16="http://schemas.microsoft.com/office/drawing/2014/main" id="{F9D91636-F7F8-BD33-6DE5-0F0D4A0B9682}"/>
                </a:ext>
              </a:extLst>
            </p:cNvPr>
            <p:cNvSpPr/>
            <p:nvPr/>
          </p:nvSpPr>
          <p:spPr>
            <a:xfrm>
              <a:off x="-57918902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0" name="Ellipse 1859">
              <a:extLst>
                <a:ext uri="{FF2B5EF4-FFF2-40B4-BE49-F238E27FC236}">
                  <a16:creationId xmlns:a16="http://schemas.microsoft.com/office/drawing/2014/main" id="{DF3F7307-29BF-A460-7D37-8E547E48698D}"/>
                </a:ext>
              </a:extLst>
            </p:cNvPr>
            <p:cNvSpPr/>
            <p:nvPr/>
          </p:nvSpPr>
          <p:spPr>
            <a:xfrm>
              <a:off x="-58371482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1" name="Ellipse 1860">
              <a:extLst>
                <a:ext uri="{FF2B5EF4-FFF2-40B4-BE49-F238E27FC236}">
                  <a16:creationId xmlns:a16="http://schemas.microsoft.com/office/drawing/2014/main" id="{3C4017F7-8BA0-C6F2-C6FC-EFC8A7A2963E}"/>
                </a:ext>
              </a:extLst>
            </p:cNvPr>
            <p:cNvSpPr/>
            <p:nvPr/>
          </p:nvSpPr>
          <p:spPr>
            <a:xfrm>
              <a:off x="-5791946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2" name="Ellipse 1861">
              <a:extLst>
                <a:ext uri="{FF2B5EF4-FFF2-40B4-BE49-F238E27FC236}">
                  <a16:creationId xmlns:a16="http://schemas.microsoft.com/office/drawing/2014/main" id="{5EA7D779-2BC4-E3E2-99A9-396EDD91A6D3}"/>
                </a:ext>
              </a:extLst>
            </p:cNvPr>
            <p:cNvSpPr/>
            <p:nvPr/>
          </p:nvSpPr>
          <p:spPr>
            <a:xfrm>
              <a:off x="-57843418" y="-775038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3" name="Ellipse 1862">
              <a:extLst>
                <a:ext uri="{FF2B5EF4-FFF2-40B4-BE49-F238E27FC236}">
                  <a16:creationId xmlns:a16="http://schemas.microsoft.com/office/drawing/2014/main" id="{AE685EF3-720D-9E14-F1D2-719BBC44104E}"/>
                </a:ext>
              </a:extLst>
            </p:cNvPr>
            <p:cNvSpPr/>
            <p:nvPr/>
          </p:nvSpPr>
          <p:spPr>
            <a:xfrm>
              <a:off x="-5897527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4" name="Ellipse 1863">
              <a:extLst>
                <a:ext uri="{FF2B5EF4-FFF2-40B4-BE49-F238E27FC236}">
                  <a16:creationId xmlns:a16="http://schemas.microsoft.com/office/drawing/2014/main" id="{2C907601-E52C-B3F4-6F48-35ADB5751CD5}"/>
                </a:ext>
              </a:extLst>
            </p:cNvPr>
            <p:cNvSpPr/>
            <p:nvPr/>
          </p:nvSpPr>
          <p:spPr>
            <a:xfrm>
              <a:off x="-5905003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5" name="Ellipse 1864">
              <a:extLst>
                <a:ext uri="{FF2B5EF4-FFF2-40B4-BE49-F238E27FC236}">
                  <a16:creationId xmlns:a16="http://schemas.microsoft.com/office/drawing/2014/main" id="{DDC255DA-D64C-B6A4-7D08-35982CF5A08E}"/>
                </a:ext>
              </a:extLst>
            </p:cNvPr>
            <p:cNvSpPr/>
            <p:nvPr/>
          </p:nvSpPr>
          <p:spPr>
            <a:xfrm>
              <a:off x="-59125756" y="-814182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6" name="Ellipse 1865">
              <a:extLst>
                <a:ext uri="{FF2B5EF4-FFF2-40B4-BE49-F238E27FC236}">
                  <a16:creationId xmlns:a16="http://schemas.microsoft.com/office/drawing/2014/main" id="{F57342D2-BDC7-A3B8-BB6B-24DF55818BA1}"/>
                </a:ext>
              </a:extLst>
            </p:cNvPr>
            <p:cNvSpPr/>
            <p:nvPr/>
          </p:nvSpPr>
          <p:spPr>
            <a:xfrm>
              <a:off x="-5829559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7" name="Ellipse 1866">
              <a:extLst>
                <a:ext uri="{FF2B5EF4-FFF2-40B4-BE49-F238E27FC236}">
                  <a16:creationId xmlns:a16="http://schemas.microsoft.com/office/drawing/2014/main" id="{831AB22E-D554-8673-EF20-36D1F71D0637}"/>
                </a:ext>
              </a:extLst>
            </p:cNvPr>
            <p:cNvSpPr/>
            <p:nvPr/>
          </p:nvSpPr>
          <p:spPr>
            <a:xfrm>
              <a:off x="-5837204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8" name="Ellipse 1867">
              <a:extLst>
                <a:ext uri="{FF2B5EF4-FFF2-40B4-BE49-F238E27FC236}">
                  <a16:creationId xmlns:a16="http://schemas.microsoft.com/office/drawing/2014/main" id="{116B769F-B158-4249-1F1A-2484D93A031B}"/>
                </a:ext>
              </a:extLst>
            </p:cNvPr>
            <p:cNvSpPr/>
            <p:nvPr/>
          </p:nvSpPr>
          <p:spPr>
            <a:xfrm>
              <a:off x="-5874817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9" name="Ellipse 1868">
              <a:extLst>
                <a:ext uri="{FF2B5EF4-FFF2-40B4-BE49-F238E27FC236}">
                  <a16:creationId xmlns:a16="http://schemas.microsoft.com/office/drawing/2014/main" id="{26B6368D-FA05-17B6-306A-F6B8118D535E}"/>
                </a:ext>
              </a:extLst>
            </p:cNvPr>
            <p:cNvSpPr/>
            <p:nvPr/>
          </p:nvSpPr>
          <p:spPr>
            <a:xfrm>
              <a:off x="-59352610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0" name="Ellipse 1869">
              <a:extLst>
                <a:ext uri="{FF2B5EF4-FFF2-40B4-BE49-F238E27FC236}">
                  <a16:creationId xmlns:a16="http://schemas.microsoft.com/office/drawing/2014/main" id="{BE0D1E77-9CA8-F26A-FB9A-B125DB3EB874}"/>
                </a:ext>
              </a:extLst>
            </p:cNvPr>
            <p:cNvSpPr/>
            <p:nvPr/>
          </p:nvSpPr>
          <p:spPr>
            <a:xfrm>
              <a:off x="-5942785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1" name="Ellipse 1870">
              <a:extLst>
                <a:ext uri="{FF2B5EF4-FFF2-40B4-BE49-F238E27FC236}">
                  <a16:creationId xmlns:a16="http://schemas.microsoft.com/office/drawing/2014/main" id="{0C65660A-BE07-9525-0F79-111DBC080FC4}"/>
                </a:ext>
              </a:extLst>
            </p:cNvPr>
            <p:cNvSpPr/>
            <p:nvPr/>
          </p:nvSpPr>
          <p:spPr>
            <a:xfrm>
              <a:off x="-5950261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2" name="Ellipse 1871">
              <a:extLst>
                <a:ext uri="{FF2B5EF4-FFF2-40B4-BE49-F238E27FC236}">
                  <a16:creationId xmlns:a16="http://schemas.microsoft.com/office/drawing/2014/main" id="{69846514-D8AE-CF7B-7358-6F49DF0962FC}"/>
                </a:ext>
              </a:extLst>
            </p:cNvPr>
            <p:cNvSpPr/>
            <p:nvPr/>
          </p:nvSpPr>
          <p:spPr>
            <a:xfrm>
              <a:off x="-59578336" y="-814182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3" name="Ellipse 1872">
              <a:extLst>
                <a:ext uri="{FF2B5EF4-FFF2-40B4-BE49-F238E27FC236}">
                  <a16:creationId xmlns:a16="http://schemas.microsoft.com/office/drawing/2014/main" id="{6E432874-E921-ACA6-A96E-C002FBCECC9D}"/>
                </a:ext>
              </a:extLst>
            </p:cNvPr>
            <p:cNvSpPr/>
            <p:nvPr/>
          </p:nvSpPr>
          <p:spPr>
            <a:xfrm>
              <a:off x="-59200756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4" name="Ellipse 1873">
              <a:extLst>
                <a:ext uri="{FF2B5EF4-FFF2-40B4-BE49-F238E27FC236}">
                  <a16:creationId xmlns:a16="http://schemas.microsoft.com/office/drawing/2014/main" id="{852B4F5E-9771-7A02-F386-7BB7D4828A04}"/>
                </a:ext>
              </a:extLst>
            </p:cNvPr>
            <p:cNvSpPr/>
            <p:nvPr/>
          </p:nvSpPr>
          <p:spPr>
            <a:xfrm>
              <a:off x="-60144263" y="-768561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5" name="Ellipse 1874">
              <a:extLst>
                <a:ext uri="{FF2B5EF4-FFF2-40B4-BE49-F238E27FC236}">
                  <a16:creationId xmlns:a16="http://schemas.microsoft.com/office/drawing/2014/main" id="{7023C241-B634-78CA-4495-8C612FF562F6}"/>
                </a:ext>
              </a:extLst>
            </p:cNvPr>
            <p:cNvSpPr/>
            <p:nvPr/>
          </p:nvSpPr>
          <p:spPr>
            <a:xfrm>
              <a:off x="-59691683" y="-7685611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6" name="Ellipse 1875">
              <a:extLst>
                <a:ext uri="{FF2B5EF4-FFF2-40B4-BE49-F238E27FC236}">
                  <a16:creationId xmlns:a16="http://schemas.microsoft.com/office/drawing/2014/main" id="{67CC86FB-4035-058F-781D-45708FBC6642}"/>
                </a:ext>
              </a:extLst>
            </p:cNvPr>
            <p:cNvSpPr/>
            <p:nvPr/>
          </p:nvSpPr>
          <p:spPr>
            <a:xfrm>
              <a:off x="-59805191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7" name="Ellipse 1876">
              <a:extLst>
                <a:ext uri="{FF2B5EF4-FFF2-40B4-BE49-F238E27FC236}">
                  <a16:creationId xmlns:a16="http://schemas.microsoft.com/office/drawing/2014/main" id="{67243E9A-D2D2-8C14-413F-FF57D6BD122D}"/>
                </a:ext>
              </a:extLst>
            </p:cNvPr>
            <p:cNvSpPr/>
            <p:nvPr/>
          </p:nvSpPr>
          <p:spPr>
            <a:xfrm>
              <a:off x="-5988043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8" name="Ellipse 1877">
              <a:extLst>
                <a:ext uri="{FF2B5EF4-FFF2-40B4-BE49-F238E27FC236}">
                  <a16:creationId xmlns:a16="http://schemas.microsoft.com/office/drawing/2014/main" id="{5A85DF99-1EAF-5B48-FAB2-AA851A530D83}"/>
                </a:ext>
              </a:extLst>
            </p:cNvPr>
            <p:cNvSpPr/>
            <p:nvPr/>
          </p:nvSpPr>
          <p:spPr>
            <a:xfrm>
              <a:off x="-59955191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9" name="Ellipse 1878">
              <a:extLst>
                <a:ext uri="{FF2B5EF4-FFF2-40B4-BE49-F238E27FC236}">
                  <a16:creationId xmlns:a16="http://schemas.microsoft.com/office/drawing/2014/main" id="{9AA278C8-E651-8D5D-479F-294FD1AAA17E}"/>
                </a:ext>
              </a:extLst>
            </p:cNvPr>
            <p:cNvSpPr/>
            <p:nvPr/>
          </p:nvSpPr>
          <p:spPr>
            <a:xfrm>
              <a:off x="-59653417" y="-696645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0" name="Ellipse 1879">
              <a:extLst>
                <a:ext uri="{FF2B5EF4-FFF2-40B4-BE49-F238E27FC236}">
                  <a16:creationId xmlns:a16="http://schemas.microsoft.com/office/drawing/2014/main" id="{3AD35C58-9036-B389-DD81-224684BFE38A}"/>
                </a:ext>
              </a:extLst>
            </p:cNvPr>
            <p:cNvSpPr/>
            <p:nvPr/>
          </p:nvSpPr>
          <p:spPr>
            <a:xfrm>
              <a:off x="-55693299" y="-481124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1" name="Ellipse 1880">
              <a:extLst>
                <a:ext uri="{FF2B5EF4-FFF2-40B4-BE49-F238E27FC236}">
                  <a16:creationId xmlns:a16="http://schemas.microsoft.com/office/drawing/2014/main" id="{2532CCC9-E4F5-E4E7-92C2-9F5C120824A9}"/>
                </a:ext>
              </a:extLst>
            </p:cNvPr>
            <p:cNvSpPr/>
            <p:nvPr/>
          </p:nvSpPr>
          <p:spPr>
            <a:xfrm>
              <a:off x="-60030997" y="-814182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2" name="Ellipse 1881">
              <a:extLst>
                <a:ext uri="{FF2B5EF4-FFF2-40B4-BE49-F238E27FC236}">
                  <a16:creationId xmlns:a16="http://schemas.microsoft.com/office/drawing/2014/main" id="{19464C70-CEB6-1158-E2FE-6868F8023260}"/>
                </a:ext>
              </a:extLst>
            </p:cNvPr>
            <p:cNvSpPr/>
            <p:nvPr/>
          </p:nvSpPr>
          <p:spPr>
            <a:xfrm>
              <a:off x="-55617895" y="-481132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3" name="Ellipse 1882">
              <a:extLst>
                <a:ext uri="{FF2B5EF4-FFF2-40B4-BE49-F238E27FC236}">
                  <a16:creationId xmlns:a16="http://schemas.microsoft.com/office/drawing/2014/main" id="{F35B214B-127D-B053-062D-8C5DFE9049DE}"/>
                </a:ext>
              </a:extLst>
            </p:cNvPr>
            <p:cNvSpPr/>
            <p:nvPr/>
          </p:nvSpPr>
          <p:spPr>
            <a:xfrm>
              <a:off x="-60257771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4" name="Ellipse 1883">
              <a:extLst>
                <a:ext uri="{FF2B5EF4-FFF2-40B4-BE49-F238E27FC236}">
                  <a16:creationId xmlns:a16="http://schemas.microsoft.com/office/drawing/2014/main" id="{97F13BBD-4AA9-4BFA-6F62-08CEABA70892}"/>
                </a:ext>
              </a:extLst>
            </p:cNvPr>
            <p:cNvSpPr/>
            <p:nvPr/>
          </p:nvSpPr>
          <p:spPr>
            <a:xfrm>
              <a:off x="-6033301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5" name="Ellipse 1884">
              <a:extLst>
                <a:ext uri="{FF2B5EF4-FFF2-40B4-BE49-F238E27FC236}">
                  <a16:creationId xmlns:a16="http://schemas.microsoft.com/office/drawing/2014/main" id="{FF7B7FC4-A2F1-CB1F-4A1D-022BD3519D3D}"/>
                </a:ext>
              </a:extLst>
            </p:cNvPr>
            <p:cNvSpPr/>
            <p:nvPr/>
          </p:nvSpPr>
          <p:spPr>
            <a:xfrm>
              <a:off x="-6040777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6" name="Ellipse 1885">
              <a:extLst>
                <a:ext uri="{FF2B5EF4-FFF2-40B4-BE49-F238E27FC236}">
                  <a16:creationId xmlns:a16="http://schemas.microsoft.com/office/drawing/2014/main" id="{57ED0E22-ACE6-0501-45C7-F0E9C0716897}"/>
                </a:ext>
              </a:extLst>
            </p:cNvPr>
            <p:cNvSpPr/>
            <p:nvPr/>
          </p:nvSpPr>
          <p:spPr>
            <a:xfrm>
              <a:off x="-61690835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7" name="Ellipse 1886">
              <a:extLst>
                <a:ext uri="{FF2B5EF4-FFF2-40B4-BE49-F238E27FC236}">
                  <a16:creationId xmlns:a16="http://schemas.microsoft.com/office/drawing/2014/main" id="{8A698C93-3D35-9C25-B6FD-E25859F4F7C3}"/>
                </a:ext>
              </a:extLst>
            </p:cNvPr>
            <p:cNvSpPr/>
            <p:nvPr/>
          </p:nvSpPr>
          <p:spPr>
            <a:xfrm>
              <a:off x="-61502246" y="-65091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8" name="Ellipse 1887">
              <a:extLst>
                <a:ext uri="{FF2B5EF4-FFF2-40B4-BE49-F238E27FC236}">
                  <a16:creationId xmlns:a16="http://schemas.microsoft.com/office/drawing/2014/main" id="{4B20047F-5EB2-B175-D478-C3600479395B}"/>
                </a:ext>
              </a:extLst>
            </p:cNvPr>
            <p:cNvSpPr/>
            <p:nvPr/>
          </p:nvSpPr>
          <p:spPr>
            <a:xfrm>
              <a:off x="-61615512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9" name="Ellipse 1888">
              <a:extLst>
                <a:ext uri="{FF2B5EF4-FFF2-40B4-BE49-F238E27FC236}">
                  <a16:creationId xmlns:a16="http://schemas.microsoft.com/office/drawing/2014/main" id="{27900034-060D-4CCB-5814-A52D046B35E1}"/>
                </a:ext>
              </a:extLst>
            </p:cNvPr>
            <p:cNvSpPr/>
            <p:nvPr/>
          </p:nvSpPr>
          <p:spPr>
            <a:xfrm>
              <a:off x="-61388819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0" name="Ellipse 1889">
              <a:extLst>
                <a:ext uri="{FF2B5EF4-FFF2-40B4-BE49-F238E27FC236}">
                  <a16:creationId xmlns:a16="http://schemas.microsoft.com/office/drawing/2014/main" id="{B98DEC0E-887E-8BBC-E8F1-9A40CF139603}"/>
                </a:ext>
              </a:extLst>
            </p:cNvPr>
            <p:cNvSpPr/>
            <p:nvPr/>
          </p:nvSpPr>
          <p:spPr>
            <a:xfrm>
              <a:off x="-60710351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1" name="Ellipse 1890">
              <a:extLst>
                <a:ext uri="{FF2B5EF4-FFF2-40B4-BE49-F238E27FC236}">
                  <a16:creationId xmlns:a16="http://schemas.microsoft.com/office/drawing/2014/main" id="{E8AF7EFA-C460-4D53-B90A-DEBDF94E2994}"/>
                </a:ext>
              </a:extLst>
            </p:cNvPr>
            <p:cNvSpPr/>
            <p:nvPr/>
          </p:nvSpPr>
          <p:spPr>
            <a:xfrm>
              <a:off x="-6078559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2" name="Ellipse 1891">
              <a:extLst>
                <a:ext uri="{FF2B5EF4-FFF2-40B4-BE49-F238E27FC236}">
                  <a16:creationId xmlns:a16="http://schemas.microsoft.com/office/drawing/2014/main" id="{579602D1-187F-74B9-06B0-00A7868EDAAE}"/>
                </a:ext>
              </a:extLst>
            </p:cNvPr>
            <p:cNvSpPr/>
            <p:nvPr/>
          </p:nvSpPr>
          <p:spPr>
            <a:xfrm>
              <a:off x="-60860352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3" name="Ellipse 1892">
              <a:extLst>
                <a:ext uri="{FF2B5EF4-FFF2-40B4-BE49-F238E27FC236}">
                  <a16:creationId xmlns:a16="http://schemas.microsoft.com/office/drawing/2014/main" id="{A2C7F9AE-7B7E-BBEA-30BE-BC70ED393CDE}"/>
                </a:ext>
              </a:extLst>
            </p:cNvPr>
            <p:cNvSpPr/>
            <p:nvPr/>
          </p:nvSpPr>
          <p:spPr>
            <a:xfrm>
              <a:off x="-61049666" y="-650911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4" name="Ellipse 1893">
              <a:extLst>
                <a:ext uri="{FF2B5EF4-FFF2-40B4-BE49-F238E27FC236}">
                  <a16:creationId xmlns:a16="http://schemas.microsoft.com/office/drawing/2014/main" id="{A675F74E-E060-A341-37E5-1B1B4813017F}"/>
                </a:ext>
              </a:extLst>
            </p:cNvPr>
            <p:cNvSpPr/>
            <p:nvPr/>
          </p:nvSpPr>
          <p:spPr>
            <a:xfrm>
              <a:off x="-59465232" y="-91219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5" name="Ellipse 1894">
              <a:extLst>
                <a:ext uri="{FF2B5EF4-FFF2-40B4-BE49-F238E27FC236}">
                  <a16:creationId xmlns:a16="http://schemas.microsoft.com/office/drawing/2014/main" id="{8E865B69-03FC-253A-0A86-63413AF4CD8B}"/>
                </a:ext>
              </a:extLst>
            </p:cNvPr>
            <p:cNvSpPr/>
            <p:nvPr/>
          </p:nvSpPr>
          <p:spPr>
            <a:xfrm>
              <a:off x="-61238254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6" name="Ellipse 1895">
              <a:extLst>
                <a:ext uri="{FF2B5EF4-FFF2-40B4-BE49-F238E27FC236}">
                  <a16:creationId xmlns:a16="http://schemas.microsoft.com/office/drawing/2014/main" id="{01309694-9E3C-37A6-C4DF-E0BFB89A85E3}"/>
                </a:ext>
              </a:extLst>
            </p:cNvPr>
            <p:cNvSpPr/>
            <p:nvPr/>
          </p:nvSpPr>
          <p:spPr>
            <a:xfrm>
              <a:off x="-58560071" y="-859964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7" name="Ellipse 1896">
              <a:extLst>
                <a:ext uri="{FF2B5EF4-FFF2-40B4-BE49-F238E27FC236}">
                  <a16:creationId xmlns:a16="http://schemas.microsoft.com/office/drawing/2014/main" id="{5FE9147A-90E4-251B-0009-86B965A5DFAC}"/>
                </a:ext>
              </a:extLst>
            </p:cNvPr>
            <p:cNvSpPr/>
            <p:nvPr/>
          </p:nvSpPr>
          <p:spPr>
            <a:xfrm>
              <a:off x="-61162932" y="-814182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8" name="Ellipse 1897">
              <a:extLst>
                <a:ext uri="{FF2B5EF4-FFF2-40B4-BE49-F238E27FC236}">
                  <a16:creationId xmlns:a16="http://schemas.microsoft.com/office/drawing/2014/main" id="{4C99FBE4-ACAB-203D-0016-980FB8C4C2D5}"/>
                </a:ext>
              </a:extLst>
            </p:cNvPr>
            <p:cNvSpPr/>
            <p:nvPr/>
          </p:nvSpPr>
          <p:spPr>
            <a:xfrm>
              <a:off x="-61238254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9" name="Ellipse 1898">
              <a:extLst>
                <a:ext uri="{FF2B5EF4-FFF2-40B4-BE49-F238E27FC236}">
                  <a16:creationId xmlns:a16="http://schemas.microsoft.com/office/drawing/2014/main" id="{6533C343-6108-F1EA-2CE0-3F61B2DC48C3}"/>
                </a:ext>
              </a:extLst>
            </p:cNvPr>
            <p:cNvSpPr/>
            <p:nvPr/>
          </p:nvSpPr>
          <p:spPr>
            <a:xfrm>
              <a:off x="-6131293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0" name="Ellipse 1899">
              <a:extLst>
                <a:ext uri="{FF2B5EF4-FFF2-40B4-BE49-F238E27FC236}">
                  <a16:creationId xmlns:a16="http://schemas.microsoft.com/office/drawing/2014/main" id="{F08694E8-52F9-E66B-4D35-7FE3DC672425}"/>
                </a:ext>
              </a:extLst>
            </p:cNvPr>
            <p:cNvSpPr/>
            <p:nvPr/>
          </p:nvSpPr>
          <p:spPr>
            <a:xfrm>
              <a:off x="-61162932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1" name="Ellipse 1900">
              <a:extLst>
                <a:ext uri="{FF2B5EF4-FFF2-40B4-BE49-F238E27FC236}">
                  <a16:creationId xmlns:a16="http://schemas.microsoft.com/office/drawing/2014/main" id="{5652C70B-6EB5-41E8-9F3E-54E57B3F1995}"/>
                </a:ext>
              </a:extLst>
            </p:cNvPr>
            <p:cNvSpPr/>
            <p:nvPr/>
          </p:nvSpPr>
          <p:spPr>
            <a:xfrm>
              <a:off x="-60181804" y="-801187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2" name="Ellipse 1901">
              <a:extLst>
                <a:ext uri="{FF2B5EF4-FFF2-40B4-BE49-F238E27FC236}">
                  <a16:creationId xmlns:a16="http://schemas.microsoft.com/office/drawing/2014/main" id="{EBE32609-34D9-3D2F-DAB6-E7DBE14DE760}"/>
                </a:ext>
              </a:extLst>
            </p:cNvPr>
            <p:cNvSpPr/>
            <p:nvPr/>
          </p:nvSpPr>
          <p:spPr>
            <a:xfrm>
              <a:off x="-58748659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3" name="Ellipse 1902">
              <a:extLst>
                <a:ext uri="{FF2B5EF4-FFF2-40B4-BE49-F238E27FC236}">
                  <a16:creationId xmlns:a16="http://schemas.microsoft.com/office/drawing/2014/main" id="{D8001E6E-E09A-7BFB-E4C3-28B1502EDEB0}"/>
                </a:ext>
              </a:extLst>
            </p:cNvPr>
            <p:cNvSpPr/>
            <p:nvPr/>
          </p:nvSpPr>
          <p:spPr>
            <a:xfrm>
              <a:off x="-60785674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4" name="Ellipse 1903">
              <a:extLst>
                <a:ext uri="{FF2B5EF4-FFF2-40B4-BE49-F238E27FC236}">
                  <a16:creationId xmlns:a16="http://schemas.microsoft.com/office/drawing/2014/main" id="{0EB9F547-7664-3EAF-0237-9059CD0D7C52}"/>
                </a:ext>
              </a:extLst>
            </p:cNvPr>
            <p:cNvSpPr/>
            <p:nvPr/>
          </p:nvSpPr>
          <p:spPr>
            <a:xfrm>
              <a:off x="-61690835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5" name="Ellipse 1904">
              <a:extLst>
                <a:ext uri="{FF2B5EF4-FFF2-40B4-BE49-F238E27FC236}">
                  <a16:creationId xmlns:a16="http://schemas.microsoft.com/office/drawing/2014/main" id="{E1D383EF-B052-23FD-F7F7-AE23D1DF643B}"/>
                </a:ext>
              </a:extLst>
            </p:cNvPr>
            <p:cNvSpPr/>
            <p:nvPr/>
          </p:nvSpPr>
          <p:spPr>
            <a:xfrm>
              <a:off x="-61765513" y="-814222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6" name="Ellipse 1905">
              <a:extLst>
                <a:ext uri="{FF2B5EF4-FFF2-40B4-BE49-F238E27FC236}">
                  <a16:creationId xmlns:a16="http://schemas.microsoft.com/office/drawing/2014/main" id="{48C649E6-A1E2-D053-B76C-3752B08E25A2}"/>
                </a:ext>
              </a:extLst>
            </p:cNvPr>
            <p:cNvSpPr/>
            <p:nvPr/>
          </p:nvSpPr>
          <p:spPr>
            <a:xfrm>
              <a:off x="-58824063" y="-60525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7" name="Ellipse 1906">
              <a:extLst>
                <a:ext uri="{FF2B5EF4-FFF2-40B4-BE49-F238E27FC236}">
                  <a16:creationId xmlns:a16="http://schemas.microsoft.com/office/drawing/2014/main" id="{E538B5B2-EFE7-6F8B-67AA-075F9DD1D4B1}"/>
                </a:ext>
              </a:extLst>
            </p:cNvPr>
            <p:cNvSpPr/>
            <p:nvPr/>
          </p:nvSpPr>
          <p:spPr>
            <a:xfrm>
              <a:off x="-60710351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8" name="Ellipse 1907">
              <a:extLst>
                <a:ext uri="{FF2B5EF4-FFF2-40B4-BE49-F238E27FC236}">
                  <a16:creationId xmlns:a16="http://schemas.microsoft.com/office/drawing/2014/main" id="{6D85DAA2-3E14-ACE4-3025-5CA930672163}"/>
                </a:ext>
              </a:extLst>
            </p:cNvPr>
            <p:cNvSpPr/>
            <p:nvPr/>
          </p:nvSpPr>
          <p:spPr>
            <a:xfrm>
              <a:off x="-60483658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9" name="Ellipse 1908">
              <a:extLst>
                <a:ext uri="{FF2B5EF4-FFF2-40B4-BE49-F238E27FC236}">
                  <a16:creationId xmlns:a16="http://schemas.microsoft.com/office/drawing/2014/main" id="{E8306E53-29DA-35DD-6172-EA9B32C363A8}"/>
                </a:ext>
              </a:extLst>
            </p:cNvPr>
            <p:cNvSpPr/>
            <p:nvPr/>
          </p:nvSpPr>
          <p:spPr>
            <a:xfrm>
              <a:off x="-60407772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0" name="Ellipse 1909">
              <a:extLst>
                <a:ext uri="{FF2B5EF4-FFF2-40B4-BE49-F238E27FC236}">
                  <a16:creationId xmlns:a16="http://schemas.microsoft.com/office/drawing/2014/main" id="{FA0BFEDD-4B78-1FBE-9BEF-23EC00484D55}"/>
                </a:ext>
              </a:extLst>
            </p:cNvPr>
            <p:cNvSpPr/>
            <p:nvPr/>
          </p:nvSpPr>
          <p:spPr>
            <a:xfrm>
              <a:off x="-60333013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1" name="Ellipse 1910">
              <a:extLst>
                <a:ext uri="{FF2B5EF4-FFF2-40B4-BE49-F238E27FC236}">
                  <a16:creationId xmlns:a16="http://schemas.microsoft.com/office/drawing/2014/main" id="{07F07C62-2EF3-2AB6-ED4B-4E37FB7E954B}"/>
                </a:ext>
              </a:extLst>
            </p:cNvPr>
            <p:cNvSpPr/>
            <p:nvPr/>
          </p:nvSpPr>
          <p:spPr>
            <a:xfrm>
              <a:off x="-61011561" y="-853495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2" name="Ellipse 1911">
              <a:extLst>
                <a:ext uri="{FF2B5EF4-FFF2-40B4-BE49-F238E27FC236}">
                  <a16:creationId xmlns:a16="http://schemas.microsoft.com/office/drawing/2014/main" id="{9D4F1F04-B42E-AF28-FA6C-F36CCD23E2B4}"/>
                </a:ext>
              </a:extLst>
            </p:cNvPr>
            <p:cNvSpPr/>
            <p:nvPr/>
          </p:nvSpPr>
          <p:spPr>
            <a:xfrm>
              <a:off x="-60558981" y="-853495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3" name="Ellipse 1912">
              <a:extLst>
                <a:ext uri="{FF2B5EF4-FFF2-40B4-BE49-F238E27FC236}">
                  <a16:creationId xmlns:a16="http://schemas.microsoft.com/office/drawing/2014/main" id="{F8399363-6F6F-C444-A236-421525392D5E}"/>
                </a:ext>
              </a:extLst>
            </p:cNvPr>
            <p:cNvSpPr/>
            <p:nvPr/>
          </p:nvSpPr>
          <p:spPr>
            <a:xfrm>
              <a:off x="-60257771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4" name="Ellipse 1913">
              <a:extLst>
                <a:ext uri="{FF2B5EF4-FFF2-40B4-BE49-F238E27FC236}">
                  <a16:creationId xmlns:a16="http://schemas.microsoft.com/office/drawing/2014/main" id="{FFFEC928-5F19-1DB6-AEF2-92E755BDC0AB}"/>
                </a:ext>
              </a:extLst>
            </p:cNvPr>
            <p:cNvSpPr/>
            <p:nvPr/>
          </p:nvSpPr>
          <p:spPr>
            <a:xfrm>
              <a:off x="-60106401" y="-853495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5" name="Ellipse 1914">
              <a:extLst>
                <a:ext uri="{FF2B5EF4-FFF2-40B4-BE49-F238E27FC236}">
                  <a16:creationId xmlns:a16="http://schemas.microsoft.com/office/drawing/2014/main" id="{F71DE235-F66C-BF1C-CB48-0B27D37FC0A8}"/>
                </a:ext>
              </a:extLst>
            </p:cNvPr>
            <p:cNvSpPr/>
            <p:nvPr/>
          </p:nvSpPr>
          <p:spPr>
            <a:xfrm>
              <a:off x="-60031078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6" name="Ellipse 1915">
              <a:extLst>
                <a:ext uri="{FF2B5EF4-FFF2-40B4-BE49-F238E27FC236}">
                  <a16:creationId xmlns:a16="http://schemas.microsoft.com/office/drawing/2014/main" id="{BFBFE52D-82BE-9893-6767-12F58B979B6C}"/>
                </a:ext>
              </a:extLst>
            </p:cNvPr>
            <p:cNvSpPr/>
            <p:nvPr/>
          </p:nvSpPr>
          <p:spPr>
            <a:xfrm>
              <a:off x="-55655758" y="-4746550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7" name="Ellipse 1916">
              <a:extLst>
                <a:ext uri="{FF2B5EF4-FFF2-40B4-BE49-F238E27FC236}">
                  <a16:creationId xmlns:a16="http://schemas.microsoft.com/office/drawing/2014/main" id="{F3A49883-F82D-22CD-80ED-22A20790D8E7}"/>
                </a:ext>
              </a:extLst>
            </p:cNvPr>
            <p:cNvSpPr/>
            <p:nvPr/>
          </p:nvSpPr>
          <p:spPr>
            <a:xfrm>
              <a:off x="-5995519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8" name="Ellipse 1917">
              <a:extLst>
                <a:ext uri="{FF2B5EF4-FFF2-40B4-BE49-F238E27FC236}">
                  <a16:creationId xmlns:a16="http://schemas.microsoft.com/office/drawing/2014/main" id="{8A24CE5F-8D88-BAEA-182A-683919C7DB34}"/>
                </a:ext>
              </a:extLst>
            </p:cNvPr>
            <p:cNvSpPr/>
            <p:nvPr/>
          </p:nvSpPr>
          <p:spPr>
            <a:xfrm>
              <a:off x="-59880433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9" name="Ellipse 1918">
              <a:extLst>
                <a:ext uri="{FF2B5EF4-FFF2-40B4-BE49-F238E27FC236}">
                  <a16:creationId xmlns:a16="http://schemas.microsoft.com/office/drawing/2014/main" id="{C48CA712-B943-792B-041C-A1A30F8F1471}"/>
                </a:ext>
              </a:extLst>
            </p:cNvPr>
            <p:cNvSpPr/>
            <p:nvPr/>
          </p:nvSpPr>
          <p:spPr>
            <a:xfrm>
              <a:off x="-59805191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0" name="Ellipse 1919">
              <a:extLst>
                <a:ext uri="{FF2B5EF4-FFF2-40B4-BE49-F238E27FC236}">
                  <a16:creationId xmlns:a16="http://schemas.microsoft.com/office/drawing/2014/main" id="{B9C751B7-FCDF-2170-F230-5AE6909D0508}"/>
                </a:ext>
              </a:extLst>
            </p:cNvPr>
            <p:cNvSpPr/>
            <p:nvPr/>
          </p:nvSpPr>
          <p:spPr>
            <a:xfrm>
              <a:off x="-59578498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1" name="Ellipse 1920">
              <a:extLst>
                <a:ext uri="{FF2B5EF4-FFF2-40B4-BE49-F238E27FC236}">
                  <a16:creationId xmlns:a16="http://schemas.microsoft.com/office/drawing/2014/main" id="{07D25D46-AC8E-5886-CE1C-9CCF672F5B50}"/>
                </a:ext>
              </a:extLst>
            </p:cNvPr>
            <p:cNvSpPr/>
            <p:nvPr/>
          </p:nvSpPr>
          <p:spPr>
            <a:xfrm>
              <a:off x="-5950261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2" name="Ellipse 1921">
              <a:extLst>
                <a:ext uri="{FF2B5EF4-FFF2-40B4-BE49-F238E27FC236}">
                  <a16:creationId xmlns:a16="http://schemas.microsoft.com/office/drawing/2014/main" id="{7E818B0D-BBD5-9DFA-F38E-983E441C0C3E}"/>
                </a:ext>
              </a:extLst>
            </p:cNvPr>
            <p:cNvSpPr/>
            <p:nvPr/>
          </p:nvSpPr>
          <p:spPr>
            <a:xfrm>
              <a:off x="-59427852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3" name="Ellipse 1922">
              <a:extLst>
                <a:ext uri="{FF2B5EF4-FFF2-40B4-BE49-F238E27FC236}">
                  <a16:creationId xmlns:a16="http://schemas.microsoft.com/office/drawing/2014/main" id="{87D297B3-640A-DBD0-2930-A0C3ED87D688}"/>
                </a:ext>
              </a:extLst>
            </p:cNvPr>
            <p:cNvSpPr/>
            <p:nvPr/>
          </p:nvSpPr>
          <p:spPr>
            <a:xfrm>
              <a:off x="-59352610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4" name="Ellipse 1923">
              <a:extLst>
                <a:ext uri="{FF2B5EF4-FFF2-40B4-BE49-F238E27FC236}">
                  <a16:creationId xmlns:a16="http://schemas.microsoft.com/office/drawing/2014/main" id="{6E5D68BC-0E41-4495-CD12-B64CBA35AE5D}"/>
                </a:ext>
              </a:extLst>
            </p:cNvPr>
            <p:cNvSpPr/>
            <p:nvPr/>
          </p:nvSpPr>
          <p:spPr>
            <a:xfrm>
              <a:off x="-59125837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5" name="Ellipse 1924">
              <a:extLst>
                <a:ext uri="{FF2B5EF4-FFF2-40B4-BE49-F238E27FC236}">
                  <a16:creationId xmlns:a16="http://schemas.microsoft.com/office/drawing/2014/main" id="{241CABE5-D203-5321-5DE6-0E763EF57848}"/>
                </a:ext>
              </a:extLst>
            </p:cNvPr>
            <p:cNvSpPr/>
            <p:nvPr/>
          </p:nvSpPr>
          <p:spPr>
            <a:xfrm>
              <a:off x="-5905003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6" name="Ellipse 1925">
              <a:extLst>
                <a:ext uri="{FF2B5EF4-FFF2-40B4-BE49-F238E27FC236}">
                  <a16:creationId xmlns:a16="http://schemas.microsoft.com/office/drawing/2014/main" id="{C8AC1D3D-5F03-282F-7692-D068F7DC6DAA}"/>
                </a:ext>
              </a:extLst>
            </p:cNvPr>
            <p:cNvSpPr/>
            <p:nvPr/>
          </p:nvSpPr>
          <p:spPr>
            <a:xfrm>
              <a:off x="-58975272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7" name="Ellipse 1926">
              <a:extLst>
                <a:ext uri="{FF2B5EF4-FFF2-40B4-BE49-F238E27FC236}">
                  <a16:creationId xmlns:a16="http://schemas.microsoft.com/office/drawing/2014/main" id="{4DE62574-98E3-5E56-8DEF-464DB4308D1E}"/>
                </a:ext>
              </a:extLst>
            </p:cNvPr>
            <p:cNvSpPr/>
            <p:nvPr/>
          </p:nvSpPr>
          <p:spPr>
            <a:xfrm>
              <a:off x="-59843053" y="-91219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8" name="Ellipse 1927">
              <a:extLst>
                <a:ext uri="{FF2B5EF4-FFF2-40B4-BE49-F238E27FC236}">
                  <a16:creationId xmlns:a16="http://schemas.microsoft.com/office/drawing/2014/main" id="{13AE4CB2-E172-FD14-993F-D13C46FC6109}"/>
                </a:ext>
              </a:extLst>
            </p:cNvPr>
            <p:cNvSpPr/>
            <p:nvPr/>
          </p:nvSpPr>
          <p:spPr>
            <a:xfrm>
              <a:off x="-59917812" y="-91219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9" name="Ellipse 1928">
              <a:extLst>
                <a:ext uri="{FF2B5EF4-FFF2-40B4-BE49-F238E27FC236}">
                  <a16:creationId xmlns:a16="http://schemas.microsoft.com/office/drawing/2014/main" id="{C3E9A0C5-383B-32D1-BC91-0FF4EA14B47C}"/>
                </a:ext>
              </a:extLst>
            </p:cNvPr>
            <p:cNvSpPr/>
            <p:nvPr/>
          </p:nvSpPr>
          <p:spPr>
            <a:xfrm>
              <a:off x="-5867325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0" name="Ellipse 1929">
              <a:extLst>
                <a:ext uri="{FF2B5EF4-FFF2-40B4-BE49-F238E27FC236}">
                  <a16:creationId xmlns:a16="http://schemas.microsoft.com/office/drawing/2014/main" id="{4AEB6BA3-8FA8-A9AD-6670-B1B8B2074A5E}"/>
                </a:ext>
              </a:extLst>
            </p:cNvPr>
            <p:cNvSpPr/>
            <p:nvPr/>
          </p:nvSpPr>
          <p:spPr>
            <a:xfrm>
              <a:off x="-58597450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1" name="Ellipse 1930">
              <a:extLst>
                <a:ext uri="{FF2B5EF4-FFF2-40B4-BE49-F238E27FC236}">
                  <a16:creationId xmlns:a16="http://schemas.microsoft.com/office/drawing/2014/main" id="{A689EBB4-4EED-31D6-436F-8982CFFE8EBA}"/>
                </a:ext>
              </a:extLst>
            </p:cNvPr>
            <p:cNvSpPr/>
            <p:nvPr/>
          </p:nvSpPr>
          <p:spPr>
            <a:xfrm>
              <a:off x="-5852269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2" name="Ellipse 1931">
              <a:extLst>
                <a:ext uri="{FF2B5EF4-FFF2-40B4-BE49-F238E27FC236}">
                  <a16:creationId xmlns:a16="http://schemas.microsoft.com/office/drawing/2014/main" id="{DCE0956A-D2E1-1AE4-8315-D54624228D8F}"/>
                </a:ext>
              </a:extLst>
            </p:cNvPr>
            <p:cNvSpPr/>
            <p:nvPr/>
          </p:nvSpPr>
          <p:spPr>
            <a:xfrm>
              <a:off x="-55844508" y="-46808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3" name="Ellipse 1932">
              <a:extLst>
                <a:ext uri="{FF2B5EF4-FFF2-40B4-BE49-F238E27FC236}">
                  <a16:creationId xmlns:a16="http://schemas.microsoft.com/office/drawing/2014/main" id="{D677A4CF-3688-9654-4959-5E8A8B0BC599}"/>
                </a:ext>
              </a:extLst>
            </p:cNvPr>
            <p:cNvSpPr/>
            <p:nvPr/>
          </p:nvSpPr>
          <p:spPr>
            <a:xfrm>
              <a:off x="-5844696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4" name="Ellipse 1933">
              <a:extLst>
                <a:ext uri="{FF2B5EF4-FFF2-40B4-BE49-F238E27FC236}">
                  <a16:creationId xmlns:a16="http://schemas.microsoft.com/office/drawing/2014/main" id="{0584831F-0A60-8496-91D7-65C81C3D0143}"/>
                </a:ext>
              </a:extLst>
            </p:cNvPr>
            <p:cNvSpPr/>
            <p:nvPr/>
          </p:nvSpPr>
          <p:spPr>
            <a:xfrm>
              <a:off x="-5822067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5" name="Ellipse 1934">
              <a:extLst>
                <a:ext uri="{FF2B5EF4-FFF2-40B4-BE49-F238E27FC236}">
                  <a16:creationId xmlns:a16="http://schemas.microsoft.com/office/drawing/2014/main" id="{EBDE1785-E39C-036D-988B-4908AF1C8515}"/>
                </a:ext>
              </a:extLst>
            </p:cNvPr>
            <p:cNvSpPr/>
            <p:nvPr/>
          </p:nvSpPr>
          <p:spPr>
            <a:xfrm>
              <a:off x="-58144789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6" name="Ellipse 1935">
              <a:extLst>
                <a:ext uri="{FF2B5EF4-FFF2-40B4-BE49-F238E27FC236}">
                  <a16:creationId xmlns:a16="http://schemas.microsoft.com/office/drawing/2014/main" id="{46BC9962-EDBF-6599-B0BD-7CA044863DB9}"/>
                </a:ext>
              </a:extLst>
            </p:cNvPr>
            <p:cNvSpPr/>
            <p:nvPr/>
          </p:nvSpPr>
          <p:spPr>
            <a:xfrm>
              <a:off x="-5807011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7" name="Ellipse 1936">
              <a:extLst>
                <a:ext uri="{FF2B5EF4-FFF2-40B4-BE49-F238E27FC236}">
                  <a16:creationId xmlns:a16="http://schemas.microsoft.com/office/drawing/2014/main" id="{84843FB0-0C6B-A670-9D60-BCAF35F77F72}"/>
                </a:ext>
              </a:extLst>
            </p:cNvPr>
            <p:cNvSpPr/>
            <p:nvPr/>
          </p:nvSpPr>
          <p:spPr>
            <a:xfrm>
              <a:off x="-60069021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8" name="Ellipse 1937">
              <a:extLst>
                <a:ext uri="{FF2B5EF4-FFF2-40B4-BE49-F238E27FC236}">
                  <a16:creationId xmlns:a16="http://schemas.microsoft.com/office/drawing/2014/main" id="{73303884-397D-0F0F-EAB6-0355C9B7CDA5}"/>
                </a:ext>
              </a:extLst>
            </p:cNvPr>
            <p:cNvSpPr/>
            <p:nvPr/>
          </p:nvSpPr>
          <p:spPr>
            <a:xfrm>
              <a:off x="-60144505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9" name="Ellipse 1938">
              <a:extLst>
                <a:ext uri="{FF2B5EF4-FFF2-40B4-BE49-F238E27FC236}">
                  <a16:creationId xmlns:a16="http://schemas.microsoft.com/office/drawing/2014/main" id="{81F97B93-998D-D3D8-3CAA-396999C008C0}"/>
                </a:ext>
              </a:extLst>
            </p:cNvPr>
            <p:cNvSpPr/>
            <p:nvPr/>
          </p:nvSpPr>
          <p:spPr>
            <a:xfrm>
              <a:off x="-58296079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0" name="Ellipse 1939">
              <a:extLst>
                <a:ext uri="{FF2B5EF4-FFF2-40B4-BE49-F238E27FC236}">
                  <a16:creationId xmlns:a16="http://schemas.microsoft.com/office/drawing/2014/main" id="{8CE64E3E-D0F7-2899-DAB9-3599BEF7DC72}"/>
                </a:ext>
              </a:extLst>
            </p:cNvPr>
            <p:cNvSpPr/>
            <p:nvPr/>
          </p:nvSpPr>
          <p:spPr>
            <a:xfrm>
              <a:off x="-57994386" y="-762043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1" name="Ellipse 1940">
              <a:extLst>
                <a:ext uri="{FF2B5EF4-FFF2-40B4-BE49-F238E27FC236}">
                  <a16:creationId xmlns:a16="http://schemas.microsoft.com/office/drawing/2014/main" id="{06767B23-F778-1638-BE5B-5E0DED2BFA47}"/>
                </a:ext>
              </a:extLst>
            </p:cNvPr>
            <p:cNvSpPr/>
            <p:nvPr/>
          </p:nvSpPr>
          <p:spPr>
            <a:xfrm>
              <a:off x="-58371482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2" name="Ellipse 1941">
              <a:extLst>
                <a:ext uri="{FF2B5EF4-FFF2-40B4-BE49-F238E27FC236}">
                  <a16:creationId xmlns:a16="http://schemas.microsoft.com/office/drawing/2014/main" id="{E11DF025-45BB-40D6-4F55-AB5AFCC48105}"/>
                </a:ext>
              </a:extLst>
            </p:cNvPr>
            <p:cNvSpPr/>
            <p:nvPr/>
          </p:nvSpPr>
          <p:spPr>
            <a:xfrm>
              <a:off x="-58748659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3" name="Ellipse 1942">
              <a:extLst>
                <a:ext uri="{FF2B5EF4-FFF2-40B4-BE49-F238E27FC236}">
                  <a16:creationId xmlns:a16="http://schemas.microsoft.com/office/drawing/2014/main" id="{F508095F-5CF3-E228-B0C9-7961C3C7CBCE}"/>
                </a:ext>
              </a:extLst>
            </p:cNvPr>
            <p:cNvSpPr/>
            <p:nvPr/>
          </p:nvSpPr>
          <p:spPr>
            <a:xfrm>
              <a:off x="-58824063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4" name="Ellipse 1943">
              <a:extLst>
                <a:ext uri="{FF2B5EF4-FFF2-40B4-BE49-F238E27FC236}">
                  <a16:creationId xmlns:a16="http://schemas.microsoft.com/office/drawing/2014/main" id="{A0A0D415-C4B3-ADBB-5538-77D123AABEDA}"/>
                </a:ext>
              </a:extLst>
            </p:cNvPr>
            <p:cNvSpPr/>
            <p:nvPr/>
          </p:nvSpPr>
          <p:spPr>
            <a:xfrm>
              <a:off x="-59201240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5" name="Ellipse 1944">
              <a:extLst>
                <a:ext uri="{FF2B5EF4-FFF2-40B4-BE49-F238E27FC236}">
                  <a16:creationId xmlns:a16="http://schemas.microsoft.com/office/drawing/2014/main" id="{9447D0B9-B60A-A857-8D5E-A4524C25BFC5}"/>
                </a:ext>
              </a:extLst>
            </p:cNvPr>
            <p:cNvSpPr/>
            <p:nvPr/>
          </p:nvSpPr>
          <p:spPr>
            <a:xfrm>
              <a:off x="-59276643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6" name="Ellipse 1945">
              <a:extLst>
                <a:ext uri="{FF2B5EF4-FFF2-40B4-BE49-F238E27FC236}">
                  <a16:creationId xmlns:a16="http://schemas.microsoft.com/office/drawing/2014/main" id="{6F4B758B-16B5-B0F4-9680-CA5ABA75323C}"/>
                </a:ext>
              </a:extLst>
            </p:cNvPr>
            <p:cNvSpPr/>
            <p:nvPr/>
          </p:nvSpPr>
          <p:spPr>
            <a:xfrm>
              <a:off x="-59653820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7" name="Ellipse 1946">
              <a:extLst>
                <a:ext uri="{FF2B5EF4-FFF2-40B4-BE49-F238E27FC236}">
                  <a16:creationId xmlns:a16="http://schemas.microsoft.com/office/drawing/2014/main" id="{AE4CE28C-9FF6-4B6D-31A9-76E309DF5EFF}"/>
                </a:ext>
              </a:extLst>
            </p:cNvPr>
            <p:cNvSpPr/>
            <p:nvPr/>
          </p:nvSpPr>
          <p:spPr>
            <a:xfrm>
              <a:off x="-57767693" y="-762051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8" name="Ellipse 1947">
              <a:extLst>
                <a:ext uri="{FF2B5EF4-FFF2-40B4-BE49-F238E27FC236}">
                  <a16:creationId xmlns:a16="http://schemas.microsoft.com/office/drawing/2014/main" id="{A3EE4BCF-1B17-0263-660E-44E90B0A06E1}"/>
                </a:ext>
              </a:extLst>
            </p:cNvPr>
            <p:cNvSpPr/>
            <p:nvPr/>
          </p:nvSpPr>
          <p:spPr>
            <a:xfrm>
              <a:off x="-60106401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9" name="Ellipse 1948">
              <a:extLst>
                <a:ext uri="{FF2B5EF4-FFF2-40B4-BE49-F238E27FC236}">
                  <a16:creationId xmlns:a16="http://schemas.microsoft.com/office/drawing/2014/main" id="{987DF7D5-F66C-1897-8753-9754B97C5FF2}"/>
                </a:ext>
              </a:extLst>
            </p:cNvPr>
            <p:cNvSpPr/>
            <p:nvPr/>
          </p:nvSpPr>
          <p:spPr>
            <a:xfrm>
              <a:off x="-57692209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0" name="Ellipse 1949">
              <a:extLst>
                <a:ext uri="{FF2B5EF4-FFF2-40B4-BE49-F238E27FC236}">
                  <a16:creationId xmlns:a16="http://schemas.microsoft.com/office/drawing/2014/main" id="{534FEA20-F14C-010B-E3EB-ED3A53474019}"/>
                </a:ext>
              </a:extLst>
            </p:cNvPr>
            <p:cNvSpPr/>
            <p:nvPr/>
          </p:nvSpPr>
          <p:spPr>
            <a:xfrm>
              <a:off x="-60558981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1" name="Ellipse 1950">
              <a:extLst>
                <a:ext uri="{FF2B5EF4-FFF2-40B4-BE49-F238E27FC236}">
                  <a16:creationId xmlns:a16="http://schemas.microsoft.com/office/drawing/2014/main" id="{5068D3D0-BE8D-768B-78A6-14C9DBCDDCBD}"/>
                </a:ext>
              </a:extLst>
            </p:cNvPr>
            <p:cNvSpPr/>
            <p:nvPr/>
          </p:nvSpPr>
          <p:spPr>
            <a:xfrm>
              <a:off x="-61011561" y="-8273456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2" name="Ellipse 1951">
              <a:extLst>
                <a:ext uri="{FF2B5EF4-FFF2-40B4-BE49-F238E27FC236}">
                  <a16:creationId xmlns:a16="http://schemas.microsoft.com/office/drawing/2014/main" id="{A95F1648-4EA4-41E2-3B81-A573EA7F4086}"/>
                </a:ext>
              </a:extLst>
            </p:cNvPr>
            <p:cNvSpPr/>
            <p:nvPr/>
          </p:nvSpPr>
          <p:spPr>
            <a:xfrm>
              <a:off x="-57617531" y="-761995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3" name="Ellipse 1952">
              <a:extLst>
                <a:ext uri="{FF2B5EF4-FFF2-40B4-BE49-F238E27FC236}">
                  <a16:creationId xmlns:a16="http://schemas.microsoft.com/office/drawing/2014/main" id="{005EBF12-20A0-BED2-A784-F7073CAFD15E}"/>
                </a:ext>
              </a:extLst>
            </p:cNvPr>
            <p:cNvSpPr/>
            <p:nvPr/>
          </p:nvSpPr>
          <p:spPr>
            <a:xfrm>
              <a:off x="-60521602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4" name="Ellipse 1953">
              <a:extLst>
                <a:ext uri="{FF2B5EF4-FFF2-40B4-BE49-F238E27FC236}">
                  <a16:creationId xmlns:a16="http://schemas.microsoft.com/office/drawing/2014/main" id="{D99C0019-423F-63A7-F790-95776590C6C2}"/>
                </a:ext>
              </a:extLst>
            </p:cNvPr>
            <p:cNvSpPr/>
            <p:nvPr/>
          </p:nvSpPr>
          <p:spPr>
            <a:xfrm>
              <a:off x="-60597085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5" name="Ellipse 1954">
              <a:extLst>
                <a:ext uri="{FF2B5EF4-FFF2-40B4-BE49-F238E27FC236}">
                  <a16:creationId xmlns:a16="http://schemas.microsoft.com/office/drawing/2014/main" id="{AC4DB106-0A64-2083-CC90-352CBC2D383E}"/>
                </a:ext>
              </a:extLst>
            </p:cNvPr>
            <p:cNvSpPr/>
            <p:nvPr/>
          </p:nvSpPr>
          <p:spPr>
            <a:xfrm>
              <a:off x="-60974263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6" name="Ellipse 1955">
              <a:extLst>
                <a:ext uri="{FF2B5EF4-FFF2-40B4-BE49-F238E27FC236}">
                  <a16:creationId xmlns:a16="http://schemas.microsoft.com/office/drawing/2014/main" id="{4B79B4B5-038A-306A-8D67-2C7D691F6CB3}"/>
                </a:ext>
              </a:extLst>
            </p:cNvPr>
            <p:cNvSpPr/>
            <p:nvPr/>
          </p:nvSpPr>
          <p:spPr>
            <a:xfrm>
              <a:off x="-61049666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7" name="Ellipse 1956">
              <a:extLst>
                <a:ext uri="{FF2B5EF4-FFF2-40B4-BE49-F238E27FC236}">
                  <a16:creationId xmlns:a16="http://schemas.microsoft.com/office/drawing/2014/main" id="{B3336BF9-775B-D5C7-5F5D-50894A1F14AA}"/>
                </a:ext>
              </a:extLst>
            </p:cNvPr>
            <p:cNvSpPr/>
            <p:nvPr/>
          </p:nvSpPr>
          <p:spPr>
            <a:xfrm>
              <a:off x="-60597085" y="-75552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8" name="Ellipse 1957">
              <a:extLst>
                <a:ext uri="{FF2B5EF4-FFF2-40B4-BE49-F238E27FC236}">
                  <a16:creationId xmlns:a16="http://schemas.microsoft.com/office/drawing/2014/main" id="{E4365E35-ED91-6819-3C40-F5E9E25EFDBD}"/>
                </a:ext>
              </a:extLst>
            </p:cNvPr>
            <p:cNvSpPr/>
            <p:nvPr/>
          </p:nvSpPr>
          <p:spPr>
            <a:xfrm>
              <a:off x="-60144505" y="-755526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9" name="Ellipse 1958">
              <a:extLst>
                <a:ext uri="{FF2B5EF4-FFF2-40B4-BE49-F238E27FC236}">
                  <a16:creationId xmlns:a16="http://schemas.microsoft.com/office/drawing/2014/main" id="{C7241E0C-F3DA-2AA8-4E9F-ED98A291AE44}"/>
                </a:ext>
              </a:extLst>
            </p:cNvPr>
            <p:cNvSpPr/>
            <p:nvPr/>
          </p:nvSpPr>
          <p:spPr>
            <a:xfrm>
              <a:off x="-55769185" y="-468137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0" name="Ellipse 1959">
              <a:extLst>
                <a:ext uri="{FF2B5EF4-FFF2-40B4-BE49-F238E27FC236}">
                  <a16:creationId xmlns:a16="http://schemas.microsoft.com/office/drawing/2014/main" id="{63D55266-EC57-A628-52C0-8CCFF5688B1D}"/>
                </a:ext>
              </a:extLst>
            </p:cNvPr>
            <p:cNvSpPr/>
            <p:nvPr/>
          </p:nvSpPr>
          <p:spPr>
            <a:xfrm>
              <a:off x="-61426843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1" name="Ellipse 1960">
              <a:extLst>
                <a:ext uri="{FF2B5EF4-FFF2-40B4-BE49-F238E27FC236}">
                  <a16:creationId xmlns:a16="http://schemas.microsoft.com/office/drawing/2014/main" id="{9C1AF3D9-B7BD-9CF7-CC7B-2EC2DD3B05D6}"/>
                </a:ext>
              </a:extLst>
            </p:cNvPr>
            <p:cNvSpPr/>
            <p:nvPr/>
          </p:nvSpPr>
          <p:spPr>
            <a:xfrm>
              <a:off x="-61728214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2" name="Ellipse 1961">
              <a:extLst>
                <a:ext uri="{FF2B5EF4-FFF2-40B4-BE49-F238E27FC236}">
                  <a16:creationId xmlns:a16="http://schemas.microsoft.com/office/drawing/2014/main" id="{1700C137-EF43-6E25-A111-811D9E26946A}"/>
                </a:ext>
              </a:extLst>
            </p:cNvPr>
            <p:cNvSpPr/>
            <p:nvPr/>
          </p:nvSpPr>
          <p:spPr>
            <a:xfrm>
              <a:off x="-61502246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3" name="Ellipse 1962">
              <a:extLst>
                <a:ext uri="{FF2B5EF4-FFF2-40B4-BE49-F238E27FC236}">
                  <a16:creationId xmlns:a16="http://schemas.microsoft.com/office/drawing/2014/main" id="{24F596DE-DF2A-4C03-5B66-9256606DEAA8}"/>
                </a:ext>
              </a:extLst>
            </p:cNvPr>
            <p:cNvSpPr/>
            <p:nvPr/>
          </p:nvSpPr>
          <p:spPr>
            <a:xfrm>
              <a:off x="-55466606" y="-468089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4" name="Ellipse 1963">
              <a:extLst>
                <a:ext uri="{FF2B5EF4-FFF2-40B4-BE49-F238E27FC236}">
                  <a16:creationId xmlns:a16="http://schemas.microsoft.com/office/drawing/2014/main" id="{8E137A3F-6382-08B4-49D9-B2ECD9D8E285}"/>
                </a:ext>
              </a:extLst>
            </p:cNvPr>
            <p:cNvSpPr/>
            <p:nvPr/>
          </p:nvSpPr>
          <p:spPr>
            <a:xfrm>
              <a:off x="-61879423" y="-70321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5" name="Ellipse 1964">
              <a:extLst>
                <a:ext uri="{FF2B5EF4-FFF2-40B4-BE49-F238E27FC236}">
                  <a16:creationId xmlns:a16="http://schemas.microsoft.com/office/drawing/2014/main" id="{A28DBED7-340E-274B-7448-B53F086D8D9F}"/>
                </a:ext>
              </a:extLst>
            </p:cNvPr>
            <p:cNvSpPr/>
            <p:nvPr/>
          </p:nvSpPr>
          <p:spPr>
            <a:xfrm>
              <a:off x="-57466805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6" name="Ellipse 1965">
              <a:extLst>
                <a:ext uri="{FF2B5EF4-FFF2-40B4-BE49-F238E27FC236}">
                  <a16:creationId xmlns:a16="http://schemas.microsoft.com/office/drawing/2014/main" id="{A80F3D96-2269-7E94-DD47-A02800BB1D99}"/>
                </a:ext>
              </a:extLst>
            </p:cNvPr>
            <p:cNvSpPr/>
            <p:nvPr/>
          </p:nvSpPr>
          <p:spPr>
            <a:xfrm>
              <a:off x="-57919385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7" name="Ellipse 1966">
              <a:extLst>
                <a:ext uri="{FF2B5EF4-FFF2-40B4-BE49-F238E27FC236}">
                  <a16:creationId xmlns:a16="http://schemas.microsoft.com/office/drawing/2014/main" id="{191C36AB-65DA-889F-1C0A-754BF1EC282D}"/>
                </a:ext>
              </a:extLst>
            </p:cNvPr>
            <p:cNvSpPr/>
            <p:nvPr/>
          </p:nvSpPr>
          <p:spPr>
            <a:xfrm>
              <a:off x="-59465232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8" name="Ellipse 1967">
              <a:extLst>
                <a:ext uri="{FF2B5EF4-FFF2-40B4-BE49-F238E27FC236}">
                  <a16:creationId xmlns:a16="http://schemas.microsoft.com/office/drawing/2014/main" id="{44357665-B9D6-F222-9366-9561CE5C9614}"/>
                </a:ext>
              </a:extLst>
            </p:cNvPr>
            <p:cNvSpPr/>
            <p:nvPr/>
          </p:nvSpPr>
          <p:spPr>
            <a:xfrm>
              <a:off x="-59993296" y="-912158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9" name="Ellipse 1968">
              <a:extLst>
                <a:ext uri="{FF2B5EF4-FFF2-40B4-BE49-F238E27FC236}">
                  <a16:creationId xmlns:a16="http://schemas.microsoft.com/office/drawing/2014/main" id="{A7E69DEC-5AB6-A795-9F7E-DE8826F1FA96}"/>
                </a:ext>
              </a:extLst>
            </p:cNvPr>
            <p:cNvSpPr/>
            <p:nvPr/>
          </p:nvSpPr>
          <p:spPr>
            <a:xfrm>
              <a:off x="-58748176" y="-918732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0" name="Ellipse 1969">
              <a:extLst>
                <a:ext uri="{FF2B5EF4-FFF2-40B4-BE49-F238E27FC236}">
                  <a16:creationId xmlns:a16="http://schemas.microsoft.com/office/drawing/2014/main" id="{E250AF6C-DE16-156B-ADE4-691E4A4D7A10}"/>
                </a:ext>
              </a:extLst>
            </p:cNvPr>
            <p:cNvSpPr/>
            <p:nvPr/>
          </p:nvSpPr>
          <p:spPr>
            <a:xfrm>
              <a:off x="-58295676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1" name="Ellipse 1970">
              <a:extLst>
                <a:ext uri="{FF2B5EF4-FFF2-40B4-BE49-F238E27FC236}">
                  <a16:creationId xmlns:a16="http://schemas.microsoft.com/office/drawing/2014/main" id="{03A9A4D5-150B-5866-1505-DC08CE8D8F85}"/>
                </a:ext>
              </a:extLst>
            </p:cNvPr>
            <p:cNvSpPr/>
            <p:nvPr/>
          </p:nvSpPr>
          <p:spPr>
            <a:xfrm>
              <a:off x="-58371966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2" name="Ellipse 1971">
              <a:extLst>
                <a:ext uri="{FF2B5EF4-FFF2-40B4-BE49-F238E27FC236}">
                  <a16:creationId xmlns:a16="http://schemas.microsoft.com/office/drawing/2014/main" id="{F199C3B2-660C-4BB9-230E-585F005DDC11}"/>
                </a:ext>
              </a:extLst>
            </p:cNvPr>
            <p:cNvSpPr/>
            <p:nvPr/>
          </p:nvSpPr>
          <p:spPr>
            <a:xfrm>
              <a:off x="-59012651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3" name="Ellipse 1972">
              <a:extLst>
                <a:ext uri="{FF2B5EF4-FFF2-40B4-BE49-F238E27FC236}">
                  <a16:creationId xmlns:a16="http://schemas.microsoft.com/office/drawing/2014/main" id="{711F3975-1614-F7B0-043B-7DCEFB3E832A}"/>
                </a:ext>
              </a:extLst>
            </p:cNvPr>
            <p:cNvSpPr/>
            <p:nvPr/>
          </p:nvSpPr>
          <p:spPr>
            <a:xfrm>
              <a:off x="-61011561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4" name="Ellipse 1973">
              <a:extLst>
                <a:ext uri="{FF2B5EF4-FFF2-40B4-BE49-F238E27FC236}">
                  <a16:creationId xmlns:a16="http://schemas.microsoft.com/office/drawing/2014/main" id="{86BCA682-A976-6A79-E22C-BA1F64977C95}"/>
                </a:ext>
              </a:extLst>
            </p:cNvPr>
            <p:cNvSpPr/>
            <p:nvPr/>
          </p:nvSpPr>
          <p:spPr>
            <a:xfrm>
              <a:off x="-60558981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5" name="Ellipse 1974">
              <a:extLst>
                <a:ext uri="{FF2B5EF4-FFF2-40B4-BE49-F238E27FC236}">
                  <a16:creationId xmlns:a16="http://schemas.microsoft.com/office/drawing/2014/main" id="{13FDEED2-9A2F-8695-83DE-3E727D08C27C}"/>
                </a:ext>
              </a:extLst>
            </p:cNvPr>
            <p:cNvSpPr/>
            <p:nvPr/>
          </p:nvSpPr>
          <p:spPr>
            <a:xfrm>
              <a:off x="-60106401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6" name="Ellipse 1975">
              <a:extLst>
                <a:ext uri="{FF2B5EF4-FFF2-40B4-BE49-F238E27FC236}">
                  <a16:creationId xmlns:a16="http://schemas.microsoft.com/office/drawing/2014/main" id="{80A044D2-83E1-1DE2-C261-C0B8B56FE94C}"/>
                </a:ext>
              </a:extLst>
            </p:cNvPr>
            <p:cNvSpPr/>
            <p:nvPr/>
          </p:nvSpPr>
          <p:spPr>
            <a:xfrm>
              <a:off x="-58748257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7" name="Ellipse 1976">
              <a:extLst>
                <a:ext uri="{FF2B5EF4-FFF2-40B4-BE49-F238E27FC236}">
                  <a16:creationId xmlns:a16="http://schemas.microsoft.com/office/drawing/2014/main" id="{A0AAB610-3E88-7535-1657-3FC3DA0F52E4}"/>
                </a:ext>
              </a:extLst>
            </p:cNvPr>
            <p:cNvSpPr/>
            <p:nvPr/>
          </p:nvSpPr>
          <p:spPr>
            <a:xfrm>
              <a:off x="-59653820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8" name="Ellipse 1977">
              <a:extLst>
                <a:ext uri="{FF2B5EF4-FFF2-40B4-BE49-F238E27FC236}">
                  <a16:creationId xmlns:a16="http://schemas.microsoft.com/office/drawing/2014/main" id="{CC257DF8-E80B-0704-E2B0-151F4331C154}"/>
                </a:ext>
              </a:extLst>
            </p:cNvPr>
            <p:cNvSpPr/>
            <p:nvPr/>
          </p:nvSpPr>
          <p:spPr>
            <a:xfrm>
              <a:off x="-58560071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9" name="Ellipse 1978">
              <a:extLst>
                <a:ext uri="{FF2B5EF4-FFF2-40B4-BE49-F238E27FC236}">
                  <a16:creationId xmlns:a16="http://schemas.microsoft.com/office/drawing/2014/main" id="{EE1BF027-1F2A-92EF-277A-FB7F26992006}"/>
                </a:ext>
              </a:extLst>
            </p:cNvPr>
            <p:cNvSpPr/>
            <p:nvPr/>
          </p:nvSpPr>
          <p:spPr>
            <a:xfrm>
              <a:off x="-59201240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0" name="Ellipse 1979">
              <a:extLst>
                <a:ext uri="{FF2B5EF4-FFF2-40B4-BE49-F238E27FC236}">
                  <a16:creationId xmlns:a16="http://schemas.microsoft.com/office/drawing/2014/main" id="{257B061A-F562-C9A1-BF64-7625AAE4F5D0}"/>
                </a:ext>
              </a:extLst>
            </p:cNvPr>
            <p:cNvSpPr/>
            <p:nvPr/>
          </p:nvSpPr>
          <p:spPr>
            <a:xfrm>
              <a:off x="-59200918" y="-7097686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1" name="Ellipse 1980">
              <a:extLst>
                <a:ext uri="{FF2B5EF4-FFF2-40B4-BE49-F238E27FC236}">
                  <a16:creationId xmlns:a16="http://schemas.microsoft.com/office/drawing/2014/main" id="{0888B624-2CA7-8B57-E230-3C912299287F}"/>
                </a:ext>
              </a:extLst>
            </p:cNvPr>
            <p:cNvSpPr/>
            <p:nvPr/>
          </p:nvSpPr>
          <p:spPr>
            <a:xfrm>
              <a:off x="-58748659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2" name="Ellipse 1981">
              <a:extLst>
                <a:ext uri="{FF2B5EF4-FFF2-40B4-BE49-F238E27FC236}">
                  <a16:creationId xmlns:a16="http://schemas.microsoft.com/office/drawing/2014/main" id="{4AA2CE7F-5DEA-1B46-1E43-31F63B9EC08D}"/>
                </a:ext>
              </a:extLst>
            </p:cNvPr>
            <p:cNvSpPr/>
            <p:nvPr/>
          </p:nvSpPr>
          <p:spPr>
            <a:xfrm>
              <a:off x="-58371482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3" name="Ellipse 1982">
              <a:extLst>
                <a:ext uri="{FF2B5EF4-FFF2-40B4-BE49-F238E27FC236}">
                  <a16:creationId xmlns:a16="http://schemas.microsoft.com/office/drawing/2014/main" id="{A62C6482-4895-EE74-DEC8-7497F7A39ABA}"/>
                </a:ext>
              </a:extLst>
            </p:cNvPr>
            <p:cNvSpPr/>
            <p:nvPr/>
          </p:nvSpPr>
          <p:spPr>
            <a:xfrm>
              <a:off x="-58296079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4" name="Ellipse 1983">
              <a:extLst>
                <a:ext uri="{FF2B5EF4-FFF2-40B4-BE49-F238E27FC236}">
                  <a16:creationId xmlns:a16="http://schemas.microsoft.com/office/drawing/2014/main" id="{F77D145F-8CE3-0B1C-5512-A4E25F3140A0}"/>
                </a:ext>
              </a:extLst>
            </p:cNvPr>
            <p:cNvSpPr/>
            <p:nvPr/>
          </p:nvSpPr>
          <p:spPr>
            <a:xfrm>
              <a:off x="-58107490" y="-637869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5" name="Ellipse 1984">
              <a:extLst>
                <a:ext uri="{FF2B5EF4-FFF2-40B4-BE49-F238E27FC236}">
                  <a16:creationId xmlns:a16="http://schemas.microsoft.com/office/drawing/2014/main" id="{94902277-123C-CC42-351C-F13086319E3A}"/>
                </a:ext>
              </a:extLst>
            </p:cNvPr>
            <p:cNvSpPr/>
            <p:nvPr/>
          </p:nvSpPr>
          <p:spPr>
            <a:xfrm>
              <a:off x="-57918902" y="-748880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6" name="Ellipse 1985">
              <a:extLst>
                <a:ext uri="{FF2B5EF4-FFF2-40B4-BE49-F238E27FC236}">
                  <a16:creationId xmlns:a16="http://schemas.microsoft.com/office/drawing/2014/main" id="{6E87C9FF-283E-B987-2955-D2882E68235A}"/>
                </a:ext>
              </a:extLst>
            </p:cNvPr>
            <p:cNvSpPr/>
            <p:nvPr/>
          </p:nvSpPr>
          <p:spPr>
            <a:xfrm>
              <a:off x="-61728214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7" name="Ellipse 1986">
              <a:extLst>
                <a:ext uri="{FF2B5EF4-FFF2-40B4-BE49-F238E27FC236}">
                  <a16:creationId xmlns:a16="http://schemas.microsoft.com/office/drawing/2014/main" id="{9D40AFF5-7E1C-FBD7-F818-5DFAA61AB2DD}"/>
                </a:ext>
              </a:extLst>
            </p:cNvPr>
            <p:cNvSpPr/>
            <p:nvPr/>
          </p:nvSpPr>
          <p:spPr>
            <a:xfrm>
              <a:off x="-61275553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8" name="Ellipse 1987">
              <a:extLst>
                <a:ext uri="{FF2B5EF4-FFF2-40B4-BE49-F238E27FC236}">
                  <a16:creationId xmlns:a16="http://schemas.microsoft.com/office/drawing/2014/main" id="{F35C1BCD-252D-A5A9-452A-0FE21DA034E2}"/>
                </a:ext>
              </a:extLst>
            </p:cNvPr>
            <p:cNvSpPr/>
            <p:nvPr/>
          </p:nvSpPr>
          <p:spPr>
            <a:xfrm>
              <a:off x="-60822973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9" name="Ellipse 1988">
              <a:extLst>
                <a:ext uri="{FF2B5EF4-FFF2-40B4-BE49-F238E27FC236}">
                  <a16:creationId xmlns:a16="http://schemas.microsoft.com/office/drawing/2014/main" id="{B3FB48C6-8311-0338-F77E-CF0B0621FC68}"/>
                </a:ext>
              </a:extLst>
            </p:cNvPr>
            <p:cNvSpPr/>
            <p:nvPr/>
          </p:nvSpPr>
          <p:spPr>
            <a:xfrm>
              <a:off x="-61012206" y="-709736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0" name="Ellipse 1989">
              <a:extLst>
                <a:ext uri="{FF2B5EF4-FFF2-40B4-BE49-F238E27FC236}">
                  <a16:creationId xmlns:a16="http://schemas.microsoft.com/office/drawing/2014/main" id="{64EDF77C-FFA2-DDD6-656F-0003EF2D763D}"/>
                </a:ext>
              </a:extLst>
            </p:cNvPr>
            <p:cNvSpPr/>
            <p:nvPr/>
          </p:nvSpPr>
          <p:spPr>
            <a:xfrm>
              <a:off x="-60370392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1" name="Ellipse 1990">
              <a:extLst>
                <a:ext uri="{FF2B5EF4-FFF2-40B4-BE49-F238E27FC236}">
                  <a16:creationId xmlns:a16="http://schemas.microsoft.com/office/drawing/2014/main" id="{F567BBFF-A518-16C4-3E9C-116C80CB644D}"/>
                </a:ext>
              </a:extLst>
            </p:cNvPr>
            <p:cNvSpPr/>
            <p:nvPr/>
          </p:nvSpPr>
          <p:spPr>
            <a:xfrm>
              <a:off x="-61464786" y="-709736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2" name="Ellipse 1991">
              <a:extLst>
                <a:ext uri="{FF2B5EF4-FFF2-40B4-BE49-F238E27FC236}">
                  <a16:creationId xmlns:a16="http://schemas.microsoft.com/office/drawing/2014/main" id="{AEF3AE9E-C819-A5B4-AD43-56CF7929A4FD}"/>
                </a:ext>
              </a:extLst>
            </p:cNvPr>
            <p:cNvSpPr/>
            <p:nvPr/>
          </p:nvSpPr>
          <p:spPr>
            <a:xfrm>
              <a:off x="-61917447" y="-7097364"/>
              <a:ext cx="37057" cy="3705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3" name="Ellipse 1992">
              <a:extLst>
                <a:ext uri="{FF2B5EF4-FFF2-40B4-BE49-F238E27FC236}">
                  <a16:creationId xmlns:a16="http://schemas.microsoft.com/office/drawing/2014/main" id="{28AC8017-9A7A-A664-63E7-9FFF4C6E5E68}"/>
                </a:ext>
              </a:extLst>
            </p:cNvPr>
            <p:cNvSpPr/>
            <p:nvPr/>
          </p:nvSpPr>
          <p:spPr>
            <a:xfrm>
              <a:off x="-57654829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4" name="Ellipse 1993">
              <a:extLst>
                <a:ext uri="{FF2B5EF4-FFF2-40B4-BE49-F238E27FC236}">
                  <a16:creationId xmlns:a16="http://schemas.microsoft.com/office/drawing/2014/main" id="{66C394B6-AB0F-D083-3EEF-7906362A8B25}"/>
                </a:ext>
              </a:extLst>
            </p:cNvPr>
            <p:cNvSpPr/>
            <p:nvPr/>
          </p:nvSpPr>
          <p:spPr>
            <a:xfrm>
              <a:off x="-59201240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5" name="Ellipse 1994">
              <a:extLst>
                <a:ext uri="{FF2B5EF4-FFF2-40B4-BE49-F238E27FC236}">
                  <a16:creationId xmlns:a16="http://schemas.microsoft.com/office/drawing/2014/main" id="{D5B6C732-F1D0-A3F5-99F9-FD16ABDAEA8F}"/>
                </a:ext>
              </a:extLst>
            </p:cNvPr>
            <p:cNvSpPr/>
            <p:nvPr/>
          </p:nvSpPr>
          <p:spPr>
            <a:xfrm>
              <a:off x="-59917812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6" name="Ellipse 1995">
              <a:extLst>
                <a:ext uri="{FF2B5EF4-FFF2-40B4-BE49-F238E27FC236}">
                  <a16:creationId xmlns:a16="http://schemas.microsoft.com/office/drawing/2014/main" id="{5CA74A00-22EB-79C7-3120-015535632294}"/>
                </a:ext>
              </a:extLst>
            </p:cNvPr>
            <p:cNvSpPr/>
            <p:nvPr/>
          </p:nvSpPr>
          <p:spPr>
            <a:xfrm>
              <a:off x="-58107410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7" name="Ellipse 1996">
              <a:extLst>
                <a:ext uri="{FF2B5EF4-FFF2-40B4-BE49-F238E27FC236}">
                  <a16:creationId xmlns:a16="http://schemas.microsoft.com/office/drawing/2014/main" id="{76609762-97B1-01F4-D068-8D9719977570}"/>
                </a:ext>
              </a:extLst>
            </p:cNvPr>
            <p:cNvSpPr/>
            <p:nvPr/>
          </p:nvSpPr>
          <p:spPr>
            <a:xfrm>
              <a:off x="-58560071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8" name="Ellipse 1997">
              <a:extLst>
                <a:ext uri="{FF2B5EF4-FFF2-40B4-BE49-F238E27FC236}">
                  <a16:creationId xmlns:a16="http://schemas.microsoft.com/office/drawing/2014/main" id="{D807BFC3-9921-F075-71A9-EE51D27BC09E}"/>
                </a:ext>
              </a:extLst>
            </p:cNvPr>
            <p:cNvSpPr/>
            <p:nvPr/>
          </p:nvSpPr>
          <p:spPr>
            <a:xfrm>
              <a:off x="-59012651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9" name="Ellipse 1998">
              <a:extLst>
                <a:ext uri="{FF2B5EF4-FFF2-40B4-BE49-F238E27FC236}">
                  <a16:creationId xmlns:a16="http://schemas.microsoft.com/office/drawing/2014/main" id="{7EE590F3-7BE1-5A45-8E92-9BA45CDE792E}"/>
                </a:ext>
              </a:extLst>
            </p:cNvPr>
            <p:cNvSpPr/>
            <p:nvPr/>
          </p:nvSpPr>
          <p:spPr>
            <a:xfrm>
              <a:off x="-59465232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0" name="Ellipse 1999">
              <a:extLst>
                <a:ext uri="{FF2B5EF4-FFF2-40B4-BE49-F238E27FC236}">
                  <a16:creationId xmlns:a16="http://schemas.microsoft.com/office/drawing/2014/main" id="{A4F19598-6550-88E9-2E14-D20620346C54}"/>
                </a:ext>
              </a:extLst>
            </p:cNvPr>
            <p:cNvSpPr/>
            <p:nvPr/>
          </p:nvSpPr>
          <p:spPr>
            <a:xfrm>
              <a:off x="-58748659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1" name="Ellipse 2000">
              <a:extLst>
                <a:ext uri="{FF2B5EF4-FFF2-40B4-BE49-F238E27FC236}">
                  <a16:creationId xmlns:a16="http://schemas.microsoft.com/office/drawing/2014/main" id="{DCB3F2F8-DDE4-9220-EE34-0E6561B5CF43}"/>
                </a:ext>
              </a:extLst>
            </p:cNvPr>
            <p:cNvSpPr/>
            <p:nvPr/>
          </p:nvSpPr>
          <p:spPr>
            <a:xfrm>
              <a:off x="-59540635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2" name="Ellipse 2001">
              <a:extLst>
                <a:ext uri="{FF2B5EF4-FFF2-40B4-BE49-F238E27FC236}">
                  <a16:creationId xmlns:a16="http://schemas.microsoft.com/office/drawing/2014/main" id="{550E43A1-D688-6D1A-C73A-ECC63069BAF5}"/>
                </a:ext>
              </a:extLst>
            </p:cNvPr>
            <p:cNvSpPr/>
            <p:nvPr/>
          </p:nvSpPr>
          <p:spPr>
            <a:xfrm>
              <a:off x="-59843053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3" name="Ellipse 2002">
              <a:extLst>
                <a:ext uri="{FF2B5EF4-FFF2-40B4-BE49-F238E27FC236}">
                  <a16:creationId xmlns:a16="http://schemas.microsoft.com/office/drawing/2014/main" id="{CFEE7B85-CFF9-FA68-69ED-1071ED24B57D}"/>
                </a:ext>
              </a:extLst>
            </p:cNvPr>
            <p:cNvSpPr/>
            <p:nvPr/>
          </p:nvSpPr>
          <p:spPr>
            <a:xfrm>
              <a:off x="-59917812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4" name="Ellipse 2003">
              <a:extLst>
                <a:ext uri="{FF2B5EF4-FFF2-40B4-BE49-F238E27FC236}">
                  <a16:creationId xmlns:a16="http://schemas.microsoft.com/office/drawing/2014/main" id="{610FF904-0483-28D5-183F-E0D2818C38E7}"/>
                </a:ext>
              </a:extLst>
            </p:cNvPr>
            <p:cNvSpPr/>
            <p:nvPr/>
          </p:nvSpPr>
          <p:spPr>
            <a:xfrm>
              <a:off x="-58975272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5" name="Ellipse 2004">
              <a:extLst>
                <a:ext uri="{FF2B5EF4-FFF2-40B4-BE49-F238E27FC236}">
                  <a16:creationId xmlns:a16="http://schemas.microsoft.com/office/drawing/2014/main" id="{3F65CD7B-DD38-5ACC-60B9-1DC7209A3B24}"/>
                </a:ext>
              </a:extLst>
            </p:cNvPr>
            <p:cNvSpPr/>
            <p:nvPr/>
          </p:nvSpPr>
          <p:spPr>
            <a:xfrm>
              <a:off x="-58371482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6" name="Ellipse 2005">
              <a:extLst>
                <a:ext uri="{FF2B5EF4-FFF2-40B4-BE49-F238E27FC236}">
                  <a16:creationId xmlns:a16="http://schemas.microsoft.com/office/drawing/2014/main" id="{979B3E50-ADBD-656B-4088-665E4FE353D2}"/>
                </a:ext>
              </a:extLst>
            </p:cNvPr>
            <p:cNvSpPr/>
            <p:nvPr/>
          </p:nvSpPr>
          <p:spPr>
            <a:xfrm>
              <a:off x="-58296079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7" name="Ellipse 2006">
              <a:extLst>
                <a:ext uri="{FF2B5EF4-FFF2-40B4-BE49-F238E27FC236}">
                  <a16:creationId xmlns:a16="http://schemas.microsoft.com/office/drawing/2014/main" id="{7B9DE817-E36A-F259-1428-0C5F411FCF04}"/>
                </a:ext>
              </a:extLst>
            </p:cNvPr>
            <p:cNvSpPr/>
            <p:nvPr/>
          </p:nvSpPr>
          <p:spPr>
            <a:xfrm>
              <a:off x="-59993296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8" name="Ellipse 2007">
              <a:extLst>
                <a:ext uri="{FF2B5EF4-FFF2-40B4-BE49-F238E27FC236}">
                  <a16:creationId xmlns:a16="http://schemas.microsoft.com/office/drawing/2014/main" id="{C0B542DE-4BE4-5032-6B32-F4899D9CA4B1}"/>
                </a:ext>
              </a:extLst>
            </p:cNvPr>
            <p:cNvSpPr/>
            <p:nvPr/>
          </p:nvSpPr>
          <p:spPr>
            <a:xfrm>
              <a:off x="-60219989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9" name="Ellipse 2008">
              <a:extLst>
                <a:ext uri="{FF2B5EF4-FFF2-40B4-BE49-F238E27FC236}">
                  <a16:creationId xmlns:a16="http://schemas.microsoft.com/office/drawing/2014/main" id="{1FBC6D3F-042B-4529-FB08-BB9088397E50}"/>
                </a:ext>
              </a:extLst>
            </p:cNvPr>
            <p:cNvSpPr/>
            <p:nvPr/>
          </p:nvSpPr>
          <p:spPr>
            <a:xfrm>
              <a:off x="-59427852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0" name="Ellipse 2009">
              <a:extLst>
                <a:ext uri="{FF2B5EF4-FFF2-40B4-BE49-F238E27FC236}">
                  <a16:creationId xmlns:a16="http://schemas.microsoft.com/office/drawing/2014/main" id="{32D6FCF0-5B87-4673-DC02-D67ECCF23DDC}"/>
                </a:ext>
              </a:extLst>
            </p:cNvPr>
            <p:cNvSpPr/>
            <p:nvPr/>
          </p:nvSpPr>
          <p:spPr>
            <a:xfrm>
              <a:off x="-60295634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1" name="Ellipse 2010">
              <a:extLst>
                <a:ext uri="{FF2B5EF4-FFF2-40B4-BE49-F238E27FC236}">
                  <a16:creationId xmlns:a16="http://schemas.microsoft.com/office/drawing/2014/main" id="{BC421F85-1078-DBC4-07EF-77F35E7EC166}"/>
                </a:ext>
              </a:extLst>
            </p:cNvPr>
            <p:cNvSpPr/>
            <p:nvPr/>
          </p:nvSpPr>
          <p:spPr>
            <a:xfrm>
              <a:off x="-57918902" y="-63140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2" name="Ellipse 2011">
              <a:extLst>
                <a:ext uri="{FF2B5EF4-FFF2-40B4-BE49-F238E27FC236}">
                  <a16:creationId xmlns:a16="http://schemas.microsoft.com/office/drawing/2014/main" id="{534053F3-2BF1-6357-63B0-E0A3384785B6}"/>
                </a:ext>
              </a:extLst>
            </p:cNvPr>
            <p:cNvSpPr/>
            <p:nvPr/>
          </p:nvSpPr>
          <p:spPr>
            <a:xfrm>
              <a:off x="-60370392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3" name="Ellipse 2012">
              <a:extLst>
                <a:ext uri="{FF2B5EF4-FFF2-40B4-BE49-F238E27FC236}">
                  <a16:creationId xmlns:a16="http://schemas.microsoft.com/office/drawing/2014/main" id="{54FD65D4-621C-3AE3-2D73-6117C821FB62}"/>
                </a:ext>
              </a:extLst>
            </p:cNvPr>
            <p:cNvSpPr/>
            <p:nvPr/>
          </p:nvSpPr>
          <p:spPr>
            <a:xfrm>
              <a:off x="-60445876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4" name="Ellipse 2013">
              <a:extLst>
                <a:ext uri="{FF2B5EF4-FFF2-40B4-BE49-F238E27FC236}">
                  <a16:creationId xmlns:a16="http://schemas.microsoft.com/office/drawing/2014/main" id="{62CDFC0B-5D71-D87B-0404-8C4789F98994}"/>
                </a:ext>
              </a:extLst>
            </p:cNvPr>
            <p:cNvSpPr/>
            <p:nvPr/>
          </p:nvSpPr>
          <p:spPr>
            <a:xfrm>
              <a:off x="-59880433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5" name="Ellipse 2014">
              <a:extLst>
                <a:ext uri="{FF2B5EF4-FFF2-40B4-BE49-F238E27FC236}">
                  <a16:creationId xmlns:a16="http://schemas.microsoft.com/office/drawing/2014/main" id="{52C1568B-3FDC-B54A-D429-7933CC888D18}"/>
                </a:ext>
              </a:extLst>
            </p:cNvPr>
            <p:cNvSpPr/>
            <p:nvPr/>
          </p:nvSpPr>
          <p:spPr>
            <a:xfrm>
              <a:off x="-59465232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6" name="Ellipse 2015">
              <a:extLst>
                <a:ext uri="{FF2B5EF4-FFF2-40B4-BE49-F238E27FC236}">
                  <a16:creationId xmlns:a16="http://schemas.microsoft.com/office/drawing/2014/main" id="{4C71B815-4B83-0328-DC6E-85BD5E236ED0}"/>
                </a:ext>
              </a:extLst>
            </p:cNvPr>
            <p:cNvSpPr/>
            <p:nvPr/>
          </p:nvSpPr>
          <p:spPr>
            <a:xfrm>
              <a:off x="-60672569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7" name="Ellipse 2016">
              <a:extLst>
                <a:ext uri="{FF2B5EF4-FFF2-40B4-BE49-F238E27FC236}">
                  <a16:creationId xmlns:a16="http://schemas.microsoft.com/office/drawing/2014/main" id="{A226253A-D1A3-387B-4519-E73F59BBA0D3}"/>
                </a:ext>
              </a:extLst>
            </p:cNvPr>
            <p:cNvSpPr/>
            <p:nvPr/>
          </p:nvSpPr>
          <p:spPr>
            <a:xfrm>
              <a:off x="-60748214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8" name="Ellipse 2017">
              <a:extLst>
                <a:ext uri="{FF2B5EF4-FFF2-40B4-BE49-F238E27FC236}">
                  <a16:creationId xmlns:a16="http://schemas.microsoft.com/office/drawing/2014/main" id="{46A07937-0D0A-B27D-F371-CECAD27190F1}"/>
                </a:ext>
              </a:extLst>
            </p:cNvPr>
            <p:cNvSpPr/>
            <p:nvPr/>
          </p:nvSpPr>
          <p:spPr>
            <a:xfrm>
              <a:off x="-60333013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9" name="Ellipse 2018">
              <a:extLst>
                <a:ext uri="{FF2B5EF4-FFF2-40B4-BE49-F238E27FC236}">
                  <a16:creationId xmlns:a16="http://schemas.microsoft.com/office/drawing/2014/main" id="{89BEFACD-6D6F-B9C2-CC31-525CF71C9E58}"/>
                </a:ext>
              </a:extLst>
            </p:cNvPr>
            <p:cNvSpPr/>
            <p:nvPr/>
          </p:nvSpPr>
          <p:spPr>
            <a:xfrm>
              <a:off x="-60822973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0" name="Ellipse 2019">
              <a:extLst>
                <a:ext uri="{FF2B5EF4-FFF2-40B4-BE49-F238E27FC236}">
                  <a16:creationId xmlns:a16="http://schemas.microsoft.com/office/drawing/2014/main" id="{8DC4203D-297A-189C-C9DB-B65C4B15D7CF}"/>
                </a:ext>
              </a:extLst>
            </p:cNvPr>
            <p:cNvSpPr/>
            <p:nvPr/>
          </p:nvSpPr>
          <p:spPr>
            <a:xfrm>
              <a:off x="-60898457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1" name="Ellipse 2020">
              <a:extLst>
                <a:ext uri="{FF2B5EF4-FFF2-40B4-BE49-F238E27FC236}">
                  <a16:creationId xmlns:a16="http://schemas.microsoft.com/office/drawing/2014/main" id="{4D491570-C748-1D47-8B58-3BAC23245CE0}"/>
                </a:ext>
              </a:extLst>
            </p:cNvPr>
            <p:cNvSpPr/>
            <p:nvPr/>
          </p:nvSpPr>
          <p:spPr>
            <a:xfrm>
              <a:off x="-61125150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2" name="Ellipse 2021">
              <a:extLst>
                <a:ext uri="{FF2B5EF4-FFF2-40B4-BE49-F238E27FC236}">
                  <a16:creationId xmlns:a16="http://schemas.microsoft.com/office/drawing/2014/main" id="{E91F9D26-8D65-9B9D-A627-ED91413DA0F5}"/>
                </a:ext>
              </a:extLst>
            </p:cNvPr>
            <p:cNvSpPr/>
            <p:nvPr/>
          </p:nvSpPr>
          <p:spPr>
            <a:xfrm>
              <a:off x="-61200875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3" name="Ellipse 2022">
              <a:extLst>
                <a:ext uri="{FF2B5EF4-FFF2-40B4-BE49-F238E27FC236}">
                  <a16:creationId xmlns:a16="http://schemas.microsoft.com/office/drawing/2014/main" id="{BA485692-35EA-9FBC-4D77-EA3538EC8664}"/>
                </a:ext>
              </a:extLst>
            </p:cNvPr>
            <p:cNvSpPr/>
            <p:nvPr/>
          </p:nvSpPr>
          <p:spPr>
            <a:xfrm>
              <a:off x="-61275553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4" name="Ellipse 2023">
              <a:extLst>
                <a:ext uri="{FF2B5EF4-FFF2-40B4-BE49-F238E27FC236}">
                  <a16:creationId xmlns:a16="http://schemas.microsoft.com/office/drawing/2014/main" id="{E271D4BD-496C-0CEE-F57A-91AD8873158F}"/>
                </a:ext>
              </a:extLst>
            </p:cNvPr>
            <p:cNvSpPr/>
            <p:nvPr/>
          </p:nvSpPr>
          <p:spPr>
            <a:xfrm>
              <a:off x="-61351037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5" name="Ellipse 2024">
              <a:extLst>
                <a:ext uri="{FF2B5EF4-FFF2-40B4-BE49-F238E27FC236}">
                  <a16:creationId xmlns:a16="http://schemas.microsoft.com/office/drawing/2014/main" id="{B301AFE9-B83F-949C-86CC-7EF97F10B68C}"/>
                </a:ext>
              </a:extLst>
            </p:cNvPr>
            <p:cNvSpPr/>
            <p:nvPr/>
          </p:nvSpPr>
          <p:spPr>
            <a:xfrm>
              <a:off x="-61577730" y="-716229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6" name="Ellipse 2025">
              <a:extLst>
                <a:ext uri="{FF2B5EF4-FFF2-40B4-BE49-F238E27FC236}">
                  <a16:creationId xmlns:a16="http://schemas.microsoft.com/office/drawing/2014/main" id="{681F7140-8413-413F-DE58-71BFA54627E5}"/>
                </a:ext>
              </a:extLst>
            </p:cNvPr>
            <p:cNvSpPr/>
            <p:nvPr/>
          </p:nvSpPr>
          <p:spPr>
            <a:xfrm>
              <a:off x="-61653455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7" name="Ellipse 2026">
              <a:extLst>
                <a:ext uri="{FF2B5EF4-FFF2-40B4-BE49-F238E27FC236}">
                  <a16:creationId xmlns:a16="http://schemas.microsoft.com/office/drawing/2014/main" id="{D0416234-E66A-AE57-7040-F4E80EA857D1}"/>
                </a:ext>
              </a:extLst>
            </p:cNvPr>
            <p:cNvSpPr/>
            <p:nvPr/>
          </p:nvSpPr>
          <p:spPr>
            <a:xfrm>
              <a:off x="-61728214" y="-716253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8" name="Ellipse 2027">
              <a:extLst>
                <a:ext uri="{FF2B5EF4-FFF2-40B4-BE49-F238E27FC236}">
                  <a16:creationId xmlns:a16="http://schemas.microsoft.com/office/drawing/2014/main" id="{770D7E02-DAE8-3A8D-020F-5FE8B18802A8}"/>
                </a:ext>
              </a:extLst>
            </p:cNvPr>
            <p:cNvSpPr/>
            <p:nvPr/>
          </p:nvSpPr>
          <p:spPr>
            <a:xfrm>
              <a:off x="-60785593" y="-840380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9" name="Ellipse 2028">
              <a:extLst>
                <a:ext uri="{FF2B5EF4-FFF2-40B4-BE49-F238E27FC236}">
                  <a16:creationId xmlns:a16="http://schemas.microsoft.com/office/drawing/2014/main" id="{D2A68D0B-EFD5-0E86-9C5B-677F4D678477}"/>
                </a:ext>
              </a:extLst>
            </p:cNvPr>
            <p:cNvSpPr/>
            <p:nvPr/>
          </p:nvSpPr>
          <p:spPr>
            <a:xfrm>
              <a:off x="-61803617" y="-716213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0" name="Ellipse 2029">
              <a:extLst>
                <a:ext uri="{FF2B5EF4-FFF2-40B4-BE49-F238E27FC236}">
                  <a16:creationId xmlns:a16="http://schemas.microsoft.com/office/drawing/2014/main" id="{5D895A03-2327-4546-60E8-62B56C7833D8}"/>
                </a:ext>
              </a:extLst>
            </p:cNvPr>
            <p:cNvSpPr/>
            <p:nvPr/>
          </p:nvSpPr>
          <p:spPr>
            <a:xfrm>
              <a:off x="-59012651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1" name="Ellipse 2030">
              <a:extLst>
                <a:ext uri="{FF2B5EF4-FFF2-40B4-BE49-F238E27FC236}">
                  <a16:creationId xmlns:a16="http://schemas.microsoft.com/office/drawing/2014/main" id="{11048E89-A7DB-6296-FFCF-71E6E0446776}"/>
                </a:ext>
              </a:extLst>
            </p:cNvPr>
            <p:cNvSpPr/>
            <p:nvPr/>
          </p:nvSpPr>
          <p:spPr>
            <a:xfrm>
              <a:off x="-58560071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2" name="Ellipse 2031">
              <a:extLst>
                <a:ext uri="{FF2B5EF4-FFF2-40B4-BE49-F238E27FC236}">
                  <a16:creationId xmlns:a16="http://schemas.microsoft.com/office/drawing/2014/main" id="{1351F2BC-C6C3-0A24-CC61-267A0BC85386}"/>
                </a:ext>
              </a:extLst>
            </p:cNvPr>
            <p:cNvSpPr/>
            <p:nvPr/>
          </p:nvSpPr>
          <p:spPr>
            <a:xfrm>
              <a:off x="-58107410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3" name="Ellipse 2032">
              <a:extLst>
                <a:ext uri="{FF2B5EF4-FFF2-40B4-BE49-F238E27FC236}">
                  <a16:creationId xmlns:a16="http://schemas.microsoft.com/office/drawing/2014/main" id="{A450ADC5-99BD-9E07-806D-86E3C0C4C9AF}"/>
                </a:ext>
              </a:extLst>
            </p:cNvPr>
            <p:cNvSpPr/>
            <p:nvPr/>
          </p:nvSpPr>
          <p:spPr>
            <a:xfrm>
              <a:off x="-57654829" y="-7424114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4" name="Ellipse 2033">
              <a:extLst>
                <a:ext uri="{FF2B5EF4-FFF2-40B4-BE49-F238E27FC236}">
                  <a16:creationId xmlns:a16="http://schemas.microsoft.com/office/drawing/2014/main" id="{13E0B213-3A84-3730-254F-405B64672E1C}"/>
                </a:ext>
              </a:extLst>
            </p:cNvPr>
            <p:cNvSpPr/>
            <p:nvPr/>
          </p:nvSpPr>
          <p:spPr>
            <a:xfrm>
              <a:off x="-61011561" y="-722730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5" name="Ellipse 2034">
              <a:extLst>
                <a:ext uri="{FF2B5EF4-FFF2-40B4-BE49-F238E27FC236}">
                  <a16:creationId xmlns:a16="http://schemas.microsoft.com/office/drawing/2014/main" id="{FEF8CEB8-F146-8E7B-5BE6-226A85B56F31}"/>
                </a:ext>
              </a:extLst>
            </p:cNvPr>
            <p:cNvSpPr/>
            <p:nvPr/>
          </p:nvSpPr>
          <p:spPr>
            <a:xfrm>
              <a:off x="-59125756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6" name="Ellipse 2035">
              <a:extLst>
                <a:ext uri="{FF2B5EF4-FFF2-40B4-BE49-F238E27FC236}">
                  <a16:creationId xmlns:a16="http://schemas.microsoft.com/office/drawing/2014/main" id="{E024AC0C-828E-D82F-D712-7C582E8BCFF3}"/>
                </a:ext>
              </a:extLst>
            </p:cNvPr>
            <p:cNvSpPr/>
            <p:nvPr/>
          </p:nvSpPr>
          <p:spPr>
            <a:xfrm>
              <a:off x="-59050031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7" name="Ellipse 2036">
              <a:extLst>
                <a:ext uri="{FF2B5EF4-FFF2-40B4-BE49-F238E27FC236}">
                  <a16:creationId xmlns:a16="http://schemas.microsoft.com/office/drawing/2014/main" id="{FB27B6C6-A251-FEE1-A43E-9D14F2CA3F91}"/>
                </a:ext>
              </a:extLst>
            </p:cNvPr>
            <p:cNvSpPr/>
            <p:nvPr/>
          </p:nvSpPr>
          <p:spPr>
            <a:xfrm>
              <a:off x="-58975272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8" name="Ellipse 2037">
              <a:extLst>
                <a:ext uri="{FF2B5EF4-FFF2-40B4-BE49-F238E27FC236}">
                  <a16:creationId xmlns:a16="http://schemas.microsoft.com/office/drawing/2014/main" id="{AB1E17F0-7FF4-E60F-A443-44FA2B8A4163}"/>
                </a:ext>
              </a:extLst>
            </p:cNvPr>
            <p:cNvSpPr/>
            <p:nvPr/>
          </p:nvSpPr>
          <p:spPr>
            <a:xfrm>
              <a:off x="-58824626" y="-9187325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9" name="Ellipse 2038">
              <a:extLst>
                <a:ext uri="{FF2B5EF4-FFF2-40B4-BE49-F238E27FC236}">
                  <a16:creationId xmlns:a16="http://schemas.microsoft.com/office/drawing/2014/main" id="{BE6611D6-6C55-8BC2-F3D1-B84C55246B5D}"/>
                </a:ext>
              </a:extLst>
            </p:cNvPr>
            <p:cNvSpPr/>
            <p:nvPr/>
          </p:nvSpPr>
          <p:spPr>
            <a:xfrm>
              <a:off x="-61954827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0" name="Ellipse 2039">
              <a:extLst>
                <a:ext uri="{FF2B5EF4-FFF2-40B4-BE49-F238E27FC236}">
                  <a16:creationId xmlns:a16="http://schemas.microsoft.com/office/drawing/2014/main" id="{215C9F27-6FCA-C37B-9073-D83896DE88CB}"/>
                </a:ext>
              </a:extLst>
            </p:cNvPr>
            <p:cNvSpPr/>
            <p:nvPr/>
          </p:nvSpPr>
          <p:spPr>
            <a:xfrm>
              <a:off x="-61879423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1" name="Ellipse 2040">
              <a:extLst>
                <a:ext uri="{FF2B5EF4-FFF2-40B4-BE49-F238E27FC236}">
                  <a16:creationId xmlns:a16="http://schemas.microsoft.com/office/drawing/2014/main" id="{29629EA7-AB57-6081-747C-94690797070B}"/>
                </a:ext>
              </a:extLst>
            </p:cNvPr>
            <p:cNvSpPr/>
            <p:nvPr/>
          </p:nvSpPr>
          <p:spPr>
            <a:xfrm>
              <a:off x="-58673176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2" name="Ellipse 2041">
              <a:extLst>
                <a:ext uri="{FF2B5EF4-FFF2-40B4-BE49-F238E27FC236}">
                  <a16:creationId xmlns:a16="http://schemas.microsoft.com/office/drawing/2014/main" id="{6AE25AC6-6C17-50F7-0A50-523004857D00}"/>
                </a:ext>
              </a:extLst>
            </p:cNvPr>
            <p:cNvSpPr/>
            <p:nvPr/>
          </p:nvSpPr>
          <p:spPr>
            <a:xfrm>
              <a:off x="-58597370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3" name="Ellipse 2042">
              <a:extLst>
                <a:ext uri="{FF2B5EF4-FFF2-40B4-BE49-F238E27FC236}">
                  <a16:creationId xmlns:a16="http://schemas.microsoft.com/office/drawing/2014/main" id="{21AFC7FB-2AB5-3EB2-AD51-AD0BE865C946}"/>
                </a:ext>
              </a:extLst>
            </p:cNvPr>
            <p:cNvSpPr/>
            <p:nvPr/>
          </p:nvSpPr>
          <p:spPr>
            <a:xfrm>
              <a:off x="-58522691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4" name="Ellipse 2043">
              <a:extLst>
                <a:ext uri="{FF2B5EF4-FFF2-40B4-BE49-F238E27FC236}">
                  <a16:creationId xmlns:a16="http://schemas.microsoft.com/office/drawing/2014/main" id="{A7F5BF1A-A8B7-B8AA-71FF-CBF42D6565DC}"/>
                </a:ext>
              </a:extLst>
            </p:cNvPr>
            <p:cNvSpPr/>
            <p:nvPr/>
          </p:nvSpPr>
          <p:spPr>
            <a:xfrm>
              <a:off x="-58446966" y="-618260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5" name="Ellipse 2044">
              <a:extLst>
                <a:ext uri="{FF2B5EF4-FFF2-40B4-BE49-F238E27FC236}">
                  <a16:creationId xmlns:a16="http://schemas.microsoft.com/office/drawing/2014/main" id="{4321A33E-4860-FFAD-183B-4460FFDB03BF}"/>
                </a:ext>
              </a:extLst>
            </p:cNvPr>
            <p:cNvSpPr/>
            <p:nvPr/>
          </p:nvSpPr>
          <p:spPr>
            <a:xfrm>
              <a:off x="-61502246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6" name="Ellipse 2045">
              <a:extLst>
                <a:ext uri="{FF2B5EF4-FFF2-40B4-BE49-F238E27FC236}">
                  <a16:creationId xmlns:a16="http://schemas.microsoft.com/office/drawing/2014/main" id="{20A45B58-2B6D-2C73-4913-C6BE35522D31}"/>
                </a:ext>
              </a:extLst>
            </p:cNvPr>
            <p:cNvSpPr/>
            <p:nvPr/>
          </p:nvSpPr>
          <p:spPr>
            <a:xfrm>
              <a:off x="-61049666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7" name="Ellipse 2046">
              <a:extLst>
                <a:ext uri="{FF2B5EF4-FFF2-40B4-BE49-F238E27FC236}">
                  <a16:creationId xmlns:a16="http://schemas.microsoft.com/office/drawing/2014/main" id="{0112C928-CB65-E917-5A85-31A00AB54399}"/>
                </a:ext>
              </a:extLst>
            </p:cNvPr>
            <p:cNvSpPr/>
            <p:nvPr/>
          </p:nvSpPr>
          <p:spPr>
            <a:xfrm>
              <a:off x="-58220595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8" name="Ellipse 2047">
              <a:extLst>
                <a:ext uri="{FF2B5EF4-FFF2-40B4-BE49-F238E27FC236}">
                  <a16:creationId xmlns:a16="http://schemas.microsoft.com/office/drawing/2014/main" id="{554AC4B0-40F8-9946-6CD8-E18A4C43577D}"/>
                </a:ext>
              </a:extLst>
            </p:cNvPr>
            <p:cNvSpPr/>
            <p:nvPr/>
          </p:nvSpPr>
          <p:spPr>
            <a:xfrm>
              <a:off x="-58144789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9" name="Ellipse 2048">
              <a:extLst>
                <a:ext uri="{FF2B5EF4-FFF2-40B4-BE49-F238E27FC236}">
                  <a16:creationId xmlns:a16="http://schemas.microsoft.com/office/drawing/2014/main" id="{3BCA0887-E9EC-E72D-C409-7A6100A9D78B}"/>
                </a:ext>
              </a:extLst>
            </p:cNvPr>
            <p:cNvSpPr/>
            <p:nvPr/>
          </p:nvSpPr>
          <p:spPr>
            <a:xfrm>
              <a:off x="-58070111" y="-618285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0" name="Ellipse 2049">
              <a:extLst>
                <a:ext uri="{FF2B5EF4-FFF2-40B4-BE49-F238E27FC236}">
                  <a16:creationId xmlns:a16="http://schemas.microsoft.com/office/drawing/2014/main" id="{DBD5E263-D390-07F8-5E06-BB258D9CEEA3}"/>
                </a:ext>
              </a:extLst>
            </p:cNvPr>
            <p:cNvSpPr/>
            <p:nvPr/>
          </p:nvSpPr>
          <p:spPr>
            <a:xfrm>
              <a:off x="-57994386" y="-6182608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1" name="Ellipse 2050">
              <a:extLst>
                <a:ext uri="{FF2B5EF4-FFF2-40B4-BE49-F238E27FC236}">
                  <a16:creationId xmlns:a16="http://schemas.microsoft.com/office/drawing/2014/main" id="{73D6104D-B2AF-F8E2-58EE-F4E3FABCE47F}"/>
                </a:ext>
              </a:extLst>
            </p:cNvPr>
            <p:cNvSpPr/>
            <p:nvPr/>
          </p:nvSpPr>
          <p:spPr>
            <a:xfrm>
              <a:off x="-60597085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2" name="Ellipse 2051">
              <a:extLst>
                <a:ext uri="{FF2B5EF4-FFF2-40B4-BE49-F238E27FC236}">
                  <a16:creationId xmlns:a16="http://schemas.microsoft.com/office/drawing/2014/main" id="{CBEC2C10-9286-7F66-8985-A416F4A25BD0}"/>
                </a:ext>
              </a:extLst>
            </p:cNvPr>
            <p:cNvSpPr/>
            <p:nvPr/>
          </p:nvSpPr>
          <p:spPr>
            <a:xfrm>
              <a:off x="-60144505" y="-84684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3" name="Ellipse 2052">
              <a:extLst>
                <a:ext uri="{FF2B5EF4-FFF2-40B4-BE49-F238E27FC236}">
                  <a16:creationId xmlns:a16="http://schemas.microsoft.com/office/drawing/2014/main" id="{A6C65FF9-32ED-87F7-2CFC-251A5E6B9A9A}"/>
                </a:ext>
              </a:extLst>
            </p:cNvPr>
            <p:cNvSpPr/>
            <p:nvPr/>
          </p:nvSpPr>
          <p:spPr>
            <a:xfrm>
              <a:off x="-55052130" y="-618244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4" name="Ellipse 2053">
              <a:extLst>
                <a:ext uri="{FF2B5EF4-FFF2-40B4-BE49-F238E27FC236}">
                  <a16:creationId xmlns:a16="http://schemas.microsoft.com/office/drawing/2014/main" id="{F569B87B-15A1-BB80-9383-FA1CE393615E}"/>
                </a:ext>
              </a:extLst>
            </p:cNvPr>
            <p:cNvSpPr/>
            <p:nvPr/>
          </p:nvSpPr>
          <p:spPr>
            <a:xfrm>
              <a:off x="-60597085" y="-84684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5" name="Ellipse 2054">
              <a:extLst>
                <a:ext uri="{FF2B5EF4-FFF2-40B4-BE49-F238E27FC236}">
                  <a16:creationId xmlns:a16="http://schemas.microsoft.com/office/drawing/2014/main" id="{F51A2351-6ACA-ACAD-54F5-CBC90EB4E88E}"/>
                </a:ext>
              </a:extLst>
            </p:cNvPr>
            <p:cNvSpPr/>
            <p:nvPr/>
          </p:nvSpPr>
          <p:spPr>
            <a:xfrm>
              <a:off x="-61049666" y="-8468491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6" name="Ellipse 2055">
              <a:extLst>
                <a:ext uri="{FF2B5EF4-FFF2-40B4-BE49-F238E27FC236}">
                  <a16:creationId xmlns:a16="http://schemas.microsoft.com/office/drawing/2014/main" id="{5900CCAF-E983-234D-EEF4-7B4E9BF44CBA}"/>
                </a:ext>
              </a:extLst>
            </p:cNvPr>
            <p:cNvSpPr/>
            <p:nvPr/>
          </p:nvSpPr>
          <p:spPr>
            <a:xfrm>
              <a:off x="-60144505" y="-729368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7" name="Ellipse 2056">
              <a:extLst>
                <a:ext uri="{FF2B5EF4-FFF2-40B4-BE49-F238E27FC236}">
                  <a16:creationId xmlns:a16="http://schemas.microsoft.com/office/drawing/2014/main" id="{AB8469EC-170F-49AD-799A-807EA52E0D7A}"/>
                </a:ext>
              </a:extLst>
            </p:cNvPr>
            <p:cNvSpPr/>
            <p:nvPr/>
          </p:nvSpPr>
          <p:spPr>
            <a:xfrm>
              <a:off x="-55693299" y="-454974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8" name="Ellipse 2057">
              <a:extLst>
                <a:ext uri="{FF2B5EF4-FFF2-40B4-BE49-F238E27FC236}">
                  <a16:creationId xmlns:a16="http://schemas.microsoft.com/office/drawing/2014/main" id="{EECAC5CB-3A57-D94A-7171-B4239CAE666D}"/>
                </a:ext>
              </a:extLst>
            </p:cNvPr>
            <p:cNvSpPr/>
            <p:nvPr/>
          </p:nvSpPr>
          <p:spPr>
            <a:xfrm>
              <a:off x="-55617895" y="-4549743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9" name="Ellipse 2058">
              <a:extLst>
                <a:ext uri="{FF2B5EF4-FFF2-40B4-BE49-F238E27FC236}">
                  <a16:creationId xmlns:a16="http://schemas.microsoft.com/office/drawing/2014/main" id="{5C1BABE6-58DA-9978-0BA9-D934E72F5D82}"/>
                </a:ext>
              </a:extLst>
            </p:cNvPr>
            <p:cNvSpPr/>
            <p:nvPr/>
          </p:nvSpPr>
          <p:spPr>
            <a:xfrm>
              <a:off x="-59653417" y="-6836511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0" name="Ellipse 2059">
              <a:extLst>
                <a:ext uri="{FF2B5EF4-FFF2-40B4-BE49-F238E27FC236}">
                  <a16:creationId xmlns:a16="http://schemas.microsoft.com/office/drawing/2014/main" id="{51B5F0D1-46CE-DF18-4C1D-40D7F000C95C}"/>
                </a:ext>
              </a:extLst>
            </p:cNvPr>
            <p:cNvSpPr/>
            <p:nvPr/>
          </p:nvSpPr>
          <p:spPr>
            <a:xfrm>
              <a:off x="-59691361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1" name="Ellipse 2060">
              <a:extLst>
                <a:ext uri="{FF2B5EF4-FFF2-40B4-BE49-F238E27FC236}">
                  <a16:creationId xmlns:a16="http://schemas.microsoft.com/office/drawing/2014/main" id="{F99E7E92-9538-8A7E-B8F7-09851EDF4C9E}"/>
                </a:ext>
              </a:extLst>
            </p:cNvPr>
            <p:cNvSpPr/>
            <p:nvPr/>
          </p:nvSpPr>
          <p:spPr>
            <a:xfrm>
              <a:off x="-59238780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2" name="Ellipse 2061">
              <a:extLst>
                <a:ext uri="{FF2B5EF4-FFF2-40B4-BE49-F238E27FC236}">
                  <a16:creationId xmlns:a16="http://schemas.microsoft.com/office/drawing/2014/main" id="{DB615288-CF07-A651-06D7-57B54C42BE99}"/>
                </a:ext>
              </a:extLst>
            </p:cNvPr>
            <p:cNvSpPr/>
            <p:nvPr/>
          </p:nvSpPr>
          <p:spPr>
            <a:xfrm>
              <a:off x="-58786200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3" name="Ellipse 2062">
              <a:extLst>
                <a:ext uri="{FF2B5EF4-FFF2-40B4-BE49-F238E27FC236}">
                  <a16:creationId xmlns:a16="http://schemas.microsoft.com/office/drawing/2014/main" id="{41C6B3C5-8B99-68AE-80AB-E897C7E8FC33}"/>
                </a:ext>
              </a:extLst>
            </p:cNvPr>
            <p:cNvSpPr/>
            <p:nvPr/>
          </p:nvSpPr>
          <p:spPr>
            <a:xfrm>
              <a:off x="-58333619" y="-846841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4" name="Ellipse 2063">
              <a:extLst>
                <a:ext uri="{FF2B5EF4-FFF2-40B4-BE49-F238E27FC236}">
                  <a16:creationId xmlns:a16="http://schemas.microsoft.com/office/drawing/2014/main" id="{10A47EBE-1900-A039-9868-170D269F7046}"/>
                </a:ext>
              </a:extLst>
            </p:cNvPr>
            <p:cNvSpPr/>
            <p:nvPr/>
          </p:nvSpPr>
          <p:spPr>
            <a:xfrm>
              <a:off x="-58899627" y="-6182447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5" name="Ellipse 2064">
              <a:extLst>
                <a:ext uri="{FF2B5EF4-FFF2-40B4-BE49-F238E27FC236}">
                  <a16:creationId xmlns:a16="http://schemas.microsoft.com/office/drawing/2014/main" id="{9B18C6BF-D6D3-FF88-F269-F749BBB0EE3F}"/>
                </a:ext>
              </a:extLst>
            </p:cNvPr>
            <p:cNvSpPr/>
            <p:nvPr/>
          </p:nvSpPr>
          <p:spPr>
            <a:xfrm>
              <a:off x="-57881039" y="-6247459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6" name="Ellipse 2065">
              <a:extLst>
                <a:ext uri="{FF2B5EF4-FFF2-40B4-BE49-F238E27FC236}">
                  <a16:creationId xmlns:a16="http://schemas.microsoft.com/office/drawing/2014/main" id="{9D8BB04A-B54B-C832-F36B-BBA1A0843ADA}"/>
                </a:ext>
              </a:extLst>
            </p:cNvPr>
            <p:cNvSpPr/>
            <p:nvPr/>
          </p:nvSpPr>
          <p:spPr>
            <a:xfrm>
              <a:off x="-58333619" y="-6247459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7" name="Ellipse 2066">
              <a:extLst>
                <a:ext uri="{FF2B5EF4-FFF2-40B4-BE49-F238E27FC236}">
                  <a16:creationId xmlns:a16="http://schemas.microsoft.com/office/drawing/2014/main" id="{219C4CA5-E561-F067-0739-4B25DF6D7006}"/>
                </a:ext>
              </a:extLst>
            </p:cNvPr>
            <p:cNvSpPr/>
            <p:nvPr/>
          </p:nvSpPr>
          <p:spPr>
            <a:xfrm>
              <a:off x="-58786200" y="-6247459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8" name="Ellipse 2067">
              <a:extLst>
                <a:ext uri="{FF2B5EF4-FFF2-40B4-BE49-F238E27FC236}">
                  <a16:creationId xmlns:a16="http://schemas.microsoft.com/office/drawing/2014/main" id="{8014FA54-A777-E03A-9030-AF7E73D0F5F9}"/>
                </a:ext>
              </a:extLst>
            </p:cNvPr>
            <p:cNvSpPr/>
            <p:nvPr/>
          </p:nvSpPr>
          <p:spPr>
            <a:xfrm>
              <a:off x="-57881039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9" name="Ellipse 2068">
              <a:extLst>
                <a:ext uri="{FF2B5EF4-FFF2-40B4-BE49-F238E27FC236}">
                  <a16:creationId xmlns:a16="http://schemas.microsoft.com/office/drawing/2014/main" id="{5B9AB4C4-B596-3782-E164-827C03A8BD07}"/>
                </a:ext>
              </a:extLst>
            </p:cNvPr>
            <p:cNvSpPr/>
            <p:nvPr/>
          </p:nvSpPr>
          <p:spPr>
            <a:xfrm>
              <a:off x="-59691361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0" name="Ellipse 2069">
              <a:extLst>
                <a:ext uri="{FF2B5EF4-FFF2-40B4-BE49-F238E27FC236}">
                  <a16:creationId xmlns:a16="http://schemas.microsoft.com/office/drawing/2014/main" id="{1AAA92AD-72BE-D925-9C0A-C02C19B57197}"/>
                </a:ext>
              </a:extLst>
            </p:cNvPr>
            <p:cNvSpPr/>
            <p:nvPr/>
          </p:nvSpPr>
          <p:spPr>
            <a:xfrm>
              <a:off x="-59238780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1" name="Ellipse 2070">
              <a:extLst>
                <a:ext uri="{FF2B5EF4-FFF2-40B4-BE49-F238E27FC236}">
                  <a16:creationId xmlns:a16="http://schemas.microsoft.com/office/drawing/2014/main" id="{EA17510B-6542-53C3-8CE9-9547DD5F94B3}"/>
                </a:ext>
              </a:extLst>
            </p:cNvPr>
            <p:cNvSpPr/>
            <p:nvPr/>
          </p:nvSpPr>
          <p:spPr>
            <a:xfrm>
              <a:off x="-58333619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2" name="Ellipse 2071">
              <a:extLst>
                <a:ext uri="{FF2B5EF4-FFF2-40B4-BE49-F238E27FC236}">
                  <a16:creationId xmlns:a16="http://schemas.microsoft.com/office/drawing/2014/main" id="{636703BC-7E48-62B5-33B4-4814CA1EA823}"/>
                </a:ext>
              </a:extLst>
            </p:cNvPr>
            <p:cNvSpPr/>
            <p:nvPr/>
          </p:nvSpPr>
          <p:spPr>
            <a:xfrm>
              <a:off x="-58786200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3" name="Ellipse 2072">
              <a:extLst>
                <a:ext uri="{FF2B5EF4-FFF2-40B4-BE49-F238E27FC236}">
                  <a16:creationId xmlns:a16="http://schemas.microsoft.com/office/drawing/2014/main" id="{282D7A96-6560-1B41-ED57-E1F8EDE2CC45}"/>
                </a:ext>
              </a:extLst>
            </p:cNvPr>
            <p:cNvSpPr/>
            <p:nvPr/>
          </p:nvSpPr>
          <p:spPr>
            <a:xfrm>
              <a:off x="-58333619" y="-82068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4" name="Ellipse 2073">
              <a:extLst>
                <a:ext uri="{FF2B5EF4-FFF2-40B4-BE49-F238E27FC236}">
                  <a16:creationId xmlns:a16="http://schemas.microsoft.com/office/drawing/2014/main" id="{087C628F-E201-9B08-BEDC-6D6863205A62}"/>
                </a:ext>
              </a:extLst>
            </p:cNvPr>
            <p:cNvSpPr/>
            <p:nvPr/>
          </p:nvSpPr>
          <p:spPr>
            <a:xfrm>
              <a:off x="-58786200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5" name="Ellipse 2074">
              <a:extLst>
                <a:ext uri="{FF2B5EF4-FFF2-40B4-BE49-F238E27FC236}">
                  <a16:creationId xmlns:a16="http://schemas.microsoft.com/office/drawing/2014/main" id="{421D7F4E-FC2C-598F-F98C-AEC0D438D37B}"/>
                </a:ext>
              </a:extLst>
            </p:cNvPr>
            <p:cNvSpPr/>
            <p:nvPr/>
          </p:nvSpPr>
          <p:spPr>
            <a:xfrm>
              <a:off x="-61464625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6" name="Ellipse 2075">
              <a:extLst>
                <a:ext uri="{FF2B5EF4-FFF2-40B4-BE49-F238E27FC236}">
                  <a16:creationId xmlns:a16="http://schemas.microsoft.com/office/drawing/2014/main" id="{D94C61ED-2803-5F1F-14BD-4E48F04EDD79}"/>
                </a:ext>
              </a:extLst>
            </p:cNvPr>
            <p:cNvSpPr/>
            <p:nvPr/>
          </p:nvSpPr>
          <p:spPr>
            <a:xfrm>
              <a:off x="-59238780" y="-65089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7" name="Ellipse 2076">
              <a:extLst>
                <a:ext uri="{FF2B5EF4-FFF2-40B4-BE49-F238E27FC236}">
                  <a16:creationId xmlns:a16="http://schemas.microsoft.com/office/drawing/2014/main" id="{26B89DC7-6803-3A80-DDE6-5BE6D829379A}"/>
                </a:ext>
              </a:extLst>
            </p:cNvPr>
            <p:cNvSpPr/>
            <p:nvPr/>
          </p:nvSpPr>
          <p:spPr>
            <a:xfrm>
              <a:off x="-61012045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8" name="Ellipse 2077">
              <a:extLst>
                <a:ext uri="{FF2B5EF4-FFF2-40B4-BE49-F238E27FC236}">
                  <a16:creationId xmlns:a16="http://schemas.microsoft.com/office/drawing/2014/main" id="{982662EB-BE84-7CBA-225D-4481178634ED}"/>
                </a:ext>
              </a:extLst>
            </p:cNvPr>
            <p:cNvSpPr/>
            <p:nvPr/>
          </p:nvSpPr>
          <p:spPr>
            <a:xfrm>
              <a:off x="-60559464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9" name="Ellipse 2078">
              <a:extLst>
                <a:ext uri="{FF2B5EF4-FFF2-40B4-BE49-F238E27FC236}">
                  <a16:creationId xmlns:a16="http://schemas.microsoft.com/office/drawing/2014/main" id="{530DC203-482C-ACB4-DF85-D43C9B647132}"/>
                </a:ext>
              </a:extLst>
            </p:cNvPr>
            <p:cNvSpPr/>
            <p:nvPr/>
          </p:nvSpPr>
          <p:spPr>
            <a:xfrm>
              <a:off x="-60106803" y="-814270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0" name="Ellipse 2079">
              <a:extLst>
                <a:ext uri="{FF2B5EF4-FFF2-40B4-BE49-F238E27FC236}">
                  <a16:creationId xmlns:a16="http://schemas.microsoft.com/office/drawing/2014/main" id="{42065B64-8C9B-EC60-847C-3CC826EADCBC}"/>
                </a:ext>
              </a:extLst>
            </p:cNvPr>
            <p:cNvSpPr/>
            <p:nvPr/>
          </p:nvSpPr>
          <p:spPr>
            <a:xfrm>
              <a:off x="-58899627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1" name="Ellipse 2080">
              <a:extLst>
                <a:ext uri="{FF2B5EF4-FFF2-40B4-BE49-F238E27FC236}">
                  <a16:creationId xmlns:a16="http://schemas.microsoft.com/office/drawing/2014/main" id="{A9329B3A-805E-2353-AB3B-BF7AFBF07838}"/>
                </a:ext>
              </a:extLst>
            </p:cNvPr>
            <p:cNvSpPr/>
            <p:nvPr/>
          </p:nvSpPr>
          <p:spPr>
            <a:xfrm>
              <a:off x="-58673014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2" name="Ellipse 2081">
              <a:extLst>
                <a:ext uri="{FF2B5EF4-FFF2-40B4-BE49-F238E27FC236}">
                  <a16:creationId xmlns:a16="http://schemas.microsoft.com/office/drawing/2014/main" id="{39A14CD1-A0F3-F5E3-5B74-41FE3219518A}"/>
                </a:ext>
              </a:extLst>
            </p:cNvPr>
            <p:cNvSpPr/>
            <p:nvPr/>
          </p:nvSpPr>
          <p:spPr>
            <a:xfrm>
              <a:off x="-58447047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3" name="Ellipse 2082">
              <a:extLst>
                <a:ext uri="{FF2B5EF4-FFF2-40B4-BE49-F238E27FC236}">
                  <a16:creationId xmlns:a16="http://schemas.microsoft.com/office/drawing/2014/main" id="{E0DB1D45-DE85-CBC8-3A23-88ADDFC5A59B}"/>
                </a:ext>
              </a:extLst>
            </p:cNvPr>
            <p:cNvSpPr/>
            <p:nvPr/>
          </p:nvSpPr>
          <p:spPr>
            <a:xfrm>
              <a:off x="-58220434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4" name="Ellipse 2083">
              <a:extLst>
                <a:ext uri="{FF2B5EF4-FFF2-40B4-BE49-F238E27FC236}">
                  <a16:creationId xmlns:a16="http://schemas.microsoft.com/office/drawing/2014/main" id="{45E454FD-FF3C-A6C5-6EE6-6007F56D6238}"/>
                </a:ext>
              </a:extLst>
            </p:cNvPr>
            <p:cNvSpPr/>
            <p:nvPr/>
          </p:nvSpPr>
          <p:spPr>
            <a:xfrm>
              <a:off x="-57994466" y="-81419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5" name="Ellipse 2084">
              <a:extLst>
                <a:ext uri="{FF2B5EF4-FFF2-40B4-BE49-F238E27FC236}">
                  <a16:creationId xmlns:a16="http://schemas.microsoft.com/office/drawing/2014/main" id="{F1AA1855-5BA0-98C3-8DF7-2E4FD8DC2ADA}"/>
                </a:ext>
              </a:extLst>
            </p:cNvPr>
            <p:cNvSpPr/>
            <p:nvPr/>
          </p:nvSpPr>
          <p:spPr>
            <a:xfrm>
              <a:off x="-61464384" y="-657541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6" name="Forme libre 2085">
              <a:extLst>
                <a:ext uri="{FF2B5EF4-FFF2-40B4-BE49-F238E27FC236}">
                  <a16:creationId xmlns:a16="http://schemas.microsoft.com/office/drawing/2014/main" id="{88714F9D-5A5A-705F-3CD5-BD49A84109DD}"/>
                </a:ext>
              </a:extLst>
            </p:cNvPr>
            <p:cNvSpPr/>
            <p:nvPr/>
          </p:nvSpPr>
          <p:spPr>
            <a:xfrm>
              <a:off x="-58332718" y="-8077656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5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7" name="Ellipse 2086">
              <a:extLst>
                <a:ext uri="{FF2B5EF4-FFF2-40B4-BE49-F238E27FC236}">
                  <a16:creationId xmlns:a16="http://schemas.microsoft.com/office/drawing/2014/main" id="{A255C25C-7885-0F05-545B-6C0FA3459AC3}"/>
                </a:ext>
              </a:extLst>
            </p:cNvPr>
            <p:cNvSpPr/>
            <p:nvPr/>
          </p:nvSpPr>
          <p:spPr>
            <a:xfrm>
              <a:off x="-61916964" y="-801171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8" name="Ellipse 2087">
              <a:extLst>
                <a:ext uri="{FF2B5EF4-FFF2-40B4-BE49-F238E27FC236}">
                  <a16:creationId xmlns:a16="http://schemas.microsoft.com/office/drawing/2014/main" id="{9E450CD2-5EE9-DF25-2806-5A575AE49FB3}"/>
                </a:ext>
              </a:extLst>
            </p:cNvPr>
            <p:cNvSpPr/>
            <p:nvPr/>
          </p:nvSpPr>
          <p:spPr>
            <a:xfrm>
              <a:off x="-58333619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9" name="Ellipse 2088">
              <a:extLst>
                <a:ext uri="{FF2B5EF4-FFF2-40B4-BE49-F238E27FC236}">
                  <a16:creationId xmlns:a16="http://schemas.microsoft.com/office/drawing/2014/main" id="{FE212156-4B62-1897-430B-FF23FBC36F1A}"/>
                </a:ext>
              </a:extLst>
            </p:cNvPr>
            <p:cNvSpPr/>
            <p:nvPr/>
          </p:nvSpPr>
          <p:spPr>
            <a:xfrm>
              <a:off x="-61955229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0" name="Ellipse 2089">
              <a:extLst>
                <a:ext uri="{FF2B5EF4-FFF2-40B4-BE49-F238E27FC236}">
                  <a16:creationId xmlns:a16="http://schemas.microsoft.com/office/drawing/2014/main" id="{F0714638-783B-6D77-BC7F-62F65A05B377}"/>
                </a:ext>
              </a:extLst>
            </p:cNvPr>
            <p:cNvSpPr/>
            <p:nvPr/>
          </p:nvSpPr>
          <p:spPr>
            <a:xfrm>
              <a:off x="-61502649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1" name="Ellipse 2090">
              <a:extLst>
                <a:ext uri="{FF2B5EF4-FFF2-40B4-BE49-F238E27FC236}">
                  <a16:creationId xmlns:a16="http://schemas.microsoft.com/office/drawing/2014/main" id="{C9E281CD-DC3A-5330-893F-E9622C7EA299}"/>
                </a:ext>
              </a:extLst>
            </p:cNvPr>
            <p:cNvSpPr/>
            <p:nvPr/>
          </p:nvSpPr>
          <p:spPr>
            <a:xfrm>
              <a:off x="-61464384" y="-801171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2" name="Ellipse 2091">
              <a:extLst>
                <a:ext uri="{FF2B5EF4-FFF2-40B4-BE49-F238E27FC236}">
                  <a16:creationId xmlns:a16="http://schemas.microsoft.com/office/drawing/2014/main" id="{570D3F46-59BB-110A-4052-3A88C66B318A}"/>
                </a:ext>
              </a:extLst>
            </p:cNvPr>
            <p:cNvSpPr/>
            <p:nvPr/>
          </p:nvSpPr>
          <p:spPr>
            <a:xfrm>
              <a:off x="-61050069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3" name="Ellipse 2092">
              <a:extLst>
                <a:ext uri="{FF2B5EF4-FFF2-40B4-BE49-F238E27FC236}">
                  <a16:creationId xmlns:a16="http://schemas.microsoft.com/office/drawing/2014/main" id="{EEB0513D-A369-CB60-D4F5-80DEA7EAECDD}"/>
                </a:ext>
              </a:extLst>
            </p:cNvPr>
            <p:cNvSpPr/>
            <p:nvPr/>
          </p:nvSpPr>
          <p:spPr>
            <a:xfrm>
              <a:off x="-60597488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4" name="Ellipse 2093">
              <a:extLst>
                <a:ext uri="{FF2B5EF4-FFF2-40B4-BE49-F238E27FC236}">
                  <a16:creationId xmlns:a16="http://schemas.microsoft.com/office/drawing/2014/main" id="{4A59D75E-8D76-9966-605D-5D5CCABBAA68}"/>
                </a:ext>
              </a:extLst>
            </p:cNvPr>
            <p:cNvSpPr/>
            <p:nvPr/>
          </p:nvSpPr>
          <p:spPr>
            <a:xfrm>
              <a:off x="-60144908" y="-79463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5" name="Ellipse 2094">
              <a:extLst>
                <a:ext uri="{FF2B5EF4-FFF2-40B4-BE49-F238E27FC236}">
                  <a16:creationId xmlns:a16="http://schemas.microsoft.com/office/drawing/2014/main" id="{007E8CE7-69E9-C52D-8430-E2FC193DF371}"/>
                </a:ext>
              </a:extLst>
            </p:cNvPr>
            <p:cNvSpPr/>
            <p:nvPr/>
          </p:nvSpPr>
          <p:spPr>
            <a:xfrm>
              <a:off x="-57881039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6" name="Ellipse 2095">
              <a:extLst>
                <a:ext uri="{FF2B5EF4-FFF2-40B4-BE49-F238E27FC236}">
                  <a16:creationId xmlns:a16="http://schemas.microsoft.com/office/drawing/2014/main" id="{1DBA4022-C0EC-766A-CD7A-25A159D88B28}"/>
                </a:ext>
              </a:extLst>
            </p:cNvPr>
            <p:cNvSpPr/>
            <p:nvPr/>
          </p:nvSpPr>
          <p:spPr>
            <a:xfrm>
              <a:off x="-58786200" y="-9252982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7" name="Forme libre 2096">
              <a:extLst>
                <a:ext uri="{FF2B5EF4-FFF2-40B4-BE49-F238E27FC236}">
                  <a16:creationId xmlns:a16="http://schemas.microsoft.com/office/drawing/2014/main" id="{31179E5A-10EF-C1DD-6F2C-6AEEB0A07BCD}"/>
                </a:ext>
              </a:extLst>
            </p:cNvPr>
            <p:cNvSpPr/>
            <p:nvPr/>
          </p:nvSpPr>
          <p:spPr>
            <a:xfrm>
              <a:off x="-58334457" y="-5986661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9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2" y="24384"/>
                    <a:pt x="17272" y="49841"/>
                    <a:pt x="4463" y="29299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8" name="Forme libre 2097">
              <a:extLst>
                <a:ext uri="{FF2B5EF4-FFF2-40B4-BE49-F238E27FC236}">
                  <a16:creationId xmlns:a16="http://schemas.microsoft.com/office/drawing/2014/main" id="{12A7B64D-BB16-2518-EA71-911D3C4D645D}"/>
                </a:ext>
              </a:extLst>
            </p:cNvPr>
            <p:cNvSpPr/>
            <p:nvPr/>
          </p:nvSpPr>
          <p:spPr>
            <a:xfrm>
              <a:off x="-59239618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9" name="Forme libre 2098">
              <a:extLst>
                <a:ext uri="{FF2B5EF4-FFF2-40B4-BE49-F238E27FC236}">
                  <a16:creationId xmlns:a16="http://schemas.microsoft.com/office/drawing/2014/main" id="{CA5C547F-F1FA-21A6-7499-8F1B7BB991C3}"/>
                </a:ext>
              </a:extLst>
            </p:cNvPr>
            <p:cNvSpPr/>
            <p:nvPr/>
          </p:nvSpPr>
          <p:spPr>
            <a:xfrm>
              <a:off x="-58787037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0" name="Forme libre 2099">
              <a:extLst>
                <a:ext uri="{FF2B5EF4-FFF2-40B4-BE49-F238E27FC236}">
                  <a16:creationId xmlns:a16="http://schemas.microsoft.com/office/drawing/2014/main" id="{6DA4BC15-90D4-99E3-3DEF-7D5C16DBB5D8}"/>
                </a:ext>
              </a:extLst>
            </p:cNvPr>
            <p:cNvSpPr/>
            <p:nvPr/>
          </p:nvSpPr>
          <p:spPr>
            <a:xfrm>
              <a:off x="-58334457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2" y="24384"/>
                    <a:pt x="17272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1" name="Forme libre 2100">
              <a:extLst>
                <a:ext uri="{FF2B5EF4-FFF2-40B4-BE49-F238E27FC236}">
                  <a16:creationId xmlns:a16="http://schemas.microsoft.com/office/drawing/2014/main" id="{2A25C87C-BA59-F349-92E0-9D33D59EAF8D}"/>
                </a:ext>
              </a:extLst>
            </p:cNvPr>
            <p:cNvSpPr/>
            <p:nvPr/>
          </p:nvSpPr>
          <p:spPr>
            <a:xfrm>
              <a:off x="-57881877" y="-7946036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1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2" name="Ellipse 2101">
              <a:extLst>
                <a:ext uri="{FF2B5EF4-FFF2-40B4-BE49-F238E27FC236}">
                  <a16:creationId xmlns:a16="http://schemas.microsoft.com/office/drawing/2014/main" id="{686D1880-4A06-2FB4-7379-FD59705B1D10}"/>
                </a:ext>
              </a:extLst>
            </p:cNvPr>
            <p:cNvSpPr/>
            <p:nvPr/>
          </p:nvSpPr>
          <p:spPr>
            <a:xfrm>
              <a:off x="-58333619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3" name="Ellipse 2102">
              <a:extLst>
                <a:ext uri="{FF2B5EF4-FFF2-40B4-BE49-F238E27FC236}">
                  <a16:creationId xmlns:a16="http://schemas.microsoft.com/office/drawing/2014/main" id="{01079E17-013E-FD77-A731-4D6F0769B565}"/>
                </a:ext>
              </a:extLst>
            </p:cNvPr>
            <p:cNvSpPr/>
            <p:nvPr/>
          </p:nvSpPr>
          <p:spPr>
            <a:xfrm>
              <a:off x="-59238780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4" name="Ellipse 2103">
              <a:extLst>
                <a:ext uri="{FF2B5EF4-FFF2-40B4-BE49-F238E27FC236}">
                  <a16:creationId xmlns:a16="http://schemas.microsoft.com/office/drawing/2014/main" id="{F989E752-3346-A7B1-5288-A161D0C5EBD0}"/>
                </a:ext>
              </a:extLst>
            </p:cNvPr>
            <p:cNvSpPr/>
            <p:nvPr/>
          </p:nvSpPr>
          <p:spPr>
            <a:xfrm>
              <a:off x="-62068495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5" name="Ellipse 2104">
              <a:extLst>
                <a:ext uri="{FF2B5EF4-FFF2-40B4-BE49-F238E27FC236}">
                  <a16:creationId xmlns:a16="http://schemas.microsoft.com/office/drawing/2014/main" id="{7B64A401-969C-7999-892E-0F6938C9BB1E}"/>
                </a:ext>
              </a:extLst>
            </p:cNvPr>
            <p:cNvSpPr/>
            <p:nvPr/>
          </p:nvSpPr>
          <p:spPr>
            <a:xfrm>
              <a:off x="-61917206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6" name="Ellipse 2105">
              <a:extLst>
                <a:ext uri="{FF2B5EF4-FFF2-40B4-BE49-F238E27FC236}">
                  <a16:creationId xmlns:a16="http://schemas.microsoft.com/office/drawing/2014/main" id="{BCB71DF1-8EFC-73B7-1DBA-1D555F7B871C}"/>
                </a:ext>
              </a:extLst>
            </p:cNvPr>
            <p:cNvSpPr/>
            <p:nvPr/>
          </p:nvSpPr>
          <p:spPr>
            <a:xfrm>
              <a:off x="-58975111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7" name="Forme libre 2106">
              <a:extLst>
                <a:ext uri="{FF2B5EF4-FFF2-40B4-BE49-F238E27FC236}">
                  <a16:creationId xmlns:a16="http://schemas.microsoft.com/office/drawing/2014/main" id="{9CDF8919-A98C-6C8E-3963-AABDB82AAA80}"/>
                </a:ext>
              </a:extLst>
            </p:cNvPr>
            <p:cNvSpPr/>
            <p:nvPr/>
          </p:nvSpPr>
          <p:spPr>
            <a:xfrm>
              <a:off x="-58899909" y="-5920554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8" name="Ellipse 2107">
              <a:extLst>
                <a:ext uri="{FF2B5EF4-FFF2-40B4-BE49-F238E27FC236}">
                  <a16:creationId xmlns:a16="http://schemas.microsoft.com/office/drawing/2014/main" id="{978C5E21-F1A4-4408-C7C1-CC5D989E144A}"/>
                </a:ext>
              </a:extLst>
            </p:cNvPr>
            <p:cNvSpPr/>
            <p:nvPr/>
          </p:nvSpPr>
          <p:spPr>
            <a:xfrm>
              <a:off x="-6176535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9" name="Ellipse 2108">
              <a:extLst>
                <a:ext uri="{FF2B5EF4-FFF2-40B4-BE49-F238E27FC236}">
                  <a16:creationId xmlns:a16="http://schemas.microsoft.com/office/drawing/2014/main" id="{0B4687EB-47DD-8370-31A0-195228ACA936}"/>
                </a:ext>
              </a:extLst>
            </p:cNvPr>
            <p:cNvSpPr/>
            <p:nvPr/>
          </p:nvSpPr>
          <p:spPr>
            <a:xfrm>
              <a:off x="-58786200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0" name="Forme libre 2109">
              <a:extLst>
                <a:ext uri="{FF2B5EF4-FFF2-40B4-BE49-F238E27FC236}">
                  <a16:creationId xmlns:a16="http://schemas.microsoft.com/office/drawing/2014/main" id="{728A4FCE-8218-1B27-7F70-B276167FCAE1}"/>
                </a:ext>
              </a:extLst>
            </p:cNvPr>
            <p:cNvSpPr/>
            <p:nvPr/>
          </p:nvSpPr>
          <p:spPr>
            <a:xfrm>
              <a:off x="-58667697" y="-5920693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1" name="Ellipse 2110">
              <a:extLst>
                <a:ext uri="{FF2B5EF4-FFF2-40B4-BE49-F238E27FC236}">
                  <a16:creationId xmlns:a16="http://schemas.microsoft.com/office/drawing/2014/main" id="{A880168D-02CE-A1FB-1B90-79A2816D2C4D}"/>
                </a:ext>
              </a:extLst>
            </p:cNvPr>
            <p:cNvSpPr/>
            <p:nvPr/>
          </p:nvSpPr>
          <p:spPr>
            <a:xfrm>
              <a:off x="-58597208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2" name="Ellipse 2111">
              <a:extLst>
                <a:ext uri="{FF2B5EF4-FFF2-40B4-BE49-F238E27FC236}">
                  <a16:creationId xmlns:a16="http://schemas.microsoft.com/office/drawing/2014/main" id="{2E67CB58-48FC-2224-5A94-8847D5067B9B}"/>
                </a:ext>
              </a:extLst>
            </p:cNvPr>
            <p:cNvSpPr/>
            <p:nvPr/>
          </p:nvSpPr>
          <p:spPr>
            <a:xfrm>
              <a:off x="-58522530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3" name="Forme libre 2112">
              <a:extLst>
                <a:ext uri="{FF2B5EF4-FFF2-40B4-BE49-F238E27FC236}">
                  <a16:creationId xmlns:a16="http://schemas.microsoft.com/office/drawing/2014/main" id="{83163BC4-530D-C382-0324-7586A30ABED1}"/>
                </a:ext>
              </a:extLst>
            </p:cNvPr>
            <p:cNvSpPr/>
            <p:nvPr/>
          </p:nvSpPr>
          <p:spPr>
            <a:xfrm>
              <a:off x="-58447329" y="-5920554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4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4" name="Ellipse 2113">
              <a:extLst>
                <a:ext uri="{FF2B5EF4-FFF2-40B4-BE49-F238E27FC236}">
                  <a16:creationId xmlns:a16="http://schemas.microsoft.com/office/drawing/2014/main" id="{504D6AC8-BE3D-8C55-2E5B-AE6FE0223545}"/>
                </a:ext>
              </a:extLst>
            </p:cNvPr>
            <p:cNvSpPr/>
            <p:nvPr/>
          </p:nvSpPr>
          <p:spPr>
            <a:xfrm>
              <a:off x="-61690674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5" name="Ellipse 2114">
              <a:extLst>
                <a:ext uri="{FF2B5EF4-FFF2-40B4-BE49-F238E27FC236}">
                  <a16:creationId xmlns:a16="http://schemas.microsoft.com/office/drawing/2014/main" id="{E8C808D6-21EE-E709-4809-A6030F4E605F}"/>
                </a:ext>
              </a:extLst>
            </p:cNvPr>
            <p:cNvSpPr/>
            <p:nvPr/>
          </p:nvSpPr>
          <p:spPr>
            <a:xfrm>
              <a:off x="-61615915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6" name="Forme libre 2115">
              <a:extLst>
                <a:ext uri="{FF2B5EF4-FFF2-40B4-BE49-F238E27FC236}">
                  <a16:creationId xmlns:a16="http://schemas.microsoft.com/office/drawing/2014/main" id="{554BD45A-5196-C91B-EE6B-7154D7166356}"/>
                </a:ext>
              </a:extLst>
            </p:cNvPr>
            <p:cNvSpPr/>
            <p:nvPr/>
          </p:nvSpPr>
          <p:spPr>
            <a:xfrm>
              <a:off x="-58215117" y="-5920693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7" name="Ellipse 2116">
              <a:extLst>
                <a:ext uri="{FF2B5EF4-FFF2-40B4-BE49-F238E27FC236}">
                  <a16:creationId xmlns:a16="http://schemas.microsoft.com/office/drawing/2014/main" id="{D01A13FD-67E3-B537-0388-8693B127F1C2}"/>
                </a:ext>
              </a:extLst>
            </p:cNvPr>
            <p:cNvSpPr/>
            <p:nvPr/>
          </p:nvSpPr>
          <p:spPr>
            <a:xfrm>
              <a:off x="-58144628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8" name="Ellipse 2117">
              <a:extLst>
                <a:ext uri="{FF2B5EF4-FFF2-40B4-BE49-F238E27FC236}">
                  <a16:creationId xmlns:a16="http://schemas.microsoft.com/office/drawing/2014/main" id="{522F8BA6-3E14-5D98-3156-BC0EC462CA82}"/>
                </a:ext>
              </a:extLst>
            </p:cNvPr>
            <p:cNvSpPr/>
            <p:nvPr/>
          </p:nvSpPr>
          <p:spPr>
            <a:xfrm>
              <a:off x="-58069950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9" name="Forme libre 2118">
              <a:extLst>
                <a:ext uri="{FF2B5EF4-FFF2-40B4-BE49-F238E27FC236}">
                  <a16:creationId xmlns:a16="http://schemas.microsoft.com/office/drawing/2014/main" id="{0D2E2685-D589-610C-4F13-AF7F3FC76874}"/>
                </a:ext>
              </a:extLst>
            </p:cNvPr>
            <p:cNvSpPr/>
            <p:nvPr/>
          </p:nvSpPr>
          <p:spPr>
            <a:xfrm>
              <a:off x="-57994749" y="-5920554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0" name="Ellipse 2119">
              <a:extLst>
                <a:ext uri="{FF2B5EF4-FFF2-40B4-BE49-F238E27FC236}">
                  <a16:creationId xmlns:a16="http://schemas.microsoft.com/office/drawing/2014/main" id="{78486254-50D9-22DC-23D5-8A60050A8442}"/>
                </a:ext>
              </a:extLst>
            </p:cNvPr>
            <p:cNvSpPr/>
            <p:nvPr/>
          </p:nvSpPr>
          <p:spPr>
            <a:xfrm>
              <a:off x="-61464625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1" name="Ellipse 2120">
              <a:extLst>
                <a:ext uri="{FF2B5EF4-FFF2-40B4-BE49-F238E27FC236}">
                  <a16:creationId xmlns:a16="http://schemas.microsoft.com/office/drawing/2014/main" id="{AD4A6311-B0CE-5E66-2EC9-8C8D8076329B}"/>
                </a:ext>
              </a:extLst>
            </p:cNvPr>
            <p:cNvSpPr/>
            <p:nvPr/>
          </p:nvSpPr>
          <p:spPr>
            <a:xfrm>
              <a:off x="-54901806" y="-592151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2" name="Ellipse 2121">
              <a:extLst>
                <a:ext uri="{FF2B5EF4-FFF2-40B4-BE49-F238E27FC236}">
                  <a16:creationId xmlns:a16="http://schemas.microsoft.com/office/drawing/2014/main" id="{F4F52240-7522-4DD3-A687-4543C59BE4E0}"/>
                </a:ext>
              </a:extLst>
            </p:cNvPr>
            <p:cNvSpPr/>
            <p:nvPr/>
          </p:nvSpPr>
          <p:spPr>
            <a:xfrm>
              <a:off x="-59238780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3" name="Ellipse 2122">
              <a:extLst>
                <a:ext uri="{FF2B5EF4-FFF2-40B4-BE49-F238E27FC236}">
                  <a16:creationId xmlns:a16="http://schemas.microsoft.com/office/drawing/2014/main" id="{9282C26D-CCBD-87C7-F643-69C1154D77E5}"/>
                </a:ext>
              </a:extLst>
            </p:cNvPr>
            <p:cNvSpPr/>
            <p:nvPr/>
          </p:nvSpPr>
          <p:spPr>
            <a:xfrm>
              <a:off x="-6131277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4" name="Ellipse 2123">
              <a:extLst>
                <a:ext uri="{FF2B5EF4-FFF2-40B4-BE49-F238E27FC236}">
                  <a16:creationId xmlns:a16="http://schemas.microsoft.com/office/drawing/2014/main" id="{1DD1C0A0-AC5F-3302-DE3C-392C45CF7678}"/>
                </a:ext>
              </a:extLst>
            </p:cNvPr>
            <p:cNvSpPr/>
            <p:nvPr/>
          </p:nvSpPr>
          <p:spPr>
            <a:xfrm>
              <a:off x="-61238013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5" name="Forme libre 2124">
              <a:extLst>
                <a:ext uri="{FF2B5EF4-FFF2-40B4-BE49-F238E27FC236}">
                  <a16:creationId xmlns:a16="http://schemas.microsoft.com/office/drawing/2014/main" id="{0876F17D-067A-7E4B-253C-997CFE7C0F7F}"/>
                </a:ext>
              </a:extLst>
            </p:cNvPr>
            <p:cNvSpPr/>
            <p:nvPr/>
          </p:nvSpPr>
          <p:spPr>
            <a:xfrm>
              <a:off x="-58785298" y="-5856785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6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6" name="Ellipse 2125">
              <a:extLst>
                <a:ext uri="{FF2B5EF4-FFF2-40B4-BE49-F238E27FC236}">
                  <a16:creationId xmlns:a16="http://schemas.microsoft.com/office/drawing/2014/main" id="{EDBD0382-36B5-A7D5-9588-FAAC317D6BD3}"/>
                </a:ext>
              </a:extLst>
            </p:cNvPr>
            <p:cNvSpPr/>
            <p:nvPr/>
          </p:nvSpPr>
          <p:spPr>
            <a:xfrm>
              <a:off x="-61163335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7" name="Ellipse 2126">
              <a:extLst>
                <a:ext uri="{FF2B5EF4-FFF2-40B4-BE49-F238E27FC236}">
                  <a16:creationId xmlns:a16="http://schemas.microsoft.com/office/drawing/2014/main" id="{90D6006E-5BAA-A50E-E76A-F72A094E442C}"/>
                </a:ext>
              </a:extLst>
            </p:cNvPr>
            <p:cNvSpPr/>
            <p:nvPr/>
          </p:nvSpPr>
          <p:spPr>
            <a:xfrm>
              <a:off x="-59691361" y="-677053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8" name="Ellipse 2127">
              <a:extLst>
                <a:ext uri="{FF2B5EF4-FFF2-40B4-BE49-F238E27FC236}">
                  <a16:creationId xmlns:a16="http://schemas.microsoft.com/office/drawing/2014/main" id="{958EF770-2C40-EE5B-680B-C42F42CADC32}"/>
                </a:ext>
              </a:extLst>
            </p:cNvPr>
            <p:cNvSpPr/>
            <p:nvPr/>
          </p:nvSpPr>
          <p:spPr>
            <a:xfrm>
              <a:off x="-61012045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9" name="Ellipse 2128">
              <a:extLst>
                <a:ext uri="{FF2B5EF4-FFF2-40B4-BE49-F238E27FC236}">
                  <a16:creationId xmlns:a16="http://schemas.microsoft.com/office/drawing/2014/main" id="{7BE1F65C-A8BF-A578-8137-7EC54C02F92F}"/>
                </a:ext>
              </a:extLst>
            </p:cNvPr>
            <p:cNvSpPr/>
            <p:nvPr/>
          </p:nvSpPr>
          <p:spPr>
            <a:xfrm>
              <a:off x="-6086019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0" name="Ellipse 2129">
              <a:extLst>
                <a:ext uri="{FF2B5EF4-FFF2-40B4-BE49-F238E27FC236}">
                  <a16:creationId xmlns:a16="http://schemas.microsoft.com/office/drawing/2014/main" id="{257F7FB7-6C5E-2823-AE37-A9CDD68B995E}"/>
                </a:ext>
              </a:extLst>
            </p:cNvPr>
            <p:cNvSpPr/>
            <p:nvPr/>
          </p:nvSpPr>
          <p:spPr>
            <a:xfrm>
              <a:off x="-6078543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1" name="Forme libre 2130">
              <a:extLst>
                <a:ext uri="{FF2B5EF4-FFF2-40B4-BE49-F238E27FC236}">
                  <a16:creationId xmlns:a16="http://schemas.microsoft.com/office/drawing/2014/main" id="{3B2DC3AA-ECD4-C8B3-143B-E233272AA711}"/>
                </a:ext>
              </a:extLst>
            </p:cNvPr>
            <p:cNvSpPr/>
            <p:nvPr/>
          </p:nvSpPr>
          <p:spPr>
            <a:xfrm>
              <a:off x="-58332718" y="-5856785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5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2" name="Ellipse 2131">
              <a:extLst>
                <a:ext uri="{FF2B5EF4-FFF2-40B4-BE49-F238E27FC236}">
                  <a16:creationId xmlns:a16="http://schemas.microsoft.com/office/drawing/2014/main" id="{CA9054FC-6543-D0AE-4760-805619B47550}"/>
                </a:ext>
              </a:extLst>
            </p:cNvPr>
            <p:cNvSpPr/>
            <p:nvPr/>
          </p:nvSpPr>
          <p:spPr>
            <a:xfrm>
              <a:off x="-60710754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3" name="Ellipse 2132">
              <a:extLst>
                <a:ext uri="{FF2B5EF4-FFF2-40B4-BE49-F238E27FC236}">
                  <a16:creationId xmlns:a16="http://schemas.microsoft.com/office/drawing/2014/main" id="{DD6AD209-7B32-791B-42A6-8AFF4B0B6A23}"/>
                </a:ext>
              </a:extLst>
            </p:cNvPr>
            <p:cNvSpPr/>
            <p:nvPr/>
          </p:nvSpPr>
          <p:spPr>
            <a:xfrm>
              <a:off x="-60559464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4" name="Ellipse 2133">
              <a:extLst>
                <a:ext uri="{FF2B5EF4-FFF2-40B4-BE49-F238E27FC236}">
                  <a16:creationId xmlns:a16="http://schemas.microsoft.com/office/drawing/2014/main" id="{7B4A8895-2EBF-ADD4-9015-31FE0C217B70}"/>
                </a:ext>
              </a:extLst>
            </p:cNvPr>
            <p:cNvSpPr/>
            <p:nvPr/>
          </p:nvSpPr>
          <p:spPr>
            <a:xfrm>
              <a:off x="-6040761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5" name="Ellipse 2134">
              <a:extLst>
                <a:ext uri="{FF2B5EF4-FFF2-40B4-BE49-F238E27FC236}">
                  <a16:creationId xmlns:a16="http://schemas.microsoft.com/office/drawing/2014/main" id="{D2D6B0FD-18E1-E16E-796C-97322484A8F8}"/>
                </a:ext>
              </a:extLst>
            </p:cNvPr>
            <p:cNvSpPr/>
            <p:nvPr/>
          </p:nvSpPr>
          <p:spPr>
            <a:xfrm>
              <a:off x="-6033285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6" name="Forme libre 2135">
              <a:extLst>
                <a:ext uri="{FF2B5EF4-FFF2-40B4-BE49-F238E27FC236}">
                  <a16:creationId xmlns:a16="http://schemas.microsoft.com/office/drawing/2014/main" id="{056E4F23-8CFC-4E76-A33F-2DF92F99DEC7}"/>
                </a:ext>
              </a:extLst>
            </p:cNvPr>
            <p:cNvSpPr/>
            <p:nvPr/>
          </p:nvSpPr>
          <p:spPr>
            <a:xfrm>
              <a:off x="-60258916" y="-7881699"/>
              <a:ext cx="37945" cy="36825"/>
            </a:xfrm>
            <a:custGeom>
              <a:avLst/>
              <a:gdLst>
                <a:gd name="csX0" fmla="*/ 32724 w 37945"/>
                <a:gd name="csY0" fmla="*/ 2986 h 36825"/>
                <a:gd name="csX1" fmla="*/ 8476 w 37945"/>
                <a:gd name="csY1" fmla="*/ 33518 h 36825"/>
                <a:gd name="csX2" fmla="*/ 32724 w 37945"/>
                <a:gd name="csY2" fmla="*/ 2986 h 368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45" h="36825">
                  <a:moveTo>
                    <a:pt x="32724" y="2986"/>
                  </a:moveTo>
                  <a:cubicBezTo>
                    <a:pt x="45775" y="11445"/>
                    <a:pt x="33127" y="47858"/>
                    <a:pt x="8476" y="33518"/>
                  </a:cubicBezTo>
                  <a:cubicBezTo>
                    <a:pt x="-14081" y="20387"/>
                    <a:pt x="13390" y="-9501"/>
                    <a:pt x="32724" y="2986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7" name="Ellipse 2136">
              <a:extLst>
                <a:ext uri="{FF2B5EF4-FFF2-40B4-BE49-F238E27FC236}">
                  <a16:creationId xmlns:a16="http://schemas.microsoft.com/office/drawing/2014/main" id="{A28EE686-B69F-720E-2DF8-3FCE81648EB5}"/>
                </a:ext>
              </a:extLst>
            </p:cNvPr>
            <p:cNvSpPr/>
            <p:nvPr/>
          </p:nvSpPr>
          <p:spPr>
            <a:xfrm>
              <a:off x="-60106803" y="-7881210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8" name="Ellipse 2137">
              <a:extLst>
                <a:ext uri="{FF2B5EF4-FFF2-40B4-BE49-F238E27FC236}">
                  <a16:creationId xmlns:a16="http://schemas.microsoft.com/office/drawing/2014/main" id="{B7310D81-948E-F964-076E-796CE999EF3E}"/>
                </a:ext>
              </a:extLst>
            </p:cNvPr>
            <p:cNvSpPr/>
            <p:nvPr/>
          </p:nvSpPr>
          <p:spPr>
            <a:xfrm>
              <a:off x="-54712251" y="-5856502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9" name="Forme libre 2138">
              <a:extLst>
                <a:ext uri="{FF2B5EF4-FFF2-40B4-BE49-F238E27FC236}">
                  <a16:creationId xmlns:a16="http://schemas.microsoft.com/office/drawing/2014/main" id="{4EF449D1-4393-6C42-9BAC-18BC018CDE9E}"/>
                </a:ext>
              </a:extLst>
            </p:cNvPr>
            <p:cNvSpPr/>
            <p:nvPr/>
          </p:nvSpPr>
          <p:spPr>
            <a:xfrm>
              <a:off x="-60025520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0" name="Ellipse 2139">
              <a:extLst>
                <a:ext uri="{FF2B5EF4-FFF2-40B4-BE49-F238E27FC236}">
                  <a16:creationId xmlns:a16="http://schemas.microsoft.com/office/drawing/2014/main" id="{690FC872-3213-F32D-CE88-7AC342CF9B74}"/>
                </a:ext>
              </a:extLst>
            </p:cNvPr>
            <p:cNvSpPr/>
            <p:nvPr/>
          </p:nvSpPr>
          <p:spPr>
            <a:xfrm>
              <a:off x="-58786200" y="-87299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1" name="Ellipse 2140">
              <a:extLst>
                <a:ext uri="{FF2B5EF4-FFF2-40B4-BE49-F238E27FC236}">
                  <a16:creationId xmlns:a16="http://schemas.microsoft.com/office/drawing/2014/main" id="{1D190220-B124-3A10-3763-7125157A6E17}"/>
                </a:ext>
              </a:extLst>
            </p:cNvPr>
            <p:cNvSpPr/>
            <p:nvPr/>
          </p:nvSpPr>
          <p:spPr>
            <a:xfrm>
              <a:off x="-5995503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2" name="Ellipse 2141">
              <a:extLst>
                <a:ext uri="{FF2B5EF4-FFF2-40B4-BE49-F238E27FC236}">
                  <a16:creationId xmlns:a16="http://schemas.microsoft.com/office/drawing/2014/main" id="{55265F18-CA5C-3FF1-FE65-2CA96A14009A}"/>
                </a:ext>
              </a:extLst>
            </p:cNvPr>
            <p:cNvSpPr/>
            <p:nvPr/>
          </p:nvSpPr>
          <p:spPr>
            <a:xfrm>
              <a:off x="-59691361" y="-87299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3" name="Ellipse 2142">
              <a:extLst>
                <a:ext uri="{FF2B5EF4-FFF2-40B4-BE49-F238E27FC236}">
                  <a16:creationId xmlns:a16="http://schemas.microsoft.com/office/drawing/2014/main" id="{B11D91FE-CC82-15C1-B424-FEAAFDC3C0C4}"/>
                </a:ext>
              </a:extLst>
            </p:cNvPr>
            <p:cNvSpPr/>
            <p:nvPr/>
          </p:nvSpPr>
          <p:spPr>
            <a:xfrm>
              <a:off x="-59880272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4" name="Ellipse 2143">
              <a:extLst>
                <a:ext uri="{FF2B5EF4-FFF2-40B4-BE49-F238E27FC236}">
                  <a16:creationId xmlns:a16="http://schemas.microsoft.com/office/drawing/2014/main" id="{21971CD8-9B18-D6B3-F030-2B52DC13F251}"/>
                </a:ext>
              </a:extLst>
            </p:cNvPr>
            <p:cNvSpPr/>
            <p:nvPr/>
          </p:nvSpPr>
          <p:spPr>
            <a:xfrm>
              <a:off x="-59691361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5" name="Forme libre 2144">
              <a:extLst>
                <a:ext uri="{FF2B5EF4-FFF2-40B4-BE49-F238E27FC236}">
                  <a16:creationId xmlns:a16="http://schemas.microsoft.com/office/drawing/2014/main" id="{69415B37-52AD-02D0-4C5A-23E9CA85E78E}"/>
                </a:ext>
              </a:extLst>
            </p:cNvPr>
            <p:cNvSpPr/>
            <p:nvPr/>
          </p:nvSpPr>
          <p:spPr>
            <a:xfrm>
              <a:off x="-59572939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6" name="Ellipse 2145">
              <a:extLst>
                <a:ext uri="{FF2B5EF4-FFF2-40B4-BE49-F238E27FC236}">
                  <a16:creationId xmlns:a16="http://schemas.microsoft.com/office/drawing/2014/main" id="{226901B3-DCBC-3A25-865F-9B8F2BCA9F22}"/>
                </a:ext>
              </a:extLst>
            </p:cNvPr>
            <p:cNvSpPr/>
            <p:nvPr/>
          </p:nvSpPr>
          <p:spPr>
            <a:xfrm>
              <a:off x="-5950245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7" name="Ellipse 2146">
              <a:extLst>
                <a:ext uri="{FF2B5EF4-FFF2-40B4-BE49-F238E27FC236}">
                  <a16:creationId xmlns:a16="http://schemas.microsoft.com/office/drawing/2014/main" id="{1DB3DF7D-79D5-EDE9-93C3-681660F67877}"/>
                </a:ext>
              </a:extLst>
            </p:cNvPr>
            <p:cNvSpPr/>
            <p:nvPr/>
          </p:nvSpPr>
          <p:spPr>
            <a:xfrm>
              <a:off x="-5942769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8" name="Forme libre 2147">
              <a:extLst>
                <a:ext uri="{FF2B5EF4-FFF2-40B4-BE49-F238E27FC236}">
                  <a16:creationId xmlns:a16="http://schemas.microsoft.com/office/drawing/2014/main" id="{A1B587E1-0C21-0D46-D0C6-26C9C6F87DD1}"/>
                </a:ext>
              </a:extLst>
            </p:cNvPr>
            <p:cNvSpPr/>
            <p:nvPr/>
          </p:nvSpPr>
          <p:spPr>
            <a:xfrm>
              <a:off x="-59352490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9" name="Forme libre 2148">
              <a:extLst>
                <a:ext uri="{FF2B5EF4-FFF2-40B4-BE49-F238E27FC236}">
                  <a16:creationId xmlns:a16="http://schemas.microsoft.com/office/drawing/2014/main" id="{D8625AA2-1EF2-F614-162E-BA0893F4B8FD}"/>
                </a:ext>
              </a:extLst>
            </p:cNvPr>
            <p:cNvSpPr/>
            <p:nvPr/>
          </p:nvSpPr>
          <p:spPr>
            <a:xfrm>
              <a:off x="-59120278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0" name="Ellipse 2149">
              <a:extLst>
                <a:ext uri="{FF2B5EF4-FFF2-40B4-BE49-F238E27FC236}">
                  <a16:creationId xmlns:a16="http://schemas.microsoft.com/office/drawing/2014/main" id="{11E623A1-FEF3-3298-31BA-6FB03C8006C4}"/>
                </a:ext>
              </a:extLst>
            </p:cNvPr>
            <p:cNvSpPr/>
            <p:nvPr/>
          </p:nvSpPr>
          <p:spPr>
            <a:xfrm>
              <a:off x="-54750275" y="-579084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1" name="Ellipse 2150">
              <a:extLst>
                <a:ext uri="{FF2B5EF4-FFF2-40B4-BE49-F238E27FC236}">
                  <a16:creationId xmlns:a16="http://schemas.microsoft.com/office/drawing/2014/main" id="{7E5BD76F-1DD4-C95D-BDE4-D895E5A24A5D}"/>
                </a:ext>
              </a:extLst>
            </p:cNvPr>
            <p:cNvSpPr/>
            <p:nvPr/>
          </p:nvSpPr>
          <p:spPr>
            <a:xfrm>
              <a:off x="-59049869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2" name="Ellipse 2151">
              <a:extLst>
                <a:ext uri="{FF2B5EF4-FFF2-40B4-BE49-F238E27FC236}">
                  <a16:creationId xmlns:a16="http://schemas.microsoft.com/office/drawing/2014/main" id="{AFC944B0-C6A2-998A-DD2B-5F7B3D41831A}"/>
                </a:ext>
              </a:extLst>
            </p:cNvPr>
            <p:cNvSpPr/>
            <p:nvPr/>
          </p:nvSpPr>
          <p:spPr>
            <a:xfrm>
              <a:off x="-58975111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3" name="Forme libre 2152">
              <a:extLst>
                <a:ext uri="{FF2B5EF4-FFF2-40B4-BE49-F238E27FC236}">
                  <a16:creationId xmlns:a16="http://schemas.microsoft.com/office/drawing/2014/main" id="{25243E92-F786-6CFB-CBF3-56D3D1CE5013}"/>
                </a:ext>
              </a:extLst>
            </p:cNvPr>
            <p:cNvSpPr/>
            <p:nvPr/>
          </p:nvSpPr>
          <p:spPr>
            <a:xfrm>
              <a:off x="-58334457" y="-5725165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9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2" y="24384"/>
                    <a:pt x="17272" y="49841"/>
                    <a:pt x="4463" y="29299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4" name="Forme libre 2153">
              <a:extLst>
                <a:ext uri="{FF2B5EF4-FFF2-40B4-BE49-F238E27FC236}">
                  <a16:creationId xmlns:a16="http://schemas.microsoft.com/office/drawing/2014/main" id="{B8EF86C1-5BEB-AFC4-6691-811B9F76B5F8}"/>
                </a:ext>
              </a:extLst>
            </p:cNvPr>
            <p:cNvSpPr/>
            <p:nvPr/>
          </p:nvSpPr>
          <p:spPr>
            <a:xfrm>
              <a:off x="-58899909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5" name="Forme libre 2154">
              <a:extLst>
                <a:ext uri="{FF2B5EF4-FFF2-40B4-BE49-F238E27FC236}">
                  <a16:creationId xmlns:a16="http://schemas.microsoft.com/office/drawing/2014/main" id="{B0BF5B20-8A73-866C-7D01-1D62F6CAB591}"/>
                </a:ext>
              </a:extLst>
            </p:cNvPr>
            <p:cNvSpPr/>
            <p:nvPr/>
          </p:nvSpPr>
          <p:spPr>
            <a:xfrm>
              <a:off x="-58667697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6" name="Ellipse 2155">
              <a:extLst>
                <a:ext uri="{FF2B5EF4-FFF2-40B4-BE49-F238E27FC236}">
                  <a16:creationId xmlns:a16="http://schemas.microsoft.com/office/drawing/2014/main" id="{05B6AC04-4B96-4DF8-76B9-B9CE2E5E0818}"/>
                </a:ext>
              </a:extLst>
            </p:cNvPr>
            <p:cNvSpPr/>
            <p:nvPr/>
          </p:nvSpPr>
          <p:spPr>
            <a:xfrm>
              <a:off x="-58597208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7" name="Ellipse 2156">
              <a:extLst>
                <a:ext uri="{FF2B5EF4-FFF2-40B4-BE49-F238E27FC236}">
                  <a16:creationId xmlns:a16="http://schemas.microsoft.com/office/drawing/2014/main" id="{ACFE9C7A-E93D-4B9A-4602-87FFF9A0D482}"/>
                </a:ext>
              </a:extLst>
            </p:cNvPr>
            <p:cNvSpPr/>
            <p:nvPr/>
          </p:nvSpPr>
          <p:spPr>
            <a:xfrm>
              <a:off x="-5852253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8" name="Forme libre 2157">
              <a:extLst>
                <a:ext uri="{FF2B5EF4-FFF2-40B4-BE49-F238E27FC236}">
                  <a16:creationId xmlns:a16="http://schemas.microsoft.com/office/drawing/2014/main" id="{7ECCC117-3E73-29D9-D7D7-8126B38B37E6}"/>
                </a:ext>
              </a:extLst>
            </p:cNvPr>
            <p:cNvSpPr/>
            <p:nvPr/>
          </p:nvSpPr>
          <p:spPr>
            <a:xfrm>
              <a:off x="-58447329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4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9" name="Forme libre 2158">
              <a:extLst>
                <a:ext uri="{FF2B5EF4-FFF2-40B4-BE49-F238E27FC236}">
                  <a16:creationId xmlns:a16="http://schemas.microsoft.com/office/drawing/2014/main" id="{6C24F3D7-756A-85FD-6594-C78A777D72BD}"/>
                </a:ext>
              </a:extLst>
            </p:cNvPr>
            <p:cNvSpPr/>
            <p:nvPr/>
          </p:nvSpPr>
          <p:spPr>
            <a:xfrm>
              <a:off x="-58215117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0" name="Ellipse 2159">
              <a:extLst>
                <a:ext uri="{FF2B5EF4-FFF2-40B4-BE49-F238E27FC236}">
                  <a16:creationId xmlns:a16="http://schemas.microsoft.com/office/drawing/2014/main" id="{E182FCAE-D9BA-5DC1-B09F-1BB2A3DD1FD4}"/>
                </a:ext>
              </a:extLst>
            </p:cNvPr>
            <p:cNvSpPr/>
            <p:nvPr/>
          </p:nvSpPr>
          <p:spPr>
            <a:xfrm>
              <a:off x="-58144628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1" name="Ellipse 2160">
              <a:extLst>
                <a:ext uri="{FF2B5EF4-FFF2-40B4-BE49-F238E27FC236}">
                  <a16:creationId xmlns:a16="http://schemas.microsoft.com/office/drawing/2014/main" id="{7745A36A-8EAF-AE10-3CB7-48F6D23EA56E}"/>
                </a:ext>
              </a:extLst>
            </p:cNvPr>
            <p:cNvSpPr/>
            <p:nvPr/>
          </p:nvSpPr>
          <p:spPr>
            <a:xfrm>
              <a:off x="-58069950" y="-788088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2" name="Forme libre 2161">
              <a:extLst>
                <a:ext uri="{FF2B5EF4-FFF2-40B4-BE49-F238E27FC236}">
                  <a16:creationId xmlns:a16="http://schemas.microsoft.com/office/drawing/2014/main" id="{1E5259D8-3C0B-3C36-1FB0-108715DD220F}"/>
                </a:ext>
              </a:extLst>
            </p:cNvPr>
            <p:cNvSpPr/>
            <p:nvPr/>
          </p:nvSpPr>
          <p:spPr>
            <a:xfrm>
              <a:off x="-57994749" y="-7879928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3" name="Forme libre 2162">
              <a:extLst>
                <a:ext uri="{FF2B5EF4-FFF2-40B4-BE49-F238E27FC236}">
                  <a16:creationId xmlns:a16="http://schemas.microsoft.com/office/drawing/2014/main" id="{860213B0-F3EB-7C41-EDB4-E19423EE1C45}"/>
                </a:ext>
              </a:extLst>
            </p:cNvPr>
            <p:cNvSpPr/>
            <p:nvPr/>
          </p:nvSpPr>
          <p:spPr>
            <a:xfrm>
              <a:off x="-57762537" y="-7880067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6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4" name="Ellipse 2163">
              <a:extLst>
                <a:ext uri="{FF2B5EF4-FFF2-40B4-BE49-F238E27FC236}">
                  <a16:creationId xmlns:a16="http://schemas.microsoft.com/office/drawing/2014/main" id="{8D62F957-F82E-C687-F986-A7C7439CE931}"/>
                </a:ext>
              </a:extLst>
            </p:cNvPr>
            <p:cNvSpPr/>
            <p:nvPr/>
          </p:nvSpPr>
          <p:spPr>
            <a:xfrm>
              <a:off x="-54750517" y="-566025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5" name="Ellipse 2164">
              <a:extLst>
                <a:ext uri="{FF2B5EF4-FFF2-40B4-BE49-F238E27FC236}">
                  <a16:creationId xmlns:a16="http://schemas.microsoft.com/office/drawing/2014/main" id="{C76ED6AD-885B-A366-8BA8-67BF5D55E449}"/>
                </a:ext>
              </a:extLst>
            </p:cNvPr>
            <p:cNvSpPr/>
            <p:nvPr/>
          </p:nvSpPr>
          <p:spPr>
            <a:xfrm>
              <a:off x="-60105998" y="-6836189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6" name="Forme libre 2165">
              <a:extLst>
                <a:ext uri="{FF2B5EF4-FFF2-40B4-BE49-F238E27FC236}">
                  <a16:creationId xmlns:a16="http://schemas.microsoft.com/office/drawing/2014/main" id="{3D721734-3224-ED95-F9BB-F3CFBA4A2B2A}"/>
                </a:ext>
              </a:extLst>
            </p:cNvPr>
            <p:cNvSpPr/>
            <p:nvPr/>
          </p:nvSpPr>
          <p:spPr>
            <a:xfrm>
              <a:off x="-59692177" y="-7817296"/>
              <a:ext cx="36836" cy="37898"/>
            </a:xfrm>
            <a:custGeom>
              <a:avLst/>
              <a:gdLst>
                <a:gd name="csX0" fmla="*/ 2991 w 36836"/>
                <a:gd name="csY0" fmla="*/ 32677 h 37898"/>
                <a:gd name="csX1" fmla="*/ 33524 w 36836"/>
                <a:gd name="csY1" fmla="*/ 8429 h 37898"/>
                <a:gd name="csX2" fmla="*/ 2991 w 36836"/>
                <a:gd name="csY2" fmla="*/ 32677 h 3789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6836" h="37898">
                  <a:moveTo>
                    <a:pt x="2991" y="32677"/>
                  </a:moveTo>
                  <a:cubicBezTo>
                    <a:pt x="-9495" y="13423"/>
                    <a:pt x="20312" y="-14048"/>
                    <a:pt x="33524" y="8429"/>
                  </a:cubicBezTo>
                  <a:cubicBezTo>
                    <a:pt x="47863" y="33080"/>
                    <a:pt x="11531" y="45728"/>
                    <a:pt x="2991" y="32677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7" name="Ellipse 2166">
              <a:extLst>
                <a:ext uri="{FF2B5EF4-FFF2-40B4-BE49-F238E27FC236}">
                  <a16:creationId xmlns:a16="http://schemas.microsoft.com/office/drawing/2014/main" id="{BB548467-0DF0-05C4-0D50-1E882F01D68C}"/>
                </a:ext>
              </a:extLst>
            </p:cNvPr>
            <p:cNvSpPr/>
            <p:nvPr/>
          </p:nvSpPr>
          <p:spPr>
            <a:xfrm>
              <a:off x="-58485151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8" name="Ellipse 2167">
              <a:extLst>
                <a:ext uri="{FF2B5EF4-FFF2-40B4-BE49-F238E27FC236}">
                  <a16:creationId xmlns:a16="http://schemas.microsoft.com/office/drawing/2014/main" id="{C1D59C63-54E5-9F49-CD3D-434641668A91}"/>
                </a:ext>
              </a:extLst>
            </p:cNvPr>
            <p:cNvSpPr/>
            <p:nvPr/>
          </p:nvSpPr>
          <p:spPr>
            <a:xfrm>
              <a:off x="-57881039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9" name="Ellipse 2168">
              <a:extLst>
                <a:ext uri="{FF2B5EF4-FFF2-40B4-BE49-F238E27FC236}">
                  <a16:creationId xmlns:a16="http://schemas.microsoft.com/office/drawing/2014/main" id="{97047972-BE30-1521-D185-7A334C79D151}"/>
                </a:ext>
              </a:extLst>
            </p:cNvPr>
            <p:cNvSpPr/>
            <p:nvPr/>
          </p:nvSpPr>
          <p:spPr>
            <a:xfrm>
              <a:off x="-60558578" y="-6836189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0" name="Ellipse 2169">
              <a:extLst>
                <a:ext uri="{FF2B5EF4-FFF2-40B4-BE49-F238E27FC236}">
                  <a16:creationId xmlns:a16="http://schemas.microsoft.com/office/drawing/2014/main" id="{4B9F56CD-2817-D5A2-AC2D-6E3DF913F8E2}"/>
                </a:ext>
              </a:extLst>
            </p:cNvPr>
            <p:cNvSpPr/>
            <p:nvPr/>
          </p:nvSpPr>
          <p:spPr>
            <a:xfrm>
              <a:off x="-58559910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1" name="Ellipse 2170">
              <a:extLst>
                <a:ext uri="{FF2B5EF4-FFF2-40B4-BE49-F238E27FC236}">
                  <a16:creationId xmlns:a16="http://schemas.microsoft.com/office/drawing/2014/main" id="{B01A0B29-0389-15CE-F381-980F8CBC48CB}"/>
                </a:ext>
              </a:extLst>
            </p:cNvPr>
            <p:cNvSpPr/>
            <p:nvPr/>
          </p:nvSpPr>
          <p:spPr>
            <a:xfrm>
              <a:off x="-58634588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2" name="Ellipse 2171">
              <a:extLst>
                <a:ext uri="{FF2B5EF4-FFF2-40B4-BE49-F238E27FC236}">
                  <a16:creationId xmlns:a16="http://schemas.microsoft.com/office/drawing/2014/main" id="{687BC325-02C2-73F3-2FA8-8224C815E3A8}"/>
                </a:ext>
              </a:extLst>
            </p:cNvPr>
            <p:cNvSpPr/>
            <p:nvPr/>
          </p:nvSpPr>
          <p:spPr>
            <a:xfrm>
              <a:off x="-54750275" y="-5529268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3" name="Ellipse 2172">
              <a:extLst>
                <a:ext uri="{FF2B5EF4-FFF2-40B4-BE49-F238E27FC236}">
                  <a16:creationId xmlns:a16="http://schemas.microsoft.com/office/drawing/2014/main" id="{50AD536C-1921-C0E9-C928-55B4B3167E6F}"/>
                </a:ext>
              </a:extLst>
            </p:cNvPr>
            <p:cNvSpPr/>
            <p:nvPr/>
          </p:nvSpPr>
          <p:spPr>
            <a:xfrm>
              <a:off x="-61916964" y="-722714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4" name="Forme libre 2173">
              <a:extLst>
                <a:ext uri="{FF2B5EF4-FFF2-40B4-BE49-F238E27FC236}">
                  <a16:creationId xmlns:a16="http://schemas.microsoft.com/office/drawing/2014/main" id="{2FA6FBA6-1B76-7E6A-93BA-CF090627F307}"/>
                </a:ext>
              </a:extLst>
            </p:cNvPr>
            <p:cNvSpPr/>
            <p:nvPr/>
          </p:nvSpPr>
          <p:spPr>
            <a:xfrm>
              <a:off x="-58332718" y="-7816159"/>
              <a:ext cx="34389" cy="31539"/>
            </a:xfrm>
            <a:custGeom>
              <a:avLst/>
              <a:gdLst>
                <a:gd name="csX0" fmla="*/ 33174 w 34389"/>
                <a:gd name="csY0" fmla="*/ 31540 h 31539"/>
                <a:gd name="csX1" fmla="*/ 1273 w 34389"/>
                <a:gd name="csY1" fmla="*/ 31540 h 31539"/>
                <a:gd name="csX2" fmla="*/ 33174 w 34389"/>
                <a:gd name="csY2" fmla="*/ 31540 h 315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4389" h="31539">
                  <a:moveTo>
                    <a:pt x="33174" y="31540"/>
                  </a:moveTo>
                  <a:lnTo>
                    <a:pt x="1273" y="31540"/>
                  </a:lnTo>
                  <a:cubicBezTo>
                    <a:pt x="-8635" y="-10190"/>
                    <a:pt x="42842" y="-10835"/>
                    <a:pt x="33174" y="3154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5" name="Ellipse 2174">
              <a:extLst>
                <a:ext uri="{FF2B5EF4-FFF2-40B4-BE49-F238E27FC236}">
                  <a16:creationId xmlns:a16="http://schemas.microsoft.com/office/drawing/2014/main" id="{01BFCA5A-6BFE-F490-E0D5-927AD66E61CF}"/>
                </a:ext>
              </a:extLst>
            </p:cNvPr>
            <p:cNvSpPr/>
            <p:nvPr/>
          </p:nvSpPr>
          <p:spPr>
            <a:xfrm>
              <a:off x="-58786442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6" name="Ellipse 2175">
              <a:extLst>
                <a:ext uri="{FF2B5EF4-FFF2-40B4-BE49-F238E27FC236}">
                  <a16:creationId xmlns:a16="http://schemas.microsoft.com/office/drawing/2014/main" id="{5B3C31B4-5AFD-3D40-6FED-C3267D5994E4}"/>
                </a:ext>
              </a:extLst>
            </p:cNvPr>
            <p:cNvSpPr/>
            <p:nvPr/>
          </p:nvSpPr>
          <p:spPr>
            <a:xfrm>
              <a:off x="-61464384" y="-722714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7" name="Ellipse 2176">
              <a:extLst>
                <a:ext uri="{FF2B5EF4-FFF2-40B4-BE49-F238E27FC236}">
                  <a16:creationId xmlns:a16="http://schemas.microsoft.com/office/drawing/2014/main" id="{C0830941-E32D-AA0C-C6FC-F5E6EDD3AEAE}"/>
                </a:ext>
              </a:extLst>
            </p:cNvPr>
            <p:cNvSpPr/>
            <p:nvPr/>
          </p:nvSpPr>
          <p:spPr>
            <a:xfrm>
              <a:off x="-61916964" y="-775022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8" name="Ellipse 2177">
              <a:extLst>
                <a:ext uri="{FF2B5EF4-FFF2-40B4-BE49-F238E27FC236}">
                  <a16:creationId xmlns:a16="http://schemas.microsoft.com/office/drawing/2014/main" id="{08D34CDD-B50E-A1B0-66A3-D5FF8BF75A00}"/>
                </a:ext>
              </a:extLst>
            </p:cNvPr>
            <p:cNvSpPr/>
            <p:nvPr/>
          </p:nvSpPr>
          <p:spPr>
            <a:xfrm>
              <a:off x="-61464384" y="-775022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9" name="Ellipse 2178">
              <a:extLst>
                <a:ext uri="{FF2B5EF4-FFF2-40B4-BE49-F238E27FC236}">
                  <a16:creationId xmlns:a16="http://schemas.microsoft.com/office/drawing/2014/main" id="{071FC005-FB90-14C8-12BD-A842840A1B6E}"/>
                </a:ext>
              </a:extLst>
            </p:cNvPr>
            <p:cNvSpPr/>
            <p:nvPr/>
          </p:nvSpPr>
          <p:spPr>
            <a:xfrm>
              <a:off x="-58786200" y="-729360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0" name="Ellipse 2179">
              <a:extLst>
                <a:ext uri="{FF2B5EF4-FFF2-40B4-BE49-F238E27FC236}">
                  <a16:creationId xmlns:a16="http://schemas.microsoft.com/office/drawing/2014/main" id="{261CD38A-75A4-6783-7DE1-67FB0DDF7EC5}"/>
                </a:ext>
              </a:extLst>
            </p:cNvPr>
            <p:cNvSpPr/>
            <p:nvPr/>
          </p:nvSpPr>
          <p:spPr>
            <a:xfrm>
              <a:off x="-59691602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1" name="Ellipse 2180">
              <a:extLst>
                <a:ext uri="{FF2B5EF4-FFF2-40B4-BE49-F238E27FC236}">
                  <a16:creationId xmlns:a16="http://schemas.microsoft.com/office/drawing/2014/main" id="{A795C6F3-180E-1418-50F4-3EC1F64AE42D}"/>
                </a:ext>
              </a:extLst>
            </p:cNvPr>
            <p:cNvSpPr/>
            <p:nvPr/>
          </p:nvSpPr>
          <p:spPr>
            <a:xfrm>
              <a:off x="-61464384" y="-748864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2" name="Ellipse 2181">
              <a:extLst>
                <a:ext uri="{FF2B5EF4-FFF2-40B4-BE49-F238E27FC236}">
                  <a16:creationId xmlns:a16="http://schemas.microsoft.com/office/drawing/2014/main" id="{A6D7B884-0D33-E22C-DA9A-F9CEBC7AB831}"/>
                </a:ext>
              </a:extLst>
            </p:cNvPr>
            <p:cNvSpPr/>
            <p:nvPr/>
          </p:nvSpPr>
          <p:spPr>
            <a:xfrm>
              <a:off x="-5757991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3" name="Ellipse 2182">
              <a:extLst>
                <a:ext uri="{FF2B5EF4-FFF2-40B4-BE49-F238E27FC236}">
                  <a16:creationId xmlns:a16="http://schemas.microsoft.com/office/drawing/2014/main" id="{D8F2A55B-92EF-A00A-DCD7-2B2753BEF27E}"/>
                </a:ext>
              </a:extLst>
            </p:cNvPr>
            <p:cNvSpPr/>
            <p:nvPr/>
          </p:nvSpPr>
          <p:spPr>
            <a:xfrm>
              <a:off x="-58333619" y="-533415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4" name="Ellipse 2183">
              <a:extLst>
                <a:ext uri="{FF2B5EF4-FFF2-40B4-BE49-F238E27FC236}">
                  <a16:creationId xmlns:a16="http://schemas.microsoft.com/office/drawing/2014/main" id="{DD87F94F-9142-2E0F-6193-AC7E44E27CA4}"/>
                </a:ext>
              </a:extLst>
            </p:cNvPr>
            <p:cNvSpPr/>
            <p:nvPr/>
          </p:nvSpPr>
          <p:spPr>
            <a:xfrm>
              <a:off x="-59842892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5" name="Ellipse 2184">
              <a:extLst>
                <a:ext uri="{FF2B5EF4-FFF2-40B4-BE49-F238E27FC236}">
                  <a16:creationId xmlns:a16="http://schemas.microsoft.com/office/drawing/2014/main" id="{D59E08C4-76DB-8D49-7475-8EF29162050B}"/>
                </a:ext>
              </a:extLst>
            </p:cNvPr>
            <p:cNvSpPr/>
            <p:nvPr/>
          </p:nvSpPr>
          <p:spPr>
            <a:xfrm>
              <a:off x="-59917651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6" name="Ellipse 2185">
              <a:extLst>
                <a:ext uri="{FF2B5EF4-FFF2-40B4-BE49-F238E27FC236}">
                  <a16:creationId xmlns:a16="http://schemas.microsoft.com/office/drawing/2014/main" id="{B9867C75-D1CC-57FA-2B86-8F014A48D81A}"/>
                </a:ext>
              </a:extLst>
            </p:cNvPr>
            <p:cNvSpPr/>
            <p:nvPr/>
          </p:nvSpPr>
          <p:spPr>
            <a:xfrm>
              <a:off x="-57654668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7" name="Ellipse 2186">
              <a:extLst>
                <a:ext uri="{FF2B5EF4-FFF2-40B4-BE49-F238E27FC236}">
                  <a16:creationId xmlns:a16="http://schemas.microsoft.com/office/drawing/2014/main" id="{4EAA5396-D668-B44D-9585-988D686DAA46}"/>
                </a:ext>
              </a:extLst>
            </p:cNvPr>
            <p:cNvSpPr/>
            <p:nvPr/>
          </p:nvSpPr>
          <p:spPr>
            <a:xfrm>
              <a:off x="-57729427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8" name="Ellipse 2187">
              <a:extLst>
                <a:ext uri="{FF2B5EF4-FFF2-40B4-BE49-F238E27FC236}">
                  <a16:creationId xmlns:a16="http://schemas.microsoft.com/office/drawing/2014/main" id="{FB0C7DFF-1032-C61B-4F9F-8A0E9132AA55}"/>
                </a:ext>
              </a:extLst>
            </p:cNvPr>
            <p:cNvSpPr/>
            <p:nvPr/>
          </p:nvSpPr>
          <p:spPr>
            <a:xfrm>
              <a:off x="-57881281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9" name="Ellipse 2188">
              <a:extLst>
                <a:ext uri="{FF2B5EF4-FFF2-40B4-BE49-F238E27FC236}">
                  <a16:creationId xmlns:a16="http://schemas.microsoft.com/office/drawing/2014/main" id="{36F7679C-5F4D-3B35-2994-3553849CEF4F}"/>
                </a:ext>
              </a:extLst>
            </p:cNvPr>
            <p:cNvSpPr/>
            <p:nvPr/>
          </p:nvSpPr>
          <p:spPr>
            <a:xfrm>
              <a:off x="-5803257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0" name="Ellipse 2189">
              <a:extLst>
                <a:ext uri="{FF2B5EF4-FFF2-40B4-BE49-F238E27FC236}">
                  <a16:creationId xmlns:a16="http://schemas.microsoft.com/office/drawing/2014/main" id="{1C4AC138-CE48-865E-6DF3-EB6C347991F0}"/>
                </a:ext>
              </a:extLst>
            </p:cNvPr>
            <p:cNvSpPr/>
            <p:nvPr/>
          </p:nvSpPr>
          <p:spPr>
            <a:xfrm>
              <a:off x="-60144183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1" name="Ellipse 2190">
              <a:extLst>
                <a:ext uri="{FF2B5EF4-FFF2-40B4-BE49-F238E27FC236}">
                  <a16:creationId xmlns:a16="http://schemas.microsoft.com/office/drawing/2014/main" id="{A953D714-E1A6-EE6E-7E2B-E825EAF004EE}"/>
                </a:ext>
              </a:extLst>
            </p:cNvPr>
            <p:cNvSpPr/>
            <p:nvPr/>
          </p:nvSpPr>
          <p:spPr>
            <a:xfrm>
              <a:off x="-58107249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2" name="Ellipse 2191">
              <a:extLst>
                <a:ext uri="{FF2B5EF4-FFF2-40B4-BE49-F238E27FC236}">
                  <a16:creationId xmlns:a16="http://schemas.microsoft.com/office/drawing/2014/main" id="{4E485A6F-CA22-6F57-9FB9-1D8F1FAB4127}"/>
                </a:ext>
              </a:extLst>
            </p:cNvPr>
            <p:cNvSpPr/>
            <p:nvPr/>
          </p:nvSpPr>
          <p:spPr>
            <a:xfrm>
              <a:off x="-58182007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3" name="Ellipse 2192">
              <a:extLst>
                <a:ext uri="{FF2B5EF4-FFF2-40B4-BE49-F238E27FC236}">
                  <a16:creationId xmlns:a16="http://schemas.microsoft.com/office/drawing/2014/main" id="{17ED8C0F-E800-EBFE-CA6C-DB7AC1679F7A}"/>
                </a:ext>
              </a:extLst>
            </p:cNvPr>
            <p:cNvSpPr/>
            <p:nvPr/>
          </p:nvSpPr>
          <p:spPr>
            <a:xfrm>
              <a:off x="-58333861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4" name="Ellipse 2193">
              <a:extLst>
                <a:ext uri="{FF2B5EF4-FFF2-40B4-BE49-F238E27FC236}">
                  <a16:creationId xmlns:a16="http://schemas.microsoft.com/office/drawing/2014/main" id="{E60EA320-9AAB-B3E1-3E89-2737B99E0C7A}"/>
                </a:ext>
              </a:extLst>
            </p:cNvPr>
            <p:cNvSpPr/>
            <p:nvPr/>
          </p:nvSpPr>
          <p:spPr>
            <a:xfrm>
              <a:off x="-60295473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5" name="Ellipse 2194">
              <a:extLst>
                <a:ext uri="{FF2B5EF4-FFF2-40B4-BE49-F238E27FC236}">
                  <a16:creationId xmlns:a16="http://schemas.microsoft.com/office/drawing/2014/main" id="{71D3E7B5-B187-A3F9-A3DB-8978A7C53BAE}"/>
                </a:ext>
              </a:extLst>
            </p:cNvPr>
            <p:cNvSpPr/>
            <p:nvPr/>
          </p:nvSpPr>
          <p:spPr>
            <a:xfrm>
              <a:off x="-60370231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6" name="Forme libre 2195">
              <a:extLst>
                <a:ext uri="{FF2B5EF4-FFF2-40B4-BE49-F238E27FC236}">
                  <a16:creationId xmlns:a16="http://schemas.microsoft.com/office/drawing/2014/main" id="{AED9A884-A719-EE4E-FA46-DD595321ABBA}"/>
                </a:ext>
              </a:extLst>
            </p:cNvPr>
            <p:cNvSpPr/>
            <p:nvPr/>
          </p:nvSpPr>
          <p:spPr>
            <a:xfrm>
              <a:off x="-60445942" y="-8861472"/>
              <a:ext cx="37932" cy="36836"/>
            </a:xfrm>
            <a:custGeom>
              <a:avLst/>
              <a:gdLst>
                <a:gd name="csX0" fmla="*/ 5221 w 37932"/>
                <a:gd name="csY0" fmla="*/ 2992 h 36836"/>
                <a:gd name="csX1" fmla="*/ 29470 w 37932"/>
                <a:gd name="csY1" fmla="*/ 33524 h 36836"/>
                <a:gd name="csX2" fmla="*/ 5221 w 37932"/>
                <a:gd name="csY2" fmla="*/ 2992 h 368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32" h="36836">
                  <a:moveTo>
                    <a:pt x="5221" y="2992"/>
                  </a:moveTo>
                  <a:cubicBezTo>
                    <a:pt x="24475" y="-9495"/>
                    <a:pt x="52026" y="20312"/>
                    <a:pt x="29470" y="33524"/>
                  </a:cubicBezTo>
                  <a:cubicBezTo>
                    <a:pt x="4819" y="47863"/>
                    <a:pt x="-7829" y="11531"/>
                    <a:pt x="5221" y="2992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7" name="Ellipse 2196">
              <a:extLst>
                <a:ext uri="{FF2B5EF4-FFF2-40B4-BE49-F238E27FC236}">
                  <a16:creationId xmlns:a16="http://schemas.microsoft.com/office/drawing/2014/main" id="{9143C710-6DE0-9ED2-1D82-75234C696A0F}"/>
                </a:ext>
              </a:extLst>
            </p:cNvPr>
            <p:cNvSpPr/>
            <p:nvPr/>
          </p:nvSpPr>
          <p:spPr>
            <a:xfrm>
              <a:off x="-5848515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8" name="Ellipse 2197">
              <a:extLst>
                <a:ext uri="{FF2B5EF4-FFF2-40B4-BE49-F238E27FC236}">
                  <a16:creationId xmlns:a16="http://schemas.microsoft.com/office/drawing/2014/main" id="{AEB0CC48-EFAB-897C-6632-52EF1F4454A9}"/>
                </a:ext>
              </a:extLst>
            </p:cNvPr>
            <p:cNvSpPr/>
            <p:nvPr/>
          </p:nvSpPr>
          <p:spPr>
            <a:xfrm>
              <a:off x="-55202855" y="-5267772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9" name="Ellipse 2198">
              <a:extLst>
                <a:ext uri="{FF2B5EF4-FFF2-40B4-BE49-F238E27FC236}">
                  <a16:creationId xmlns:a16="http://schemas.microsoft.com/office/drawing/2014/main" id="{F448384C-583A-B3D8-25FA-0DF77F1C02F0}"/>
                </a:ext>
              </a:extLst>
            </p:cNvPr>
            <p:cNvSpPr/>
            <p:nvPr/>
          </p:nvSpPr>
          <p:spPr>
            <a:xfrm>
              <a:off x="-60596763" y="-8860897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0" name="Ellipse 2199">
              <a:extLst>
                <a:ext uri="{FF2B5EF4-FFF2-40B4-BE49-F238E27FC236}">
                  <a16:creationId xmlns:a16="http://schemas.microsoft.com/office/drawing/2014/main" id="{03F23F62-037A-4374-233D-B350BD42D0C3}"/>
                </a:ext>
              </a:extLst>
            </p:cNvPr>
            <p:cNvSpPr/>
            <p:nvPr/>
          </p:nvSpPr>
          <p:spPr>
            <a:xfrm>
              <a:off x="-5855991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1" name="Ellipse 2200">
              <a:extLst>
                <a:ext uri="{FF2B5EF4-FFF2-40B4-BE49-F238E27FC236}">
                  <a16:creationId xmlns:a16="http://schemas.microsoft.com/office/drawing/2014/main" id="{3139C163-EBCD-B131-3F30-F8CDA3A55694}"/>
                </a:ext>
              </a:extLst>
            </p:cNvPr>
            <p:cNvSpPr/>
            <p:nvPr/>
          </p:nvSpPr>
          <p:spPr>
            <a:xfrm>
              <a:off x="-58634588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2" name="Ellipse 2201">
              <a:extLst>
                <a:ext uri="{FF2B5EF4-FFF2-40B4-BE49-F238E27FC236}">
                  <a16:creationId xmlns:a16="http://schemas.microsoft.com/office/drawing/2014/main" id="{7DD992A6-C30D-A020-7C99-22156F29EBEE}"/>
                </a:ext>
              </a:extLst>
            </p:cNvPr>
            <p:cNvSpPr/>
            <p:nvPr/>
          </p:nvSpPr>
          <p:spPr>
            <a:xfrm>
              <a:off x="-60748053" y="-8860575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3" name="Ellipse 2202">
              <a:extLst>
                <a:ext uri="{FF2B5EF4-FFF2-40B4-BE49-F238E27FC236}">
                  <a16:creationId xmlns:a16="http://schemas.microsoft.com/office/drawing/2014/main" id="{3FA97691-BED0-50AA-1CF0-90A33DC9906B}"/>
                </a:ext>
              </a:extLst>
            </p:cNvPr>
            <p:cNvSpPr/>
            <p:nvPr/>
          </p:nvSpPr>
          <p:spPr>
            <a:xfrm>
              <a:off x="-58786442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4" name="Ellipse 2203">
              <a:extLst>
                <a:ext uri="{FF2B5EF4-FFF2-40B4-BE49-F238E27FC236}">
                  <a16:creationId xmlns:a16="http://schemas.microsoft.com/office/drawing/2014/main" id="{3984F54C-E82A-CFD2-66D8-048E510EBA1A}"/>
                </a:ext>
              </a:extLst>
            </p:cNvPr>
            <p:cNvSpPr/>
            <p:nvPr/>
          </p:nvSpPr>
          <p:spPr>
            <a:xfrm>
              <a:off x="-5893773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5" name="Ellipse 2204">
              <a:extLst>
                <a:ext uri="{FF2B5EF4-FFF2-40B4-BE49-F238E27FC236}">
                  <a16:creationId xmlns:a16="http://schemas.microsoft.com/office/drawing/2014/main" id="{C731BFD9-4AF0-A13E-A436-0E7827B566DF}"/>
                </a:ext>
              </a:extLst>
            </p:cNvPr>
            <p:cNvSpPr/>
            <p:nvPr/>
          </p:nvSpPr>
          <p:spPr>
            <a:xfrm>
              <a:off x="-5901249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6" name="Ellipse 2205">
              <a:extLst>
                <a:ext uri="{FF2B5EF4-FFF2-40B4-BE49-F238E27FC236}">
                  <a16:creationId xmlns:a16="http://schemas.microsoft.com/office/drawing/2014/main" id="{7BF195A1-2E24-5F53-4364-F08AE6ECF7B8}"/>
                </a:ext>
              </a:extLst>
            </p:cNvPr>
            <p:cNvSpPr/>
            <p:nvPr/>
          </p:nvSpPr>
          <p:spPr>
            <a:xfrm>
              <a:off x="-59087168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7" name="Ellipse 2206">
              <a:extLst>
                <a:ext uri="{FF2B5EF4-FFF2-40B4-BE49-F238E27FC236}">
                  <a16:creationId xmlns:a16="http://schemas.microsoft.com/office/drawing/2014/main" id="{263332B4-6F6C-E917-08DA-05944A7F8D64}"/>
                </a:ext>
              </a:extLst>
            </p:cNvPr>
            <p:cNvSpPr/>
            <p:nvPr/>
          </p:nvSpPr>
          <p:spPr>
            <a:xfrm>
              <a:off x="-59239022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8" name="Ellipse 2207">
              <a:extLst>
                <a:ext uri="{FF2B5EF4-FFF2-40B4-BE49-F238E27FC236}">
                  <a16:creationId xmlns:a16="http://schemas.microsoft.com/office/drawing/2014/main" id="{67C4ED9E-E2CF-9DB0-B7DC-420A40379798}"/>
                </a:ext>
              </a:extLst>
            </p:cNvPr>
            <p:cNvSpPr/>
            <p:nvPr/>
          </p:nvSpPr>
          <p:spPr>
            <a:xfrm>
              <a:off x="-5939031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9" name="Ellipse 2208">
              <a:extLst>
                <a:ext uri="{FF2B5EF4-FFF2-40B4-BE49-F238E27FC236}">
                  <a16:creationId xmlns:a16="http://schemas.microsoft.com/office/drawing/2014/main" id="{7EB6D1F6-DBA2-F758-B36B-CB35D61D333E}"/>
                </a:ext>
              </a:extLst>
            </p:cNvPr>
            <p:cNvSpPr/>
            <p:nvPr/>
          </p:nvSpPr>
          <p:spPr>
            <a:xfrm>
              <a:off x="-5946507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0" name="Ellipse 2209">
              <a:extLst>
                <a:ext uri="{FF2B5EF4-FFF2-40B4-BE49-F238E27FC236}">
                  <a16:creationId xmlns:a16="http://schemas.microsoft.com/office/drawing/2014/main" id="{49C669E3-6A8F-A1A7-BC14-28D55DBF489C}"/>
                </a:ext>
              </a:extLst>
            </p:cNvPr>
            <p:cNvSpPr/>
            <p:nvPr/>
          </p:nvSpPr>
          <p:spPr>
            <a:xfrm>
              <a:off x="-59539829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1" name="Ellipse 2210">
              <a:extLst>
                <a:ext uri="{FF2B5EF4-FFF2-40B4-BE49-F238E27FC236}">
                  <a16:creationId xmlns:a16="http://schemas.microsoft.com/office/drawing/2014/main" id="{C4A58DB9-42E3-80CB-4377-EAA897C222DD}"/>
                </a:ext>
              </a:extLst>
            </p:cNvPr>
            <p:cNvSpPr/>
            <p:nvPr/>
          </p:nvSpPr>
          <p:spPr>
            <a:xfrm>
              <a:off x="-59691602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2" name="Ellipse 2211">
              <a:extLst>
                <a:ext uri="{FF2B5EF4-FFF2-40B4-BE49-F238E27FC236}">
                  <a16:creationId xmlns:a16="http://schemas.microsoft.com/office/drawing/2014/main" id="{6982D2C0-2585-029A-7137-AFAD6D532523}"/>
                </a:ext>
              </a:extLst>
            </p:cNvPr>
            <p:cNvSpPr/>
            <p:nvPr/>
          </p:nvSpPr>
          <p:spPr>
            <a:xfrm>
              <a:off x="-5984289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3" name="Ellipse 2212">
              <a:extLst>
                <a:ext uri="{FF2B5EF4-FFF2-40B4-BE49-F238E27FC236}">
                  <a16:creationId xmlns:a16="http://schemas.microsoft.com/office/drawing/2014/main" id="{A23784F0-E6CB-8861-2214-E162B63502EA}"/>
                </a:ext>
              </a:extLst>
            </p:cNvPr>
            <p:cNvSpPr/>
            <p:nvPr/>
          </p:nvSpPr>
          <p:spPr>
            <a:xfrm>
              <a:off x="-60105998" y="-892607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4" name="Ellipse 2213">
              <a:extLst>
                <a:ext uri="{FF2B5EF4-FFF2-40B4-BE49-F238E27FC236}">
                  <a16:creationId xmlns:a16="http://schemas.microsoft.com/office/drawing/2014/main" id="{21E65A0F-26C6-D728-EEA5-0CF800B0E7E0}"/>
                </a:ext>
              </a:extLst>
            </p:cNvPr>
            <p:cNvSpPr/>
            <p:nvPr/>
          </p:nvSpPr>
          <p:spPr>
            <a:xfrm>
              <a:off x="-5991765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5" name="Ellipse 2214">
              <a:extLst>
                <a:ext uri="{FF2B5EF4-FFF2-40B4-BE49-F238E27FC236}">
                  <a16:creationId xmlns:a16="http://schemas.microsoft.com/office/drawing/2014/main" id="{AD43BA18-7899-9F09-923F-ACAF3A86DF92}"/>
                </a:ext>
              </a:extLst>
            </p:cNvPr>
            <p:cNvSpPr/>
            <p:nvPr/>
          </p:nvSpPr>
          <p:spPr>
            <a:xfrm>
              <a:off x="-5999241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6" name="Ellipse 2215">
              <a:extLst>
                <a:ext uri="{FF2B5EF4-FFF2-40B4-BE49-F238E27FC236}">
                  <a16:creationId xmlns:a16="http://schemas.microsoft.com/office/drawing/2014/main" id="{FA9B8839-B75C-DAB0-D368-885E5061B5D8}"/>
                </a:ext>
              </a:extLst>
            </p:cNvPr>
            <p:cNvSpPr/>
            <p:nvPr/>
          </p:nvSpPr>
          <p:spPr>
            <a:xfrm>
              <a:off x="-60144183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7" name="Ellipse 2216">
              <a:extLst>
                <a:ext uri="{FF2B5EF4-FFF2-40B4-BE49-F238E27FC236}">
                  <a16:creationId xmlns:a16="http://schemas.microsoft.com/office/drawing/2014/main" id="{08ABB481-F569-B493-C1D4-9668F802348C}"/>
                </a:ext>
              </a:extLst>
            </p:cNvPr>
            <p:cNvSpPr/>
            <p:nvPr/>
          </p:nvSpPr>
          <p:spPr>
            <a:xfrm>
              <a:off x="-58333619" y="-5072656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8" name="Ellipse 2217">
              <a:extLst>
                <a:ext uri="{FF2B5EF4-FFF2-40B4-BE49-F238E27FC236}">
                  <a16:creationId xmlns:a16="http://schemas.microsoft.com/office/drawing/2014/main" id="{E1FB09DB-FDF2-7C03-B693-48DFB3377FE6}"/>
                </a:ext>
              </a:extLst>
            </p:cNvPr>
            <p:cNvSpPr/>
            <p:nvPr/>
          </p:nvSpPr>
          <p:spPr>
            <a:xfrm>
              <a:off x="-60295473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9" name="Ellipse 2218">
              <a:extLst>
                <a:ext uri="{FF2B5EF4-FFF2-40B4-BE49-F238E27FC236}">
                  <a16:creationId xmlns:a16="http://schemas.microsoft.com/office/drawing/2014/main" id="{99351008-EC36-3E11-6285-CFBA0C67018F}"/>
                </a:ext>
              </a:extLst>
            </p:cNvPr>
            <p:cNvSpPr/>
            <p:nvPr/>
          </p:nvSpPr>
          <p:spPr>
            <a:xfrm>
              <a:off x="-60558578" y="-8926070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0" name="Ellipse 2219">
              <a:extLst>
                <a:ext uri="{FF2B5EF4-FFF2-40B4-BE49-F238E27FC236}">
                  <a16:creationId xmlns:a16="http://schemas.microsoft.com/office/drawing/2014/main" id="{FAA2D958-F143-F722-B3BC-316720F9FE3B}"/>
                </a:ext>
              </a:extLst>
            </p:cNvPr>
            <p:cNvSpPr/>
            <p:nvPr/>
          </p:nvSpPr>
          <p:spPr>
            <a:xfrm>
              <a:off x="-60370231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1" name="Ellipse 2220">
              <a:extLst>
                <a:ext uri="{FF2B5EF4-FFF2-40B4-BE49-F238E27FC236}">
                  <a16:creationId xmlns:a16="http://schemas.microsoft.com/office/drawing/2014/main" id="{5E2A0450-8F5E-843E-FAD9-6AAD87BA2832}"/>
                </a:ext>
              </a:extLst>
            </p:cNvPr>
            <p:cNvSpPr/>
            <p:nvPr/>
          </p:nvSpPr>
          <p:spPr>
            <a:xfrm>
              <a:off x="-58786200" y="-89914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2" name="Ellipse 2221">
              <a:extLst>
                <a:ext uri="{FF2B5EF4-FFF2-40B4-BE49-F238E27FC236}">
                  <a16:creationId xmlns:a16="http://schemas.microsoft.com/office/drawing/2014/main" id="{33D6D8D5-91BC-BB3D-F975-09DDD76A2016}"/>
                </a:ext>
              </a:extLst>
            </p:cNvPr>
            <p:cNvSpPr/>
            <p:nvPr/>
          </p:nvSpPr>
          <p:spPr>
            <a:xfrm>
              <a:off x="-60444990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3" name="Ellipse 2222">
              <a:extLst>
                <a:ext uri="{FF2B5EF4-FFF2-40B4-BE49-F238E27FC236}">
                  <a16:creationId xmlns:a16="http://schemas.microsoft.com/office/drawing/2014/main" id="{17A4D505-A622-DF9B-CA24-D5592D29CF8B}"/>
                </a:ext>
              </a:extLst>
            </p:cNvPr>
            <p:cNvSpPr/>
            <p:nvPr/>
          </p:nvSpPr>
          <p:spPr>
            <a:xfrm>
              <a:off x="-60596763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4" name="Forme libre 2223">
              <a:extLst>
                <a:ext uri="{FF2B5EF4-FFF2-40B4-BE49-F238E27FC236}">
                  <a16:creationId xmlns:a16="http://schemas.microsoft.com/office/drawing/2014/main" id="{021E16BA-B04C-D952-9409-A3D8E492B9C5}"/>
                </a:ext>
              </a:extLst>
            </p:cNvPr>
            <p:cNvSpPr/>
            <p:nvPr/>
          </p:nvSpPr>
          <p:spPr>
            <a:xfrm>
              <a:off x="-60672932" y="-6900241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5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5" name="Ellipse 2224">
              <a:extLst>
                <a:ext uri="{FF2B5EF4-FFF2-40B4-BE49-F238E27FC236}">
                  <a16:creationId xmlns:a16="http://schemas.microsoft.com/office/drawing/2014/main" id="{EA4944FE-668F-7C42-CF98-03BE71BBB6CF}"/>
                </a:ext>
              </a:extLst>
            </p:cNvPr>
            <p:cNvSpPr/>
            <p:nvPr/>
          </p:nvSpPr>
          <p:spPr>
            <a:xfrm>
              <a:off x="-60748053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6" name="Ellipse 2225">
              <a:extLst>
                <a:ext uri="{FF2B5EF4-FFF2-40B4-BE49-F238E27FC236}">
                  <a16:creationId xmlns:a16="http://schemas.microsoft.com/office/drawing/2014/main" id="{216D6FC0-E79C-C5E2-CE91-6B96D3CFFA7E}"/>
                </a:ext>
              </a:extLst>
            </p:cNvPr>
            <p:cNvSpPr/>
            <p:nvPr/>
          </p:nvSpPr>
          <p:spPr>
            <a:xfrm>
              <a:off x="-59691361" y="-89914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7" name="Ellipse 2226">
              <a:extLst>
                <a:ext uri="{FF2B5EF4-FFF2-40B4-BE49-F238E27FC236}">
                  <a16:creationId xmlns:a16="http://schemas.microsoft.com/office/drawing/2014/main" id="{7CBE5B5C-938D-E3C3-5B82-21F987AA9D99}"/>
                </a:ext>
              </a:extLst>
            </p:cNvPr>
            <p:cNvSpPr/>
            <p:nvPr/>
          </p:nvSpPr>
          <p:spPr>
            <a:xfrm>
              <a:off x="-6082281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8" name="Forme libre 2227">
              <a:extLst>
                <a:ext uri="{FF2B5EF4-FFF2-40B4-BE49-F238E27FC236}">
                  <a16:creationId xmlns:a16="http://schemas.microsoft.com/office/drawing/2014/main" id="{8FEB1535-4150-0470-7E03-16E6C406ED33}"/>
                </a:ext>
              </a:extLst>
            </p:cNvPr>
            <p:cNvSpPr/>
            <p:nvPr/>
          </p:nvSpPr>
          <p:spPr>
            <a:xfrm>
              <a:off x="-60893301" y="-6900380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9" name="Ellipse 2228">
              <a:extLst>
                <a:ext uri="{FF2B5EF4-FFF2-40B4-BE49-F238E27FC236}">
                  <a16:creationId xmlns:a16="http://schemas.microsoft.com/office/drawing/2014/main" id="{AEAA4B2B-FF91-4CA0-5E71-6B7BC8CC22F2}"/>
                </a:ext>
              </a:extLst>
            </p:cNvPr>
            <p:cNvSpPr/>
            <p:nvPr/>
          </p:nvSpPr>
          <p:spPr>
            <a:xfrm>
              <a:off x="-61049424" y="-6901523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0" name="Forme libre 2229">
              <a:extLst>
                <a:ext uri="{FF2B5EF4-FFF2-40B4-BE49-F238E27FC236}">
                  <a16:creationId xmlns:a16="http://schemas.microsoft.com/office/drawing/2014/main" id="{9AE5BEC6-46B8-6B43-4504-2E0BF744794D}"/>
                </a:ext>
              </a:extLst>
            </p:cNvPr>
            <p:cNvSpPr/>
            <p:nvPr/>
          </p:nvSpPr>
          <p:spPr>
            <a:xfrm>
              <a:off x="-61125513" y="-6900241"/>
              <a:ext cx="31539" cy="34390"/>
            </a:xfrm>
            <a:custGeom>
              <a:avLst/>
              <a:gdLst>
                <a:gd name="csX0" fmla="*/ 31540 w 31539"/>
                <a:gd name="csY0" fmla="*/ 1215 h 34390"/>
                <a:gd name="csX1" fmla="*/ 31540 w 31539"/>
                <a:gd name="csY1" fmla="*/ 33117 h 34390"/>
                <a:gd name="csX2" fmla="*/ 31540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40" y="1215"/>
                  </a:moveTo>
                  <a:lnTo>
                    <a:pt x="31540" y="33117"/>
                  </a:lnTo>
                  <a:cubicBezTo>
                    <a:pt x="-10190" y="43026"/>
                    <a:pt x="-10835" y="-8452"/>
                    <a:pt x="31540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1" name="Forme libre 2230">
              <a:extLst>
                <a:ext uri="{FF2B5EF4-FFF2-40B4-BE49-F238E27FC236}">
                  <a16:creationId xmlns:a16="http://schemas.microsoft.com/office/drawing/2014/main" id="{3FF62D71-FDFB-E7A8-5906-B6073BF92BEE}"/>
                </a:ext>
              </a:extLst>
            </p:cNvPr>
            <p:cNvSpPr/>
            <p:nvPr/>
          </p:nvSpPr>
          <p:spPr>
            <a:xfrm>
              <a:off x="-55203586" y="-5007146"/>
              <a:ext cx="36825" cy="37945"/>
            </a:xfrm>
            <a:custGeom>
              <a:avLst/>
              <a:gdLst>
                <a:gd name="csX0" fmla="*/ 2986 w 36825"/>
                <a:gd name="csY0" fmla="*/ 5221 h 37945"/>
                <a:gd name="csX1" fmla="*/ 33517 w 36825"/>
                <a:gd name="csY1" fmla="*/ 29470 h 37945"/>
                <a:gd name="csX2" fmla="*/ 2986 w 36825"/>
                <a:gd name="csY2" fmla="*/ 5221 h 3794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6825" h="37945">
                  <a:moveTo>
                    <a:pt x="2986" y="5221"/>
                  </a:moveTo>
                  <a:cubicBezTo>
                    <a:pt x="11444" y="-7829"/>
                    <a:pt x="47857" y="4819"/>
                    <a:pt x="33517" y="29470"/>
                  </a:cubicBezTo>
                  <a:cubicBezTo>
                    <a:pt x="20387" y="52027"/>
                    <a:pt x="-9501" y="24556"/>
                    <a:pt x="2986" y="5221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2" name="Ellipse 2231">
              <a:extLst>
                <a:ext uri="{FF2B5EF4-FFF2-40B4-BE49-F238E27FC236}">
                  <a16:creationId xmlns:a16="http://schemas.microsoft.com/office/drawing/2014/main" id="{E1C13E6A-23AD-880F-D953-9E4B25C5763B}"/>
                </a:ext>
              </a:extLst>
            </p:cNvPr>
            <p:cNvSpPr/>
            <p:nvPr/>
          </p:nvSpPr>
          <p:spPr>
            <a:xfrm>
              <a:off x="-55618298" y="-4942149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3" name="Ellipse 2232">
              <a:extLst>
                <a:ext uri="{FF2B5EF4-FFF2-40B4-BE49-F238E27FC236}">
                  <a16:creationId xmlns:a16="http://schemas.microsoft.com/office/drawing/2014/main" id="{D964A914-E3BE-2D6D-B855-CC548827928D}"/>
                </a:ext>
              </a:extLst>
            </p:cNvPr>
            <p:cNvSpPr/>
            <p:nvPr/>
          </p:nvSpPr>
          <p:spPr>
            <a:xfrm>
              <a:off x="-61200714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4" name="Ellipse 2233">
              <a:extLst>
                <a:ext uri="{FF2B5EF4-FFF2-40B4-BE49-F238E27FC236}">
                  <a16:creationId xmlns:a16="http://schemas.microsoft.com/office/drawing/2014/main" id="{4869A68D-852F-ED4E-7A21-301B4A0AA8AA}"/>
                </a:ext>
              </a:extLst>
            </p:cNvPr>
            <p:cNvSpPr/>
            <p:nvPr/>
          </p:nvSpPr>
          <p:spPr>
            <a:xfrm>
              <a:off x="-55466444" y="-494182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5" name="Ellipse 2234">
              <a:extLst>
                <a:ext uri="{FF2B5EF4-FFF2-40B4-BE49-F238E27FC236}">
                  <a16:creationId xmlns:a16="http://schemas.microsoft.com/office/drawing/2014/main" id="{C7C06926-165A-C628-BE54-8CBC739824F8}"/>
                </a:ext>
              </a:extLst>
            </p:cNvPr>
            <p:cNvSpPr/>
            <p:nvPr/>
          </p:nvSpPr>
          <p:spPr>
            <a:xfrm>
              <a:off x="-55391766" y="-4941827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6" name="Ellipse 2235">
              <a:extLst>
                <a:ext uri="{FF2B5EF4-FFF2-40B4-BE49-F238E27FC236}">
                  <a16:creationId xmlns:a16="http://schemas.microsoft.com/office/drawing/2014/main" id="{A8847B39-3765-F484-DE2B-5FB31351A997}"/>
                </a:ext>
              </a:extLst>
            </p:cNvPr>
            <p:cNvSpPr/>
            <p:nvPr/>
          </p:nvSpPr>
          <p:spPr>
            <a:xfrm>
              <a:off x="-61916964" y="-7488643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7" name="Ellipse 2236">
              <a:extLst>
                <a:ext uri="{FF2B5EF4-FFF2-40B4-BE49-F238E27FC236}">
                  <a16:creationId xmlns:a16="http://schemas.microsoft.com/office/drawing/2014/main" id="{4D54D02E-D37A-C4AC-9F9E-16E769DD59E3}"/>
                </a:ext>
              </a:extLst>
            </p:cNvPr>
            <p:cNvSpPr/>
            <p:nvPr/>
          </p:nvSpPr>
          <p:spPr>
            <a:xfrm>
              <a:off x="-61275392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8" name="Forme libre 2237">
              <a:extLst>
                <a:ext uri="{FF2B5EF4-FFF2-40B4-BE49-F238E27FC236}">
                  <a16:creationId xmlns:a16="http://schemas.microsoft.com/office/drawing/2014/main" id="{209A83D1-1EEC-5C5A-6925-0F99CBDDE0A6}"/>
                </a:ext>
              </a:extLst>
            </p:cNvPr>
            <p:cNvSpPr/>
            <p:nvPr/>
          </p:nvSpPr>
          <p:spPr>
            <a:xfrm>
              <a:off x="-61345881" y="-6900380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9" name="Ellipse 2238">
              <a:extLst>
                <a:ext uri="{FF2B5EF4-FFF2-40B4-BE49-F238E27FC236}">
                  <a16:creationId xmlns:a16="http://schemas.microsoft.com/office/drawing/2014/main" id="{CCFF3243-A87C-C720-FF08-5512EBF0CF3B}"/>
                </a:ext>
              </a:extLst>
            </p:cNvPr>
            <p:cNvSpPr/>
            <p:nvPr/>
          </p:nvSpPr>
          <p:spPr>
            <a:xfrm>
              <a:off x="-60144183" y="-912239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0" name="Forme libre 2239">
              <a:extLst>
                <a:ext uri="{FF2B5EF4-FFF2-40B4-BE49-F238E27FC236}">
                  <a16:creationId xmlns:a16="http://schemas.microsoft.com/office/drawing/2014/main" id="{FA909F41-A851-F1EF-4E52-43F842892030}"/>
                </a:ext>
              </a:extLst>
            </p:cNvPr>
            <p:cNvSpPr/>
            <p:nvPr/>
          </p:nvSpPr>
          <p:spPr>
            <a:xfrm>
              <a:off x="-61578093" y="-6900241"/>
              <a:ext cx="31539" cy="34390"/>
            </a:xfrm>
            <a:custGeom>
              <a:avLst/>
              <a:gdLst>
                <a:gd name="csX0" fmla="*/ 31539 w 31539"/>
                <a:gd name="csY0" fmla="*/ 1215 h 34390"/>
                <a:gd name="csX1" fmla="*/ 31539 w 31539"/>
                <a:gd name="csY1" fmla="*/ 33117 h 34390"/>
                <a:gd name="csX2" fmla="*/ 31539 w 31539"/>
                <a:gd name="csY2" fmla="*/ 121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31539" y="1215"/>
                  </a:moveTo>
                  <a:lnTo>
                    <a:pt x="31539" y="33117"/>
                  </a:lnTo>
                  <a:cubicBezTo>
                    <a:pt x="-10190" y="43026"/>
                    <a:pt x="-10834" y="-8452"/>
                    <a:pt x="31539" y="121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1" name="Ellipse 2240">
              <a:extLst>
                <a:ext uri="{FF2B5EF4-FFF2-40B4-BE49-F238E27FC236}">
                  <a16:creationId xmlns:a16="http://schemas.microsoft.com/office/drawing/2014/main" id="{A2A87810-6DFC-9331-56A4-DFC8053F1169}"/>
                </a:ext>
              </a:extLst>
            </p:cNvPr>
            <p:cNvSpPr/>
            <p:nvPr/>
          </p:nvSpPr>
          <p:spPr>
            <a:xfrm>
              <a:off x="-61653294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2" name="Ellipse 2241">
              <a:extLst>
                <a:ext uri="{FF2B5EF4-FFF2-40B4-BE49-F238E27FC236}">
                  <a16:creationId xmlns:a16="http://schemas.microsoft.com/office/drawing/2014/main" id="{37A210AC-341F-71AF-4A1D-0AF66B330FAA}"/>
                </a:ext>
              </a:extLst>
            </p:cNvPr>
            <p:cNvSpPr/>
            <p:nvPr/>
          </p:nvSpPr>
          <p:spPr>
            <a:xfrm>
              <a:off x="-61728053" y="-6901201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3" name="Forme libre 2242">
              <a:extLst>
                <a:ext uri="{FF2B5EF4-FFF2-40B4-BE49-F238E27FC236}">
                  <a16:creationId xmlns:a16="http://schemas.microsoft.com/office/drawing/2014/main" id="{300AA6ED-BE79-275B-786A-20EA5A9C9F72}"/>
                </a:ext>
              </a:extLst>
            </p:cNvPr>
            <p:cNvSpPr/>
            <p:nvPr/>
          </p:nvSpPr>
          <p:spPr>
            <a:xfrm>
              <a:off x="-61798462" y="-6900380"/>
              <a:ext cx="31539" cy="34390"/>
            </a:xfrm>
            <a:custGeom>
              <a:avLst/>
              <a:gdLst>
                <a:gd name="csX0" fmla="*/ 0 w 31539"/>
                <a:gd name="csY0" fmla="*/ 33175 h 34390"/>
                <a:gd name="csX1" fmla="*/ 0 w 31539"/>
                <a:gd name="csY1" fmla="*/ 1273 h 34390"/>
                <a:gd name="csX2" fmla="*/ 0 w 31539"/>
                <a:gd name="csY2" fmla="*/ 33175 h 343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1539" h="34390">
                  <a:moveTo>
                    <a:pt x="0" y="33175"/>
                  </a:moveTo>
                  <a:lnTo>
                    <a:pt x="0" y="1273"/>
                  </a:lnTo>
                  <a:cubicBezTo>
                    <a:pt x="41730" y="-8635"/>
                    <a:pt x="42374" y="42842"/>
                    <a:pt x="0" y="33175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4" name="Ellipse 2243">
              <a:extLst>
                <a:ext uri="{FF2B5EF4-FFF2-40B4-BE49-F238E27FC236}">
                  <a16:creationId xmlns:a16="http://schemas.microsoft.com/office/drawing/2014/main" id="{BECD57E8-D23A-FA7C-F8E9-68FA9FE2BAF2}"/>
                </a:ext>
              </a:extLst>
            </p:cNvPr>
            <p:cNvSpPr/>
            <p:nvPr/>
          </p:nvSpPr>
          <p:spPr>
            <a:xfrm>
              <a:off x="-60105998" y="-696661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5" name="Ellipse 2244">
              <a:extLst>
                <a:ext uri="{FF2B5EF4-FFF2-40B4-BE49-F238E27FC236}">
                  <a16:creationId xmlns:a16="http://schemas.microsoft.com/office/drawing/2014/main" id="{29D835B0-02F9-FEA9-7432-1B6E573082C0}"/>
                </a:ext>
              </a:extLst>
            </p:cNvPr>
            <p:cNvSpPr/>
            <p:nvPr/>
          </p:nvSpPr>
          <p:spPr>
            <a:xfrm>
              <a:off x="-60558578" y="-6966615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6" name="Ellipse 2245">
              <a:extLst>
                <a:ext uri="{FF2B5EF4-FFF2-40B4-BE49-F238E27FC236}">
                  <a16:creationId xmlns:a16="http://schemas.microsoft.com/office/drawing/2014/main" id="{42BC3510-DE5D-F4E4-041E-45918C5079F8}"/>
                </a:ext>
              </a:extLst>
            </p:cNvPr>
            <p:cNvSpPr/>
            <p:nvPr/>
          </p:nvSpPr>
          <p:spPr>
            <a:xfrm>
              <a:off x="-57881039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7" name="Ellipse 2246">
              <a:extLst>
                <a:ext uri="{FF2B5EF4-FFF2-40B4-BE49-F238E27FC236}">
                  <a16:creationId xmlns:a16="http://schemas.microsoft.com/office/drawing/2014/main" id="{04BD42F0-189D-7C8A-887C-5B34B2606650}"/>
                </a:ext>
              </a:extLst>
            </p:cNvPr>
            <p:cNvSpPr/>
            <p:nvPr/>
          </p:nvSpPr>
          <p:spPr>
            <a:xfrm>
              <a:off x="-58786442" y="-912239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8" name="Ellipse 2247">
              <a:extLst>
                <a:ext uri="{FF2B5EF4-FFF2-40B4-BE49-F238E27FC236}">
                  <a16:creationId xmlns:a16="http://schemas.microsoft.com/office/drawing/2014/main" id="{3604A359-D6B9-1C81-B55B-2BEB0CC3B97B}"/>
                </a:ext>
              </a:extLst>
            </p:cNvPr>
            <p:cNvSpPr/>
            <p:nvPr/>
          </p:nvSpPr>
          <p:spPr>
            <a:xfrm>
              <a:off x="-55618298" y="-4680572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9" name="Forme libre 2248">
              <a:extLst>
                <a:ext uri="{FF2B5EF4-FFF2-40B4-BE49-F238E27FC236}">
                  <a16:creationId xmlns:a16="http://schemas.microsoft.com/office/drawing/2014/main" id="{AE3D0017-0E98-EB73-6DBB-56DCE0672F51}"/>
                </a:ext>
              </a:extLst>
            </p:cNvPr>
            <p:cNvSpPr/>
            <p:nvPr/>
          </p:nvSpPr>
          <p:spPr>
            <a:xfrm>
              <a:off x="-61917802" y="-6966349"/>
              <a:ext cx="37911" cy="36909"/>
            </a:xfrm>
            <a:custGeom>
              <a:avLst/>
              <a:gdLst>
                <a:gd name="csX0" fmla="*/ 34914 w 37911"/>
                <a:gd name="csY0" fmla="*/ 5050 h 36909"/>
                <a:gd name="csX1" fmla="*/ 4463 w 37911"/>
                <a:gd name="csY1" fmla="*/ 29298 h 36909"/>
                <a:gd name="csX2" fmla="*/ 34914 w 37911"/>
                <a:gd name="csY2" fmla="*/ 5050 h 369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7911" h="36909">
                  <a:moveTo>
                    <a:pt x="34914" y="5050"/>
                  </a:moveTo>
                  <a:cubicBezTo>
                    <a:pt x="47481" y="24384"/>
                    <a:pt x="17271" y="49841"/>
                    <a:pt x="4463" y="29298"/>
                  </a:cubicBezTo>
                  <a:cubicBezTo>
                    <a:pt x="-13422" y="619"/>
                    <a:pt x="27744" y="-5987"/>
                    <a:pt x="34914" y="5050"/>
                  </a:cubicBezTo>
                  <a:close/>
                </a:path>
              </a:pathLst>
            </a:cu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0" name="Ellipse 2249">
              <a:extLst>
                <a:ext uri="{FF2B5EF4-FFF2-40B4-BE49-F238E27FC236}">
                  <a16:creationId xmlns:a16="http://schemas.microsoft.com/office/drawing/2014/main" id="{BC95A9E0-90E3-2991-8249-10B5F5BEB934}"/>
                </a:ext>
              </a:extLst>
            </p:cNvPr>
            <p:cNvSpPr/>
            <p:nvPr/>
          </p:nvSpPr>
          <p:spPr>
            <a:xfrm>
              <a:off x="-59691602" y="-9122394"/>
              <a:ext cx="36734" cy="36735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1" name="Ellipse 2250">
              <a:extLst>
                <a:ext uri="{FF2B5EF4-FFF2-40B4-BE49-F238E27FC236}">
                  <a16:creationId xmlns:a16="http://schemas.microsoft.com/office/drawing/2014/main" id="{DD9DF19A-E126-6B9A-B4C6-3D8AB2FD454B}"/>
                </a:ext>
              </a:extLst>
            </p:cNvPr>
            <p:cNvSpPr/>
            <p:nvPr/>
          </p:nvSpPr>
          <p:spPr>
            <a:xfrm>
              <a:off x="-57881039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2" name="Ellipse 2251">
              <a:extLst>
                <a:ext uri="{FF2B5EF4-FFF2-40B4-BE49-F238E27FC236}">
                  <a16:creationId xmlns:a16="http://schemas.microsoft.com/office/drawing/2014/main" id="{08991B0A-2FB7-1E63-EBE9-0476429C5D32}"/>
                </a:ext>
              </a:extLst>
            </p:cNvPr>
            <p:cNvSpPr/>
            <p:nvPr/>
          </p:nvSpPr>
          <p:spPr>
            <a:xfrm>
              <a:off x="-58333619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3" name="Ellipse 2252">
              <a:extLst>
                <a:ext uri="{FF2B5EF4-FFF2-40B4-BE49-F238E27FC236}">
                  <a16:creationId xmlns:a16="http://schemas.microsoft.com/office/drawing/2014/main" id="{469FFB9A-12E1-6118-0DDA-F3629D72B5A9}"/>
                </a:ext>
              </a:extLst>
            </p:cNvPr>
            <p:cNvSpPr/>
            <p:nvPr/>
          </p:nvSpPr>
          <p:spPr>
            <a:xfrm>
              <a:off x="-58786200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4" name="Ellipse 2253">
              <a:extLst>
                <a:ext uri="{FF2B5EF4-FFF2-40B4-BE49-F238E27FC236}">
                  <a16:creationId xmlns:a16="http://schemas.microsoft.com/office/drawing/2014/main" id="{7DE974B7-2426-0137-6952-483B74020CCE}"/>
                </a:ext>
              </a:extLst>
            </p:cNvPr>
            <p:cNvSpPr/>
            <p:nvPr/>
          </p:nvSpPr>
          <p:spPr>
            <a:xfrm>
              <a:off x="-59238780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5" name="Ellipse 2254">
              <a:extLst>
                <a:ext uri="{FF2B5EF4-FFF2-40B4-BE49-F238E27FC236}">
                  <a16:creationId xmlns:a16="http://schemas.microsoft.com/office/drawing/2014/main" id="{185A6049-72BA-3380-F970-8843BAB46A05}"/>
                </a:ext>
              </a:extLst>
            </p:cNvPr>
            <p:cNvSpPr/>
            <p:nvPr/>
          </p:nvSpPr>
          <p:spPr>
            <a:xfrm>
              <a:off x="-58899627" y="-7620358"/>
              <a:ext cx="36573" cy="36574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6" name="Ellipse 2255">
              <a:extLst>
                <a:ext uri="{FF2B5EF4-FFF2-40B4-BE49-F238E27FC236}">
                  <a16:creationId xmlns:a16="http://schemas.microsoft.com/office/drawing/2014/main" id="{C3761A87-272D-8B28-7B2B-6616F69E960B}"/>
                </a:ext>
              </a:extLst>
            </p:cNvPr>
            <p:cNvSpPr/>
            <p:nvPr/>
          </p:nvSpPr>
          <p:spPr>
            <a:xfrm>
              <a:off x="-59691361" y="-7032030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7" name="Ellipse 2256">
              <a:extLst>
                <a:ext uri="{FF2B5EF4-FFF2-40B4-BE49-F238E27FC236}">
                  <a16:creationId xmlns:a16="http://schemas.microsoft.com/office/drawing/2014/main" id="{606AA70C-D7DA-4733-16C6-DB159FB7E612}"/>
                </a:ext>
              </a:extLst>
            </p:cNvPr>
            <p:cNvSpPr/>
            <p:nvPr/>
          </p:nvSpPr>
          <p:spPr>
            <a:xfrm>
              <a:off x="-59691361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8" name="Ellipse 2257">
              <a:extLst>
                <a:ext uri="{FF2B5EF4-FFF2-40B4-BE49-F238E27FC236}">
                  <a16:creationId xmlns:a16="http://schemas.microsoft.com/office/drawing/2014/main" id="{A327C4CD-B084-B660-E253-D39A3CC7FB6E}"/>
                </a:ext>
              </a:extLst>
            </p:cNvPr>
            <p:cNvSpPr/>
            <p:nvPr/>
          </p:nvSpPr>
          <p:spPr>
            <a:xfrm>
              <a:off x="-59238780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9" name="Ellipse 2258">
              <a:extLst>
                <a:ext uri="{FF2B5EF4-FFF2-40B4-BE49-F238E27FC236}">
                  <a16:creationId xmlns:a16="http://schemas.microsoft.com/office/drawing/2014/main" id="{A8B10712-17EB-0B73-FF4B-D0A9241C5D22}"/>
                </a:ext>
              </a:extLst>
            </p:cNvPr>
            <p:cNvSpPr/>
            <p:nvPr/>
          </p:nvSpPr>
          <p:spPr>
            <a:xfrm>
              <a:off x="-58786200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0" name="Ellipse 2259">
              <a:extLst>
                <a:ext uri="{FF2B5EF4-FFF2-40B4-BE49-F238E27FC236}">
                  <a16:creationId xmlns:a16="http://schemas.microsoft.com/office/drawing/2014/main" id="{1C03F62A-2570-F366-788E-0631EE88C745}"/>
                </a:ext>
              </a:extLst>
            </p:cNvPr>
            <p:cNvSpPr/>
            <p:nvPr/>
          </p:nvSpPr>
          <p:spPr>
            <a:xfrm>
              <a:off x="-58333619" y="-7555104"/>
              <a:ext cx="36251" cy="3625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1" name="Ellipse 2260">
              <a:extLst>
                <a:ext uri="{FF2B5EF4-FFF2-40B4-BE49-F238E27FC236}">
                  <a16:creationId xmlns:a16="http://schemas.microsoft.com/office/drawing/2014/main" id="{EA2465D6-0046-8B82-4516-6186FFC2E529}"/>
                </a:ext>
              </a:extLst>
            </p:cNvPr>
            <p:cNvSpPr/>
            <p:nvPr/>
          </p:nvSpPr>
          <p:spPr>
            <a:xfrm>
              <a:off x="-61463820" y="-69666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2" name="Ellipse 2261">
              <a:extLst>
                <a:ext uri="{FF2B5EF4-FFF2-40B4-BE49-F238E27FC236}">
                  <a16:creationId xmlns:a16="http://schemas.microsoft.com/office/drawing/2014/main" id="{10541199-98DC-500B-AA33-7F1968FA7D96}"/>
                </a:ext>
              </a:extLst>
            </p:cNvPr>
            <p:cNvSpPr/>
            <p:nvPr/>
          </p:nvSpPr>
          <p:spPr>
            <a:xfrm>
              <a:off x="-61011239" y="-69666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3" name="Ellipse 2262">
              <a:extLst>
                <a:ext uri="{FF2B5EF4-FFF2-40B4-BE49-F238E27FC236}">
                  <a16:creationId xmlns:a16="http://schemas.microsoft.com/office/drawing/2014/main" id="{4790116B-9744-6B93-EB08-AC3CFA0292E8}"/>
                </a:ext>
              </a:extLst>
            </p:cNvPr>
            <p:cNvSpPr/>
            <p:nvPr/>
          </p:nvSpPr>
          <p:spPr>
            <a:xfrm>
              <a:off x="-55656080" y="-4876654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4" name="Ellipse 2263">
              <a:extLst>
                <a:ext uri="{FF2B5EF4-FFF2-40B4-BE49-F238E27FC236}">
                  <a16:creationId xmlns:a16="http://schemas.microsoft.com/office/drawing/2014/main" id="{5B026AE6-8035-AF6B-5D4D-65F175D88CBE}"/>
                </a:ext>
              </a:extLst>
            </p:cNvPr>
            <p:cNvSpPr/>
            <p:nvPr/>
          </p:nvSpPr>
          <p:spPr>
            <a:xfrm>
              <a:off x="-55316121" y="-4941343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5" name="Ellipse 2264">
              <a:extLst>
                <a:ext uri="{FF2B5EF4-FFF2-40B4-BE49-F238E27FC236}">
                  <a16:creationId xmlns:a16="http://schemas.microsoft.com/office/drawing/2014/main" id="{CC2B08D4-BC7C-768F-92FC-EB16803CF334}"/>
                </a:ext>
              </a:extLst>
            </p:cNvPr>
            <p:cNvSpPr/>
            <p:nvPr/>
          </p:nvSpPr>
          <p:spPr>
            <a:xfrm>
              <a:off x="-61463820" y="-68360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6" name="Ellipse 2265">
              <a:extLst>
                <a:ext uri="{FF2B5EF4-FFF2-40B4-BE49-F238E27FC236}">
                  <a16:creationId xmlns:a16="http://schemas.microsoft.com/office/drawing/2014/main" id="{AAE33C53-52C5-355A-0680-3B94613A96AF}"/>
                </a:ext>
              </a:extLst>
            </p:cNvPr>
            <p:cNvSpPr/>
            <p:nvPr/>
          </p:nvSpPr>
          <p:spPr>
            <a:xfrm>
              <a:off x="-61011239" y="-68360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7" name="Ellipse 2266">
              <a:extLst>
                <a:ext uri="{FF2B5EF4-FFF2-40B4-BE49-F238E27FC236}">
                  <a16:creationId xmlns:a16="http://schemas.microsoft.com/office/drawing/2014/main" id="{E7967167-8286-4A61-5286-F09600A52783}"/>
                </a:ext>
              </a:extLst>
            </p:cNvPr>
            <p:cNvSpPr/>
            <p:nvPr/>
          </p:nvSpPr>
          <p:spPr>
            <a:xfrm>
              <a:off x="-57880475" y="-78157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8" name="Ellipse 2267">
              <a:extLst>
                <a:ext uri="{FF2B5EF4-FFF2-40B4-BE49-F238E27FC236}">
                  <a16:creationId xmlns:a16="http://schemas.microsoft.com/office/drawing/2014/main" id="{1B7E2291-A997-EE75-3372-339C03E3DC7D}"/>
                </a:ext>
              </a:extLst>
            </p:cNvPr>
            <p:cNvSpPr/>
            <p:nvPr/>
          </p:nvSpPr>
          <p:spPr>
            <a:xfrm>
              <a:off x="-58786844" y="-78157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9" name="Ellipse 2268">
              <a:extLst>
                <a:ext uri="{FF2B5EF4-FFF2-40B4-BE49-F238E27FC236}">
                  <a16:creationId xmlns:a16="http://schemas.microsoft.com/office/drawing/2014/main" id="{2FDA4D29-39C0-B3B5-3BC0-4FE709E57523}"/>
                </a:ext>
              </a:extLst>
            </p:cNvPr>
            <p:cNvSpPr/>
            <p:nvPr/>
          </p:nvSpPr>
          <p:spPr>
            <a:xfrm>
              <a:off x="-59239505" y="-7815715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0" name="Ellipse 2269">
              <a:extLst>
                <a:ext uri="{FF2B5EF4-FFF2-40B4-BE49-F238E27FC236}">
                  <a16:creationId xmlns:a16="http://schemas.microsoft.com/office/drawing/2014/main" id="{967FC6D9-6B2B-41DE-BAA9-D78A81E31D5C}"/>
                </a:ext>
              </a:extLst>
            </p:cNvPr>
            <p:cNvSpPr/>
            <p:nvPr/>
          </p:nvSpPr>
          <p:spPr>
            <a:xfrm>
              <a:off x="-59804707" y="-7881613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1" name="Ellipse 2270">
              <a:extLst>
                <a:ext uri="{FF2B5EF4-FFF2-40B4-BE49-F238E27FC236}">
                  <a16:creationId xmlns:a16="http://schemas.microsoft.com/office/drawing/2014/main" id="{D778CBCE-27F1-41FC-F705-D799A5EA303A}"/>
                </a:ext>
              </a:extLst>
            </p:cNvPr>
            <p:cNvSpPr/>
            <p:nvPr/>
          </p:nvSpPr>
          <p:spPr>
            <a:xfrm>
              <a:off x="-57880475" y="-59869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2" name="Ellipse 2271">
              <a:extLst>
                <a:ext uri="{FF2B5EF4-FFF2-40B4-BE49-F238E27FC236}">
                  <a16:creationId xmlns:a16="http://schemas.microsoft.com/office/drawing/2014/main" id="{662E2233-99BB-0112-2D4A-507BA3B744B2}"/>
                </a:ext>
              </a:extLst>
            </p:cNvPr>
            <p:cNvSpPr/>
            <p:nvPr/>
          </p:nvSpPr>
          <p:spPr>
            <a:xfrm>
              <a:off x="-59692086" y="-7946302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3" name="Ellipse 2272">
              <a:extLst>
                <a:ext uri="{FF2B5EF4-FFF2-40B4-BE49-F238E27FC236}">
                  <a16:creationId xmlns:a16="http://schemas.microsoft.com/office/drawing/2014/main" id="{85C8A42F-8172-9D76-A547-5AD38996FF7B}"/>
                </a:ext>
              </a:extLst>
            </p:cNvPr>
            <p:cNvSpPr/>
            <p:nvPr/>
          </p:nvSpPr>
          <p:spPr>
            <a:xfrm>
              <a:off x="-58786844" y="-5986928"/>
              <a:ext cx="36412" cy="36413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2274" name="Groupe 2273">
            <a:extLst>
              <a:ext uri="{FF2B5EF4-FFF2-40B4-BE49-F238E27FC236}">
                <a16:creationId xmlns:a16="http://schemas.microsoft.com/office/drawing/2014/main" id="{75FC0845-48BC-FCFC-F898-18755DEAEF88}"/>
              </a:ext>
            </a:extLst>
          </p:cNvPr>
          <p:cNvGrpSpPr/>
          <p:nvPr/>
        </p:nvGrpSpPr>
        <p:grpSpPr>
          <a:xfrm>
            <a:off x="4128036" y="2028779"/>
            <a:ext cx="1127760" cy="1127760"/>
            <a:chOff x="-2663056" y="2865120"/>
            <a:chExt cx="1127760" cy="1127760"/>
          </a:xfrm>
        </p:grpSpPr>
        <p:grpSp>
          <p:nvGrpSpPr>
            <p:cNvPr id="2275" name="Graphique 385">
              <a:extLst>
                <a:ext uri="{FF2B5EF4-FFF2-40B4-BE49-F238E27FC236}">
                  <a16:creationId xmlns:a16="http://schemas.microsoft.com/office/drawing/2014/main" id="{E5F2BCA1-EB59-5F9B-38CB-8A66CC74EB5F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2277" name="Ellipse 2276">
                <a:extLst>
                  <a:ext uri="{FF2B5EF4-FFF2-40B4-BE49-F238E27FC236}">
                    <a16:creationId xmlns:a16="http://schemas.microsoft.com/office/drawing/2014/main" id="{17B6B5B1-1FD1-C2D9-7F16-B7B969BEE990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278" name="Ellipse 2277">
                <a:extLst>
                  <a:ext uri="{FF2B5EF4-FFF2-40B4-BE49-F238E27FC236}">
                    <a16:creationId xmlns:a16="http://schemas.microsoft.com/office/drawing/2014/main" id="{0E024B8F-4881-FE12-C04D-2C2760F90B71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276" name="ZoneTexte 2275">
              <a:extLst>
                <a:ext uri="{FF2B5EF4-FFF2-40B4-BE49-F238E27FC236}">
                  <a16:creationId xmlns:a16="http://schemas.microsoft.com/office/drawing/2014/main" id="{1D9725CC-69A2-191E-C700-7F9379926DE8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2279" name="Groupe 2278">
            <a:extLst>
              <a:ext uri="{FF2B5EF4-FFF2-40B4-BE49-F238E27FC236}">
                <a16:creationId xmlns:a16="http://schemas.microsoft.com/office/drawing/2014/main" id="{17405275-630F-B6CC-88FA-3EDBDBF01F7C}"/>
              </a:ext>
            </a:extLst>
          </p:cNvPr>
          <p:cNvGrpSpPr/>
          <p:nvPr/>
        </p:nvGrpSpPr>
        <p:grpSpPr>
          <a:xfrm>
            <a:off x="5933038" y="2738542"/>
            <a:ext cx="886171" cy="886171"/>
            <a:chOff x="-2196201" y="4165899"/>
            <a:chExt cx="886171" cy="886171"/>
          </a:xfrm>
        </p:grpSpPr>
        <p:grpSp>
          <p:nvGrpSpPr>
            <p:cNvPr id="2280" name="Graphique 385">
              <a:extLst>
                <a:ext uri="{FF2B5EF4-FFF2-40B4-BE49-F238E27FC236}">
                  <a16:creationId xmlns:a16="http://schemas.microsoft.com/office/drawing/2014/main" id="{EB7FF71A-224A-1E4D-39B3-F3EA06E0E1B9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2282" name="Ellipse 2281">
                <a:extLst>
                  <a:ext uri="{FF2B5EF4-FFF2-40B4-BE49-F238E27FC236}">
                    <a16:creationId xmlns:a16="http://schemas.microsoft.com/office/drawing/2014/main" id="{5E1584CB-ABF4-3A12-12B2-4B2BCE482683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283" name="Ellipse 2282">
                <a:extLst>
                  <a:ext uri="{FF2B5EF4-FFF2-40B4-BE49-F238E27FC236}">
                    <a16:creationId xmlns:a16="http://schemas.microsoft.com/office/drawing/2014/main" id="{AF8F0007-6C95-E22F-F3DA-5502E4EDDAE4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281" name="ZoneTexte 2280">
              <a:extLst>
                <a:ext uri="{FF2B5EF4-FFF2-40B4-BE49-F238E27FC236}">
                  <a16:creationId xmlns:a16="http://schemas.microsoft.com/office/drawing/2014/main" id="{92CD7DE8-5F97-B29D-DE34-5F32C3B1E35D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2284" name="Groupe 2283">
            <a:extLst>
              <a:ext uri="{FF2B5EF4-FFF2-40B4-BE49-F238E27FC236}">
                <a16:creationId xmlns:a16="http://schemas.microsoft.com/office/drawing/2014/main" id="{2ED6B0CB-F69C-52F2-8535-47EC4CD4E048}"/>
              </a:ext>
            </a:extLst>
          </p:cNvPr>
          <p:cNvGrpSpPr/>
          <p:nvPr/>
        </p:nvGrpSpPr>
        <p:grpSpPr>
          <a:xfrm>
            <a:off x="8678436" y="5119749"/>
            <a:ext cx="642158" cy="642158"/>
            <a:chOff x="-4110358" y="5865997"/>
            <a:chExt cx="642158" cy="642158"/>
          </a:xfrm>
        </p:grpSpPr>
        <p:grpSp>
          <p:nvGrpSpPr>
            <p:cNvPr id="2285" name="Graphique 385">
              <a:extLst>
                <a:ext uri="{FF2B5EF4-FFF2-40B4-BE49-F238E27FC236}">
                  <a16:creationId xmlns:a16="http://schemas.microsoft.com/office/drawing/2014/main" id="{C2CBDB8F-E33A-BB05-F827-0AA10F7FF62D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2287" name="Ellipse 2286">
                <a:extLst>
                  <a:ext uri="{FF2B5EF4-FFF2-40B4-BE49-F238E27FC236}">
                    <a16:creationId xmlns:a16="http://schemas.microsoft.com/office/drawing/2014/main" id="{CF454F4D-125C-A0E0-1283-F63644CC5A09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288" name="Ellipse 2287">
                <a:extLst>
                  <a:ext uri="{FF2B5EF4-FFF2-40B4-BE49-F238E27FC236}">
                    <a16:creationId xmlns:a16="http://schemas.microsoft.com/office/drawing/2014/main" id="{4E0CA262-C735-1140-7069-814944D1E1C4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286" name="ZoneTexte 2285">
              <a:extLst>
                <a:ext uri="{FF2B5EF4-FFF2-40B4-BE49-F238E27FC236}">
                  <a16:creationId xmlns:a16="http://schemas.microsoft.com/office/drawing/2014/main" id="{B457157D-732B-F201-3750-1EA5245861F6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2289" name="Forme libre 2288">
            <a:extLst>
              <a:ext uri="{FF2B5EF4-FFF2-40B4-BE49-F238E27FC236}">
                <a16:creationId xmlns:a16="http://schemas.microsoft.com/office/drawing/2014/main" id="{701EA5AA-50C3-3D6F-8D26-619F9C09F482}"/>
              </a:ext>
            </a:extLst>
          </p:cNvPr>
          <p:cNvSpPr/>
          <p:nvPr/>
        </p:nvSpPr>
        <p:spPr>
          <a:xfrm>
            <a:off x="6683164" y="1332461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290" name="Group 46">
            <a:extLst>
              <a:ext uri="{FF2B5EF4-FFF2-40B4-BE49-F238E27FC236}">
                <a16:creationId xmlns:a16="http://schemas.microsoft.com/office/drawing/2014/main" id="{247287AB-3F2D-E2EE-1D74-6AE4C1C63E88}"/>
              </a:ext>
            </a:extLst>
          </p:cNvPr>
          <p:cNvGrpSpPr/>
          <p:nvPr/>
        </p:nvGrpSpPr>
        <p:grpSpPr>
          <a:xfrm>
            <a:off x="7250029" y="1414408"/>
            <a:ext cx="1691640" cy="1013154"/>
            <a:chOff x="9636390" y="4480994"/>
            <a:chExt cx="1691640" cy="1013154"/>
          </a:xfrm>
        </p:grpSpPr>
        <p:sp>
          <p:nvSpPr>
            <p:cNvPr id="2291" name="TextBox 36">
              <a:extLst>
                <a:ext uri="{FF2B5EF4-FFF2-40B4-BE49-F238E27FC236}">
                  <a16:creationId xmlns:a16="http://schemas.microsoft.com/office/drawing/2014/main" id="{78FE939A-FBD0-7413-17AF-679527A45CB6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292" name="TextBox 37">
              <a:extLst>
                <a:ext uri="{FF2B5EF4-FFF2-40B4-BE49-F238E27FC236}">
                  <a16:creationId xmlns:a16="http://schemas.microsoft.com/office/drawing/2014/main" id="{A0DC7E6E-FDD9-544C-9A39-8AD93E521322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293" name="Forme libre 2292">
            <a:extLst>
              <a:ext uri="{FF2B5EF4-FFF2-40B4-BE49-F238E27FC236}">
                <a16:creationId xmlns:a16="http://schemas.microsoft.com/office/drawing/2014/main" id="{9A41B507-F581-7572-CB32-D7C0223B1C3A}"/>
              </a:ext>
            </a:extLst>
          </p:cNvPr>
          <p:cNvSpPr/>
          <p:nvPr/>
        </p:nvSpPr>
        <p:spPr>
          <a:xfrm>
            <a:off x="9359457" y="2860178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294" name="Group 46">
            <a:extLst>
              <a:ext uri="{FF2B5EF4-FFF2-40B4-BE49-F238E27FC236}">
                <a16:creationId xmlns:a16="http://schemas.microsoft.com/office/drawing/2014/main" id="{3732088F-6D8C-FFE5-40CB-81B85C6113D9}"/>
              </a:ext>
            </a:extLst>
          </p:cNvPr>
          <p:cNvGrpSpPr/>
          <p:nvPr/>
        </p:nvGrpSpPr>
        <p:grpSpPr>
          <a:xfrm>
            <a:off x="9926322" y="2942125"/>
            <a:ext cx="1691640" cy="1013154"/>
            <a:chOff x="9636390" y="4480994"/>
            <a:chExt cx="1691640" cy="1013154"/>
          </a:xfrm>
        </p:grpSpPr>
        <p:sp>
          <p:nvSpPr>
            <p:cNvPr id="2295" name="TextBox 36">
              <a:extLst>
                <a:ext uri="{FF2B5EF4-FFF2-40B4-BE49-F238E27FC236}">
                  <a16:creationId xmlns:a16="http://schemas.microsoft.com/office/drawing/2014/main" id="{ED9A8657-D8CF-F8C3-9F3A-BCDBB10FC1E6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2296" name="TextBox 37">
              <a:extLst>
                <a:ext uri="{FF2B5EF4-FFF2-40B4-BE49-F238E27FC236}">
                  <a16:creationId xmlns:a16="http://schemas.microsoft.com/office/drawing/2014/main" id="{CEA7D005-46C2-E148-643F-D034FC643B5A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2297" name="Forme libre 2296">
            <a:extLst>
              <a:ext uri="{FF2B5EF4-FFF2-40B4-BE49-F238E27FC236}">
                <a16:creationId xmlns:a16="http://schemas.microsoft.com/office/drawing/2014/main" id="{3DE156DE-7989-D2C7-B4B0-1C1D93E61B60}"/>
              </a:ext>
            </a:extLst>
          </p:cNvPr>
          <p:cNvSpPr/>
          <p:nvPr/>
        </p:nvSpPr>
        <p:spPr>
          <a:xfrm>
            <a:off x="2969808" y="4521709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2298" name="Group 46">
            <a:extLst>
              <a:ext uri="{FF2B5EF4-FFF2-40B4-BE49-F238E27FC236}">
                <a16:creationId xmlns:a16="http://schemas.microsoft.com/office/drawing/2014/main" id="{72C76BFB-9E48-692E-1997-87432EB20548}"/>
              </a:ext>
            </a:extLst>
          </p:cNvPr>
          <p:cNvGrpSpPr/>
          <p:nvPr/>
        </p:nvGrpSpPr>
        <p:grpSpPr>
          <a:xfrm>
            <a:off x="3536673" y="4603656"/>
            <a:ext cx="1691640" cy="1013154"/>
            <a:chOff x="9636390" y="4480994"/>
            <a:chExt cx="1691640" cy="1013154"/>
          </a:xfrm>
        </p:grpSpPr>
        <p:sp>
          <p:nvSpPr>
            <p:cNvPr id="2299" name="TextBox 36">
              <a:extLst>
                <a:ext uri="{FF2B5EF4-FFF2-40B4-BE49-F238E27FC236}">
                  <a16:creationId xmlns:a16="http://schemas.microsoft.com/office/drawing/2014/main" id="{743B3ED4-ED95-132D-3A4A-C8C133EFA452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300" name="TextBox 37">
              <a:extLst>
                <a:ext uri="{FF2B5EF4-FFF2-40B4-BE49-F238E27FC236}">
                  <a16:creationId xmlns:a16="http://schemas.microsoft.com/office/drawing/2014/main" id="{E2887784-6017-1DDB-6F17-595DCF617084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grpSp>
        <p:nvGrpSpPr>
          <p:cNvPr id="2301" name="Group 2300">
            <a:extLst>
              <a:ext uri="{FF2B5EF4-FFF2-40B4-BE49-F238E27FC236}">
                <a16:creationId xmlns:a16="http://schemas.microsoft.com/office/drawing/2014/main" id="{F8EA6257-0499-7446-87D9-D2708948E291}"/>
              </a:ext>
            </a:extLst>
          </p:cNvPr>
          <p:cNvGrpSpPr/>
          <p:nvPr/>
        </p:nvGrpSpPr>
        <p:grpSpPr>
          <a:xfrm>
            <a:off x="6515100" y="2778027"/>
            <a:ext cx="1770957" cy="2228158"/>
            <a:chOff x="9457573" y="2639460"/>
            <a:chExt cx="1770957" cy="2228158"/>
          </a:xfrm>
        </p:grpSpPr>
        <p:sp>
          <p:nvSpPr>
            <p:cNvPr id="2302" name="Arc 2301">
              <a:extLst>
                <a:ext uri="{FF2B5EF4-FFF2-40B4-BE49-F238E27FC236}">
                  <a16:creationId xmlns:a16="http://schemas.microsoft.com/office/drawing/2014/main" id="{578E435E-EC28-3437-4C28-0E33EF2EFF8B}"/>
                </a:ext>
              </a:extLst>
            </p:cNvPr>
            <p:cNvSpPr/>
            <p:nvPr/>
          </p:nvSpPr>
          <p:spPr>
            <a:xfrm rot="10800000">
              <a:off x="9457573" y="2639460"/>
              <a:ext cx="1770957" cy="1770957"/>
            </a:xfrm>
            <a:prstGeom prst="arc">
              <a:avLst/>
            </a:prstGeom>
            <a:noFill/>
            <a:ln w="25400">
              <a:solidFill>
                <a:schemeClr val="accent4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04" name="Graphique 1148" descr="Airplane avec un remplissage uni">
              <a:extLst>
                <a:ext uri="{FF2B5EF4-FFF2-40B4-BE49-F238E27FC236}">
                  <a16:creationId xmlns:a16="http://schemas.microsoft.com/office/drawing/2014/main" id="{01DA92F0-5920-F1ED-329C-D743352CCA4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11640">
              <a:off x="10279438" y="395321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6660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9629</TotalTime>
  <Words>188</Words>
  <Application>Microsoft Office PowerPoint</Application>
  <PresentationFormat>Widescreen</PresentationFormat>
  <Paragraphs>27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Oceania – Slide Template</vt:lpstr>
      <vt:lpstr>Oceania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Oceania Dotted Map Infographic</dc:title>
  <dc:creator>PresentationGO.com</dc:creator>
  <dc:description>© Copyright PresentationGO.com - Do not distribute or sale without written permission.</dc:description>
  <cp:lastModifiedBy>Christophe Barroche</cp:lastModifiedBy>
  <cp:revision>71</cp:revision>
  <dcterms:created xsi:type="dcterms:W3CDTF">2014-11-26T05:14:11Z</dcterms:created>
  <dcterms:modified xsi:type="dcterms:W3CDTF">2026-04-23T16:30:51Z</dcterms:modified>
  <cp:category>Maps &amp; Flags</cp:category>
</cp:coreProperties>
</file>