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6" r:id="rId4"/>
    <p:sldId id="4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A4"/>
    <a:srgbClr val="D0BA94"/>
    <a:srgbClr val="000000"/>
    <a:srgbClr val="F595A6"/>
    <a:srgbClr val="CEBA8B"/>
    <a:srgbClr val="941651"/>
    <a:srgbClr val="A26700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FDD6-C1EF-50BE-49D0-E673035A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E90AB-E2A0-B55A-23F8-7977906EE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2EC0C-258C-69D7-8999-B5BDD8C8D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F24E5-A8C7-5EA3-068B-BC24149BF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0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07F97-462A-F358-CF49-970BFAD0E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1D656-7D73-9E9F-7B37-605E252DC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352111-F3AE-C0AA-C3DB-FF23C838D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31AF7-9887-6CD5-7919-C99014B2C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9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5.svg"/><Relationship Id="rId5" Type="http://schemas.openxmlformats.org/officeDocument/2006/relationships/image" Target="../media/image3.svg"/><Relationship Id="rId10" Type="http://schemas.openxmlformats.org/officeDocument/2006/relationships/image" Target="../media/image14.sv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82519-42B4-2FFD-81C8-5028B2B6D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F91EB73-29DD-12B2-E8D0-1C7FCDBA5732}"/>
              </a:ext>
            </a:extLst>
          </p:cNvPr>
          <p:cNvGrpSpPr/>
          <p:nvPr/>
        </p:nvGrpSpPr>
        <p:grpSpPr>
          <a:xfrm>
            <a:off x="2601209" y="1316355"/>
            <a:ext cx="6988986" cy="4565210"/>
            <a:chOff x="1666458" y="1146395"/>
            <a:chExt cx="8859084" cy="4565210"/>
          </a:xfrm>
        </p:grpSpPr>
        <p:sp>
          <p:nvSpPr>
            <p:cNvPr id="17" name="Forme libre 28">
              <a:extLst>
                <a:ext uri="{FF2B5EF4-FFF2-40B4-BE49-F238E27FC236}">
                  <a16:creationId xmlns:a16="http://schemas.microsoft.com/office/drawing/2014/main" id="{A3A83939-B3CB-E1DA-CFCB-1D147241E3FA}"/>
                </a:ext>
              </a:extLst>
            </p:cNvPr>
            <p:cNvSpPr/>
            <p:nvPr/>
          </p:nvSpPr>
          <p:spPr>
            <a:xfrm>
              <a:off x="1666641" y="1146395"/>
              <a:ext cx="1535898" cy="830330"/>
            </a:xfrm>
            <a:custGeom>
              <a:avLst/>
              <a:gdLst>
                <a:gd name="csX0" fmla="*/ 445446 w 729236"/>
                <a:gd name="csY0" fmla="*/ 324781 h 394236"/>
                <a:gd name="csX1" fmla="*/ 617676 w 729236"/>
                <a:gd name="csY1" fmla="*/ 351039 h 394236"/>
                <a:gd name="csX2" fmla="*/ 620455 w 729236"/>
                <a:gd name="csY2" fmla="*/ 351757 h 394236"/>
                <a:gd name="csX3" fmla="*/ 729237 w 729236"/>
                <a:gd name="csY3" fmla="*/ 394236 h 394236"/>
                <a:gd name="csX4" fmla="*/ 0 w 729236"/>
                <a:gd name="csY4" fmla="*/ 0 h 394236"/>
                <a:gd name="csX5" fmla="*/ 0 w 729236"/>
                <a:gd name="csY5" fmla="*/ 317701 h 394236"/>
                <a:gd name="csX6" fmla="*/ 445446 w 729236"/>
                <a:gd name="csY6" fmla="*/ 324781 h 394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9236" h="394236">
                  <a:moveTo>
                    <a:pt x="445446" y="324781"/>
                  </a:moveTo>
                  <a:cubicBezTo>
                    <a:pt x="503512" y="327380"/>
                    <a:pt x="561312" y="335984"/>
                    <a:pt x="617676" y="351039"/>
                  </a:cubicBezTo>
                  <a:cubicBezTo>
                    <a:pt x="618569" y="351308"/>
                    <a:pt x="619558" y="351577"/>
                    <a:pt x="620455" y="351757"/>
                  </a:cubicBezTo>
                  <a:cubicBezTo>
                    <a:pt x="644559" y="358299"/>
                    <a:pt x="684074" y="374251"/>
                    <a:pt x="729237" y="394236"/>
                  </a:cubicBezTo>
                  <a:lnTo>
                    <a:pt x="0" y="0"/>
                  </a:lnTo>
                  <a:lnTo>
                    <a:pt x="0" y="317701"/>
                  </a:lnTo>
                  <a:cubicBezTo>
                    <a:pt x="92208" y="307395"/>
                    <a:pt x="260225" y="296729"/>
                    <a:pt x="445446" y="324781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29">
              <a:extLst>
                <a:ext uri="{FF2B5EF4-FFF2-40B4-BE49-F238E27FC236}">
                  <a16:creationId xmlns:a16="http://schemas.microsoft.com/office/drawing/2014/main" id="{257AA0EA-8527-BA02-80F3-0633B31387AA}"/>
                </a:ext>
              </a:extLst>
            </p:cNvPr>
            <p:cNvSpPr/>
            <p:nvPr/>
          </p:nvSpPr>
          <p:spPr>
            <a:xfrm>
              <a:off x="9057579" y="4918087"/>
              <a:ext cx="1467770" cy="793518"/>
            </a:xfrm>
            <a:custGeom>
              <a:avLst/>
              <a:gdLst>
                <a:gd name="csX0" fmla="*/ 306285 w 696889"/>
                <a:gd name="csY0" fmla="*/ 59237 h 376758"/>
                <a:gd name="csX1" fmla="*/ 86384 w 696889"/>
                <a:gd name="csY1" fmla="*/ 32262 h 376758"/>
                <a:gd name="csX2" fmla="*/ 83606 w 696889"/>
                <a:gd name="csY2" fmla="*/ 31544 h 376758"/>
                <a:gd name="csX3" fmla="*/ 0 w 696889"/>
                <a:gd name="csY3" fmla="*/ 0 h 376758"/>
                <a:gd name="csX4" fmla="*/ 696889 w 696889"/>
                <a:gd name="csY4" fmla="*/ 376759 h 376758"/>
                <a:gd name="csX5" fmla="*/ 696889 w 696889"/>
                <a:gd name="csY5" fmla="*/ 59058 h 376758"/>
                <a:gd name="csX6" fmla="*/ 306285 w 696889"/>
                <a:gd name="csY6" fmla="*/ 59237 h 376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6889" h="376758">
                  <a:moveTo>
                    <a:pt x="306285" y="59237"/>
                  </a:moveTo>
                  <a:cubicBezTo>
                    <a:pt x="232178" y="60224"/>
                    <a:pt x="158163" y="51442"/>
                    <a:pt x="86384" y="32262"/>
                  </a:cubicBezTo>
                  <a:cubicBezTo>
                    <a:pt x="85487" y="31993"/>
                    <a:pt x="84503" y="31723"/>
                    <a:pt x="83606" y="31544"/>
                  </a:cubicBezTo>
                  <a:cubicBezTo>
                    <a:pt x="64074" y="26258"/>
                    <a:pt x="34500" y="14786"/>
                    <a:pt x="0" y="0"/>
                  </a:cubicBezTo>
                  <a:lnTo>
                    <a:pt x="696889" y="376759"/>
                  </a:lnTo>
                  <a:lnTo>
                    <a:pt x="696889" y="59058"/>
                  </a:lnTo>
                  <a:cubicBezTo>
                    <a:pt x="613914" y="68379"/>
                    <a:pt x="469463" y="77879"/>
                    <a:pt x="306285" y="59237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30">
              <a:extLst>
                <a:ext uri="{FF2B5EF4-FFF2-40B4-BE49-F238E27FC236}">
                  <a16:creationId xmlns:a16="http://schemas.microsoft.com/office/drawing/2014/main" id="{CBF9BFF3-1F02-870F-4481-A60BDA64ECD2}"/>
                </a:ext>
              </a:extLst>
            </p:cNvPr>
            <p:cNvSpPr/>
            <p:nvPr/>
          </p:nvSpPr>
          <p:spPr>
            <a:xfrm>
              <a:off x="1666458" y="1828985"/>
              <a:ext cx="1900719" cy="579606"/>
            </a:xfrm>
            <a:custGeom>
              <a:avLst/>
              <a:gdLst>
                <a:gd name="csX0" fmla="*/ 817949 w 902451"/>
                <a:gd name="csY0" fmla="*/ 129653 h 275194"/>
                <a:gd name="csX1" fmla="*/ 878615 w 902451"/>
                <a:gd name="csY1" fmla="*/ 143634 h 275194"/>
                <a:gd name="csX2" fmla="*/ 902452 w 902451"/>
                <a:gd name="csY2" fmla="*/ 152147 h 275194"/>
                <a:gd name="csX3" fmla="*/ 729237 w 902451"/>
                <a:gd name="csY3" fmla="*/ 70326 h 275194"/>
                <a:gd name="csX4" fmla="*/ 620450 w 902451"/>
                <a:gd name="csY4" fmla="*/ 27846 h 275194"/>
                <a:gd name="csX5" fmla="*/ 617672 w 902451"/>
                <a:gd name="csY5" fmla="*/ 27128 h 275194"/>
                <a:gd name="csX6" fmla="*/ 445446 w 902451"/>
                <a:gd name="csY6" fmla="*/ 871 h 275194"/>
                <a:gd name="csX7" fmla="*/ 298129 w 902451"/>
                <a:gd name="csY7" fmla="*/ 7323 h 275194"/>
                <a:gd name="csX8" fmla="*/ 0 w 902451"/>
                <a:gd name="csY8" fmla="*/ 47383 h 275194"/>
                <a:gd name="csX9" fmla="*/ 0 w 902451"/>
                <a:gd name="csY9" fmla="*/ 275195 h 275194"/>
                <a:gd name="csX10" fmla="*/ 504497 w 902451"/>
                <a:gd name="csY10" fmla="*/ 133059 h 275194"/>
                <a:gd name="csX11" fmla="*/ 817949 w 902451"/>
                <a:gd name="csY11" fmla="*/ 129922 h 275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02451" h="275194">
                  <a:moveTo>
                    <a:pt x="817949" y="129653"/>
                  </a:moveTo>
                  <a:cubicBezTo>
                    <a:pt x="837214" y="132701"/>
                    <a:pt x="857468" y="137092"/>
                    <a:pt x="878615" y="143634"/>
                  </a:cubicBezTo>
                  <a:cubicBezTo>
                    <a:pt x="885602" y="145785"/>
                    <a:pt x="893758" y="148743"/>
                    <a:pt x="902452" y="152147"/>
                  </a:cubicBezTo>
                  <a:cubicBezTo>
                    <a:pt x="847518" y="125082"/>
                    <a:pt x="784166" y="94702"/>
                    <a:pt x="729237" y="70326"/>
                  </a:cubicBezTo>
                  <a:cubicBezTo>
                    <a:pt x="684074" y="50251"/>
                    <a:pt x="644647" y="34298"/>
                    <a:pt x="620450" y="27846"/>
                  </a:cubicBezTo>
                  <a:cubicBezTo>
                    <a:pt x="619554" y="27577"/>
                    <a:pt x="618569" y="27308"/>
                    <a:pt x="617672" y="27128"/>
                  </a:cubicBezTo>
                  <a:cubicBezTo>
                    <a:pt x="561308" y="12073"/>
                    <a:pt x="503600" y="3470"/>
                    <a:pt x="445446" y="871"/>
                  </a:cubicBezTo>
                  <a:cubicBezTo>
                    <a:pt x="396340" y="-1370"/>
                    <a:pt x="347055" y="691"/>
                    <a:pt x="298129" y="7323"/>
                  </a:cubicBezTo>
                  <a:cubicBezTo>
                    <a:pt x="201170" y="20407"/>
                    <a:pt x="78495" y="36898"/>
                    <a:pt x="0" y="47383"/>
                  </a:cubicBezTo>
                  <a:lnTo>
                    <a:pt x="0" y="275195"/>
                  </a:lnTo>
                  <a:lnTo>
                    <a:pt x="504497" y="133059"/>
                  </a:lnTo>
                  <a:cubicBezTo>
                    <a:pt x="614535" y="102767"/>
                    <a:pt x="695362" y="93356"/>
                    <a:pt x="817949" y="129922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31">
              <a:extLst>
                <a:ext uri="{FF2B5EF4-FFF2-40B4-BE49-F238E27FC236}">
                  <a16:creationId xmlns:a16="http://schemas.microsoft.com/office/drawing/2014/main" id="{BEF0762D-1819-FC31-C497-DC3F22E4D01E}"/>
                </a:ext>
              </a:extLst>
            </p:cNvPr>
            <p:cNvSpPr/>
            <p:nvPr/>
          </p:nvSpPr>
          <p:spPr>
            <a:xfrm>
              <a:off x="8542149" y="4467716"/>
              <a:ext cx="1983013" cy="575101"/>
            </a:xfrm>
            <a:custGeom>
              <a:avLst/>
              <a:gdLst>
                <a:gd name="csX0" fmla="*/ 91849 w 941524"/>
                <a:gd name="csY0" fmla="*/ 130666 h 273055"/>
                <a:gd name="csX1" fmla="*/ 63085 w 941524"/>
                <a:gd name="csY1" fmla="*/ 122958 h 273055"/>
                <a:gd name="csX2" fmla="*/ 0 w 941524"/>
                <a:gd name="csY2" fmla="*/ 97954 h 273055"/>
                <a:gd name="csX3" fmla="*/ 244635 w 941524"/>
                <a:gd name="csY3" fmla="*/ 213743 h 273055"/>
                <a:gd name="csX4" fmla="*/ 328241 w 941524"/>
                <a:gd name="csY4" fmla="*/ 245288 h 273055"/>
                <a:gd name="csX5" fmla="*/ 331020 w 941524"/>
                <a:gd name="csY5" fmla="*/ 246005 h 273055"/>
                <a:gd name="csX6" fmla="*/ 550916 w 941524"/>
                <a:gd name="csY6" fmla="*/ 272981 h 273055"/>
                <a:gd name="csX7" fmla="*/ 650562 w 941524"/>
                <a:gd name="csY7" fmla="*/ 265811 h 273055"/>
                <a:gd name="csX8" fmla="*/ 941525 w 941524"/>
                <a:gd name="csY8" fmla="*/ 226738 h 273055"/>
                <a:gd name="csX9" fmla="*/ 941525 w 941524"/>
                <a:gd name="csY9" fmla="*/ 0 h 273055"/>
                <a:gd name="csX10" fmla="*/ 444282 w 941524"/>
                <a:gd name="csY10" fmla="*/ 140164 h 273055"/>
                <a:gd name="csX11" fmla="*/ 91762 w 941524"/>
                <a:gd name="csY11" fmla="*/ 130576 h 273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41524" h="273055">
                  <a:moveTo>
                    <a:pt x="91849" y="130666"/>
                  </a:moveTo>
                  <a:cubicBezTo>
                    <a:pt x="82442" y="128426"/>
                    <a:pt x="72855" y="126006"/>
                    <a:pt x="63085" y="122958"/>
                  </a:cubicBezTo>
                  <a:cubicBezTo>
                    <a:pt x="46690" y="117849"/>
                    <a:pt x="25093" y="109246"/>
                    <a:pt x="0" y="97954"/>
                  </a:cubicBezTo>
                  <a:cubicBezTo>
                    <a:pt x="70344" y="133086"/>
                    <a:pt x="169273" y="181390"/>
                    <a:pt x="244635" y="213743"/>
                  </a:cubicBezTo>
                  <a:cubicBezTo>
                    <a:pt x="279136" y="228530"/>
                    <a:pt x="308705" y="240001"/>
                    <a:pt x="328241" y="245288"/>
                  </a:cubicBezTo>
                  <a:cubicBezTo>
                    <a:pt x="329134" y="245557"/>
                    <a:pt x="330123" y="245826"/>
                    <a:pt x="331020" y="246005"/>
                  </a:cubicBezTo>
                  <a:cubicBezTo>
                    <a:pt x="402794" y="265185"/>
                    <a:pt x="476814" y="273968"/>
                    <a:pt x="550916" y="272981"/>
                  </a:cubicBezTo>
                  <a:cubicBezTo>
                    <a:pt x="584165" y="272532"/>
                    <a:pt x="617497" y="270292"/>
                    <a:pt x="650562" y="265811"/>
                  </a:cubicBezTo>
                  <a:cubicBezTo>
                    <a:pt x="744744" y="253086"/>
                    <a:pt x="862937" y="237223"/>
                    <a:pt x="941525" y="226738"/>
                  </a:cubicBezTo>
                  <a:lnTo>
                    <a:pt x="941525" y="0"/>
                  </a:lnTo>
                  <a:lnTo>
                    <a:pt x="444282" y="140164"/>
                  </a:lnTo>
                  <a:cubicBezTo>
                    <a:pt x="322951" y="173504"/>
                    <a:pt x="237109" y="181569"/>
                    <a:pt x="91762" y="130576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32">
              <a:extLst>
                <a:ext uri="{FF2B5EF4-FFF2-40B4-BE49-F238E27FC236}">
                  <a16:creationId xmlns:a16="http://schemas.microsoft.com/office/drawing/2014/main" id="{54F8BDD2-68A4-1FB3-C4F0-B4F77DB2FF7C}"/>
                </a:ext>
              </a:extLst>
            </p:cNvPr>
            <p:cNvSpPr/>
            <p:nvPr/>
          </p:nvSpPr>
          <p:spPr>
            <a:xfrm>
              <a:off x="1666641" y="2091244"/>
              <a:ext cx="2852499" cy="866248"/>
            </a:xfrm>
            <a:custGeom>
              <a:avLst/>
              <a:gdLst>
                <a:gd name="csX0" fmla="*/ 1167337 w 1354351"/>
                <a:gd name="csY0" fmla="*/ 185629 h 411290"/>
                <a:gd name="csX1" fmla="*/ 1178625 w 1354351"/>
                <a:gd name="csY1" fmla="*/ 188674 h 411290"/>
                <a:gd name="csX2" fmla="*/ 1354352 w 1354351"/>
                <a:gd name="csY2" fmla="*/ 263956 h 411290"/>
                <a:gd name="csX3" fmla="*/ 902364 w 1354351"/>
                <a:gd name="csY3" fmla="*/ 27628 h 411290"/>
                <a:gd name="csX4" fmla="*/ 878527 w 1354351"/>
                <a:gd name="csY4" fmla="*/ 19115 h 411290"/>
                <a:gd name="csX5" fmla="*/ 817862 w 1354351"/>
                <a:gd name="csY5" fmla="*/ 5134 h 411290"/>
                <a:gd name="csX6" fmla="*/ 649306 w 1354351"/>
                <a:gd name="csY6" fmla="*/ 14185 h 411290"/>
                <a:gd name="csX7" fmla="*/ 0 w 1354351"/>
                <a:gd name="csY7" fmla="*/ 186883 h 411290"/>
                <a:gd name="csX8" fmla="*/ 0 w 1354351"/>
                <a:gd name="csY8" fmla="*/ 411290 h 411290"/>
                <a:gd name="csX9" fmla="*/ 717948 w 1354351"/>
                <a:gd name="csY9" fmla="*/ 184193 h 411290"/>
                <a:gd name="csX10" fmla="*/ 1167337 w 1354351"/>
                <a:gd name="csY10" fmla="*/ 185719 h 411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54351" h="411290">
                  <a:moveTo>
                    <a:pt x="1167337" y="185629"/>
                  </a:moveTo>
                  <a:cubicBezTo>
                    <a:pt x="1171100" y="186703"/>
                    <a:pt x="1174775" y="187510"/>
                    <a:pt x="1178625" y="188674"/>
                  </a:cubicBezTo>
                  <a:cubicBezTo>
                    <a:pt x="1218503" y="200684"/>
                    <a:pt x="1281501" y="228557"/>
                    <a:pt x="1354352" y="263956"/>
                  </a:cubicBezTo>
                  <a:cubicBezTo>
                    <a:pt x="1224686" y="189751"/>
                    <a:pt x="1006487" y="67957"/>
                    <a:pt x="902364" y="27628"/>
                  </a:cubicBezTo>
                  <a:cubicBezTo>
                    <a:pt x="893583" y="24224"/>
                    <a:pt x="885515" y="21266"/>
                    <a:pt x="878527" y="19115"/>
                  </a:cubicBezTo>
                  <a:cubicBezTo>
                    <a:pt x="857381" y="12573"/>
                    <a:pt x="837127" y="8182"/>
                    <a:pt x="817862" y="5134"/>
                  </a:cubicBezTo>
                  <a:cubicBezTo>
                    <a:pt x="718933" y="-10370"/>
                    <a:pt x="649306" y="14185"/>
                    <a:pt x="649306" y="14185"/>
                  </a:cubicBezTo>
                  <a:cubicBezTo>
                    <a:pt x="610326" y="20997"/>
                    <a:pt x="186836" y="135979"/>
                    <a:pt x="0" y="186883"/>
                  </a:cubicBezTo>
                  <a:lnTo>
                    <a:pt x="0" y="411290"/>
                  </a:lnTo>
                  <a:lnTo>
                    <a:pt x="717948" y="184193"/>
                  </a:lnTo>
                  <a:cubicBezTo>
                    <a:pt x="874852" y="135800"/>
                    <a:pt x="989016" y="121729"/>
                    <a:pt x="1167337" y="185719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33">
              <a:extLst>
                <a:ext uri="{FF2B5EF4-FFF2-40B4-BE49-F238E27FC236}">
                  <a16:creationId xmlns:a16="http://schemas.microsoft.com/office/drawing/2014/main" id="{A84BEF0C-EBE6-22DA-4913-917CEAE271B2}"/>
                </a:ext>
              </a:extLst>
            </p:cNvPr>
            <p:cNvSpPr/>
            <p:nvPr/>
          </p:nvSpPr>
          <p:spPr>
            <a:xfrm>
              <a:off x="7672858" y="3900698"/>
              <a:ext cx="2852684" cy="866290"/>
            </a:xfrm>
            <a:custGeom>
              <a:avLst/>
              <a:gdLst>
                <a:gd name="csX0" fmla="*/ 187011 w 1354439"/>
                <a:gd name="csY0" fmla="*/ 225661 h 411310"/>
                <a:gd name="csX1" fmla="*/ 175722 w 1354439"/>
                <a:gd name="csY1" fmla="*/ 222616 h 411310"/>
                <a:gd name="csX2" fmla="*/ 0 w 1354439"/>
                <a:gd name="csY2" fmla="*/ 147334 h 411310"/>
                <a:gd name="csX3" fmla="*/ 412827 w 1354439"/>
                <a:gd name="csY3" fmla="*/ 367171 h 411310"/>
                <a:gd name="csX4" fmla="*/ 475912 w 1354439"/>
                <a:gd name="csY4" fmla="*/ 392175 h 411310"/>
                <a:gd name="csX5" fmla="*/ 504676 w 1354439"/>
                <a:gd name="csY5" fmla="*/ 399883 h 411310"/>
                <a:gd name="csX6" fmla="*/ 705133 w 1354439"/>
                <a:gd name="csY6" fmla="*/ 397105 h 411310"/>
                <a:gd name="csX7" fmla="*/ 1354439 w 1354439"/>
                <a:gd name="csY7" fmla="*/ 224408 h 411310"/>
                <a:gd name="csX8" fmla="*/ 1354439 w 1354439"/>
                <a:gd name="csY8" fmla="*/ 0 h 411310"/>
                <a:gd name="csX9" fmla="*/ 636491 w 1354439"/>
                <a:gd name="csY9" fmla="*/ 227097 h 411310"/>
                <a:gd name="csX10" fmla="*/ 187103 w 1354439"/>
                <a:gd name="csY10" fmla="*/ 225572 h 411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54439" h="411310">
                  <a:moveTo>
                    <a:pt x="187011" y="225661"/>
                  </a:moveTo>
                  <a:cubicBezTo>
                    <a:pt x="183248" y="224587"/>
                    <a:pt x="179572" y="223780"/>
                    <a:pt x="175722" y="222616"/>
                  </a:cubicBezTo>
                  <a:cubicBezTo>
                    <a:pt x="135844" y="210606"/>
                    <a:pt x="72851" y="182735"/>
                    <a:pt x="0" y="147334"/>
                  </a:cubicBezTo>
                  <a:cubicBezTo>
                    <a:pt x="115057" y="213205"/>
                    <a:pt x="299831" y="316447"/>
                    <a:pt x="412827" y="367171"/>
                  </a:cubicBezTo>
                  <a:cubicBezTo>
                    <a:pt x="437916" y="378463"/>
                    <a:pt x="459426" y="387066"/>
                    <a:pt x="475912" y="392175"/>
                  </a:cubicBezTo>
                  <a:cubicBezTo>
                    <a:pt x="485678" y="395223"/>
                    <a:pt x="495269" y="397643"/>
                    <a:pt x="504676" y="399883"/>
                  </a:cubicBezTo>
                  <a:cubicBezTo>
                    <a:pt x="620271" y="427126"/>
                    <a:pt x="705133" y="397105"/>
                    <a:pt x="705133" y="397105"/>
                  </a:cubicBezTo>
                  <a:cubicBezTo>
                    <a:pt x="744109" y="390294"/>
                    <a:pt x="1167604" y="275311"/>
                    <a:pt x="1354439" y="224408"/>
                  </a:cubicBezTo>
                  <a:lnTo>
                    <a:pt x="1354439" y="0"/>
                  </a:lnTo>
                  <a:lnTo>
                    <a:pt x="636491" y="227097"/>
                  </a:lnTo>
                  <a:cubicBezTo>
                    <a:pt x="479588" y="275490"/>
                    <a:pt x="365424" y="289561"/>
                    <a:pt x="187103" y="225572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34">
              <a:extLst>
                <a:ext uri="{FF2B5EF4-FFF2-40B4-BE49-F238E27FC236}">
                  <a16:creationId xmlns:a16="http://schemas.microsoft.com/office/drawing/2014/main" id="{49BFCD66-2004-5868-0C4D-5571BE75287D}"/>
                </a:ext>
              </a:extLst>
            </p:cNvPr>
            <p:cNvSpPr/>
            <p:nvPr/>
          </p:nvSpPr>
          <p:spPr>
            <a:xfrm>
              <a:off x="1666641" y="2437528"/>
              <a:ext cx="3579681" cy="1168147"/>
            </a:xfrm>
            <a:custGeom>
              <a:avLst/>
              <a:gdLst>
                <a:gd name="csX0" fmla="*/ 1531058 w 1699613"/>
                <a:gd name="csY0" fmla="*/ 213449 h 554630"/>
                <a:gd name="csX1" fmla="*/ 1699613 w 1699613"/>
                <a:gd name="csY1" fmla="*/ 280305 h 554630"/>
                <a:gd name="csX2" fmla="*/ 1354352 w 1699613"/>
                <a:gd name="csY2" fmla="*/ 99543 h 554630"/>
                <a:gd name="csX3" fmla="*/ 1178625 w 1699613"/>
                <a:gd name="csY3" fmla="*/ 24261 h 554630"/>
                <a:gd name="csX4" fmla="*/ 1167337 w 1699613"/>
                <a:gd name="csY4" fmla="*/ 21215 h 554630"/>
                <a:gd name="csX5" fmla="*/ 878435 w 1699613"/>
                <a:gd name="csY5" fmla="*/ 18167 h 554630"/>
                <a:gd name="csX6" fmla="*/ 0 w 1699613"/>
                <a:gd name="csY6" fmla="*/ 285503 h 554630"/>
                <a:gd name="csX7" fmla="*/ 0 w 1699613"/>
                <a:gd name="csY7" fmla="*/ 554631 h 554630"/>
                <a:gd name="csX8" fmla="*/ 949050 w 1699613"/>
                <a:gd name="csY8" fmla="*/ 208071 h 554630"/>
                <a:gd name="csX9" fmla="*/ 1531058 w 1699613"/>
                <a:gd name="csY9" fmla="*/ 213449 h 554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99613" h="554630">
                  <a:moveTo>
                    <a:pt x="1531058" y="213449"/>
                  </a:moveTo>
                  <a:cubicBezTo>
                    <a:pt x="1589037" y="233882"/>
                    <a:pt x="1646299" y="257182"/>
                    <a:pt x="1699613" y="280305"/>
                  </a:cubicBezTo>
                  <a:cubicBezTo>
                    <a:pt x="1590380" y="220439"/>
                    <a:pt x="1461611" y="151700"/>
                    <a:pt x="1354352" y="99543"/>
                  </a:cubicBezTo>
                  <a:cubicBezTo>
                    <a:pt x="1281501" y="64143"/>
                    <a:pt x="1218503" y="36271"/>
                    <a:pt x="1178625" y="24261"/>
                  </a:cubicBezTo>
                  <a:cubicBezTo>
                    <a:pt x="1174775" y="23097"/>
                    <a:pt x="1171100" y="22290"/>
                    <a:pt x="1167337" y="21215"/>
                  </a:cubicBezTo>
                  <a:cubicBezTo>
                    <a:pt x="1002816" y="-24671"/>
                    <a:pt x="878435" y="18167"/>
                    <a:pt x="878435" y="18167"/>
                  </a:cubicBezTo>
                  <a:cubicBezTo>
                    <a:pt x="825208" y="27219"/>
                    <a:pt x="226083" y="214523"/>
                    <a:pt x="0" y="285503"/>
                  </a:cubicBezTo>
                  <a:lnTo>
                    <a:pt x="0" y="554631"/>
                  </a:lnTo>
                  <a:lnTo>
                    <a:pt x="949050" y="208071"/>
                  </a:lnTo>
                  <a:cubicBezTo>
                    <a:pt x="1154342" y="122486"/>
                    <a:pt x="1307036" y="124367"/>
                    <a:pt x="1531058" y="21344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35">
              <a:extLst>
                <a:ext uri="{FF2B5EF4-FFF2-40B4-BE49-F238E27FC236}">
                  <a16:creationId xmlns:a16="http://schemas.microsoft.com/office/drawing/2014/main" id="{948352F6-55F8-5DB3-135B-571E1B20C0D7}"/>
                </a:ext>
              </a:extLst>
            </p:cNvPr>
            <p:cNvSpPr/>
            <p:nvPr/>
          </p:nvSpPr>
          <p:spPr>
            <a:xfrm>
              <a:off x="6945667" y="3252514"/>
              <a:ext cx="3579681" cy="1168147"/>
            </a:xfrm>
            <a:custGeom>
              <a:avLst/>
              <a:gdLst>
                <a:gd name="csX0" fmla="*/ 168555 w 1699613"/>
                <a:gd name="csY0" fmla="*/ 341182 h 554630"/>
                <a:gd name="csX1" fmla="*/ 0 w 1699613"/>
                <a:gd name="csY1" fmla="*/ 274326 h 554630"/>
                <a:gd name="csX2" fmla="*/ 345266 w 1699613"/>
                <a:gd name="csY2" fmla="*/ 455088 h 554630"/>
                <a:gd name="csX3" fmla="*/ 520988 w 1699613"/>
                <a:gd name="csY3" fmla="*/ 530370 h 554630"/>
                <a:gd name="csX4" fmla="*/ 532277 w 1699613"/>
                <a:gd name="csY4" fmla="*/ 533416 h 554630"/>
                <a:gd name="csX5" fmla="*/ 821178 w 1699613"/>
                <a:gd name="csY5" fmla="*/ 536464 h 554630"/>
                <a:gd name="csX6" fmla="*/ 1699613 w 1699613"/>
                <a:gd name="csY6" fmla="*/ 269128 h 554630"/>
                <a:gd name="csX7" fmla="*/ 1699613 w 1699613"/>
                <a:gd name="csY7" fmla="*/ 0 h 554630"/>
                <a:gd name="csX8" fmla="*/ 750567 w 1699613"/>
                <a:gd name="csY8" fmla="*/ 346560 h 554630"/>
                <a:gd name="csX9" fmla="*/ 168555 w 1699613"/>
                <a:gd name="csY9" fmla="*/ 341182 h 554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99613" h="554630">
                  <a:moveTo>
                    <a:pt x="168555" y="341182"/>
                  </a:moveTo>
                  <a:cubicBezTo>
                    <a:pt x="110576" y="320749"/>
                    <a:pt x="53319" y="297449"/>
                    <a:pt x="0" y="274326"/>
                  </a:cubicBezTo>
                  <a:cubicBezTo>
                    <a:pt x="109233" y="334192"/>
                    <a:pt x="238002" y="402931"/>
                    <a:pt x="345266" y="455088"/>
                  </a:cubicBezTo>
                  <a:cubicBezTo>
                    <a:pt x="418117" y="490490"/>
                    <a:pt x="481110" y="518360"/>
                    <a:pt x="520988" y="530370"/>
                  </a:cubicBezTo>
                  <a:cubicBezTo>
                    <a:pt x="524838" y="531534"/>
                    <a:pt x="528514" y="532341"/>
                    <a:pt x="532277" y="533416"/>
                  </a:cubicBezTo>
                  <a:cubicBezTo>
                    <a:pt x="696802" y="579302"/>
                    <a:pt x="821178" y="536464"/>
                    <a:pt x="821178" y="536464"/>
                  </a:cubicBezTo>
                  <a:cubicBezTo>
                    <a:pt x="874405" y="527412"/>
                    <a:pt x="1473530" y="340108"/>
                    <a:pt x="1699613" y="269128"/>
                  </a:cubicBezTo>
                  <a:lnTo>
                    <a:pt x="1699613" y="0"/>
                  </a:lnTo>
                  <a:lnTo>
                    <a:pt x="750567" y="346560"/>
                  </a:lnTo>
                  <a:cubicBezTo>
                    <a:pt x="545272" y="432147"/>
                    <a:pt x="392578" y="430264"/>
                    <a:pt x="168555" y="341182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36">
              <a:extLst>
                <a:ext uri="{FF2B5EF4-FFF2-40B4-BE49-F238E27FC236}">
                  <a16:creationId xmlns:a16="http://schemas.microsoft.com/office/drawing/2014/main" id="{2DF0A2B2-4B3A-1F5F-8638-B2B8153B17E3}"/>
                </a:ext>
              </a:extLst>
            </p:cNvPr>
            <p:cNvSpPr/>
            <p:nvPr/>
          </p:nvSpPr>
          <p:spPr>
            <a:xfrm>
              <a:off x="1666641" y="2754025"/>
              <a:ext cx="4027919" cy="1824677"/>
            </a:xfrm>
            <a:custGeom>
              <a:avLst/>
              <a:gdLst>
                <a:gd name="csX0" fmla="*/ 1651046 w 1912434"/>
                <a:gd name="csY0" fmla="*/ 173410 h 866347"/>
                <a:gd name="csX1" fmla="*/ 1816376 w 1912434"/>
                <a:gd name="csY1" fmla="*/ 198415 h 866347"/>
                <a:gd name="csX2" fmla="*/ 1828741 w 1912434"/>
                <a:gd name="csY2" fmla="*/ 201460 h 866347"/>
                <a:gd name="csX3" fmla="*/ 1912435 w 1912434"/>
                <a:gd name="csY3" fmla="*/ 226644 h 866347"/>
                <a:gd name="csX4" fmla="*/ 1863959 w 1912434"/>
                <a:gd name="csY4" fmla="*/ 204329 h 866347"/>
                <a:gd name="csX5" fmla="*/ 1699705 w 1912434"/>
                <a:gd name="csY5" fmla="*/ 129944 h 866347"/>
                <a:gd name="csX6" fmla="*/ 1531150 w 1912434"/>
                <a:gd name="csY6" fmla="*/ 63088 h 866347"/>
                <a:gd name="csX7" fmla="*/ 1164291 w 1912434"/>
                <a:gd name="csY7" fmla="*/ 6627 h 866347"/>
                <a:gd name="csX8" fmla="*/ 1136691 w 1912434"/>
                <a:gd name="csY8" fmla="*/ 12364 h 866347"/>
                <a:gd name="csX9" fmla="*/ 920194 w 1912434"/>
                <a:gd name="csY9" fmla="*/ 86211 h 866347"/>
                <a:gd name="csX10" fmla="*/ 0 w 1912434"/>
                <a:gd name="csY10" fmla="*/ 480088 h 866347"/>
                <a:gd name="csX11" fmla="*/ 0 w 1912434"/>
                <a:gd name="csY11" fmla="*/ 866347 h 866347"/>
                <a:gd name="csX12" fmla="*/ 1124506 w 1912434"/>
                <a:gd name="csY12" fmla="*/ 270377 h 866347"/>
                <a:gd name="csX13" fmla="*/ 1650958 w 1912434"/>
                <a:gd name="csY13" fmla="*/ 173410 h 866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912434" h="866347">
                  <a:moveTo>
                    <a:pt x="1651046" y="173410"/>
                  </a:moveTo>
                  <a:cubicBezTo>
                    <a:pt x="1706785" y="177084"/>
                    <a:pt x="1762073" y="185418"/>
                    <a:pt x="1816376" y="198415"/>
                  </a:cubicBezTo>
                  <a:cubicBezTo>
                    <a:pt x="1820498" y="199399"/>
                    <a:pt x="1824620" y="200476"/>
                    <a:pt x="1828741" y="201460"/>
                  </a:cubicBezTo>
                  <a:cubicBezTo>
                    <a:pt x="1856967" y="208630"/>
                    <a:pt x="1884926" y="217054"/>
                    <a:pt x="1912435" y="226644"/>
                  </a:cubicBezTo>
                  <a:lnTo>
                    <a:pt x="1863959" y="204329"/>
                  </a:lnTo>
                  <a:cubicBezTo>
                    <a:pt x="1817899" y="183177"/>
                    <a:pt x="1761443" y="156650"/>
                    <a:pt x="1699705" y="129944"/>
                  </a:cubicBezTo>
                  <a:cubicBezTo>
                    <a:pt x="1646386" y="106821"/>
                    <a:pt x="1589125" y="83522"/>
                    <a:pt x="1531150" y="63088"/>
                  </a:cubicBezTo>
                  <a:cubicBezTo>
                    <a:pt x="1399874" y="16845"/>
                    <a:pt x="1265010" y="-14255"/>
                    <a:pt x="1164291" y="6627"/>
                  </a:cubicBezTo>
                  <a:lnTo>
                    <a:pt x="1136691" y="12364"/>
                  </a:lnTo>
                  <a:cubicBezTo>
                    <a:pt x="1060703" y="28137"/>
                    <a:pt x="987760" y="53050"/>
                    <a:pt x="920194" y="86211"/>
                  </a:cubicBezTo>
                  <a:lnTo>
                    <a:pt x="0" y="480088"/>
                  </a:lnTo>
                  <a:lnTo>
                    <a:pt x="0" y="866347"/>
                  </a:lnTo>
                  <a:lnTo>
                    <a:pt x="1124506" y="270377"/>
                  </a:lnTo>
                  <a:cubicBezTo>
                    <a:pt x="1308471" y="175202"/>
                    <a:pt x="1493692" y="158086"/>
                    <a:pt x="1650958" y="173410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37">
              <a:extLst>
                <a:ext uri="{FF2B5EF4-FFF2-40B4-BE49-F238E27FC236}">
                  <a16:creationId xmlns:a16="http://schemas.microsoft.com/office/drawing/2014/main" id="{E51349D5-F17C-3823-7CA2-8687382F1490}"/>
                </a:ext>
              </a:extLst>
            </p:cNvPr>
            <p:cNvSpPr/>
            <p:nvPr/>
          </p:nvSpPr>
          <p:spPr>
            <a:xfrm>
              <a:off x="6497429" y="2279300"/>
              <a:ext cx="4027736" cy="1824677"/>
            </a:xfrm>
            <a:custGeom>
              <a:avLst/>
              <a:gdLst>
                <a:gd name="csX0" fmla="*/ 261389 w 1912347"/>
                <a:gd name="csY0" fmla="*/ 692937 h 866347"/>
                <a:gd name="csX1" fmla="*/ 96063 w 1912347"/>
                <a:gd name="csY1" fmla="*/ 667935 h 866347"/>
                <a:gd name="csX2" fmla="*/ 83693 w 1912347"/>
                <a:gd name="csY2" fmla="*/ 664887 h 866347"/>
                <a:gd name="csX3" fmla="*/ 0 w 1912347"/>
                <a:gd name="csY3" fmla="*/ 639703 h 866347"/>
                <a:gd name="csX4" fmla="*/ 48480 w 1912347"/>
                <a:gd name="csY4" fmla="*/ 662018 h 866347"/>
                <a:gd name="csX5" fmla="*/ 212734 w 1912347"/>
                <a:gd name="csY5" fmla="*/ 736403 h 866347"/>
                <a:gd name="csX6" fmla="*/ 381289 w 1912347"/>
                <a:gd name="csY6" fmla="*/ 803259 h 866347"/>
                <a:gd name="csX7" fmla="*/ 748056 w 1912347"/>
                <a:gd name="csY7" fmla="*/ 859720 h 866347"/>
                <a:gd name="csX8" fmla="*/ 775656 w 1912347"/>
                <a:gd name="csY8" fmla="*/ 853985 h 866347"/>
                <a:gd name="csX9" fmla="*/ 992153 w 1912347"/>
                <a:gd name="csY9" fmla="*/ 780139 h 866347"/>
                <a:gd name="csX10" fmla="*/ 1912347 w 1912347"/>
                <a:gd name="csY10" fmla="*/ 386259 h 866347"/>
                <a:gd name="csX11" fmla="*/ 1912347 w 1912347"/>
                <a:gd name="csY11" fmla="*/ 0 h 866347"/>
                <a:gd name="csX12" fmla="*/ 787842 w 1912347"/>
                <a:gd name="csY12" fmla="*/ 595970 h 866347"/>
                <a:gd name="csX13" fmla="*/ 261301 w 1912347"/>
                <a:gd name="csY13" fmla="*/ 692937 h 866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912347" h="866347">
                  <a:moveTo>
                    <a:pt x="261389" y="692937"/>
                  </a:moveTo>
                  <a:cubicBezTo>
                    <a:pt x="205654" y="689263"/>
                    <a:pt x="150366" y="680929"/>
                    <a:pt x="96063" y="667935"/>
                  </a:cubicBezTo>
                  <a:cubicBezTo>
                    <a:pt x="91941" y="666948"/>
                    <a:pt x="87819" y="665874"/>
                    <a:pt x="83693" y="664887"/>
                  </a:cubicBezTo>
                  <a:cubicBezTo>
                    <a:pt x="55467" y="657717"/>
                    <a:pt x="27508" y="649293"/>
                    <a:pt x="0" y="639703"/>
                  </a:cubicBezTo>
                  <a:lnTo>
                    <a:pt x="48480" y="662018"/>
                  </a:lnTo>
                  <a:cubicBezTo>
                    <a:pt x="94540" y="683170"/>
                    <a:pt x="150992" y="709697"/>
                    <a:pt x="212734" y="736403"/>
                  </a:cubicBezTo>
                  <a:cubicBezTo>
                    <a:pt x="266049" y="759526"/>
                    <a:pt x="323310" y="782825"/>
                    <a:pt x="381289" y="803259"/>
                  </a:cubicBezTo>
                  <a:cubicBezTo>
                    <a:pt x="512565" y="849504"/>
                    <a:pt x="647425" y="880602"/>
                    <a:pt x="748056" y="859720"/>
                  </a:cubicBezTo>
                  <a:lnTo>
                    <a:pt x="775656" y="853985"/>
                  </a:lnTo>
                  <a:cubicBezTo>
                    <a:pt x="851644" y="838212"/>
                    <a:pt x="924587" y="813297"/>
                    <a:pt x="992153" y="780139"/>
                  </a:cubicBezTo>
                  <a:lnTo>
                    <a:pt x="1912347" y="386259"/>
                  </a:lnTo>
                  <a:lnTo>
                    <a:pt x="1912347" y="0"/>
                  </a:lnTo>
                  <a:lnTo>
                    <a:pt x="787842" y="595970"/>
                  </a:lnTo>
                  <a:cubicBezTo>
                    <a:pt x="603876" y="691145"/>
                    <a:pt x="418655" y="708264"/>
                    <a:pt x="261301" y="692937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38">
              <a:extLst>
                <a:ext uri="{FF2B5EF4-FFF2-40B4-BE49-F238E27FC236}">
                  <a16:creationId xmlns:a16="http://schemas.microsoft.com/office/drawing/2014/main" id="{8AA43B15-7083-6D39-7E6B-406A1339CCF4}"/>
                </a:ext>
              </a:extLst>
            </p:cNvPr>
            <p:cNvSpPr/>
            <p:nvPr/>
          </p:nvSpPr>
          <p:spPr>
            <a:xfrm>
              <a:off x="1666835" y="1183580"/>
              <a:ext cx="8858513" cy="4490841"/>
            </a:xfrm>
            <a:custGeom>
              <a:avLst/>
              <a:gdLst>
                <a:gd name="csX0" fmla="*/ 2075792 w 4205974"/>
                <a:gd name="csY0" fmla="*/ 1067280 h 2132227"/>
                <a:gd name="csX1" fmla="*/ 2152318 w 4205974"/>
                <a:gd name="csY1" fmla="*/ 1097750 h 2132227"/>
                <a:gd name="csX2" fmla="*/ 2152318 w 4205974"/>
                <a:gd name="csY2" fmla="*/ 1097750 h 2132227"/>
                <a:gd name="csX3" fmla="*/ 2293540 w 4205974"/>
                <a:gd name="csY3" fmla="*/ 1159855 h 2132227"/>
                <a:gd name="csX4" fmla="*/ 2377233 w 4205974"/>
                <a:gd name="csY4" fmla="*/ 1185039 h 2132227"/>
                <a:gd name="csX5" fmla="*/ 2389603 w 4205974"/>
                <a:gd name="csY5" fmla="*/ 1188087 h 2132227"/>
                <a:gd name="csX6" fmla="*/ 2554929 w 4205974"/>
                <a:gd name="csY6" fmla="*/ 1213089 h 2132227"/>
                <a:gd name="csX7" fmla="*/ 2849028 w 4205974"/>
                <a:gd name="csY7" fmla="*/ 1188713 h 2132227"/>
                <a:gd name="csX8" fmla="*/ 3108623 w 4205974"/>
                <a:gd name="csY8" fmla="*/ 1086368 h 2132227"/>
                <a:gd name="csX9" fmla="*/ 4205975 w 4205974"/>
                <a:gd name="csY9" fmla="*/ 459659 h 2132227"/>
                <a:gd name="csX10" fmla="*/ 4205975 w 4205974"/>
                <a:gd name="csY10" fmla="*/ 0 h 2132227"/>
                <a:gd name="csX11" fmla="*/ 2587727 w 4205974"/>
                <a:gd name="csY11" fmla="*/ 995941 h 2132227"/>
                <a:gd name="csX12" fmla="*/ 2130095 w 4205974"/>
                <a:gd name="csY12" fmla="*/ 1064950 h 2132227"/>
                <a:gd name="csX13" fmla="*/ 2053569 w 4205974"/>
                <a:gd name="csY13" fmla="*/ 1034478 h 2132227"/>
                <a:gd name="csX14" fmla="*/ 1912343 w 4205974"/>
                <a:gd name="csY14" fmla="*/ 972372 h 2132227"/>
                <a:gd name="csX15" fmla="*/ 1828649 w 4205974"/>
                <a:gd name="csY15" fmla="*/ 947188 h 2132227"/>
                <a:gd name="csX16" fmla="*/ 1816284 w 4205974"/>
                <a:gd name="csY16" fmla="*/ 944143 h 2132227"/>
                <a:gd name="csX17" fmla="*/ 1650954 w 4205974"/>
                <a:gd name="csY17" fmla="*/ 919139 h 2132227"/>
                <a:gd name="csX18" fmla="*/ 1356946 w 4205974"/>
                <a:gd name="csY18" fmla="*/ 943515 h 2132227"/>
                <a:gd name="csX19" fmla="*/ 1356946 w 4205974"/>
                <a:gd name="csY19" fmla="*/ 943515 h 2132227"/>
                <a:gd name="csX20" fmla="*/ 1097352 w 4205974"/>
                <a:gd name="csY20" fmla="*/ 1045860 h 2132227"/>
                <a:gd name="csX21" fmla="*/ 0 w 4205974"/>
                <a:gd name="csY21" fmla="*/ 1672569 h 2132227"/>
                <a:gd name="csX22" fmla="*/ 0 w 4205974"/>
                <a:gd name="csY22" fmla="*/ 2132228 h 2132227"/>
                <a:gd name="csX23" fmla="*/ 1618248 w 4205974"/>
                <a:gd name="csY23" fmla="*/ 1136287 h 2132227"/>
                <a:gd name="csX24" fmla="*/ 2075879 w 4205974"/>
                <a:gd name="csY24" fmla="*/ 1067280 h 2132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205974" h="2132227">
                  <a:moveTo>
                    <a:pt x="2075792" y="1067280"/>
                  </a:moveTo>
                  <a:cubicBezTo>
                    <a:pt x="2102495" y="1074091"/>
                    <a:pt x="2128034" y="1084666"/>
                    <a:pt x="2152318" y="1097750"/>
                  </a:cubicBezTo>
                  <a:lnTo>
                    <a:pt x="2152318" y="1097750"/>
                  </a:lnTo>
                  <a:cubicBezTo>
                    <a:pt x="2197836" y="1122395"/>
                    <a:pt x="2245152" y="1142918"/>
                    <a:pt x="2293540" y="1159855"/>
                  </a:cubicBezTo>
                  <a:cubicBezTo>
                    <a:pt x="2321048" y="1169535"/>
                    <a:pt x="2349007" y="1177959"/>
                    <a:pt x="2377233" y="1185039"/>
                  </a:cubicBezTo>
                  <a:cubicBezTo>
                    <a:pt x="2381359" y="1186116"/>
                    <a:pt x="2385481" y="1187100"/>
                    <a:pt x="2389603" y="1188087"/>
                  </a:cubicBezTo>
                  <a:cubicBezTo>
                    <a:pt x="2443906" y="1201081"/>
                    <a:pt x="2499194" y="1209415"/>
                    <a:pt x="2554929" y="1213089"/>
                  </a:cubicBezTo>
                  <a:cubicBezTo>
                    <a:pt x="2652873" y="1219543"/>
                    <a:pt x="2751981" y="1211746"/>
                    <a:pt x="2849028" y="1188713"/>
                  </a:cubicBezTo>
                  <a:cubicBezTo>
                    <a:pt x="2940247" y="1167025"/>
                    <a:pt x="3027708" y="1132521"/>
                    <a:pt x="3108623" y="1086368"/>
                  </a:cubicBezTo>
                  <a:lnTo>
                    <a:pt x="4205975" y="459659"/>
                  </a:lnTo>
                  <a:lnTo>
                    <a:pt x="4205975" y="0"/>
                  </a:lnTo>
                  <a:lnTo>
                    <a:pt x="2587727" y="995941"/>
                  </a:lnTo>
                  <a:cubicBezTo>
                    <a:pt x="2449817" y="1080813"/>
                    <a:pt x="2283774" y="1104023"/>
                    <a:pt x="2130095" y="1064950"/>
                  </a:cubicBezTo>
                  <a:cubicBezTo>
                    <a:pt x="2103392" y="1058139"/>
                    <a:pt x="2077853" y="1047562"/>
                    <a:pt x="2053569" y="1034478"/>
                  </a:cubicBezTo>
                  <a:cubicBezTo>
                    <a:pt x="2008047" y="1009832"/>
                    <a:pt x="1960731" y="989309"/>
                    <a:pt x="1912343" y="972372"/>
                  </a:cubicBezTo>
                  <a:cubicBezTo>
                    <a:pt x="1884834" y="962692"/>
                    <a:pt x="1856875" y="954269"/>
                    <a:pt x="1828649" y="947188"/>
                  </a:cubicBezTo>
                  <a:cubicBezTo>
                    <a:pt x="1824528" y="946114"/>
                    <a:pt x="1820406" y="945127"/>
                    <a:pt x="1816284" y="944143"/>
                  </a:cubicBezTo>
                  <a:cubicBezTo>
                    <a:pt x="1761981" y="931146"/>
                    <a:pt x="1706693" y="922812"/>
                    <a:pt x="1650954" y="919139"/>
                  </a:cubicBezTo>
                  <a:cubicBezTo>
                    <a:pt x="1553102" y="912686"/>
                    <a:pt x="1453906" y="920482"/>
                    <a:pt x="1356946" y="943515"/>
                  </a:cubicBezTo>
                  <a:lnTo>
                    <a:pt x="1356946" y="943515"/>
                  </a:lnTo>
                  <a:cubicBezTo>
                    <a:pt x="1265727" y="965202"/>
                    <a:pt x="1178267" y="999706"/>
                    <a:pt x="1097352" y="1045860"/>
                  </a:cubicBezTo>
                  <a:lnTo>
                    <a:pt x="0" y="1672569"/>
                  </a:lnTo>
                  <a:lnTo>
                    <a:pt x="0" y="2132228"/>
                  </a:lnTo>
                  <a:lnTo>
                    <a:pt x="1618248" y="1136287"/>
                  </a:lnTo>
                  <a:cubicBezTo>
                    <a:pt x="1756157" y="1051417"/>
                    <a:pt x="1922201" y="1028205"/>
                    <a:pt x="2075879" y="1067280"/>
                  </a:cubicBezTo>
                  <a:close/>
                </a:path>
              </a:pathLst>
            </a:custGeom>
            <a:solidFill>
              <a:schemeClr val="accent6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3F53EA-7457-8957-1CE4-9025ACB9A938}"/>
              </a:ext>
            </a:extLst>
          </p:cNvPr>
          <p:cNvGrpSpPr/>
          <p:nvPr/>
        </p:nvGrpSpPr>
        <p:grpSpPr>
          <a:xfrm>
            <a:off x="289094" y="1080832"/>
            <a:ext cx="2023020" cy="762228"/>
            <a:chOff x="289094" y="1517244"/>
            <a:chExt cx="2023020" cy="76222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A3A8C2B-2A8A-DFEA-B3C7-0BD7149B6D2A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5C02988-CB09-6A1B-7E45-8DAF983D4603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A2909F-D6D5-88A1-0707-01F7D2A3E441}"/>
              </a:ext>
            </a:extLst>
          </p:cNvPr>
          <p:cNvGrpSpPr/>
          <p:nvPr/>
        </p:nvGrpSpPr>
        <p:grpSpPr>
          <a:xfrm>
            <a:off x="289094" y="2585134"/>
            <a:ext cx="2023020" cy="762228"/>
            <a:chOff x="289094" y="3435510"/>
            <a:chExt cx="2023020" cy="76222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0940D3-FFF8-D7AB-B38C-7361EDA5DB33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CF5F5C-0333-A9F3-22F4-D2EDCE2AF7BA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6CDC91-6D84-CAE6-268F-DB5BA70920C7}"/>
              </a:ext>
            </a:extLst>
          </p:cNvPr>
          <p:cNvGrpSpPr/>
          <p:nvPr/>
        </p:nvGrpSpPr>
        <p:grpSpPr>
          <a:xfrm>
            <a:off x="289094" y="3375818"/>
            <a:ext cx="2023020" cy="762228"/>
            <a:chOff x="289094" y="4394642"/>
            <a:chExt cx="2023020" cy="76222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A7BC1A-E145-C200-9E38-48D9F776AB9F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E79342B-5F67-5704-A52C-A8BF3BE19CC2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7306DAAA-0232-6434-010C-A59283CC75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1572258"/>
            <a:ext cx="365760" cy="365760"/>
          </a:xfrm>
          <a:prstGeom prst="rect">
            <a:avLst/>
          </a:prstGeom>
        </p:spPr>
      </p:pic>
      <p:pic>
        <p:nvPicPr>
          <p:cNvPr id="37" name="Graphic 36" descr="Badge 3 with solid fill">
            <a:extLst>
              <a:ext uri="{FF2B5EF4-FFF2-40B4-BE49-F238E27FC236}">
                <a16:creationId xmlns:a16="http://schemas.microsoft.com/office/drawing/2014/main" id="{8439431E-41FB-4408-CF0A-BE017F10EA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2627794"/>
            <a:ext cx="365760" cy="365760"/>
          </a:xfrm>
          <a:prstGeom prst="rect">
            <a:avLst/>
          </a:prstGeom>
        </p:spPr>
      </p:pic>
      <p:pic>
        <p:nvPicPr>
          <p:cNvPr id="38" name="Graphic 37" descr="Badge 4 with solid fill">
            <a:extLst>
              <a:ext uri="{FF2B5EF4-FFF2-40B4-BE49-F238E27FC236}">
                <a16:creationId xmlns:a16="http://schemas.microsoft.com/office/drawing/2014/main" id="{31E9BDC4-BC2C-8239-887B-5B661DD0A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3223956"/>
            <a:ext cx="365760" cy="365760"/>
          </a:xfrm>
          <a:prstGeom prst="rect">
            <a:avLst/>
          </a:prstGeom>
        </p:spPr>
      </p:pic>
      <p:pic>
        <p:nvPicPr>
          <p:cNvPr id="39" name="Graphic 38" descr="Single gear with solid fill">
            <a:extLst>
              <a:ext uri="{FF2B5EF4-FFF2-40B4-BE49-F238E27FC236}">
                <a16:creationId xmlns:a16="http://schemas.microsoft.com/office/drawing/2014/main" id="{3604DECE-546E-201B-19ED-71008D289F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29327" y="1895444"/>
            <a:ext cx="365760" cy="365760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37430E1C-77A2-A788-C14E-AE0368B163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29327" y="3602865"/>
            <a:ext cx="365760" cy="365760"/>
          </a:xfrm>
          <a:prstGeom prst="rect">
            <a:avLst/>
          </a:prstGeom>
        </p:spPr>
      </p:pic>
      <p:pic>
        <p:nvPicPr>
          <p:cNvPr id="41" name="Graphic 40" descr="Bar chart with solid fill">
            <a:extLst>
              <a:ext uri="{FF2B5EF4-FFF2-40B4-BE49-F238E27FC236}">
                <a16:creationId xmlns:a16="http://schemas.microsoft.com/office/drawing/2014/main" id="{731479D6-F7B2-A61F-4786-98CE78E2F0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9327" y="4271448"/>
            <a:ext cx="365760" cy="36576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5991D96-D819-2924-0D87-0D6510833114}"/>
              </a:ext>
            </a:extLst>
          </p:cNvPr>
          <p:cNvGrpSpPr/>
          <p:nvPr/>
        </p:nvGrpSpPr>
        <p:grpSpPr>
          <a:xfrm>
            <a:off x="289094" y="1871237"/>
            <a:ext cx="2023020" cy="762228"/>
            <a:chOff x="167182" y="2476377"/>
            <a:chExt cx="2023020" cy="76222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AE44AA-6113-1B51-05EF-409A473D0525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4AD52A-6D09-9BBD-E2B4-8176499DD57B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684B18E-7B51-E6E0-D9DF-1D5CD142A54A}"/>
              </a:ext>
            </a:extLst>
          </p:cNvPr>
          <p:cNvGrpSpPr/>
          <p:nvPr/>
        </p:nvGrpSpPr>
        <p:grpSpPr>
          <a:xfrm>
            <a:off x="9879830" y="3030912"/>
            <a:ext cx="2023020" cy="762228"/>
            <a:chOff x="289094" y="1517244"/>
            <a:chExt cx="2023020" cy="76222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B607F0-DD62-FE46-1A8B-5B5DB0C4AFF1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30DC862-775A-6220-9DC0-0C1087810190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DAE1287-BD72-E83C-C14B-11066839BB4D}"/>
              </a:ext>
            </a:extLst>
          </p:cNvPr>
          <p:cNvGrpSpPr/>
          <p:nvPr/>
        </p:nvGrpSpPr>
        <p:grpSpPr>
          <a:xfrm>
            <a:off x="9879830" y="4473418"/>
            <a:ext cx="2023020" cy="762228"/>
            <a:chOff x="289094" y="3435510"/>
            <a:chExt cx="2023020" cy="76222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FD363B6-7CD1-FE04-2305-623706A0B5A4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890425E-7984-F895-7810-0A1C10B9BFAF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05F8AF5-E0BC-DE67-B3DE-C45962F1F9DA}"/>
              </a:ext>
            </a:extLst>
          </p:cNvPr>
          <p:cNvGrpSpPr/>
          <p:nvPr/>
        </p:nvGrpSpPr>
        <p:grpSpPr>
          <a:xfrm>
            <a:off x="9879830" y="2291601"/>
            <a:ext cx="2023020" cy="762228"/>
            <a:chOff x="289094" y="4394642"/>
            <a:chExt cx="2023020" cy="76222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B8D205D-A6C9-48B2-BD59-F014AD84E55A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D752F7-1001-86BF-C614-BB8A6D572FD4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D4E7C95-D905-280E-93B6-AE049FCEB0CB}"/>
              </a:ext>
            </a:extLst>
          </p:cNvPr>
          <p:cNvGrpSpPr/>
          <p:nvPr/>
        </p:nvGrpSpPr>
        <p:grpSpPr>
          <a:xfrm>
            <a:off x="9879830" y="3752165"/>
            <a:ext cx="2023020" cy="762228"/>
            <a:chOff x="167182" y="2476377"/>
            <a:chExt cx="2023020" cy="76222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2E7DE9E-982A-92EF-773F-596A09DBC823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68EA7B5-E46C-A83D-FD00-01DEC09C08FA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57" name="Graphic 56" descr="Badge with solid fill">
            <a:extLst>
              <a:ext uri="{FF2B5EF4-FFF2-40B4-BE49-F238E27FC236}">
                <a16:creationId xmlns:a16="http://schemas.microsoft.com/office/drawing/2014/main" id="{64C098EB-FE89-53BE-0AC7-A87350E273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96817" y="2116288"/>
            <a:ext cx="365760" cy="365760"/>
          </a:xfrm>
          <a:prstGeom prst="rect">
            <a:avLst/>
          </a:prstGeom>
        </p:spPr>
      </p:pic>
      <p:pic>
        <p:nvPicPr>
          <p:cNvPr id="58" name="Graphic 57" descr="Lightbulb with solid fill">
            <a:extLst>
              <a:ext uri="{FF2B5EF4-FFF2-40B4-BE49-F238E27FC236}">
                <a16:creationId xmlns:a16="http://schemas.microsoft.com/office/drawing/2014/main" id="{328B772B-629C-DED6-A992-F01C5C2F0F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29327" y="2831213"/>
            <a:ext cx="365760" cy="365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33CBCC-C6CC-3B0C-8C64-CBEFC240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Twisted Conversion Process</a:t>
            </a:r>
          </a:p>
        </p:txBody>
      </p:sp>
      <p:pic>
        <p:nvPicPr>
          <p:cNvPr id="74" name="Graphic 73" descr="Badge 5 with solid fill">
            <a:extLst>
              <a:ext uri="{FF2B5EF4-FFF2-40B4-BE49-F238E27FC236}">
                <a16:creationId xmlns:a16="http://schemas.microsoft.com/office/drawing/2014/main" id="{AB41F425-3F8F-1521-0DC1-4CCC657410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696817" y="3939039"/>
            <a:ext cx="365760" cy="365760"/>
          </a:xfrm>
          <a:prstGeom prst="rect">
            <a:avLst/>
          </a:prstGeom>
        </p:spPr>
      </p:pic>
      <p:pic>
        <p:nvPicPr>
          <p:cNvPr id="75" name="Graphic 74" descr="Rocket with solid fill">
            <a:extLst>
              <a:ext uri="{FF2B5EF4-FFF2-40B4-BE49-F238E27FC236}">
                <a16:creationId xmlns:a16="http://schemas.microsoft.com/office/drawing/2014/main" id="{378AC62B-06E1-649C-A35B-F1576D7DDC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129327" y="5243487"/>
            <a:ext cx="365760" cy="36576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649D8842-AB31-54FD-1ED7-734D911E91DE}"/>
              </a:ext>
            </a:extLst>
          </p:cNvPr>
          <p:cNvGrpSpPr/>
          <p:nvPr/>
        </p:nvGrpSpPr>
        <p:grpSpPr>
          <a:xfrm>
            <a:off x="289094" y="5014940"/>
            <a:ext cx="2023020" cy="762228"/>
            <a:chOff x="289094" y="4394642"/>
            <a:chExt cx="2023020" cy="76222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0373F21-BD0F-528A-05D9-D666763E5868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C96C7E-E323-8DD6-45C2-C0215B1F16FF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232BC87-98EE-6A2B-FF78-79C9FCB7A824}"/>
              </a:ext>
            </a:extLst>
          </p:cNvPr>
          <p:cNvGrpSpPr/>
          <p:nvPr/>
        </p:nvGrpSpPr>
        <p:grpSpPr>
          <a:xfrm>
            <a:off x="9879830" y="5243487"/>
            <a:ext cx="2023020" cy="762228"/>
            <a:chOff x="289094" y="4394642"/>
            <a:chExt cx="2023020" cy="7622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69C5275-FA6B-8C36-DFBE-25BD33FC4E1D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47BF3FD-7EEC-EBA5-AAB1-4D03A2FC1E68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59" name="Graphic 58" descr="Badge 6 with solid fill">
            <a:extLst>
              <a:ext uri="{FF2B5EF4-FFF2-40B4-BE49-F238E27FC236}">
                <a16:creationId xmlns:a16="http://schemas.microsoft.com/office/drawing/2014/main" id="{0ECE39BB-D590-A120-1F90-63D98A810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696817" y="5016785"/>
            <a:ext cx="365760" cy="365760"/>
          </a:xfrm>
          <a:prstGeom prst="rect">
            <a:avLst/>
          </a:prstGeom>
        </p:spPr>
      </p:pic>
      <p:pic>
        <p:nvPicPr>
          <p:cNvPr id="82" name="Graphic 81" descr="Daily calendar with solid fill">
            <a:extLst>
              <a:ext uri="{FF2B5EF4-FFF2-40B4-BE49-F238E27FC236}">
                <a16:creationId xmlns:a16="http://schemas.microsoft.com/office/drawing/2014/main" id="{EE9D2147-D4E8-98EC-6A37-06D56E506D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125256" y="4771978"/>
            <a:ext cx="365760" cy="365760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1B4234E-4085-7C8B-AE4E-950EEF14BAEC}"/>
              </a:ext>
            </a:extLst>
          </p:cNvPr>
          <p:cNvGrpSpPr/>
          <p:nvPr/>
        </p:nvGrpSpPr>
        <p:grpSpPr>
          <a:xfrm>
            <a:off x="289094" y="4133279"/>
            <a:ext cx="2023020" cy="762228"/>
            <a:chOff x="289094" y="4394642"/>
            <a:chExt cx="2023020" cy="76222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4F3349E-B973-8351-F0B4-6A3B0C6874F4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C6DD175-B864-CE79-AC24-C6DB7CCA9210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44AA7F4-1EC4-37C2-836A-22496BC2EAE7}"/>
              </a:ext>
            </a:extLst>
          </p:cNvPr>
          <p:cNvGrpSpPr/>
          <p:nvPr/>
        </p:nvGrpSpPr>
        <p:grpSpPr>
          <a:xfrm>
            <a:off x="9879830" y="1359773"/>
            <a:ext cx="2023020" cy="762228"/>
            <a:chOff x="289094" y="4394642"/>
            <a:chExt cx="2023020" cy="76222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E473B59-35E7-867D-B3EC-8B455D1733CE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ABA92DF-2C92-2EE6-55A3-947CA9CD973B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77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2439F-6D63-F01C-484A-1AA2BA29E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E2CD57B4-D1A5-5722-DEF4-9474D94AD1E5}"/>
              </a:ext>
            </a:extLst>
          </p:cNvPr>
          <p:cNvGrpSpPr/>
          <p:nvPr/>
        </p:nvGrpSpPr>
        <p:grpSpPr>
          <a:xfrm>
            <a:off x="2601209" y="1316355"/>
            <a:ext cx="6988986" cy="4565210"/>
            <a:chOff x="1666458" y="1146395"/>
            <a:chExt cx="8859084" cy="4565210"/>
          </a:xfrm>
        </p:grpSpPr>
        <p:sp>
          <p:nvSpPr>
            <p:cNvPr id="17" name="Forme libre 28">
              <a:extLst>
                <a:ext uri="{FF2B5EF4-FFF2-40B4-BE49-F238E27FC236}">
                  <a16:creationId xmlns:a16="http://schemas.microsoft.com/office/drawing/2014/main" id="{C2E30396-C73C-2FF2-EB84-D43BB3E5737E}"/>
                </a:ext>
              </a:extLst>
            </p:cNvPr>
            <p:cNvSpPr/>
            <p:nvPr/>
          </p:nvSpPr>
          <p:spPr>
            <a:xfrm>
              <a:off x="1666641" y="1146395"/>
              <a:ext cx="1535898" cy="830330"/>
            </a:xfrm>
            <a:custGeom>
              <a:avLst/>
              <a:gdLst>
                <a:gd name="csX0" fmla="*/ 445446 w 729236"/>
                <a:gd name="csY0" fmla="*/ 324781 h 394236"/>
                <a:gd name="csX1" fmla="*/ 617676 w 729236"/>
                <a:gd name="csY1" fmla="*/ 351039 h 394236"/>
                <a:gd name="csX2" fmla="*/ 620455 w 729236"/>
                <a:gd name="csY2" fmla="*/ 351757 h 394236"/>
                <a:gd name="csX3" fmla="*/ 729237 w 729236"/>
                <a:gd name="csY3" fmla="*/ 394236 h 394236"/>
                <a:gd name="csX4" fmla="*/ 0 w 729236"/>
                <a:gd name="csY4" fmla="*/ 0 h 394236"/>
                <a:gd name="csX5" fmla="*/ 0 w 729236"/>
                <a:gd name="csY5" fmla="*/ 317701 h 394236"/>
                <a:gd name="csX6" fmla="*/ 445446 w 729236"/>
                <a:gd name="csY6" fmla="*/ 324781 h 394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9236" h="394236">
                  <a:moveTo>
                    <a:pt x="445446" y="324781"/>
                  </a:moveTo>
                  <a:cubicBezTo>
                    <a:pt x="503512" y="327380"/>
                    <a:pt x="561312" y="335984"/>
                    <a:pt x="617676" y="351039"/>
                  </a:cubicBezTo>
                  <a:cubicBezTo>
                    <a:pt x="618569" y="351308"/>
                    <a:pt x="619558" y="351577"/>
                    <a:pt x="620455" y="351757"/>
                  </a:cubicBezTo>
                  <a:cubicBezTo>
                    <a:pt x="644559" y="358299"/>
                    <a:pt x="684074" y="374251"/>
                    <a:pt x="729237" y="394236"/>
                  </a:cubicBezTo>
                  <a:lnTo>
                    <a:pt x="0" y="0"/>
                  </a:lnTo>
                  <a:lnTo>
                    <a:pt x="0" y="317701"/>
                  </a:lnTo>
                  <a:cubicBezTo>
                    <a:pt x="92208" y="307395"/>
                    <a:pt x="260225" y="296729"/>
                    <a:pt x="445446" y="324781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29">
              <a:extLst>
                <a:ext uri="{FF2B5EF4-FFF2-40B4-BE49-F238E27FC236}">
                  <a16:creationId xmlns:a16="http://schemas.microsoft.com/office/drawing/2014/main" id="{2B01BFC5-F532-A0C5-7F7F-338D9AA46F64}"/>
                </a:ext>
              </a:extLst>
            </p:cNvPr>
            <p:cNvSpPr/>
            <p:nvPr/>
          </p:nvSpPr>
          <p:spPr>
            <a:xfrm>
              <a:off x="9057579" y="4918087"/>
              <a:ext cx="1467770" cy="793518"/>
            </a:xfrm>
            <a:custGeom>
              <a:avLst/>
              <a:gdLst>
                <a:gd name="csX0" fmla="*/ 306285 w 696889"/>
                <a:gd name="csY0" fmla="*/ 59237 h 376758"/>
                <a:gd name="csX1" fmla="*/ 86384 w 696889"/>
                <a:gd name="csY1" fmla="*/ 32262 h 376758"/>
                <a:gd name="csX2" fmla="*/ 83606 w 696889"/>
                <a:gd name="csY2" fmla="*/ 31544 h 376758"/>
                <a:gd name="csX3" fmla="*/ 0 w 696889"/>
                <a:gd name="csY3" fmla="*/ 0 h 376758"/>
                <a:gd name="csX4" fmla="*/ 696889 w 696889"/>
                <a:gd name="csY4" fmla="*/ 376759 h 376758"/>
                <a:gd name="csX5" fmla="*/ 696889 w 696889"/>
                <a:gd name="csY5" fmla="*/ 59058 h 376758"/>
                <a:gd name="csX6" fmla="*/ 306285 w 696889"/>
                <a:gd name="csY6" fmla="*/ 59237 h 376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6889" h="376758">
                  <a:moveTo>
                    <a:pt x="306285" y="59237"/>
                  </a:moveTo>
                  <a:cubicBezTo>
                    <a:pt x="232178" y="60224"/>
                    <a:pt x="158163" y="51442"/>
                    <a:pt x="86384" y="32262"/>
                  </a:cubicBezTo>
                  <a:cubicBezTo>
                    <a:pt x="85487" y="31993"/>
                    <a:pt x="84503" y="31723"/>
                    <a:pt x="83606" y="31544"/>
                  </a:cubicBezTo>
                  <a:cubicBezTo>
                    <a:pt x="64074" y="26258"/>
                    <a:pt x="34500" y="14786"/>
                    <a:pt x="0" y="0"/>
                  </a:cubicBezTo>
                  <a:lnTo>
                    <a:pt x="696889" y="376759"/>
                  </a:lnTo>
                  <a:lnTo>
                    <a:pt x="696889" y="59058"/>
                  </a:lnTo>
                  <a:cubicBezTo>
                    <a:pt x="613914" y="68379"/>
                    <a:pt x="469463" y="77879"/>
                    <a:pt x="306285" y="59237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30">
              <a:extLst>
                <a:ext uri="{FF2B5EF4-FFF2-40B4-BE49-F238E27FC236}">
                  <a16:creationId xmlns:a16="http://schemas.microsoft.com/office/drawing/2014/main" id="{7C61D669-9F7D-C22E-2BD8-CBF6580F91E8}"/>
                </a:ext>
              </a:extLst>
            </p:cNvPr>
            <p:cNvSpPr/>
            <p:nvPr/>
          </p:nvSpPr>
          <p:spPr>
            <a:xfrm>
              <a:off x="1666458" y="1828985"/>
              <a:ext cx="1900719" cy="579606"/>
            </a:xfrm>
            <a:custGeom>
              <a:avLst/>
              <a:gdLst>
                <a:gd name="csX0" fmla="*/ 817949 w 902451"/>
                <a:gd name="csY0" fmla="*/ 129653 h 275194"/>
                <a:gd name="csX1" fmla="*/ 878615 w 902451"/>
                <a:gd name="csY1" fmla="*/ 143634 h 275194"/>
                <a:gd name="csX2" fmla="*/ 902452 w 902451"/>
                <a:gd name="csY2" fmla="*/ 152147 h 275194"/>
                <a:gd name="csX3" fmla="*/ 729237 w 902451"/>
                <a:gd name="csY3" fmla="*/ 70326 h 275194"/>
                <a:gd name="csX4" fmla="*/ 620450 w 902451"/>
                <a:gd name="csY4" fmla="*/ 27846 h 275194"/>
                <a:gd name="csX5" fmla="*/ 617672 w 902451"/>
                <a:gd name="csY5" fmla="*/ 27128 h 275194"/>
                <a:gd name="csX6" fmla="*/ 445446 w 902451"/>
                <a:gd name="csY6" fmla="*/ 871 h 275194"/>
                <a:gd name="csX7" fmla="*/ 298129 w 902451"/>
                <a:gd name="csY7" fmla="*/ 7323 h 275194"/>
                <a:gd name="csX8" fmla="*/ 0 w 902451"/>
                <a:gd name="csY8" fmla="*/ 47383 h 275194"/>
                <a:gd name="csX9" fmla="*/ 0 w 902451"/>
                <a:gd name="csY9" fmla="*/ 275195 h 275194"/>
                <a:gd name="csX10" fmla="*/ 504497 w 902451"/>
                <a:gd name="csY10" fmla="*/ 133059 h 275194"/>
                <a:gd name="csX11" fmla="*/ 817949 w 902451"/>
                <a:gd name="csY11" fmla="*/ 129922 h 275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02451" h="275194">
                  <a:moveTo>
                    <a:pt x="817949" y="129653"/>
                  </a:moveTo>
                  <a:cubicBezTo>
                    <a:pt x="837214" y="132701"/>
                    <a:pt x="857468" y="137092"/>
                    <a:pt x="878615" y="143634"/>
                  </a:cubicBezTo>
                  <a:cubicBezTo>
                    <a:pt x="885602" y="145785"/>
                    <a:pt x="893758" y="148743"/>
                    <a:pt x="902452" y="152147"/>
                  </a:cubicBezTo>
                  <a:cubicBezTo>
                    <a:pt x="847518" y="125082"/>
                    <a:pt x="784166" y="94702"/>
                    <a:pt x="729237" y="70326"/>
                  </a:cubicBezTo>
                  <a:cubicBezTo>
                    <a:pt x="684074" y="50251"/>
                    <a:pt x="644647" y="34298"/>
                    <a:pt x="620450" y="27846"/>
                  </a:cubicBezTo>
                  <a:cubicBezTo>
                    <a:pt x="619554" y="27577"/>
                    <a:pt x="618569" y="27308"/>
                    <a:pt x="617672" y="27128"/>
                  </a:cubicBezTo>
                  <a:cubicBezTo>
                    <a:pt x="561308" y="12073"/>
                    <a:pt x="503600" y="3470"/>
                    <a:pt x="445446" y="871"/>
                  </a:cubicBezTo>
                  <a:cubicBezTo>
                    <a:pt x="396340" y="-1370"/>
                    <a:pt x="347055" y="691"/>
                    <a:pt x="298129" y="7323"/>
                  </a:cubicBezTo>
                  <a:cubicBezTo>
                    <a:pt x="201170" y="20407"/>
                    <a:pt x="78495" y="36898"/>
                    <a:pt x="0" y="47383"/>
                  </a:cubicBezTo>
                  <a:lnTo>
                    <a:pt x="0" y="275195"/>
                  </a:lnTo>
                  <a:lnTo>
                    <a:pt x="504497" y="133059"/>
                  </a:lnTo>
                  <a:cubicBezTo>
                    <a:pt x="614535" y="102767"/>
                    <a:pt x="695362" y="93356"/>
                    <a:pt x="817949" y="129922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31">
              <a:extLst>
                <a:ext uri="{FF2B5EF4-FFF2-40B4-BE49-F238E27FC236}">
                  <a16:creationId xmlns:a16="http://schemas.microsoft.com/office/drawing/2014/main" id="{C0402D95-DB4C-037E-68BB-03551F9CDCA3}"/>
                </a:ext>
              </a:extLst>
            </p:cNvPr>
            <p:cNvSpPr/>
            <p:nvPr/>
          </p:nvSpPr>
          <p:spPr>
            <a:xfrm>
              <a:off x="8542149" y="4467716"/>
              <a:ext cx="1983013" cy="575101"/>
            </a:xfrm>
            <a:custGeom>
              <a:avLst/>
              <a:gdLst>
                <a:gd name="csX0" fmla="*/ 91849 w 941524"/>
                <a:gd name="csY0" fmla="*/ 130666 h 273055"/>
                <a:gd name="csX1" fmla="*/ 63085 w 941524"/>
                <a:gd name="csY1" fmla="*/ 122958 h 273055"/>
                <a:gd name="csX2" fmla="*/ 0 w 941524"/>
                <a:gd name="csY2" fmla="*/ 97954 h 273055"/>
                <a:gd name="csX3" fmla="*/ 244635 w 941524"/>
                <a:gd name="csY3" fmla="*/ 213743 h 273055"/>
                <a:gd name="csX4" fmla="*/ 328241 w 941524"/>
                <a:gd name="csY4" fmla="*/ 245288 h 273055"/>
                <a:gd name="csX5" fmla="*/ 331020 w 941524"/>
                <a:gd name="csY5" fmla="*/ 246005 h 273055"/>
                <a:gd name="csX6" fmla="*/ 550916 w 941524"/>
                <a:gd name="csY6" fmla="*/ 272981 h 273055"/>
                <a:gd name="csX7" fmla="*/ 650562 w 941524"/>
                <a:gd name="csY7" fmla="*/ 265811 h 273055"/>
                <a:gd name="csX8" fmla="*/ 941525 w 941524"/>
                <a:gd name="csY8" fmla="*/ 226738 h 273055"/>
                <a:gd name="csX9" fmla="*/ 941525 w 941524"/>
                <a:gd name="csY9" fmla="*/ 0 h 273055"/>
                <a:gd name="csX10" fmla="*/ 444282 w 941524"/>
                <a:gd name="csY10" fmla="*/ 140164 h 273055"/>
                <a:gd name="csX11" fmla="*/ 91762 w 941524"/>
                <a:gd name="csY11" fmla="*/ 130576 h 273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41524" h="273055">
                  <a:moveTo>
                    <a:pt x="91849" y="130666"/>
                  </a:moveTo>
                  <a:cubicBezTo>
                    <a:pt x="82442" y="128426"/>
                    <a:pt x="72855" y="126006"/>
                    <a:pt x="63085" y="122958"/>
                  </a:cubicBezTo>
                  <a:cubicBezTo>
                    <a:pt x="46690" y="117849"/>
                    <a:pt x="25093" y="109246"/>
                    <a:pt x="0" y="97954"/>
                  </a:cubicBezTo>
                  <a:cubicBezTo>
                    <a:pt x="70344" y="133086"/>
                    <a:pt x="169273" y="181390"/>
                    <a:pt x="244635" y="213743"/>
                  </a:cubicBezTo>
                  <a:cubicBezTo>
                    <a:pt x="279136" y="228530"/>
                    <a:pt x="308705" y="240001"/>
                    <a:pt x="328241" y="245288"/>
                  </a:cubicBezTo>
                  <a:cubicBezTo>
                    <a:pt x="329134" y="245557"/>
                    <a:pt x="330123" y="245826"/>
                    <a:pt x="331020" y="246005"/>
                  </a:cubicBezTo>
                  <a:cubicBezTo>
                    <a:pt x="402794" y="265185"/>
                    <a:pt x="476814" y="273968"/>
                    <a:pt x="550916" y="272981"/>
                  </a:cubicBezTo>
                  <a:cubicBezTo>
                    <a:pt x="584165" y="272532"/>
                    <a:pt x="617497" y="270292"/>
                    <a:pt x="650562" y="265811"/>
                  </a:cubicBezTo>
                  <a:cubicBezTo>
                    <a:pt x="744744" y="253086"/>
                    <a:pt x="862937" y="237223"/>
                    <a:pt x="941525" y="226738"/>
                  </a:cubicBezTo>
                  <a:lnTo>
                    <a:pt x="941525" y="0"/>
                  </a:lnTo>
                  <a:lnTo>
                    <a:pt x="444282" y="140164"/>
                  </a:lnTo>
                  <a:cubicBezTo>
                    <a:pt x="322951" y="173504"/>
                    <a:pt x="237109" y="181569"/>
                    <a:pt x="91762" y="130576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32">
              <a:extLst>
                <a:ext uri="{FF2B5EF4-FFF2-40B4-BE49-F238E27FC236}">
                  <a16:creationId xmlns:a16="http://schemas.microsoft.com/office/drawing/2014/main" id="{B83DDA94-C784-BCA8-C4F7-3B848903E0E7}"/>
                </a:ext>
              </a:extLst>
            </p:cNvPr>
            <p:cNvSpPr/>
            <p:nvPr/>
          </p:nvSpPr>
          <p:spPr>
            <a:xfrm>
              <a:off x="1666641" y="2091244"/>
              <a:ext cx="2852499" cy="866248"/>
            </a:xfrm>
            <a:custGeom>
              <a:avLst/>
              <a:gdLst>
                <a:gd name="csX0" fmla="*/ 1167337 w 1354351"/>
                <a:gd name="csY0" fmla="*/ 185629 h 411290"/>
                <a:gd name="csX1" fmla="*/ 1178625 w 1354351"/>
                <a:gd name="csY1" fmla="*/ 188674 h 411290"/>
                <a:gd name="csX2" fmla="*/ 1354352 w 1354351"/>
                <a:gd name="csY2" fmla="*/ 263956 h 411290"/>
                <a:gd name="csX3" fmla="*/ 902364 w 1354351"/>
                <a:gd name="csY3" fmla="*/ 27628 h 411290"/>
                <a:gd name="csX4" fmla="*/ 878527 w 1354351"/>
                <a:gd name="csY4" fmla="*/ 19115 h 411290"/>
                <a:gd name="csX5" fmla="*/ 817862 w 1354351"/>
                <a:gd name="csY5" fmla="*/ 5134 h 411290"/>
                <a:gd name="csX6" fmla="*/ 649306 w 1354351"/>
                <a:gd name="csY6" fmla="*/ 14185 h 411290"/>
                <a:gd name="csX7" fmla="*/ 0 w 1354351"/>
                <a:gd name="csY7" fmla="*/ 186883 h 411290"/>
                <a:gd name="csX8" fmla="*/ 0 w 1354351"/>
                <a:gd name="csY8" fmla="*/ 411290 h 411290"/>
                <a:gd name="csX9" fmla="*/ 717948 w 1354351"/>
                <a:gd name="csY9" fmla="*/ 184193 h 411290"/>
                <a:gd name="csX10" fmla="*/ 1167337 w 1354351"/>
                <a:gd name="csY10" fmla="*/ 185719 h 411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54351" h="411290">
                  <a:moveTo>
                    <a:pt x="1167337" y="185629"/>
                  </a:moveTo>
                  <a:cubicBezTo>
                    <a:pt x="1171100" y="186703"/>
                    <a:pt x="1174775" y="187510"/>
                    <a:pt x="1178625" y="188674"/>
                  </a:cubicBezTo>
                  <a:cubicBezTo>
                    <a:pt x="1218503" y="200684"/>
                    <a:pt x="1281501" y="228557"/>
                    <a:pt x="1354352" y="263956"/>
                  </a:cubicBezTo>
                  <a:cubicBezTo>
                    <a:pt x="1224686" y="189751"/>
                    <a:pt x="1006487" y="67957"/>
                    <a:pt x="902364" y="27628"/>
                  </a:cubicBezTo>
                  <a:cubicBezTo>
                    <a:pt x="893583" y="24224"/>
                    <a:pt x="885515" y="21266"/>
                    <a:pt x="878527" y="19115"/>
                  </a:cubicBezTo>
                  <a:cubicBezTo>
                    <a:pt x="857381" y="12573"/>
                    <a:pt x="837127" y="8182"/>
                    <a:pt x="817862" y="5134"/>
                  </a:cubicBezTo>
                  <a:cubicBezTo>
                    <a:pt x="718933" y="-10370"/>
                    <a:pt x="649306" y="14185"/>
                    <a:pt x="649306" y="14185"/>
                  </a:cubicBezTo>
                  <a:cubicBezTo>
                    <a:pt x="610326" y="20997"/>
                    <a:pt x="186836" y="135979"/>
                    <a:pt x="0" y="186883"/>
                  </a:cubicBezTo>
                  <a:lnTo>
                    <a:pt x="0" y="411290"/>
                  </a:lnTo>
                  <a:lnTo>
                    <a:pt x="717948" y="184193"/>
                  </a:lnTo>
                  <a:cubicBezTo>
                    <a:pt x="874852" y="135800"/>
                    <a:pt x="989016" y="121729"/>
                    <a:pt x="1167337" y="185719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33">
              <a:extLst>
                <a:ext uri="{FF2B5EF4-FFF2-40B4-BE49-F238E27FC236}">
                  <a16:creationId xmlns:a16="http://schemas.microsoft.com/office/drawing/2014/main" id="{8B15B4F4-37E4-C8D8-8C8E-F69704B7DA30}"/>
                </a:ext>
              </a:extLst>
            </p:cNvPr>
            <p:cNvSpPr/>
            <p:nvPr/>
          </p:nvSpPr>
          <p:spPr>
            <a:xfrm>
              <a:off x="7672858" y="3900698"/>
              <a:ext cx="2852684" cy="866290"/>
            </a:xfrm>
            <a:custGeom>
              <a:avLst/>
              <a:gdLst>
                <a:gd name="csX0" fmla="*/ 187011 w 1354439"/>
                <a:gd name="csY0" fmla="*/ 225661 h 411310"/>
                <a:gd name="csX1" fmla="*/ 175722 w 1354439"/>
                <a:gd name="csY1" fmla="*/ 222616 h 411310"/>
                <a:gd name="csX2" fmla="*/ 0 w 1354439"/>
                <a:gd name="csY2" fmla="*/ 147334 h 411310"/>
                <a:gd name="csX3" fmla="*/ 412827 w 1354439"/>
                <a:gd name="csY3" fmla="*/ 367171 h 411310"/>
                <a:gd name="csX4" fmla="*/ 475912 w 1354439"/>
                <a:gd name="csY4" fmla="*/ 392175 h 411310"/>
                <a:gd name="csX5" fmla="*/ 504676 w 1354439"/>
                <a:gd name="csY5" fmla="*/ 399883 h 411310"/>
                <a:gd name="csX6" fmla="*/ 705133 w 1354439"/>
                <a:gd name="csY6" fmla="*/ 397105 h 411310"/>
                <a:gd name="csX7" fmla="*/ 1354439 w 1354439"/>
                <a:gd name="csY7" fmla="*/ 224408 h 411310"/>
                <a:gd name="csX8" fmla="*/ 1354439 w 1354439"/>
                <a:gd name="csY8" fmla="*/ 0 h 411310"/>
                <a:gd name="csX9" fmla="*/ 636491 w 1354439"/>
                <a:gd name="csY9" fmla="*/ 227097 h 411310"/>
                <a:gd name="csX10" fmla="*/ 187103 w 1354439"/>
                <a:gd name="csY10" fmla="*/ 225572 h 411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54439" h="411310">
                  <a:moveTo>
                    <a:pt x="187011" y="225661"/>
                  </a:moveTo>
                  <a:cubicBezTo>
                    <a:pt x="183248" y="224587"/>
                    <a:pt x="179572" y="223780"/>
                    <a:pt x="175722" y="222616"/>
                  </a:cubicBezTo>
                  <a:cubicBezTo>
                    <a:pt x="135844" y="210606"/>
                    <a:pt x="72851" y="182735"/>
                    <a:pt x="0" y="147334"/>
                  </a:cubicBezTo>
                  <a:cubicBezTo>
                    <a:pt x="115057" y="213205"/>
                    <a:pt x="299831" y="316447"/>
                    <a:pt x="412827" y="367171"/>
                  </a:cubicBezTo>
                  <a:cubicBezTo>
                    <a:pt x="437916" y="378463"/>
                    <a:pt x="459426" y="387066"/>
                    <a:pt x="475912" y="392175"/>
                  </a:cubicBezTo>
                  <a:cubicBezTo>
                    <a:pt x="485678" y="395223"/>
                    <a:pt x="495269" y="397643"/>
                    <a:pt x="504676" y="399883"/>
                  </a:cubicBezTo>
                  <a:cubicBezTo>
                    <a:pt x="620271" y="427126"/>
                    <a:pt x="705133" y="397105"/>
                    <a:pt x="705133" y="397105"/>
                  </a:cubicBezTo>
                  <a:cubicBezTo>
                    <a:pt x="744109" y="390294"/>
                    <a:pt x="1167604" y="275311"/>
                    <a:pt x="1354439" y="224408"/>
                  </a:cubicBezTo>
                  <a:lnTo>
                    <a:pt x="1354439" y="0"/>
                  </a:lnTo>
                  <a:lnTo>
                    <a:pt x="636491" y="227097"/>
                  </a:lnTo>
                  <a:cubicBezTo>
                    <a:pt x="479588" y="275490"/>
                    <a:pt x="365424" y="289561"/>
                    <a:pt x="187103" y="225572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34">
              <a:extLst>
                <a:ext uri="{FF2B5EF4-FFF2-40B4-BE49-F238E27FC236}">
                  <a16:creationId xmlns:a16="http://schemas.microsoft.com/office/drawing/2014/main" id="{62438948-0BA2-666E-6E7A-0284043F3CAB}"/>
                </a:ext>
              </a:extLst>
            </p:cNvPr>
            <p:cNvSpPr/>
            <p:nvPr/>
          </p:nvSpPr>
          <p:spPr>
            <a:xfrm>
              <a:off x="1666641" y="2437528"/>
              <a:ext cx="3579681" cy="1168147"/>
            </a:xfrm>
            <a:custGeom>
              <a:avLst/>
              <a:gdLst>
                <a:gd name="csX0" fmla="*/ 1531058 w 1699613"/>
                <a:gd name="csY0" fmla="*/ 213449 h 554630"/>
                <a:gd name="csX1" fmla="*/ 1699613 w 1699613"/>
                <a:gd name="csY1" fmla="*/ 280305 h 554630"/>
                <a:gd name="csX2" fmla="*/ 1354352 w 1699613"/>
                <a:gd name="csY2" fmla="*/ 99543 h 554630"/>
                <a:gd name="csX3" fmla="*/ 1178625 w 1699613"/>
                <a:gd name="csY3" fmla="*/ 24261 h 554630"/>
                <a:gd name="csX4" fmla="*/ 1167337 w 1699613"/>
                <a:gd name="csY4" fmla="*/ 21215 h 554630"/>
                <a:gd name="csX5" fmla="*/ 878435 w 1699613"/>
                <a:gd name="csY5" fmla="*/ 18167 h 554630"/>
                <a:gd name="csX6" fmla="*/ 0 w 1699613"/>
                <a:gd name="csY6" fmla="*/ 285503 h 554630"/>
                <a:gd name="csX7" fmla="*/ 0 w 1699613"/>
                <a:gd name="csY7" fmla="*/ 554631 h 554630"/>
                <a:gd name="csX8" fmla="*/ 949050 w 1699613"/>
                <a:gd name="csY8" fmla="*/ 208071 h 554630"/>
                <a:gd name="csX9" fmla="*/ 1531058 w 1699613"/>
                <a:gd name="csY9" fmla="*/ 213449 h 554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99613" h="554630">
                  <a:moveTo>
                    <a:pt x="1531058" y="213449"/>
                  </a:moveTo>
                  <a:cubicBezTo>
                    <a:pt x="1589037" y="233882"/>
                    <a:pt x="1646299" y="257182"/>
                    <a:pt x="1699613" y="280305"/>
                  </a:cubicBezTo>
                  <a:cubicBezTo>
                    <a:pt x="1590380" y="220439"/>
                    <a:pt x="1461611" y="151700"/>
                    <a:pt x="1354352" y="99543"/>
                  </a:cubicBezTo>
                  <a:cubicBezTo>
                    <a:pt x="1281501" y="64143"/>
                    <a:pt x="1218503" y="36271"/>
                    <a:pt x="1178625" y="24261"/>
                  </a:cubicBezTo>
                  <a:cubicBezTo>
                    <a:pt x="1174775" y="23097"/>
                    <a:pt x="1171100" y="22290"/>
                    <a:pt x="1167337" y="21215"/>
                  </a:cubicBezTo>
                  <a:cubicBezTo>
                    <a:pt x="1002816" y="-24671"/>
                    <a:pt x="878435" y="18167"/>
                    <a:pt x="878435" y="18167"/>
                  </a:cubicBezTo>
                  <a:cubicBezTo>
                    <a:pt x="825208" y="27219"/>
                    <a:pt x="226083" y="214523"/>
                    <a:pt x="0" y="285503"/>
                  </a:cubicBezTo>
                  <a:lnTo>
                    <a:pt x="0" y="554631"/>
                  </a:lnTo>
                  <a:lnTo>
                    <a:pt x="949050" y="208071"/>
                  </a:lnTo>
                  <a:cubicBezTo>
                    <a:pt x="1154342" y="122486"/>
                    <a:pt x="1307036" y="124367"/>
                    <a:pt x="1531058" y="21344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35">
              <a:extLst>
                <a:ext uri="{FF2B5EF4-FFF2-40B4-BE49-F238E27FC236}">
                  <a16:creationId xmlns:a16="http://schemas.microsoft.com/office/drawing/2014/main" id="{658D1DFE-F6E3-9DEA-9701-E30D6BEA9483}"/>
                </a:ext>
              </a:extLst>
            </p:cNvPr>
            <p:cNvSpPr/>
            <p:nvPr/>
          </p:nvSpPr>
          <p:spPr>
            <a:xfrm>
              <a:off x="6945667" y="3252514"/>
              <a:ext cx="3579681" cy="1168147"/>
            </a:xfrm>
            <a:custGeom>
              <a:avLst/>
              <a:gdLst>
                <a:gd name="csX0" fmla="*/ 168555 w 1699613"/>
                <a:gd name="csY0" fmla="*/ 341182 h 554630"/>
                <a:gd name="csX1" fmla="*/ 0 w 1699613"/>
                <a:gd name="csY1" fmla="*/ 274326 h 554630"/>
                <a:gd name="csX2" fmla="*/ 345266 w 1699613"/>
                <a:gd name="csY2" fmla="*/ 455088 h 554630"/>
                <a:gd name="csX3" fmla="*/ 520988 w 1699613"/>
                <a:gd name="csY3" fmla="*/ 530370 h 554630"/>
                <a:gd name="csX4" fmla="*/ 532277 w 1699613"/>
                <a:gd name="csY4" fmla="*/ 533416 h 554630"/>
                <a:gd name="csX5" fmla="*/ 821178 w 1699613"/>
                <a:gd name="csY5" fmla="*/ 536464 h 554630"/>
                <a:gd name="csX6" fmla="*/ 1699613 w 1699613"/>
                <a:gd name="csY6" fmla="*/ 269128 h 554630"/>
                <a:gd name="csX7" fmla="*/ 1699613 w 1699613"/>
                <a:gd name="csY7" fmla="*/ 0 h 554630"/>
                <a:gd name="csX8" fmla="*/ 750567 w 1699613"/>
                <a:gd name="csY8" fmla="*/ 346560 h 554630"/>
                <a:gd name="csX9" fmla="*/ 168555 w 1699613"/>
                <a:gd name="csY9" fmla="*/ 341182 h 554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99613" h="554630">
                  <a:moveTo>
                    <a:pt x="168555" y="341182"/>
                  </a:moveTo>
                  <a:cubicBezTo>
                    <a:pt x="110576" y="320749"/>
                    <a:pt x="53319" y="297449"/>
                    <a:pt x="0" y="274326"/>
                  </a:cubicBezTo>
                  <a:cubicBezTo>
                    <a:pt x="109233" y="334192"/>
                    <a:pt x="238002" y="402931"/>
                    <a:pt x="345266" y="455088"/>
                  </a:cubicBezTo>
                  <a:cubicBezTo>
                    <a:pt x="418117" y="490490"/>
                    <a:pt x="481110" y="518360"/>
                    <a:pt x="520988" y="530370"/>
                  </a:cubicBezTo>
                  <a:cubicBezTo>
                    <a:pt x="524838" y="531534"/>
                    <a:pt x="528514" y="532341"/>
                    <a:pt x="532277" y="533416"/>
                  </a:cubicBezTo>
                  <a:cubicBezTo>
                    <a:pt x="696802" y="579302"/>
                    <a:pt x="821178" y="536464"/>
                    <a:pt x="821178" y="536464"/>
                  </a:cubicBezTo>
                  <a:cubicBezTo>
                    <a:pt x="874405" y="527412"/>
                    <a:pt x="1473530" y="340108"/>
                    <a:pt x="1699613" y="269128"/>
                  </a:cubicBezTo>
                  <a:lnTo>
                    <a:pt x="1699613" y="0"/>
                  </a:lnTo>
                  <a:lnTo>
                    <a:pt x="750567" y="346560"/>
                  </a:lnTo>
                  <a:cubicBezTo>
                    <a:pt x="545272" y="432147"/>
                    <a:pt x="392578" y="430264"/>
                    <a:pt x="168555" y="341182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36">
              <a:extLst>
                <a:ext uri="{FF2B5EF4-FFF2-40B4-BE49-F238E27FC236}">
                  <a16:creationId xmlns:a16="http://schemas.microsoft.com/office/drawing/2014/main" id="{98F29325-7185-F2B7-A3A5-691628E1FCB5}"/>
                </a:ext>
              </a:extLst>
            </p:cNvPr>
            <p:cNvSpPr/>
            <p:nvPr/>
          </p:nvSpPr>
          <p:spPr>
            <a:xfrm>
              <a:off x="1666641" y="2754025"/>
              <a:ext cx="4027919" cy="1824677"/>
            </a:xfrm>
            <a:custGeom>
              <a:avLst/>
              <a:gdLst>
                <a:gd name="csX0" fmla="*/ 1651046 w 1912434"/>
                <a:gd name="csY0" fmla="*/ 173410 h 866347"/>
                <a:gd name="csX1" fmla="*/ 1816376 w 1912434"/>
                <a:gd name="csY1" fmla="*/ 198415 h 866347"/>
                <a:gd name="csX2" fmla="*/ 1828741 w 1912434"/>
                <a:gd name="csY2" fmla="*/ 201460 h 866347"/>
                <a:gd name="csX3" fmla="*/ 1912435 w 1912434"/>
                <a:gd name="csY3" fmla="*/ 226644 h 866347"/>
                <a:gd name="csX4" fmla="*/ 1863959 w 1912434"/>
                <a:gd name="csY4" fmla="*/ 204329 h 866347"/>
                <a:gd name="csX5" fmla="*/ 1699705 w 1912434"/>
                <a:gd name="csY5" fmla="*/ 129944 h 866347"/>
                <a:gd name="csX6" fmla="*/ 1531150 w 1912434"/>
                <a:gd name="csY6" fmla="*/ 63088 h 866347"/>
                <a:gd name="csX7" fmla="*/ 1164291 w 1912434"/>
                <a:gd name="csY7" fmla="*/ 6627 h 866347"/>
                <a:gd name="csX8" fmla="*/ 1136691 w 1912434"/>
                <a:gd name="csY8" fmla="*/ 12364 h 866347"/>
                <a:gd name="csX9" fmla="*/ 920194 w 1912434"/>
                <a:gd name="csY9" fmla="*/ 86211 h 866347"/>
                <a:gd name="csX10" fmla="*/ 0 w 1912434"/>
                <a:gd name="csY10" fmla="*/ 480088 h 866347"/>
                <a:gd name="csX11" fmla="*/ 0 w 1912434"/>
                <a:gd name="csY11" fmla="*/ 866347 h 866347"/>
                <a:gd name="csX12" fmla="*/ 1124506 w 1912434"/>
                <a:gd name="csY12" fmla="*/ 270377 h 866347"/>
                <a:gd name="csX13" fmla="*/ 1650958 w 1912434"/>
                <a:gd name="csY13" fmla="*/ 173410 h 866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912434" h="866347">
                  <a:moveTo>
                    <a:pt x="1651046" y="173410"/>
                  </a:moveTo>
                  <a:cubicBezTo>
                    <a:pt x="1706785" y="177084"/>
                    <a:pt x="1762073" y="185418"/>
                    <a:pt x="1816376" y="198415"/>
                  </a:cubicBezTo>
                  <a:cubicBezTo>
                    <a:pt x="1820498" y="199399"/>
                    <a:pt x="1824620" y="200476"/>
                    <a:pt x="1828741" y="201460"/>
                  </a:cubicBezTo>
                  <a:cubicBezTo>
                    <a:pt x="1856967" y="208630"/>
                    <a:pt x="1884926" y="217054"/>
                    <a:pt x="1912435" y="226644"/>
                  </a:cubicBezTo>
                  <a:lnTo>
                    <a:pt x="1863959" y="204329"/>
                  </a:lnTo>
                  <a:cubicBezTo>
                    <a:pt x="1817899" y="183177"/>
                    <a:pt x="1761443" y="156650"/>
                    <a:pt x="1699705" y="129944"/>
                  </a:cubicBezTo>
                  <a:cubicBezTo>
                    <a:pt x="1646386" y="106821"/>
                    <a:pt x="1589125" y="83522"/>
                    <a:pt x="1531150" y="63088"/>
                  </a:cubicBezTo>
                  <a:cubicBezTo>
                    <a:pt x="1399874" y="16845"/>
                    <a:pt x="1265010" y="-14255"/>
                    <a:pt x="1164291" y="6627"/>
                  </a:cubicBezTo>
                  <a:lnTo>
                    <a:pt x="1136691" y="12364"/>
                  </a:lnTo>
                  <a:cubicBezTo>
                    <a:pt x="1060703" y="28137"/>
                    <a:pt x="987760" y="53050"/>
                    <a:pt x="920194" y="86211"/>
                  </a:cubicBezTo>
                  <a:lnTo>
                    <a:pt x="0" y="480088"/>
                  </a:lnTo>
                  <a:lnTo>
                    <a:pt x="0" y="866347"/>
                  </a:lnTo>
                  <a:lnTo>
                    <a:pt x="1124506" y="270377"/>
                  </a:lnTo>
                  <a:cubicBezTo>
                    <a:pt x="1308471" y="175202"/>
                    <a:pt x="1493692" y="158086"/>
                    <a:pt x="1650958" y="173410"/>
                  </a:cubicBezTo>
                  <a:close/>
                </a:path>
              </a:pathLst>
            </a:custGeom>
            <a:solidFill>
              <a:srgbClr val="D0BA9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37">
              <a:extLst>
                <a:ext uri="{FF2B5EF4-FFF2-40B4-BE49-F238E27FC236}">
                  <a16:creationId xmlns:a16="http://schemas.microsoft.com/office/drawing/2014/main" id="{7D7452B3-6C0B-2DEE-EE38-4351F98D7C3F}"/>
                </a:ext>
              </a:extLst>
            </p:cNvPr>
            <p:cNvSpPr/>
            <p:nvPr/>
          </p:nvSpPr>
          <p:spPr>
            <a:xfrm>
              <a:off x="6497429" y="2279300"/>
              <a:ext cx="4027736" cy="1824677"/>
            </a:xfrm>
            <a:custGeom>
              <a:avLst/>
              <a:gdLst>
                <a:gd name="csX0" fmla="*/ 261389 w 1912347"/>
                <a:gd name="csY0" fmla="*/ 692937 h 866347"/>
                <a:gd name="csX1" fmla="*/ 96063 w 1912347"/>
                <a:gd name="csY1" fmla="*/ 667935 h 866347"/>
                <a:gd name="csX2" fmla="*/ 83693 w 1912347"/>
                <a:gd name="csY2" fmla="*/ 664887 h 866347"/>
                <a:gd name="csX3" fmla="*/ 0 w 1912347"/>
                <a:gd name="csY3" fmla="*/ 639703 h 866347"/>
                <a:gd name="csX4" fmla="*/ 48480 w 1912347"/>
                <a:gd name="csY4" fmla="*/ 662018 h 866347"/>
                <a:gd name="csX5" fmla="*/ 212734 w 1912347"/>
                <a:gd name="csY5" fmla="*/ 736403 h 866347"/>
                <a:gd name="csX6" fmla="*/ 381289 w 1912347"/>
                <a:gd name="csY6" fmla="*/ 803259 h 866347"/>
                <a:gd name="csX7" fmla="*/ 748056 w 1912347"/>
                <a:gd name="csY7" fmla="*/ 859720 h 866347"/>
                <a:gd name="csX8" fmla="*/ 775656 w 1912347"/>
                <a:gd name="csY8" fmla="*/ 853985 h 866347"/>
                <a:gd name="csX9" fmla="*/ 992153 w 1912347"/>
                <a:gd name="csY9" fmla="*/ 780139 h 866347"/>
                <a:gd name="csX10" fmla="*/ 1912347 w 1912347"/>
                <a:gd name="csY10" fmla="*/ 386259 h 866347"/>
                <a:gd name="csX11" fmla="*/ 1912347 w 1912347"/>
                <a:gd name="csY11" fmla="*/ 0 h 866347"/>
                <a:gd name="csX12" fmla="*/ 787842 w 1912347"/>
                <a:gd name="csY12" fmla="*/ 595970 h 866347"/>
                <a:gd name="csX13" fmla="*/ 261301 w 1912347"/>
                <a:gd name="csY13" fmla="*/ 692937 h 866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912347" h="866347">
                  <a:moveTo>
                    <a:pt x="261389" y="692937"/>
                  </a:moveTo>
                  <a:cubicBezTo>
                    <a:pt x="205654" y="689263"/>
                    <a:pt x="150366" y="680929"/>
                    <a:pt x="96063" y="667935"/>
                  </a:cubicBezTo>
                  <a:cubicBezTo>
                    <a:pt x="91941" y="666948"/>
                    <a:pt x="87819" y="665874"/>
                    <a:pt x="83693" y="664887"/>
                  </a:cubicBezTo>
                  <a:cubicBezTo>
                    <a:pt x="55467" y="657717"/>
                    <a:pt x="27508" y="649293"/>
                    <a:pt x="0" y="639703"/>
                  </a:cubicBezTo>
                  <a:lnTo>
                    <a:pt x="48480" y="662018"/>
                  </a:lnTo>
                  <a:cubicBezTo>
                    <a:pt x="94540" y="683170"/>
                    <a:pt x="150992" y="709697"/>
                    <a:pt x="212734" y="736403"/>
                  </a:cubicBezTo>
                  <a:cubicBezTo>
                    <a:pt x="266049" y="759526"/>
                    <a:pt x="323310" y="782825"/>
                    <a:pt x="381289" y="803259"/>
                  </a:cubicBezTo>
                  <a:cubicBezTo>
                    <a:pt x="512565" y="849504"/>
                    <a:pt x="647425" y="880602"/>
                    <a:pt x="748056" y="859720"/>
                  </a:cubicBezTo>
                  <a:lnTo>
                    <a:pt x="775656" y="853985"/>
                  </a:lnTo>
                  <a:cubicBezTo>
                    <a:pt x="851644" y="838212"/>
                    <a:pt x="924587" y="813297"/>
                    <a:pt x="992153" y="780139"/>
                  </a:cubicBezTo>
                  <a:lnTo>
                    <a:pt x="1912347" y="386259"/>
                  </a:lnTo>
                  <a:lnTo>
                    <a:pt x="1912347" y="0"/>
                  </a:lnTo>
                  <a:lnTo>
                    <a:pt x="787842" y="595970"/>
                  </a:lnTo>
                  <a:cubicBezTo>
                    <a:pt x="603876" y="691145"/>
                    <a:pt x="418655" y="708264"/>
                    <a:pt x="261301" y="692937"/>
                  </a:cubicBezTo>
                  <a:close/>
                </a:path>
              </a:pathLst>
            </a:custGeom>
            <a:solidFill>
              <a:srgbClr val="D0BA9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38">
              <a:extLst>
                <a:ext uri="{FF2B5EF4-FFF2-40B4-BE49-F238E27FC236}">
                  <a16:creationId xmlns:a16="http://schemas.microsoft.com/office/drawing/2014/main" id="{D1B5B9CD-E1F5-CCAE-EE52-8C2DBF7DC20A}"/>
                </a:ext>
              </a:extLst>
            </p:cNvPr>
            <p:cNvSpPr/>
            <p:nvPr/>
          </p:nvSpPr>
          <p:spPr>
            <a:xfrm>
              <a:off x="1666835" y="1183580"/>
              <a:ext cx="8858513" cy="4490841"/>
            </a:xfrm>
            <a:custGeom>
              <a:avLst/>
              <a:gdLst>
                <a:gd name="csX0" fmla="*/ 2075792 w 4205974"/>
                <a:gd name="csY0" fmla="*/ 1067280 h 2132227"/>
                <a:gd name="csX1" fmla="*/ 2152318 w 4205974"/>
                <a:gd name="csY1" fmla="*/ 1097750 h 2132227"/>
                <a:gd name="csX2" fmla="*/ 2152318 w 4205974"/>
                <a:gd name="csY2" fmla="*/ 1097750 h 2132227"/>
                <a:gd name="csX3" fmla="*/ 2293540 w 4205974"/>
                <a:gd name="csY3" fmla="*/ 1159855 h 2132227"/>
                <a:gd name="csX4" fmla="*/ 2377233 w 4205974"/>
                <a:gd name="csY4" fmla="*/ 1185039 h 2132227"/>
                <a:gd name="csX5" fmla="*/ 2389603 w 4205974"/>
                <a:gd name="csY5" fmla="*/ 1188087 h 2132227"/>
                <a:gd name="csX6" fmla="*/ 2554929 w 4205974"/>
                <a:gd name="csY6" fmla="*/ 1213089 h 2132227"/>
                <a:gd name="csX7" fmla="*/ 2849028 w 4205974"/>
                <a:gd name="csY7" fmla="*/ 1188713 h 2132227"/>
                <a:gd name="csX8" fmla="*/ 3108623 w 4205974"/>
                <a:gd name="csY8" fmla="*/ 1086368 h 2132227"/>
                <a:gd name="csX9" fmla="*/ 4205975 w 4205974"/>
                <a:gd name="csY9" fmla="*/ 459659 h 2132227"/>
                <a:gd name="csX10" fmla="*/ 4205975 w 4205974"/>
                <a:gd name="csY10" fmla="*/ 0 h 2132227"/>
                <a:gd name="csX11" fmla="*/ 2587727 w 4205974"/>
                <a:gd name="csY11" fmla="*/ 995941 h 2132227"/>
                <a:gd name="csX12" fmla="*/ 2130095 w 4205974"/>
                <a:gd name="csY12" fmla="*/ 1064950 h 2132227"/>
                <a:gd name="csX13" fmla="*/ 2053569 w 4205974"/>
                <a:gd name="csY13" fmla="*/ 1034478 h 2132227"/>
                <a:gd name="csX14" fmla="*/ 1912343 w 4205974"/>
                <a:gd name="csY14" fmla="*/ 972372 h 2132227"/>
                <a:gd name="csX15" fmla="*/ 1828649 w 4205974"/>
                <a:gd name="csY15" fmla="*/ 947188 h 2132227"/>
                <a:gd name="csX16" fmla="*/ 1816284 w 4205974"/>
                <a:gd name="csY16" fmla="*/ 944143 h 2132227"/>
                <a:gd name="csX17" fmla="*/ 1650954 w 4205974"/>
                <a:gd name="csY17" fmla="*/ 919139 h 2132227"/>
                <a:gd name="csX18" fmla="*/ 1356946 w 4205974"/>
                <a:gd name="csY18" fmla="*/ 943515 h 2132227"/>
                <a:gd name="csX19" fmla="*/ 1356946 w 4205974"/>
                <a:gd name="csY19" fmla="*/ 943515 h 2132227"/>
                <a:gd name="csX20" fmla="*/ 1097352 w 4205974"/>
                <a:gd name="csY20" fmla="*/ 1045860 h 2132227"/>
                <a:gd name="csX21" fmla="*/ 0 w 4205974"/>
                <a:gd name="csY21" fmla="*/ 1672569 h 2132227"/>
                <a:gd name="csX22" fmla="*/ 0 w 4205974"/>
                <a:gd name="csY22" fmla="*/ 2132228 h 2132227"/>
                <a:gd name="csX23" fmla="*/ 1618248 w 4205974"/>
                <a:gd name="csY23" fmla="*/ 1136287 h 2132227"/>
                <a:gd name="csX24" fmla="*/ 2075879 w 4205974"/>
                <a:gd name="csY24" fmla="*/ 1067280 h 2132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205974" h="2132227">
                  <a:moveTo>
                    <a:pt x="2075792" y="1067280"/>
                  </a:moveTo>
                  <a:cubicBezTo>
                    <a:pt x="2102495" y="1074091"/>
                    <a:pt x="2128034" y="1084666"/>
                    <a:pt x="2152318" y="1097750"/>
                  </a:cubicBezTo>
                  <a:lnTo>
                    <a:pt x="2152318" y="1097750"/>
                  </a:lnTo>
                  <a:cubicBezTo>
                    <a:pt x="2197836" y="1122395"/>
                    <a:pt x="2245152" y="1142918"/>
                    <a:pt x="2293540" y="1159855"/>
                  </a:cubicBezTo>
                  <a:cubicBezTo>
                    <a:pt x="2321048" y="1169535"/>
                    <a:pt x="2349007" y="1177959"/>
                    <a:pt x="2377233" y="1185039"/>
                  </a:cubicBezTo>
                  <a:cubicBezTo>
                    <a:pt x="2381359" y="1186116"/>
                    <a:pt x="2385481" y="1187100"/>
                    <a:pt x="2389603" y="1188087"/>
                  </a:cubicBezTo>
                  <a:cubicBezTo>
                    <a:pt x="2443906" y="1201081"/>
                    <a:pt x="2499194" y="1209415"/>
                    <a:pt x="2554929" y="1213089"/>
                  </a:cubicBezTo>
                  <a:cubicBezTo>
                    <a:pt x="2652873" y="1219543"/>
                    <a:pt x="2751981" y="1211746"/>
                    <a:pt x="2849028" y="1188713"/>
                  </a:cubicBezTo>
                  <a:cubicBezTo>
                    <a:pt x="2940247" y="1167025"/>
                    <a:pt x="3027708" y="1132521"/>
                    <a:pt x="3108623" y="1086368"/>
                  </a:cubicBezTo>
                  <a:lnTo>
                    <a:pt x="4205975" y="459659"/>
                  </a:lnTo>
                  <a:lnTo>
                    <a:pt x="4205975" y="0"/>
                  </a:lnTo>
                  <a:lnTo>
                    <a:pt x="2587727" y="995941"/>
                  </a:lnTo>
                  <a:cubicBezTo>
                    <a:pt x="2449817" y="1080813"/>
                    <a:pt x="2283774" y="1104023"/>
                    <a:pt x="2130095" y="1064950"/>
                  </a:cubicBezTo>
                  <a:cubicBezTo>
                    <a:pt x="2103392" y="1058139"/>
                    <a:pt x="2077853" y="1047562"/>
                    <a:pt x="2053569" y="1034478"/>
                  </a:cubicBezTo>
                  <a:cubicBezTo>
                    <a:pt x="2008047" y="1009832"/>
                    <a:pt x="1960731" y="989309"/>
                    <a:pt x="1912343" y="972372"/>
                  </a:cubicBezTo>
                  <a:cubicBezTo>
                    <a:pt x="1884834" y="962692"/>
                    <a:pt x="1856875" y="954269"/>
                    <a:pt x="1828649" y="947188"/>
                  </a:cubicBezTo>
                  <a:cubicBezTo>
                    <a:pt x="1824528" y="946114"/>
                    <a:pt x="1820406" y="945127"/>
                    <a:pt x="1816284" y="944143"/>
                  </a:cubicBezTo>
                  <a:cubicBezTo>
                    <a:pt x="1761981" y="931146"/>
                    <a:pt x="1706693" y="922812"/>
                    <a:pt x="1650954" y="919139"/>
                  </a:cubicBezTo>
                  <a:cubicBezTo>
                    <a:pt x="1553102" y="912686"/>
                    <a:pt x="1453906" y="920482"/>
                    <a:pt x="1356946" y="943515"/>
                  </a:cubicBezTo>
                  <a:lnTo>
                    <a:pt x="1356946" y="943515"/>
                  </a:lnTo>
                  <a:cubicBezTo>
                    <a:pt x="1265727" y="965202"/>
                    <a:pt x="1178267" y="999706"/>
                    <a:pt x="1097352" y="1045860"/>
                  </a:cubicBezTo>
                  <a:lnTo>
                    <a:pt x="0" y="1672569"/>
                  </a:lnTo>
                  <a:lnTo>
                    <a:pt x="0" y="2132228"/>
                  </a:lnTo>
                  <a:lnTo>
                    <a:pt x="1618248" y="1136287"/>
                  </a:lnTo>
                  <a:cubicBezTo>
                    <a:pt x="1756157" y="1051417"/>
                    <a:pt x="1922201" y="1028205"/>
                    <a:pt x="2075879" y="1067280"/>
                  </a:cubicBezTo>
                  <a:close/>
                </a:path>
              </a:pathLst>
            </a:custGeom>
            <a:solidFill>
              <a:srgbClr val="FF9BA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3A82CD-E105-16CB-DD35-3F6F867EDBFF}"/>
              </a:ext>
            </a:extLst>
          </p:cNvPr>
          <p:cNvGrpSpPr/>
          <p:nvPr/>
        </p:nvGrpSpPr>
        <p:grpSpPr>
          <a:xfrm>
            <a:off x="289094" y="1080832"/>
            <a:ext cx="2023020" cy="762228"/>
            <a:chOff x="289094" y="1517244"/>
            <a:chExt cx="2023020" cy="76222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805500-5074-A4BB-6C85-7F6AD4E74222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4C2561-9BE1-50A9-A4DA-B151BCEB7C96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E59B3B-3AD7-6F7F-CDFA-3B8414DD964D}"/>
              </a:ext>
            </a:extLst>
          </p:cNvPr>
          <p:cNvGrpSpPr/>
          <p:nvPr/>
        </p:nvGrpSpPr>
        <p:grpSpPr>
          <a:xfrm>
            <a:off x="289094" y="2585134"/>
            <a:ext cx="2023020" cy="762228"/>
            <a:chOff x="289094" y="3435510"/>
            <a:chExt cx="2023020" cy="76222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7A8D8D6-B4F4-3E9D-EC27-EEF0AA3B5848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8F2F41-4A8D-7507-F7D2-769E9AB61128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8D2E49-FA1D-4146-2F43-623C1F0ECF82}"/>
              </a:ext>
            </a:extLst>
          </p:cNvPr>
          <p:cNvGrpSpPr/>
          <p:nvPr/>
        </p:nvGrpSpPr>
        <p:grpSpPr>
          <a:xfrm>
            <a:off x="289094" y="3375818"/>
            <a:ext cx="2023020" cy="762228"/>
            <a:chOff x="289094" y="4394642"/>
            <a:chExt cx="2023020" cy="76222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9AB604-7E26-076A-47CC-AFDF567B920B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59C704-349F-291A-DE73-E714F6369054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51BFE885-232F-CBC1-BD8D-0463A400F8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1572258"/>
            <a:ext cx="365760" cy="365760"/>
          </a:xfrm>
          <a:prstGeom prst="rect">
            <a:avLst/>
          </a:prstGeom>
        </p:spPr>
      </p:pic>
      <p:pic>
        <p:nvPicPr>
          <p:cNvPr id="37" name="Graphic 36" descr="Badge 3 with solid fill">
            <a:extLst>
              <a:ext uri="{FF2B5EF4-FFF2-40B4-BE49-F238E27FC236}">
                <a16:creationId xmlns:a16="http://schemas.microsoft.com/office/drawing/2014/main" id="{D489E56F-6AE2-CB40-FB0C-B7164921A1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2627794"/>
            <a:ext cx="365760" cy="365760"/>
          </a:xfrm>
          <a:prstGeom prst="rect">
            <a:avLst/>
          </a:prstGeom>
        </p:spPr>
      </p:pic>
      <p:pic>
        <p:nvPicPr>
          <p:cNvPr id="38" name="Graphic 37" descr="Badge 4 with solid fill">
            <a:extLst>
              <a:ext uri="{FF2B5EF4-FFF2-40B4-BE49-F238E27FC236}">
                <a16:creationId xmlns:a16="http://schemas.microsoft.com/office/drawing/2014/main" id="{2E80C72D-A07B-8B5A-A552-4D4CEED91B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3223956"/>
            <a:ext cx="365760" cy="365760"/>
          </a:xfrm>
          <a:prstGeom prst="rect">
            <a:avLst/>
          </a:prstGeom>
        </p:spPr>
      </p:pic>
      <p:pic>
        <p:nvPicPr>
          <p:cNvPr id="39" name="Graphic 38" descr="Single gear with solid fill">
            <a:extLst>
              <a:ext uri="{FF2B5EF4-FFF2-40B4-BE49-F238E27FC236}">
                <a16:creationId xmlns:a16="http://schemas.microsoft.com/office/drawing/2014/main" id="{39B752BF-23B0-FBDD-F177-428E2CC891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29327" y="1895444"/>
            <a:ext cx="365760" cy="365760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515E02B0-45BE-65E3-9092-AA3AAC2512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29327" y="3602865"/>
            <a:ext cx="365760" cy="365760"/>
          </a:xfrm>
          <a:prstGeom prst="rect">
            <a:avLst/>
          </a:prstGeom>
        </p:spPr>
      </p:pic>
      <p:pic>
        <p:nvPicPr>
          <p:cNvPr id="41" name="Graphic 40" descr="Bar chart with solid fill">
            <a:extLst>
              <a:ext uri="{FF2B5EF4-FFF2-40B4-BE49-F238E27FC236}">
                <a16:creationId xmlns:a16="http://schemas.microsoft.com/office/drawing/2014/main" id="{72FC93E2-B8A1-7363-1E5D-AE35C97DAF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9327" y="4271448"/>
            <a:ext cx="365760" cy="36576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B6C278D4-3582-7FB3-F8F5-71457A212E95}"/>
              </a:ext>
            </a:extLst>
          </p:cNvPr>
          <p:cNvGrpSpPr/>
          <p:nvPr/>
        </p:nvGrpSpPr>
        <p:grpSpPr>
          <a:xfrm>
            <a:off x="289094" y="1871237"/>
            <a:ext cx="2023020" cy="762228"/>
            <a:chOff x="167182" y="2476377"/>
            <a:chExt cx="2023020" cy="76222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97935AC-50C6-39BF-3544-B48F32AC2CC5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2681E8-C959-6DAD-504D-1A5623906AF6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D45C01-24E9-7D6B-4DB2-494B64F3C956}"/>
              </a:ext>
            </a:extLst>
          </p:cNvPr>
          <p:cNvGrpSpPr/>
          <p:nvPr/>
        </p:nvGrpSpPr>
        <p:grpSpPr>
          <a:xfrm>
            <a:off x="9879830" y="3030912"/>
            <a:ext cx="2023020" cy="762228"/>
            <a:chOff x="289094" y="1517244"/>
            <a:chExt cx="2023020" cy="76222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9E8E7CF-AC54-07E5-B645-D05EF72754C0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2D25410-7108-90BB-A305-55278709D872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6359B2-632C-635D-6C94-8909B7163A2A}"/>
              </a:ext>
            </a:extLst>
          </p:cNvPr>
          <p:cNvGrpSpPr/>
          <p:nvPr/>
        </p:nvGrpSpPr>
        <p:grpSpPr>
          <a:xfrm>
            <a:off x="9879830" y="4473418"/>
            <a:ext cx="2023020" cy="762228"/>
            <a:chOff x="289094" y="3435510"/>
            <a:chExt cx="2023020" cy="76222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CD25D15-35BA-5637-7711-575BFD7B3334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0B26D45-10A7-297C-3CB5-8C4D6438A644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BB9BB-6DCC-C487-A6AE-9126523D001D}"/>
              </a:ext>
            </a:extLst>
          </p:cNvPr>
          <p:cNvGrpSpPr/>
          <p:nvPr/>
        </p:nvGrpSpPr>
        <p:grpSpPr>
          <a:xfrm>
            <a:off x="9879830" y="2291601"/>
            <a:ext cx="2023020" cy="762228"/>
            <a:chOff x="289094" y="4394642"/>
            <a:chExt cx="2023020" cy="76222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62DE948-02CC-E6F8-63C4-0CF40BB2A0BB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EDFEC49-FB17-7825-052D-6DFD48E95001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1AB3EAF-BA8F-DCF2-6B09-948A1F9C4808}"/>
              </a:ext>
            </a:extLst>
          </p:cNvPr>
          <p:cNvGrpSpPr/>
          <p:nvPr/>
        </p:nvGrpSpPr>
        <p:grpSpPr>
          <a:xfrm>
            <a:off x="9879830" y="3752165"/>
            <a:ext cx="2023020" cy="762228"/>
            <a:chOff x="167182" y="2476377"/>
            <a:chExt cx="2023020" cy="76222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1F5CFE1-FBBC-B49A-4360-978E2CCC860B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0FB4CFD-783E-D94E-55B8-FD928FDB1792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57" name="Graphic 56" descr="Badge with solid fill">
            <a:extLst>
              <a:ext uri="{FF2B5EF4-FFF2-40B4-BE49-F238E27FC236}">
                <a16:creationId xmlns:a16="http://schemas.microsoft.com/office/drawing/2014/main" id="{24527B9F-FB88-1E88-87EC-C7EED52DA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96817" y="2116288"/>
            <a:ext cx="365760" cy="365760"/>
          </a:xfrm>
          <a:prstGeom prst="rect">
            <a:avLst/>
          </a:prstGeom>
        </p:spPr>
      </p:pic>
      <p:pic>
        <p:nvPicPr>
          <p:cNvPr id="58" name="Graphic 57" descr="Lightbulb with solid fill">
            <a:extLst>
              <a:ext uri="{FF2B5EF4-FFF2-40B4-BE49-F238E27FC236}">
                <a16:creationId xmlns:a16="http://schemas.microsoft.com/office/drawing/2014/main" id="{AC3FBB68-7641-C5D0-9D1C-3FBC6E374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29327" y="2831213"/>
            <a:ext cx="365760" cy="365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EEE36-05BF-45D2-B586-59153C143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6-Step </a:t>
            </a:r>
            <a:r>
              <a:rPr lang="en-US" dirty="0"/>
              <a:t>Twisted Conversion Process</a:t>
            </a:r>
          </a:p>
        </p:txBody>
      </p:sp>
      <p:pic>
        <p:nvPicPr>
          <p:cNvPr id="74" name="Graphic 73" descr="Badge 5 with solid fill">
            <a:extLst>
              <a:ext uri="{FF2B5EF4-FFF2-40B4-BE49-F238E27FC236}">
                <a16:creationId xmlns:a16="http://schemas.microsoft.com/office/drawing/2014/main" id="{64FA77B5-32CE-61DE-9412-ABB6138E98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696817" y="3939039"/>
            <a:ext cx="365760" cy="365760"/>
          </a:xfrm>
          <a:prstGeom prst="rect">
            <a:avLst/>
          </a:prstGeom>
        </p:spPr>
      </p:pic>
      <p:pic>
        <p:nvPicPr>
          <p:cNvPr id="75" name="Graphic 74" descr="Rocket with solid fill">
            <a:extLst>
              <a:ext uri="{FF2B5EF4-FFF2-40B4-BE49-F238E27FC236}">
                <a16:creationId xmlns:a16="http://schemas.microsoft.com/office/drawing/2014/main" id="{B2E07B4F-61BB-3E3B-BE03-3E2F121C5F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129327" y="5243487"/>
            <a:ext cx="365760" cy="36576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1D982CD8-EC26-2796-CE62-B03D32D8ADBE}"/>
              </a:ext>
            </a:extLst>
          </p:cNvPr>
          <p:cNvGrpSpPr/>
          <p:nvPr/>
        </p:nvGrpSpPr>
        <p:grpSpPr>
          <a:xfrm>
            <a:off x="289094" y="5014940"/>
            <a:ext cx="2023020" cy="762228"/>
            <a:chOff x="289094" y="4394642"/>
            <a:chExt cx="2023020" cy="76222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30F9434-6DCF-4813-F88F-2043CECD9A99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F9BA4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91D5FF3-1838-24FA-29BF-6F4F1558A8FD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3E17145-0295-95C1-F9AD-5A18D9FF285E}"/>
              </a:ext>
            </a:extLst>
          </p:cNvPr>
          <p:cNvGrpSpPr/>
          <p:nvPr/>
        </p:nvGrpSpPr>
        <p:grpSpPr>
          <a:xfrm>
            <a:off x="9879830" y="5243487"/>
            <a:ext cx="2023020" cy="762228"/>
            <a:chOff x="289094" y="4394642"/>
            <a:chExt cx="2023020" cy="7622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D44F6E2-AF96-41A9-C5BB-C072AA891DB1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303A7DA-905C-A9F7-DB7A-8641AAEF0455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59" name="Graphic 58" descr="Badge 6 with solid fill">
            <a:extLst>
              <a:ext uri="{FF2B5EF4-FFF2-40B4-BE49-F238E27FC236}">
                <a16:creationId xmlns:a16="http://schemas.microsoft.com/office/drawing/2014/main" id="{5F631866-9C6F-AA6A-9889-CB8EB5F526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696817" y="5016785"/>
            <a:ext cx="365760" cy="365760"/>
          </a:xfrm>
          <a:prstGeom prst="rect">
            <a:avLst/>
          </a:prstGeom>
        </p:spPr>
      </p:pic>
      <p:pic>
        <p:nvPicPr>
          <p:cNvPr id="82" name="Graphic 81" descr="Daily calendar with solid fill">
            <a:extLst>
              <a:ext uri="{FF2B5EF4-FFF2-40B4-BE49-F238E27FC236}">
                <a16:creationId xmlns:a16="http://schemas.microsoft.com/office/drawing/2014/main" id="{FDD9FD78-859B-53E4-219F-189BB869A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125256" y="4771978"/>
            <a:ext cx="365760" cy="365760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2F4E0923-AA23-BDF6-4A04-136C6B72520F}"/>
              </a:ext>
            </a:extLst>
          </p:cNvPr>
          <p:cNvGrpSpPr/>
          <p:nvPr/>
        </p:nvGrpSpPr>
        <p:grpSpPr>
          <a:xfrm>
            <a:off x="289094" y="4133279"/>
            <a:ext cx="2023020" cy="762228"/>
            <a:chOff x="289094" y="4394642"/>
            <a:chExt cx="2023020" cy="76222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A430EA8-33AA-3161-962F-9A25DEA365C1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299CD29-4950-3637-2450-DBFEAB881E0B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B88CC48-7203-6343-6CFF-4E6FC0975633}"/>
              </a:ext>
            </a:extLst>
          </p:cNvPr>
          <p:cNvGrpSpPr/>
          <p:nvPr/>
        </p:nvGrpSpPr>
        <p:grpSpPr>
          <a:xfrm>
            <a:off x="9879830" y="1359773"/>
            <a:ext cx="2023020" cy="762228"/>
            <a:chOff x="289094" y="4394642"/>
            <a:chExt cx="2023020" cy="76222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11FF503-BC24-83A3-A2A8-1984CD0DE238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F9BA4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B1D2890-D142-6724-B61B-C0947312F9FC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320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476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Twisted Conversion Process</vt:lpstr>
      <vt:lpstr>6-Step Twisted Conversion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Twisted Conversion Process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2026-04-13T23:47:41Z</dcterms:modified>
  <cp:category>Charts &amp; Diagrams</cp:category>
</cp:coreProperties>
</file>