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5" r:id="rId4"/>
    <p:sldId id="40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A4"/>
    <a:srgbClr val="D0BA94"/>
    <a:srgbClr val="000000"/>
    <a:srgbClr val="F595A6"/>
    <a:srgbClr val="CEBA8B"/>
    <a:srgbClr val="941651"/>
    <a:srgbClr val="A26700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231C2-6341-3F6F-CADD-6E730FAF2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73D4DA-A28D-05DC-DFB2-466EB26FA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075B1-30B4-8E92-809A-7BEA7FB13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5DF36-2265-55B6-4037-1C63947B6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91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A71B3-615A-43EE-822D-7ABEBC73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523E01-069E-B430-BA20-5A8586DBD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A7C68F-2BD2-4F51-A059-B99EDB69C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4D7FD-A01D-B306-D6B7-4D6F25F0C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95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2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5A699-B745-8D7D-9C06-AEC31E7D2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A6D817CB-E2EA-A540-A1BF-61EE0317E4D2}"/>
              </a:ext>
            </a:extLst>
          </p:cNvPr>
          <p:cNvGrpSpPr/>
          <p:nvPr/>
        </p:nvGrpSpPr>
        <p:grpSpPr>
          <a:xfrm>
            <a:off x="2601209" y="1384853"/>
            <a:ext cx="6989252" cy="4367351"/>
            <a:chOff x="1374482" y="1245324"/>
            <a:chExt cx="9443035" cy="4367351"/>
          </a:xfrm>
        </p:grpSpPr>
        <p:grpSp>
          <p:nvGrpSpPr>
            <p:cNvPr id="61" name="Graphique 4">
              <a:extLst>
                <a:ext uri="{FF2B5EF4-FFF2-40B4-BE49-F238E27FC236}">
                  <a16:creationId xmlns:a16="http://schemas.microsoft.com/office/drawing/2014/main" id="{390C6E49-4879-C6C5-8F13-382DDB4A6492}"/>
                </a:ext>
              </a:extLst>
            </p:cNvPr>
            <p:cNvGrpSpPr/>
            <p:nvPr/>
          </p:nvGrpSpPr>
          <p:grpSpPr>
            <a:xfrm>
              <a:off x="1374666" y="1337468"/>
              <a:ext cx="9442494" cy="4164814"/>
              <a:chOff x="-11951163" y="-2220714"/>
              <a:chExt cx="4729561" cy="2086074"/>
            </a:xfrm>
            <a:solidFill>
              <a:schemeClr val="accent4"/>
            </a:solidFill>
          </p:grpSpPr>
          <p:sp>
            <p:nvSpPr>
              <p:cNvPr id="72" name="Forme libre 25">
                <a:extLst>
                  <a:ext uri="{FF2B5EF4-FFF2-40B4-BE49-F238E27FC236}">
                    <a16:creationId xmlns:a16="http://schemas.microsoft.com/office/drawing/2014/main" id="{F91B53F7-5E1B-3D0F-2A80-890617C6B5A2}"/>
                  </a:ext>
                </a:extLst>
              </p:cNvPr>
              <p:cNvSpPr/>
              <p:nvPr/>
            </p:nvSpPr>
            <p:spPr>
              <a:xfrm>
                <a:off x="-11951163" y="-2220714"/>
                <a:ext cx="883094" cy="399165"/>
              </a:xfrm>
              <a:custGeom>
                <a:avLst/>
                <a:gdLst>
                  <a:gd name="csX0" fmla="*/ 0 w 883094"/>
                  <a:gd name="csY0" fmla="*/ 349427 h 399165"/>
                  <a:gd name="csX1" fmla="*/ 495449 w 883094"/>
                  <a:gd name="csY1" fmla="*/ 332938 h 399165"/>
                  <a:gd name="csX2" fmla="*/ 729150 w 883094"/>
                  <a:gd name="csY2" fmla="*/ 351757 h 399165"/>
                  <a:gd name="csX3" fmla="*/ 733000 w 883094"/>
                  <a:gd name="csY3" fmla="*/ 352474 h 399165"/>
                  <a:gd name="csX4" fmla="*/ 883095 w 883094"/>
                  <a:gd name="csY4" fmla="*/ 399166 h 399165"/>
                  <a:gd name="csX5" fmla="*/ 0 w 883094"/>
                  <a:gd name="csY5" fmla="*/ 0 h 399165"/>
                  <a:gd name="csX6" fmla="*/ 0 w 883094"/>
                  <a:gd name="csY6" fmla="*/ 349427 h 399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83094" h="399165">
                    <a:moveTo>
                      <a:pt x="0" y="349427"/>
                    </a:moveTo>
                    <a:cubicBezTo>
                      <a:pt x="127334" y="331772"/>
                      <a:pt x="303594" y="317701"/>
                      <a:pt x="495449" y="332938"/>
                    </a:cubicBezTo>
                    <a:cubicBezTo>
                      <a:pt x="573677" y="330875"/>
                      <a:pt x="652085" y="336881"/>
                      <a:pt x="729150" y="351757"/>
                    </a:cubicBezTo>
                    <a:cubicBezTo>
                      <a:pt x="730401" y="352026"/>
                      <a:pt x="731657" y="352205"/>
                      <a:pt x="733000" y="352474"/>
                    </a:cubicBezTo>
                    <a:cubicBezTo>
                      <a:pt x="766065" y="358927"/>
                      <a:pt x="820548" y="376582"/>
                      <a:pt x="883095" y="399166"/>
                    </a:cubicBezTo>
                    <a:lnTo>
                      <a:pt x="0" y="0"/>
                    </a:lnTo>
                    <a:lnTo>
                      <a:pt x="0" y="34942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orme libre 26">
                <a:extLst>
                  <a:ext uri="{FF2B5EF4-FFF2-40B4-BE49-F238E27FC236}">
                    <a16:creationId xmlns:a16="http://schemas.microsoft.com/office/drawing/2014/main" id="{5E17E016-F8A7-A09F-171C-1A0D93EFCBB4}"/>
                  </a:ext>
                </a:extLst>
              </p:cNvPr>
              <p:cNvSpPr/>
              <p:nvPr/>
            </p:nvSpPr>
            <p:spPr>
              <a:xfrm>
                <a:off x="-8051111" y="-509608"/>
                <a:ext cx="829508" cy="374968"/>
              </a:xfrm>
              <a:custGeom>
                <a:avLst/>
                <a:gdLst>
                  <a:gd name="csX0" fmla="*/ 416949 w 829508"/>
                  <a:gd name="csY0" fmla="*/ 50278 h 374968"/>
                  <a:gd name="csX1" fmla="*/ 119178 w 829508"/>
                  <a:gd name="csY1" fmla="*/ 35043 h 374968"/>
                  <a:gd name="csX2" fmla="*/ 115328 w 829508"/>
                  <a:gd name="csY2" fmla="*/ 34325 h 374968"/>
                  <a:gd name="csX3" fmla="*/ 0 w 829508"/>
                  <a:gd name="csY3" fmla="*/ 0 h 374968"/>
                  <a:gd name="csX4" fmla="*/ 829509 w 829508"/>
                  <a:gd name="csY4" fmla="*/ 374969 h 374968"/>
                  <a:gd name="csX5" fmla="*/ 829509 w 829508"/>
                  <a:gd name="csY5" fmla="*/ 30472 h 374968"/>
                  <a:gd name="csX6" fmla="*/ 416949 w 829508"/>
                  <a:gd name="csY6" fmla="*/ 50367 h 3749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29508" h="374968">
                    <a:moveTo>
                      <a:pt x="416949" y="50278"/>
                    </a:moveTo>
                    <a:cubicBezTo>
                      <a:pt x="317574" y="58701"/>
                      <a:pt x="217302" y="53951"/>
                      <a:pt x="119178" y="35043"/>
                    </a:cubicBezTo>
                    <a:cubicBezTo>
                      <a:pt x="117927" y="34774"/>
                      <a:pt x="116579" y="34504"/>
                      <a:pt x="115328" y="34325"/>
                    </a:cubicBezTo>
                    <a:cubicBezTo>
                      <a:pt x="88625" y="29126"/>
                      <a:pt x="47762" y="16580"/>
                      <a:pt x="0" y="0"/>
                    </a:cubicBezTo>
                    <a:lnTo>
                      <a:pt x="829509" y="374969"/>
                    </a:lnTo>
                    <a:lnTo>
                      <a:pt x="829509" y="30472"/>
                    </a:lnTo>
                    <a:cubicBezTo>
                      <a:pt x="719830" y="45258"/>
                      <a:pt x="575558" y="57089"/>
                      <a:pt x="416949" y="50367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2" name="Graphique 4">
              <a:extLst>
                <a:ext uri="{FF2B5EF4-FFF2-40B4-BE49-F238E27FC236}">
                  <a16:creationId xmlns:a16="http://schemas.microsoft.com/office/drawing/2014/main" id="{BFB1E32C-14BC-E21C-9B6F-9B53E41F3F89}"/>
                </a:ext>
              </a:extLst>
            </p:cNvPr>
            <p:cNvGrpSpPr/>
            <p:nvPr/>
          </p:nvGrpSpPr>
          <p:grpSpPr>
            <a:xfrm>
              <a:off x="1374482" y="2001564"/>
              <a:ext cx="9442678" cy="2860479"/>
              <a:chOff x="-11951255" y="-1888081"/>
              <a:chExt cx="4729653" cy="1432758"/>
            </a:xfrm>
            <a:solidFill>
              <a:schemeClr val="accent2"/>
            </a:solidFill>
          </p:grpSpPr>
          <p:sp>
            <p:nvSpPr>
              <p:cNvPr id="70" name="Forme libre 23">
                <a:extLst>
                  <a:ext uri="{FF2B5EF4-FFF2-40B4-BE49-F238E27FC236}">
                    <a16:creationId xmlns:a16="http://schemas.microsoft.com/office/drawing/2014/main" id="{7480D8F7-CE0D-2B17-44A7-332125553554}"/>
                  </a:ext>
                </a:extLst>
              </p:cNvPr>
              <p:cNvSpPr/>
              <p:nvPr/>
            </p:nvSpPr>
            <p:spPr>
              <a:xfrm>
                <a:off x="-11951255" y="-1888081"/>
                <a:ext cx="1123429" cy="383696"/>
              </a:xfrm>
              <a:custGeom>
                <a:avLst/>
                <a:gdLst>
                  <a:gd name="csX0" fmla="*/ 733004 w 1123429"/>
                  <a:gd name="csY0" fmla="*/ 19932 h 383696"/>
                  <a:gd name="csX1" fmla="*/ 729150 w 1123429"/>
                  <a:gd name="csY1" fmla="*/ 19214 h 383696"/>
                  <a:gd name="csX2" fmla="*/ 495449 w 1123429"/>
                  <a:gd name="csY2" fmla="*/ 393 h 383696"/>
                  <a:gd name="csX3" fmla="*/ 298309 w 1123429"/>
                  <a:gd name="csY3" fmla="*/ 23067 h 383696"/>
                  <a:gd name="csX4" fmla="*/ 0 w 1123429"/>
                  <a:gd name="csY4" fmla="*/ 84996 h 383696"/>
                  <a:gd name="csX5" fmla="*/ 0 w 1123429"/>
                  <a:gd name="csY5" fmla="*/ 383696 h 383696"/>
                  <a:gd name="csX6" fmla="*/ 587298 w 1123429"/>
                  <a:gd name="csY6" fmla="*/ 172106 h 383696"/>
                  <a:gd name="csX7" fmla="*/ 1007742 w 1123429"/>
                  <a:gd name="csY7" fmla="*/ 137870 h 383696"/>
                  <a:gd name="csX8" fmla="*/ 1090543 w 1123429"/>
                  <a:gd name="csY8" fmla="*/ 150775 h 383696"/>
                  <a:gd name="csX9" fmla="*/ 1123429 w 1123429"/>
                  <a:gd name="csY9" fmla="*/ 159917 h 383696"/>
                  <a:gd name="csX10" fmla="*/ 883099 w 1123429"/>
                  <a:gd name="csY10" fmla="*/ 66623 h 383696"/>
                  <a:gd name="csX11" fmla="*/ 733004 w 1123429"/>
                  <a:gd name="csY11" fmla="*/ 19932 h 3836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123429" h="383696">
                    <a:moveTo>
                      <a:pt x="733004" y="19932"/>
                    </a:moveTo>
                    <a:cubicBezTo>
                      <a:pt x="731749" y="19663"/>
                      <a:pt x="730405" y="19394"/>
                      <a:pt x="729150" y="19214"/>
                    </a:cubicBezTo>
                    <a:cubicBezTo>
                      <a:pt x="652085" y="4338"/>
                      <a:pt x="573677" y="-1668"/>
                      <a:pt x="495449" y="393"/>
                    </a:cubicBezTo>
                    <a:cubicBezTo>
                      <a:pt x="429406" y="2098"/>
                      <a:pt x="363367" y="9535"/>
                      <a:pt x="298309" y="23067"/>
                    </a:cubicBezTo>
                    <a:cubicBezTo>
                      <a:pt x="205029" y="42516"/>
                      <a:pt x="93910" y="65547"/>
                      <a:pt x="0" y="84996"/>
                    </a:cubicBezTo>
                    <a:lnTo>
                      <a:pt x="0" y="383696"/>
                    </a:lnTo>
                    <a:lnTo>
                      <a:pt x="587298" y="172106"/>
                    </a:lnTo>
                    <a:cubicBezTo>
                      <a:pt x="732107" y="120933"/>
                      <a:pt x="839818" y="100590"/>
                      <a:pt x="1007742" y="137870"/>
                    </a:cubicBezTo>
                    <a:cubicBezTo>
                      <a:pt x="1033912" y="140111"/>
                      <a:pt x="1061508" y="144054"/>
                      <a:pt x="1090543" y="150775"/>
                    </a:cubicBezTo>
                    <a:cubicBezTo>
                      <a:pt x="1100130" y="153016"/>
                      <a:pt x="1111331" y="156153"/>
                      <a:pt x="1123429" y="159917"/>
                    </a:cubicBezTo>
                    <a:cubicBezTo>
                      <a:pt x="1047082" y="128819"/>
                      <a:pt x="959175" y="94047"/>
                      <a:pt x="883099" y="66623"/>
                    </a:cubicBezTo>
                    <a:cubicBezTo>
                      <a:pt x="820552" y="44039"/>
                      <a:pt x="766069" y="26384"/>
                      <a:pt x="733004" y="19932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orme libre 24">
                <a:extLst>
                  <a:ext uri="{FF2B5EF4-FFF2-40B4-BE49-F238E27FC236}">
                    <a16:creationId xmlns:a16="http://schemas.microsoft.com/office/drawing/2014/main" id="{7D9F70F3-3E6A-4F79-8C31-2F51278767E6}"/>
                  </a:ext>
                </a:extLst>
              </p:cNvPr>
              <p:cNvSpPr/>
              <p:nvPr/>
            </p:nvSpPr>
            <p:spPr>
              <a:xfrm>
                <a:off x="-8390640" y="-832328"/>
                <a:ext cx="1169038" cy="377005"/>
              </a:xfrm>
              <a:custGeom>
                <a:avLst/>
                <a:gdLst>
                  <a:gd name="csX0" fmla="*/ 600560 w 1169038"/>
                  <a:gd name="csY0" fmla="*/ 204871 h 377005"/>
                  <a:gd name="csX1" fmla="*/ 126350 w 1169038"/>
                  <a:gd name="csY1" fmla="*/ 225753 h 377005"/>
                  <a:gd name="csX2" fmla="*/ 87010 w 1169038"/>
                  <a:gd name="csY2" fmla="*/ 218135 h 377005"/>
                  <a:gd name="csX3" fmla="*/ 0 w 1169038"/>
                  <a:gd name="csY3" fmla="*/ 190621 h 377005"/>
                  <a:gd name="csX4" fmla="*/ 339530 w 1169038"/>
                  <a:gd name="csY4" fmla="*/ 322720 h 377005"/>
                  <a:gd name="csX5" fmla="*/ 454858 w 1169038"/>
                  <a:gd name="csY5" fmla="*/ 357045 h 377005"/>
                  <a:gd name="csX6" fmla="*/ 458708 w 1169038"/>
                  <a:gd name="csY6" fmla="*/ 357763 h 377005"/>
                  <a:gd name="csX7" fmla="*/ 756479 w 1169038"/>
                  <a:gd name="csY7" fmla="*/ 372998 h 377005"/>
                  <a:gd name="csX8" fmla="*/ 889549 w 1169038"/>
                  <a:gd name="csY8" fmla="*/ 353907 h 377005"/>
                  <a:gd name="csX9" fmla="*/ 1169039 w 1169038"/>
                  <a:gd name="csY9" fmla="*/ 295834 h 377005"/>
                  <a:gd name="csX10" fmla="*/ 1169039 w 1169038"/>
                  <a:gd name="csY10" fmla="*/ 0 h 377005"/>
                  <a:gd name="csX11" fmla="*/ 600560 w 1169038"/>
                  <a:gd name="csY11" fmla="*/ 204871 h 3770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169038" h="377005">
                    <a:moveTo>
                      <a:pt x="600560" y="204871"/>
                    </a:moveTo>
                    <a:cubicBezTo>
                      <a:pt x="440878" y="261242"/>
                      <a:pt x="326355" y="280330"/>
                      <a:pt x="126350" y="225753"/>
                    </a:cubicBezTo>
                    <a:cubicBezTo>
                      <a:pt x="113534" y="223692"/>
                      <a:pt x="100451" y="221272"/>
                      <a:pt x="87010" y="218135"/>
                    </a:cubicBezTo>
                    <a:cubicBezTo>
                      <a:pt x="64428" y="212846"/>
                      <a:pt x="34680" y="203259"/>
                      <a:pt x="0" y="190621"/>
                    </a:cubicBezTo>
                    <a:cubicBezTo>
                      <a:pt x="97765" y="231129"/>
                      <a:pt x="235224" y="286516"/>
                      <a:pt x="339530" y="322720"/>
                    </a:cubicBezTo>
                    <a:cubicBezTo>
                      <a:pt x="387292" y="339301"/>
                      <a:pt x="428154" y="351846"/>
                      <a:pt x="454858" y="357045"/>
                    </a:cubicBezTo>
                    <a:cubicBezTo>
                      <a:pt x="456109" y="357314"/>
                      <a:pt x="457457" y="357583"/>
                      <a:pt x="458708" y="357763"/>
                    </a:cubicBezTo>
                    <a:cubicBezTo>
                      <a:pt x="556832" y="376671"/>
                      <a:pt x="657104" y="381421"/>
                      <a:pt x="756479" y="372998"/>
                    </a:cubicBezTo>
                    <a:cubicBezTo>
                      <a:pt x="801104" y="369234"/>
                      <a:pt x="845549" y="363049"/>
                      <a:pt x="889549" y="353907"/>
                    </a:cubicBezTo>
                    <a:cubicBezTo>
                      <a:pt x="976738" y="335717"/>
                      <a:pt x="1079430" y="314386"/>
                      <a:pt x="1169039" y="295834"/>
                    </a:cubicBezTo>
                    <a:lnTo>
                      <a:pt x="1169039" y="0"/>
                    </a:lnTo>
                    <a:lnTo>
                      <a:pt x="600560" y="204871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3" name="Graphique 4">
              <a:extLst>
                <a:ext uri="{FF2B5EF4-FFF2-40B4-BE49-F238E27FC236}">
                  <a16:creationId xmlns:a16="http://schemas.microsoft.com/office/drawing/2014/main" id="{4C29C75E-15A5-58A2-A743-76B74227BE68}"/>
                </a:ext>
              </a:extLst>
            </p:cNvPr>
            <p:cNvGrpSpPr/>
            <p:nvPr/>
          </p:nvGrpSpPr>
          <p:grpSpPr>
            <a:xfrm>
              <a:off x="1374666" y="2272717"/>
              <a:ext cx="9442678" cy="2302010"/>
              <a:chOff x="-11951163" y="-1752266"/>
              <a:chExt cx="4729653" cy="1153032"/>
            </a:xfrm>
            <a:solidFill>
              <a:schemeClr val="accent5"/>
            </a:solidFill>
          </p:grpSpPr>
          <p:sp>
            <p:nvSpPr>
              <p:cNvPr id="68" name="Forme libre 21">
                <a:extLst>
                  <a:ext uri="{FF2B5EF4-FFF2-40B4-BE49-F238E27FC236}">
                    <a16:creationId xmlns:a16="http://schemas.microsoft.com/office/drawing/2014/main" id="{7A059EF5-1722-8A93-D82F-68F148943C20}"/>
                  </a:ext>
                </a:extLst>
              </p:cNvPr>
              <p:cNvSpPr/>
              <p:nvPr/>
            </p:nvSpPr>
            <p:spPr>
              <a:xfrm>
                <a:off x="-11951163" y="-1752266"/>
                <a:ext cx="1752840" cy="605105"/>
              </a:xfrm>
              <a:custGeom>
                <a:avLst/>
                <a:gdLst>
                  <a:gd name="csX0" fmla="*/ 1090539 w 1752840"/>
                  <a:gd name="csY0" fmla="*/ 14960 h 605105"/>
                  <a:gd name="csX1" fmla="*/ 1007742 w 1752840"/>
                  <a:gd name="csY1" fmla="*/ 2055 h 605105"/>
                  <a:gd name="csX2" fmla="*/ 782285 w 1752840"/>
                  <a:gd name="csY2" fmla="*/ 30286 h 605105"/>
                  <a:gd name="csX3" fmla="*/ 0 w 1752840"/>
                  <a:gd name="csY3" fmla="*/ 298696 h 605105"/>
                  <a:gd name="csX4" fmla="*/ 0 w 1752840"/>
                  <a:gd name="csY4" fmla="*/ 605105 h 605105"/>
                  <a:gd name="csX5" fmla="*/ 890713 w 1752840"/>
                  <a:gd name="csY5" fmla="*/ 251915 h 605105"/>
                  <a:gd name="csX6" fmla="*/ 1494230 w 1752840"/>
                  <a:gd name="csY6" fmla="*/ 210958 h 605105"/>
                  <a:gd name="csX7" fmla="*/ 1509640 w 1752840"/>
                  <a:gd name="csY7" fmla="*/ 214006 h 605105"/>
                  <a:gd name="csX8" fmla="*/ 1752840 w 1752840"/>
                  <a:gd name="csY8" fmla="*/ 298248 h 605105"/>
                  <a:gd name="csX9" fmla="*/ 1123429 w 1752840"/>
                  <a:gd name="csY9" fmla="*/ 24101 h 605105"/>
                  <a:gd name="csX10" fmla="*/ 1090539 w 1752840"/>
                  <a:gd name="csY10" fmla="*/ 14960 h 6051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52840" h="605105">
                    <a:moveTo>
                      <a:pt x="1090539" y="14960"/>
                    </a:moveTo>
                    <a:cubicBezTo>
                      <a:pt x="1061508" y="8238"/>
                      <a:pt x="1033908" y="4295"/>
                      <a:pt x="1007742" y="2055"/>
                    </a:cubicBezTo>
                    <a:cubicBezTo>
                      <a:pt x="873508" y="-9327"/>
                      <a:pt x="782285" y="30286"/>
                      <a:pt x="782285" y="30286"/>
                    </a:cubicBezTo>
                    <a:cubicBezTo>
                      <a:pt x="735240" y="42025"/>
                      <a:pt x="268827" y="204596"/>
                      <a:pt x="0" y="298696"/>
                    </a:cubicBezTo>
                    <a:lnTo>
                      <a:pt x="0" y="605105"/>
                    </a:lnTo>
                    <a:lnTo>
                      <a:pt x="890713" y="251915"/>
                    </a:lnTo>
                    <a:cubicBezTo>
                      <a:pt x="1096726" y="171973"/>
                      <a:pt x="1248610" y="142131"/>
                      <a:pt x="1494230" y="210958"/>
                    </a:cubicBezTo>
                    <a:cubicBezTo>
                      <a:pt x="1499428" y="212033"/>
                      <a:pt x="1504447" y="212840"/>
                      <a:pt x="1509640" y="214006"/>
                    </a:cubicBezTo>
                    <a:cubicBezTo>
                      <a:pt x="1564395" y="226283"/>
                      <a:pt x="1651584" y="257650"/>
                      <a:pt x="1752840" y="298248"/>
                    </a:cubicBezTo>
                    <a:cubicBezTo>
                      <a:pt x="1571654" y="211048"/>
                      <a:pt x="1267070" y="68462"/>
                      <a:pt x="1123429" y="24101"/>
                    </a:cubicBezTo>
                    <a:cubicBezTo>
                      <a:pt x="1111331" y="20338"/>
                      <a:pt x="1100217" y="17200"/>
                      <a:pt x="1090539" y="14960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orme libre 22">
                <a:extLst>
                  <a:ext uri="{FF2B5EF4-FFF2-40B4-BE49-F238E27FC236}">
                    <a16:creationId xmlns:a16="http://schemas.microsoft.com/office/drawing/2014/main" id="{7ABC7111-634A-F91A-CB3A-F3D4B006BA6B}"/>
                  </a:ext>
                </a:extLst>
              </p:cNvPr>
              <p:cNvSpPr/>
              <p:nvPr/>
            </p:nvSpPr>
            <p:spPr>
              <a:xfrm>
                <a:off x="-8965840" y="-1201022"/>
                <a:ext cx="1744330" cy="601789"/>
              </a:xfrm>
              <a:custGeom>
                <a:avLst/>
                <a:gdLst>
                  <a:gd name="csX0" fmla="*/ 862128 w 1744330"/>
                  <a:gd name="csY0" fmla="*/ 349875 h 601789"/>
                  <a:gd name="csX1" fmla="*/ 258610 w 1744330"/>
                  <a:gd name="csY1" fmla="*/ 390832 h 601789"/>
                  <a:gd name="csX2" fmla="*/ 243200 w 1744330"/>
                  <a:gd name="csY2" fmla="*/ 387784 h 601789"/>
                  <a:gd name="csX3" fmla="*/ 0 w 1744330"/>
                  <a:gd name="csY3" fmla="*/ 303542 h 601789"/>
                  <a:gd name="csX4" fmla="*/ 575292 w 1744330"/>
                  <a:gd name="csY4" fmla="*/ 559225 h 601789"/>
                  <a:gd name="csX5" fmla="*/ 662302 w 1744330"/>
                  <a:gd name="csY5" fmla="*/ 586739 h 601789"/>
                  <a:gd name="csX6" fmla="*/ 701637 w 1744330"/>
                  <a:gd name="csY6" fmla="*/ 594357 h 601789"/>
                  <a:gd name="csX7" fmla="*/ 970556 w 1744330"/>
                  <a:gd name="csY7" fmla="*/ 571414 h 601789"/>
                  <a:gd name="csX8" fmla="*/ 1744330 w 1744330"/>
                  <a:gd name="csY8" fmla="*/ 305960 h 601789"/>
                  <a:gd name="csX9" fmla="*/ 1744330 w 1744330"/>
                  <a:gd name="csY9" fmla="*/ 0 h 601789"/>
                  <a:gd name="csX10" fmla="*/ 862128 w 1744330"/>
                  <a:gd name="csY10" fmla="*/ 349785 h 6017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44330" h="601789">
                    <a:moveTo>
                      <a:pt x="862128" y="349875"/>
                    </a:moveTo>
                    <a:cubicBezTo>
                      <a:pt x="656119" y="429815"/>
                      <a:pt x="504230" y="459659"/>
                      <a:pt x="258610" y="390832"/>
                    </a:cubicBezTo>
                    <a:cubicBezTo>
                      <a:pt x="253412" y="389755"/>
                      <a:pt x="248398" y="388948"/>
                      <a:pt x="243200" y="387784"/>
                    </a:cubicBezTo>
                    <a:cubicBezTo>
                      <a:pt x="188446" y="375505"/>
                      <a:pt x="101256" y="344138"/>
                      <a:pt x="0" y="303542"/>
                    </a:cubicBezTo>
                    <a:cubicBezTo>
                      <a:pt x="160758" y="380883"/>
                      <a:pt x="418743" y="501959"/>
                      <a:pt x="575292" y="559225"/>
                    </a:cubicBezTo>
                    <a:cubicBezTo>
                      <a:pt x="610059" y="571953"/>
                      <a:pt x="639807" y="581540"/>
                      <a:pt x="662302" y="586739"/>
                    </a:cubicBezTo>
                    <a:cubicBezTo>
                      <a:pt x="675743" y="589876"/>
                      <a:pt x="688825" y="592296"/>
                      <a:pt x="701637" y="594357"/>
                    </a:cubicBezTo>
                    <a:cubicBezTo>
                      <a:pt x="859349" y="619898"/>
                      <a:pt x="970556" y="571414"/>
                      <a:pt x="970556" y="571414"/>
                    </a:cubicBezTo>
                    <a:cubicBezTo>
                      <a:pt x="1017150" y="559853"/>
                      <a:pt x="1474335" y="400509"/>
                      <a:pt x="1744330" y="305960"/>
                    </a:cubicBezTo>
                    <a:lnTo>
                      <a:pt x="1744330" y="0"/>
                    </a:lnTo>
                    <a:lnTo>
                      <a:pt x="862128" y="349785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4" name="Graphique 4">
              <a:extLst>
                <a:ext uri="{FF2B5EF4-FFF2-40B4-BE49-F238E27FC236}">
                  <a16:creationId xmlns:a16="http://schemas.microsoft.com/office/drawing/2014/main" id="{D1934266-E5E8-FACF-F8ED-DA596F45E638}"/>
                </a:ext>
              </a:extLst>
            </p:cNvPr>
            <p:cNvGrpSpPr/>
            <p:nvPr/>
          </p:nvGrpSpPr>
          <p:grpSpPr>
            <a:xfrm>
              <a:off x="1374839" y="2528209"/>
              <a:ext cx="9442318" cy="1798365"/>
              <a:chOff x="-11951076" y="-1624295"/>
              <a:chExt cx="4729473" cy="900766"/>
            </a:xfrm>
            <a:solidFill>
              <a:schemeClr val="accent1"/>
            </a:solidFill>
          </p:grpSpPr>
          <p:sp>
            <p:nvSpPr>
              <p:cNvPr id="66" name="Forme libre 19">
                <a:extLst>
                  <a:ext uri="{FF2B5EF4-FFF2-40B4-BE49-F238E27FC236}">
                    <a16:creationId xmlns:a16="http://schemas.microsoft.com/office/drawing/2014/main" id="{FA60BB03-D651-47F1-9028-79DDC963C853}"/>
                  </a:ext>
                </a:extLst>
              </p:cNvPr>
              <p:cNvSpPr/>
              <p:nvPr/>
            </p:nvSpPr>
            <p:spPr>
              <a:xfrm>
                <a:off x="-11951076" y="-1557073"/>
                <a:ext cx="2233683" cy="833544"/>
              </a:xfrm>
              <a:custGeom>
                <a:avLst/>
                <a:gdLst>
                  <a:gd name="csX0" fmla="*/ 1509553 w 2233683"/>
                  <a:gd name="csY0" fmla="*/ 18724 h 833544"/>
                  <a:gd name="csX1" fmla="*/ 1494143 w 2233683"/>
                  <a:gd name="csY1" fmla="*/ 15676 h 833544"/>
                  <a:gd name="csX2" fmla="*/ 1106046 w 2233683"/>
                  <a:gd name="csY2" fmla="*/ 39245 h 833544"/>
                  <a:gd name="csX3" fmla="*/ 0 w 2233683"/>
                  <a:gd name="csY3" fmla="*/ 463325 h 833544"/>
                  <a:gd name="csX4" fmla="*/ 0 w 2233683"/>
                  <a:gd name="csY4" fmla="*/ 833544 h 833544"/>
                  <a:gd name="csX5" fmla="*/ 1219041 w 2233683"/>
                  <a:gd name="csY5" fmla="*/ 287403 h 833544"/>
                  <a:gd name="csX6" fmla="*/ 2000972 w 2233683"/>
                  <a:gd name="csY6" fmla="*/ 239007 h 833544"/>
                  <a:gd name="csX7" fmla="*/ 2233684 w 2233683"/>
                  <a:gd name="csY7" fmla="*/ 312585 h 833544"/>
                  <a:gd name="csX8" fmla="*/ 1752845 w 2233683"/>
                  <a:gd name="csY8" fmla="*/ 102966 h 833544"/>
                  <a:gd name="csX9" fmla="*/ 1509645 w 2233683"/>
                  <a:gd name="csY9" fmla="*/ 18724 h 8335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233683" h="833544">
                    <a:moveTo>
                      <a:pt x="1509553" y="18724"/>
                    </a:moveTo>
                    <a:cubicBezTo>
                      <a:pt x="1504267" y="17558"/>
                      <a:pt x="1499249" y="16751"/>
                      <a:pt x="1494143" y="15676"/>
                    </a:cubicBezTo>
                    <a:cubicBezTo>
                      <a:pt x="1268864" y="-30210"/>
                      <a:pt x="1106046" y="39245"/>
                      <a:pt x="1106046" y="39245"/>
                    </a:cubicBezTo>
                    <a:cubicBezTo>
                      <a:pt x="1039018" y="55646"/>
                      <a:pt x="325642" y="335169"/>
                      <a:pt x="0" y="463325"/>
                    </a:cubicBezTo>
                    <a:lnTo>
                      <a:pt x="0" y="833544"/>
                    </a:lnTo>
                    <a:lnTo>
                      <a:pt x="1219041" y="287403"/>
                    </a:lnTo>
                    <a:cubicBezTo>
                      <a:pt x="1486525" y="152884"/>
                      <a:pt x="1691729" y="140785"/>
                      <a:pt x="2000972" y="239007"/>
                    </a:cubicBezTo>
                    <a:cubicBezTo>
                      <a:pt x="2080810" y="260874"/>
                      <a:pt x="2159848" y="286686"/>
                      <a:pt x="2233684" y="312585"/>
                    </a:cubicBezTo>
                    <a:cubicBezTo>
                      <a:pt x="2081261" y="242683"/>
                      <a:pt x="1901864" y="162741"/>
                      <a:pt x="1752845" y="102966"/>
                    </a:cubicBezTo>
                    <a:cubicBezTo>
                      <a:pt x="1651676" y="62368"/>
                      <a:pt x="1564395" y="31001"/>
                      <a:pt x="1509645" y="18724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orme libre 20">
                <a:extLst>
                  <a:ext uri="{FF2B5EF4-FFF2-40B4-BE49-F238E27FC236}">
                    <a16:creationId xmlns:a16="http://schemas.microsoft.com/office/drawing/2014/main" id="{50D03BC8-90F5-3DE1-64C7-472EA0AE9AE1}"/>
                  </a:ext>
                </a:extLst>
              </p:cNvPr>
              <p:cNvSpPr/>
              <p:nvPr/>
            </p:nvSpPr>
            <p:spPr>
              <a:xfrm>
                <a:off x="-9446683" y="-1624295"/>
                <a:ext cx="2225081" cy="829779"/>
              </a:xfrm>
              <a:custGeom>
                <a:avLst/>
                <a:gdLst>
                  <a:gd name="csX0" fmla="*/ 1014643 w 2225081"/>
                  <a:gd name="csY0" fmla="*/ 542378 h 829779"/>
                  <a:gd name="csX1" fmla="*/ 232717 w 2225081"/>
                  <a:gd name="csY1" fmla="*/ 590771 h 829779"/>
                  <a:gd name="csX2" fmla="*/ 0 w 2225081"/>
                  <a:gd name="csY2" fmla="*/ 517194 h 829779"/>
                  <a:gd name="csX3" fmla="*/ 480843 w 2225081"/>
                  <a:gd name="csY3" fmla="*/ 726815 h 829779"/>
                  <a:gd name="csX4" fmla="*/ 724043 w 2225081"/>
                  <a:gd name="csY4" fmla="*/ 811057 h 829779"/>
                  <a:gd name="csX5" fmla="*/ 739454 w 2225081"/>
                  <a:gd name="csY5" fmla="*/ 814105 h 829779"/>
                  <a:gd name="csX6" fmla="*/ 1127551 w 2225081"/>
                  <a:gd name="csY6" fmla="*/ 790534 h 829779"/>
                  <a:gd name="csX7" fmla="*/ 2225082 w 2225081"/>
                  <a:gd name="csY7" fmla="*/ 369770 h 829779"/>
                  <a:gd name="csX8" fmla="*/ 2225082 w 2225081"/>
                  <a:gd name="csY8" fmla="*/ 0 h 829779"/>
                  <a:gd name="csX9" fmla="*/ 1014555 w 2225081"/>
                  <a:gd name="csY9" fmla="*/ 542378 h 8297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225081" h="829779">
                    <a:moveTo>
                      <a:pt x="1014643" y="542378"/>
                    </a:moveTo>
                    <a:cubicBezTo>
                      <a:pt x="747163" y="676897"/>
                      <a:pt x="542047" y="688994"/>
                      <a:pt x="232717" y="590771"/>
                    </a:cubicBezTo>
                    <a:cubicBezTo>
                      <a:pt x="152873" y="568905"/>
                      <a:pt x="73840" y="543095"/>
                      <a:pt x="0" y="517194"/>
                    </a:cubicBezTo>
                    <a:cubicBezTo>
                      <a:pt x="152427" y="587098"/>
                      <a:pt x="331825" y="667038"/>
                      <a:pt x="480843" y="726815"/>
                    </a:cubicBezTo>
                    <a:cubicBezTo>
                      <a:pt x="582012" y="767411"/>
                      <a:pt x="669289" y="798778"/>
                      <a:pt x="724043" y="811057"/>
                    </a:cubicBezTo>
                    <a:cubicBezTo>
                      <a:pt x="729241" y="812221"/>
                      <a:pt x="734348" y="813028"/>
                      <a:pt x="739454" y="814105"/>
                    </a:cubicBezTo>
                    <a:cubicBezTo>
                      <a:pt x="964732" y="859989"/>
                      <a:pt x="1127551" y="790534"/>
                      <a:pt x="1127551" y="790534"/>
                    </a:cubicBezTo>
                    <a:cubicBezTo>
                      <a:pt x="1194040" y="774222"/>
                      <a:pt x="1895769" y="499360"/>
                      <a:pt x="2225082" y="369770"/>
                    </a:cubicBezTo>
                    <a:lnTo>
                      <a:pt x="2225082" y="0"/>
                    </a:lnTo>
                    <a:lnTo>
                      <a:pt x="1014555" y="542378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" name="Forme libre 18">
              <a:extLst>
                <a:ext uri="{FF2B5EF4-FFF2-40B4-BE49-F238E27FC236}">
                  <a16:creationId xmlns:a16="http://schemas.microsoft.com/office/drawing/2014/main" id="{D1A5593F-044C-81C3-BA96-94AE5D71739F}"/>
                </a:ext>
              </a:extLst>
            </p:cNvPr>
            <p:cNvSpPr/>
            <p:nvPr/>
          </p:nvSpPr>
          <p:spPr>
            <a:xfrm>
              <a:off x="1374839" y="1245324"/>
              <a:ext cx="9442678" cy="4367351"/>
            </a:xfrm>
            <a:custGeom>
              <a:avLst/>
              <a:gdLst>
                <a:gd name="csX0" fmla="*/ 3263111 w 4729653"/>
                <a:gd name="csY0" fmla="*/ 916270 h 2187521"/>
                <a:gd name="csX1" fmla="*/ 2565508 w 4729653"/>
                <a:gd name="csY1" fmla="*/ 1096853 h 2187521"/>
                <a:gd name="csX2" fmla="*/ 2413978 w 4729653"/>
                <a:gd name="csY2" fmla="*/ 1088788 h 2187521"/>
                <a:gd name="csX3" fmla="*/ 2233596 w 4729653"/>
                <a:gd name="csY3" fmla="*/ 1022468 h 2187521"/>
                <a:gd name="csX4" fmla="*/ 2000880 w 4729653"/>
                <a:gd name="csY4" fmla="*/ 948891 h 2187521"/>
                <a:gd name="csX5" fmla="*/ 1503012 w 4729653"/>
                <a:gd name="csY5" fmla="*/ 908113 h 2187521"/>
                <a:gd name="csX6" fmla="*/ 1466542 w 4729653"/>
                <a:gd name="csY6" fmla="*/ 918421 h 2187521"/>
                <a:gd name="csX7" fmla="*/ 1183018 w 4729653"/>
                <a:gd name="csY7" fmla="*/ 1038331 h 2187521"/>
                <a:gd name="csX8" fmla="*/ 0 w 4729653"/>
                <a:gd name="csY8" fmla="*/ 1647475 h 2187521"/>
                <a:gd name="csX9" fmla="*/ 0 w 4729653"/>
                <a:gd name="csY9" fmla="*/ 2187522 h 2187521"/>
                <a:gd name="csX10" fmla="*/ 1474965 w 4729653"/>
                <a:gd name="csY10" fmla="*/ 1265966 h 2187521"/>
                <a:gd name="csX11" fmla="*/ 2172572 w 4729653"/>
                <a:gd name="csY11" fmla="*/ 1085381 h 2187521"/>
                <a:gd name="csX12" fmla="*/ 2324190 w 4729653"/>
                <a:gd name="csY12" fmla="*/ 1093448 h 2187521"/>
                <a:gd name="csX13" fmla="*/ 2504572 w 4729653"/>
                <a:gd name="csY13" fmla="*/ 1159766 h 2187521"/>
                <a:gd name="csX14" fmla="*/ 2737288 w 4729653"/>
                <a:gd name="csY14" fmla="*/ 1233343 h 2187521"/>
                <a:gd name="csX15" fmla="*/ 3235156 w 4729653"/>
                <a:gd name="csY15" fmla="*/ 1274120 h 2187521"/>
                <a:gd name="csX16" fmla="*/ 3271626 w 4729653"/>
                <a:gd name="csY16" fmla="*/ 1263815 h 2187521"/>
                <a:gd name="csX17" fmla="*/ 3555150 w 4729653"/>
                <a:gd name="csY17" fmla="*/ 1143903 h 2187521"/>
                <a:gd name="csX18" fmla="*/ 4729653 w 4729653"/>
                <a:gd name="csY18" fmla="*/ 539150 h 2187521"/>
                <a:gd name="csX19" fmla="*/ 4729653 w 4729653"/>
                <a:gd name="csY19" fmla="*/ 0 h 2187521"/>
                <a:gd name="csX20" fmla="*/ 3263290 w 4729653"/>
                <a:gd name="csY20" fmla="*/ 916180 h 2187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729653" h="2187521">
                  <a:moveTo>
                    <a:pt x="3263111" y="916270"/>
                  </a:moveTo>
                  <a:cubicBezTo>
                    <a:pt x="3025201" y="1061633"/>
                    <a:pt x="2778150" y="1102410"/>
                    <a:pt x="2565508" y="1096853"/>
                  </a:cubicBezTo>
                  <a:cubicBezTo>
                    <a:pt x="2514788" y="1097122"/>
                    <a:pt x="2464248" y="1094253"/>
                    <a:pt x="2413978" y="1088788"/>
                  </a:cubicBezTo>
                  <a:cubicBezTo>
                    <a:pt x="2360213" y="1068444"/>
                    <a:pt x="2299009" y="1045411"/>
                    <a:pt x="2233596" y="1022468"/>
                  </a:cubicBezTo>
                  <a:cubicBezTo>
                    <a:pt x="2159756" y="996569"/>
                    <a:pt x="2080723" y="970668"/>
                    <a:pt x="2000880" y="948891"/>
                  </a:cubicBezTo>
                  <a:cubicBezTo>
                    <a:pt x="1820231" y="899421"/>
                    <a:pt x="1636174" y="870474"/>
                    <a:pt x="1503012" y="908113"/>
                  </a:cubicBezTo>
                  <a:lnTo>
                    <a:pt x="1466542" y="918421"/>
                  </a:lnTo>
                  <a:cubicBezTo>
                    <a:pt x="1365999" y="946830"/>
                    <a:pt x="1270479" y="987248"/>
                    <a:pt x="1183018" y="1038331"/>
                  </a:cubicBezTo>
                  <a:lnTo>
                    <a:pt x="0" y="1647475"/>
                  </a:lnTo>
                  <a:lnTo>
                    <a:pt x="0" y="2187522"/>
                  </a:lnTo>
                  <a:lnTo>
                    <a:pt x="1474965" y="1265966"/>
                  </a:lnTo>
                  <a:cubicBezTo>
                    <a:pt x="1712875" y="1120603"/>
                    <a:pt x="1959838" y="1079826"/>
                    <a:pt x="2172572" y="1085381"/>
                  </a:cubicBezTo>
                  <a:cubicBezTo>
                    <a:pt x="2223292" y="1085112"/>
                    <a:pt x="2273829" y="1087980"/>
                    <a:pt x="2324190" y="1093448"/>
                  </a:cubicBezTo>
                  <a:cubicBezTo>
                    <a:pt x="2377955" y="1113792"/>
                    <a:pt x="2439159" y="1136823"/>
                    <a:pt x="2504572" y="1159766"/>
                  </a:cubicBezTo>
                  <a:cubicBezTo>
                    <a:pt x="2578412" y="1185667"/>
                    <a:pt x="2657445" y="1211566"/>
                    <a:pt x="2737288" y="1233343"/>
                  </a:cubicBezTo>
                  <a:cubicBezTo>
                    <a:pt x="2917941" y="1282813"/>
                    <a:pt x="3101994" y="1311760"/>
                    <a:pt x="3235156" y="1274120"/>
                  </a:cubicBezTo>
                  <a:lnTo>
                    <a:pt x="3271626" y="1263815"/>
                  </a:lnTo>
                  <a:cubicBezTo>
                    <a:pt x="3372169" y="1235404"/>
                    <a:pt x="3467689" y="1194986"/>
                    <a:pt x="3555150" y="1143903"/>
                  </a:cubicBezTo>
                  <a:lnTo>
                    <a:pt x="4729653" y="539150"/>
                  </a:lnTo>
                  <a:lnTo>
                    <a:pt x="4729653" y="0"/>
                  </a:lnTo>
                  <a:lnTo>
                    <a:pt x="3263290" y="916180"/>
                  </a:ln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4A783D-8615-6DAB-FAFB-6787DA2126F2}"/>
              </a:ext>
            </a:extLst>
          </p:cNvPr>
          <p:cNvGrpSpPr/>
          <p:nvPr/>
        </p:nvGrpSpPr>
        <p:grpSpPr>
          <a:xfrm>
            <a:off x="289094" y="1472694"/>
            <a:ext cx="2023020" cy="762228"/>
            <a:chOff x="289094" y="1517244"/>
            <a:chExt cx="2023020" cy="7622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5A4E88-083D-FD50-936A-34B7ED535EB3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2F6FBA-27D9-E652-F439-2E65E0B10975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68F04D-71CA-C741-F06B-40044C367D45}"/>
              </a:ext>
            </a:extLst>
          </p:cNvPr>
          <p:cNvGrpSpPr/>
          <p:nvPr/>
        </p:nvGrpSpPr>
        <p:grpSpPr>
          <a:xfrm>
            <a:off x="289094" y="3052176"/>
            <a:ext cx="2023020" cy="762228"/>
            <a:chOff x="289094" y="3435510"/>
            <a:chExt cx="2023020" cy="76222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922FC7-3870-E24A-6F4E-CFBB647D57FA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649F08-F47A-83AA-72AF-3677126E9B26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05A4E2-0AE5-C691-3D16-BF9E1FEC25A4}"/>
              </a:ext>
            </a:extLst>
          </p:cNvPr>
          <p:cNvGrpSpPr/>
          <p:nvPr/>
        </p:nvGrpSpPr>
        <p:grpSpPr>
          <a:xfrm>
            <a:off x="289094" y="3876687"/>
            <a:ext cx="2023020" cy="762228"/>
            <a:chOff x="289094" y="4394642"/>
            <a:chExt cx="2023020" cy="76222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9C36B0F-D8B5-9826-9825-A43ABFBF896B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529547-F9CD-6DAF-C235-DCA841855337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064EE0C7-47B1-AF1E-6233-8B5CFB83FC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1706172"/>
            <a:ext cx="365760" cy="365760"/>
          </a:xfrm>
          <a:prstGeom prst="rect">
            <a:avLst/>
          </a:prstGeom>
        </p:spPr>
      </p:pic>
      <p:pic>
        <p:nvPicPr>
          <p:cNvPr id="37" name="Graphic 36" descr="Badge 3 with solid fill">
            <a:extLst>
              <a:ext uri="{FF2B5EF4-FFF2-40B4-BE49-F238E27FC236}">
                <a16:creationId xmlns:a16="http://schemas.microsoft.com/office/drawing/2014/main" id="{F20497AD-5C92-87A5-BB5D-53F69AB2C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2984284"/>
            <a:ext cx="365760" cy="365760"/>
          </a:xfrm>
          <a:prstGeom prst="rect">
            <a:avLst/>
          </a:prstGeom>
        </p:spPr>
      </p:pic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04AE3BDC-79F1-1AD3-EB34-6EB9A25D0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3810214"/>
            <a:ext cx="365760" cy="365760"/>
          </a:xfrm>
          <a:prstGeom prst="rect">
            <a:avLst/>
          </a:prstGeom>
        </p:spPr>
      </p:pic>
      <p:pic>
        <p:nvPicPr>
          <p:cNvPr id="39" name="Graphic 38" descr="Single gear with solid fill">
            <a:extLst>
              <a:ext uri="{FF2B5EF4-FFF2-40B4-BE49-F238E27FC236}">
                <a16:creationId xmlns:a16="http://schemas.microsoft.com/office/drawing/2014/main" id="{9C96690E-7249-8FB9-40A6-0A41D6642E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1922289"/>
            <a:ext cx="365760" cy="36576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F13B9DF5-C3F3-4F95-5C91-9EE54D4CF7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788284"/>
            <a:ext cx="365760" cy="365760"/>
          </a:xfrm>
          <a:prstGeom prst="rect">
            <a:avLst/>
          </a:prstGeom>
        </p:spPr>
      </p:pic>
      <p:pic>
        <p:nvPicPr>
          <p:cNvPr id="41" name="Graphic 40" descr="Bar chart with solid fill">
            <a:extLst>
              <a:ext uri="{FF2B5EF4-FFF2-40B4-BE49-F238E27FC236}">
                <a16:creationId xmlns:a16="http://schemas.microsoft.com/office/drawing/2014/main" id="{19E89540-6EF7-4986-BCD1-FDCF34BADA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469155"/>
            <a:ext cx="365760" cy="3657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B987C12-A6EA-D108-DBFE-15BF2B5DEA3E}"/>
              </a:ext>
            </a:extLst>
          </p:cNvPr>
          <p:cNvGrpSpPr/>
          <p:nvPr/>
        </p:nvGrpSpPr>
        <p:grpSpPr>
          <a:xfrm>
            <a:off x="289094" y="2305273"/>
            <a:ext cx="2023020" cy="762228"/>
            <a:chOff x="167182" y="2476377"/>
            <a:chExt cx="2023020" cy="76222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EBE54A-1F35-CB3C-DB9D-5ED63A94FA7B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AC6E9A3-3E47-2FF2-A24C-100E57C4DB40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274299-3D30-ACE2-C5EA-35A82291D387}"/>
              </a:ext>
            </a:extLst>
          </p:cNvPr>
          <p:cNvGrpSpPr/>
          <p:nvPr/>
        </p:nvGrpSpPr>
        <p:grpSpPr>
          <a:xfrm>
            <a:off x="9879830" y="2511541"/>
            <a:ext cx="2023020" cy="762228"/>
            <a:chOff x="289094" y="1517244"/>
            <a:chExt cx="2023020" cy="7622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14AC72-428D-51F6-C59C-6FD59D4F8AF7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3592AFE-878A-051E-39AD-A5E095738862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AB38D3-CDE5-D872-295B-0FD43DD9E807}"/>
              </a:ext>
            </a:extLst>
          </p:cNvPr>
          <p:cNvGrpSpPr/>
          <p:nvPr/>
        </p:nvGrpSpPr>
        <p:grpSpPr>
          <a:xfrm>
            <a:off x="9879830" y="4113527"/>
            <a:ext cx="2023020" cy="762228"/>
            <a:chOff x="289094" y="3435510"/>
            <a:chExt cx="2023020" cy="76222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5D96F7F-1BC9-215C-6B01-6870FC3D10DE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D679FBF-BD6D-DC04-153B-81486C0DD5E7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DFD84B-53AF-8606-A96B-18D132A21ACF}"/>
              </a:ext>
            </a:extLst>
          </p:cNvPr>
          <p:cNvGrpSpPr/>
          <p:nvPr/>
        </p:nvGrpSpPr>
        <p:grpSpPr>
          <a:xfrm>
            <a:off x="9879830" y="1471127"/>
            <a:ext cx="2023020" cy="762228"/>
            <a:chOff x="289094" y="4394642"/>
            <a:chExt cx="2023020" cy="76222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FA25DF9-7239-613B-6314-68F9627272F2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14A5BD-0748-44DC-A751-0C46C07160CB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76CFFDF-8D6C-6F42-89E3-00EE93963B92}"/>
              </a:ext>
            </a:extLst>
          </p:cNvPr>
          <p:cNvGrpSpPr/>
          <p:nvPr/>
        </p:nvGrpSpPr>
        <p:grpSpPr>
          <a:xfrm>
            <a:off x="9879830" y="3299612"/>
            <a:ext cx="2023020" cy="762228"/>
            <a:chOff x="167182" y="2476377"/>
            <a:chExt cx="2023020" cy="76222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974463-A0B1-29CA-81C3-3E1716B0D93C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E62C60-EBF9-03B7-2DC4-45F262B55BD9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7" name="Graphic 56" descr="Badge with solid fill">
            <a:extLst>
              <a:ext uri="{FF2B5EF4-FFF2-40B4-BE49-F238E27FC236}">
                <a16:creationId xmlns:a16="http://schemas.microsoft.com/office/drawing/2014/main" id="{DB4EF562-B6C1-F133-E7B4-52F550CD17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341234"/>
            <a:ext cx="365760" cy="365760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FE8138AA-8788-4CF2-9D7A-BCA80A165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2990540"/>
            <a:ext cx="365760" cy="365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ED400-3611-397F-E3D0-7F2BE83A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Twisted Conversion Process</a:t>
            </a:r>
          </a:p>
        </p:txBody>
      </p:sp>
      <p:pic>
        <p:nvPicPr>
          <p:cNvPr id="74" name="Graphic 73" descr="Badge 5 with solid fill">
            <a:extLst>
              <a:ext uri="{FF2B5EF4-FFF2-40B4-BE49-F238E27FC236}">
                <a16:creationId xmlns:a16="http://schemas.microsoft.com/office/drawing/2014/main" id="{D8430C41-DF56-B901-8FD4-4FEA74F404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696817" y="4818692"/>
            <a:ext cx="365760" cy="365760"/>
          </a:xfrm>
          <a:prstGeom prst="rect">
            <a:avLst/>
          </a:prstGeom>
        </p:spPr>
      </p:pic>
      <p:pic>
        <p:nvPicPr>
          <p:cNvPr id="75" name="Graphic 74" descr="Rocket with solid fill">
            <a:extLst>
              <a:ext uri="{FF2B5EF4-FFF2-40B4-BE49-F238E27FC236}">
                <a16:creationId xmlns:a16="http://schemas.microsoft.com/office/drawing/2014/main" id="{60EC93B5-E6ED-9783-88FA-90A5BC0AC9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129327" y="5045378"/>
            <a:ext cx="365760" cy="36576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D1569DD8-BE37-F02B-FDFA-29DF616F3AC3}"/>
              </a:ext>
            </a:extLst>
          </p:cNvPr>
          <p:cNvGrpSpPr/>
          <p:nvPr/>
        </p:nvGrpSpPr>
        <p:grpSpPr>
          <a:xfrm>
            <a:off x="289094" y="4890739"/>
            <a:ext cx="2023020" cy="762228"/>
            <a:chOff x="289094" y="4394642"/>
            <a:chExt cx="2023020" cy="76222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C5623C2-9A78-1E11-AB8A-57D4050B042F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0E1CC6-5667-69E2-CC62-90D84AEB3C6D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EB4389-3890-2F7C-F539-62BA374D0710}"/>
              </a:ext>
            </a:extLst>
          </p:cNvPr>
          <p:cNvGrpSpPr/>
          <p:nvPr/>
        </p:nvGrpSpPr>
        <p:grpSpPr>
          <a:xfrm>
            <a:off x="9879830" y="4879583"/>
            <a:ext cx="2023020" cy="762228"/>
            <a:chOff x="289094" y="4394642"/>
            <a:chExt cx="2023020" cy="7622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0927FF7-2F53-93FE-4A07-6A7A83EBEA59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08227BF-6288-A54A-6C83-CA5479B69634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845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A461-50B0-02B1-3ADB-07DDE76C9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EE89D87C-4447-5DE0-FC6B-0DAF9833ED8C}"/>
              </a:ext>
            </a:extLst>
          </p:cNvPr>
          <p:cNvGrpSpPr/>
          <p:nvPr/>
        </p:nvGrpSpPr>
        <p:grpSpPr>
          <a:xfrm>
            <a:off x="2601209" y="1384853"/>
            <a:ext cx="6989252" cy="4367351"/>
            <a:chOff x="1374482" y="1245324"/>
            <a:chExt cx="9443035" cy="4367351"/>
          </a:xfrm>
        </p:grpSpPr>
        <p:grpSp>
          <p:nvGrpSpPr>
            <p:cNvPr id="61" name="Graphique 4">
              <a:extLst>
                <a:ext uri="{FF2B5EF4-FFF2-40B4-BE49-F238E27FC236}">
                  <a16:creationId xmlns:a16="http://schemas.microsoft.com/office/drawing/2014/main" id="{ED8764DE-681E-7234-5FF5-5239D3D68947}"/>
                </a:ext>
              </a:extLst>
            </p:cNvPr>
            <p:cNvGrpSpPr/>
            <p:nvPr/>
          </p:nvGrpSpPr>
          <p:grpSpPr>
            <a:xfrm>
              <a:off x="1374666" y="1337468"/>
              <a:ext cx="9442494" cy="4164814"/>
              <a:chOff x="-11951163" y="-2220714"/>
              <a:chExt cx="4729561" cy="2086074"/>
            </a:xfrm>
            <a:solidFill>
              <a:schemeClr val="accent4"/>
            </a:solidFill>
          </p:grpSpPr>
          <p:sp>
            <p:nvSpPr>
              <p:cNvPr id="72" name="Forme libre 25">
                <a:extLst>
                  <a:ext uri="{FF2B5EF4-FFF2-40B4-BE49-F238E27FC236}">
                    <a16:creationId xmlns:a16="http://schemas.microsoft.com/office/drawing/2014/main" id="{196B2BFF-9F2A-822A-58D6-8E56CB11F3F4}"/>
                  </a:ext>
                </a:extLst>
              </p:cNvPr>
              <p:cNvSpPr/>
              <p:nvPr/>
            </p:nvSpPr>
            <p:spPr>
              <a:xfrm>
                <a:off x="-11951163" y="-2220714"/>
                <a:ext cx="883094" cy="399165"/>
              </a:xfrm>
              <a:custGeom>
                <a:avLst/>
                <a:gdLst>
                  <a:gd name="csX0" fmla="*/ 0 w 883094"/>
                  <a:gd name="csY0" fmla="*/ 349427 h 399165"/>
                  <a:gd name="csX1" fmla="*/ 495449 w 883094"/>
                  <a:gd name="csY1" fmla="*/ 332938 h 399165"/>
                  <a:gd name="csX2" fmla="*/ 729150 w 883094"/>
                  <a:gd name="csY2" fmla="*/ 351757 h 399165"/>
                  <a:gd name="csX3" fmla="*/ 733000 w 883094"/>
                  <a:gd name="csY3" fmla="*/ 352474 h 399165"/>
                  <a:gd name="csX4" fmla="*/ 883095 w 883094"/>
                  <a:gd name="csY4" fmla="*/ 399166 h 399165"/>
                  <a:gd name="csX5" fmla="*/ 0 w 883094"/>
                  <a:gd name="csY5" fmla="*/ 0 h 399165"/>
                  <a:gd name="csX6" fmla="*/ 0 w 883094"/>
                  <a:gd name="csY6" fmla="*/ 349427 h 399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83094" h="399165">
                    <a:moveTo>
                      <a:pt x="0" y="349427"/>
                    </a:moveTo>
                    <a:cubicBezTo>
                      <a:pt x="127334" y="331772"/>
                      <a:pt x="303594" y="317701"/>
                      <a:pt x="495449" y="332938"/>
                    </a:cubicBezTo>
                    <a:cubicBezTo>
                      <a:pt x="573677" y="330875"/>
                      <a:pt x="652085" y="336881"/>
                      <a:pt x="729150" y="351757"/>
                    </a:cubicBezTo>
                    <a:cubicBezTo>
                      <a:pt x="730401" y="352026"/>
                      <a:pt x="731657" y="352205"/>
                      <a:pt x="733000" y="352474"/>
                    </a:cubicBezTo>
                    <a:cubicBezTo>
                      <a:pt x="766065" y="358927"/>
                      <a:pt x="820548" y="376582"/>
                      <a:pt x="883095" y="399166"/>
                    </a:cubicBezTo>
                    <a:lnTo>
                      <a:pt x="0" y="0"/>
                    </a:lnTo>
                    <a:lnTo>
                      <a:pt x="0" y="34942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orme libre 26">
                <a:extLst>
                  <a:ext uri="{FF2B5EF4-FFF2-40B4-BE49-F238E27FC236}">
                    <a16:creationId xmlns:a16="http://schemas.microsoft.com/office/drawing/2014/main" id="{D6F50C83-639F-49A1-B624-2B9CEAA5F306}"/>
                  </a:ext>
                </a:extLst>
              </p:cNvPr>
              <p:cNvSpPr/>
              <p:nvPr/>
            </p:nvSpPr>
            <p:spPr>
              <a:xfrm>
                <a:off x="-8051111" y="-509608"/>
                <a:ext cx="829508" cy="374968"/>
              </a:xfrm>
              <a:custGeom>
                <a:avLst/>
                <a:gdLst>
                  <a:gd name="csX0" fmla="*/ 416949 w 829508"/>
                  <a:gd name="csY0" fmla="*/ 50278 h 374968"/>
                  <a:gd name="csX1" fmla="*/ 119178 w 829508"/>
                  <a:gd name="csY1" fmla="*/ 35043 h 374968"/>
                  <a:gd name="csX2" fmla="*/ 115328 w 829508"/>
                  <a:gd name="csY2" fmla="*/ 34325 h 374968"/>
                  <a:gd name="csX3" fmla="*/ 0 w 829508"/>
                  <a:gd name="csY3" fmla="*/ 0 h 374968"/>
                  <a:gd name="csX4" fmla="*/ 829509 w 829508"/>
                  <a:gd name="csY4" fmla="*/ 374969 h 374968"/>
                  <a:gd name="csX5" fmla="*/ 829509 w 829508"/>
                  <a:gd name="csY5" fmla="*/ 30472 h 374968"/>
                  <a:gd name="csX6" fmla="*/ 416949 w 829508"/>
                  <a:gd name="csY6" fmla="*/ 50367 h 3749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29508" h="374968">
                    <a:moveTo>
                      <a:pt x="416949" y="50278"/>
                    </a:moveTo>
                    <a:cubicBezTo>
                      <a:pt x="317574" y="58701"/>
                      <a:pt x="217302" y="53951"/>
                      <a:pt x="119178" y="35043"/>
                    </a:cubicBezTo>
                    <a:cubicBezTo>
                      <a:pt x="117927" y="34774"/>
                      <a:pt x="116579" y="34504"/>
                      <a:pt x="115328" y="34325"/>
                    </a:cubicBezTo>
                    <a:cubicBezTo>
                      <a:pt x="88625" y="29126"/>
                      <a:pt x="47762" y="16580"/>
                      <a:pt x="0" y="0"/>
                    </a:cubicBezTo>
                    <a:lnTo>
                      <a:pt x="829509" y="374969"/>
                    </a:lnTo>
                    <a:lnTo>
                      <a:pt x="829509" y="30472"/>
                    </a:lnTo>
                    <a:cubicBezTo>
                      <a:pt x="719830" y="45258"/>
                      <a:pt x="575558" y="57089"/>
                      <a:pt x="416949" y="50367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2" name="Graphique 4">
              <a:extLst>
                <a:ext uri="{FF2B5EF4-FFF2-40B4-BE49-F238E27FC236}">
                  <a16:creationId xmlns:a16="http://schemas.microsoft.com/office/drawing/2014/main" id="{FFF487F5-8613-7EA4-2C5F-DD96866AC540}"/>
                </a:ext>
              </a:extLst>
            </p:cNvPr>
            <p:cNvGrpSpPr/>
            <p:nvPr/>
          </p:nvGrpSpPr>
          <p:grpSpPr>
            <a:xfrm>
              <a:off x="1374482" y="2001564"/>
              <a:ext cx="9442678" cy="2860479"/>
              <a:chOff x="-11951255" y="-1888081"/>
              <a:chExt cx="4729653" cy="1432758"/>
            </a:xfrm>
            <a:solidFill>
              <a:schemeClr val="accent2"/>
            </a:solidFill>
          </p:grpSpPr>
          <p:sp>
            <p:nvSpPr>
              <p:cNvPr id="70" name="Forme libre 23">
                <a:extLst>
                  <a:ext uri="{FF2B5EF4-FFF2-40B4-BE49-F238E27FC236}">
                    <a16:creationId xmlns:a16="http://schemas.microsoft.com/office/drawing/2014/main" id="{6107EC51-084F-8C9B-54DF-7EF18B89E7E1}"/>
                  </a:ext>
                </a:extLst>
              </p:cNvPr>
              <p:cNvSpPr/>
              <p:nvPr/>
            </p:nvSpPr>
            <p:spPr>
              <a:xfrm>
                <a:off x="-11951255" y="-1888081"/>
                <a:ext cx="1123429" cy="383696"/>
              </a:xfrm>
              <a:custGeom>
                <a:avLst/>
                <a:gdLst>
                  <a:gd name="csX0" fmla="*/ 733004 w 1123429"/>
                  <a:gd name="csY0" fmla="*/ 19932 h 383696"/>
                  <a:gd name="csX1" fmla="*/ 729150 w 1123429"/>
                  <a:gd name="csY1" fmla="*/ 19214 h 383696"/>
                  <a:gd name="csX2" fmla="*/ 495449 w 1123429"/>
                  <a:gd name="csY2" fmla="*/ 393 h 383696"/>
                  <a:gd name="csX3" fmla="*/ 298309 w 1123429"/>
                  <a:gd name="csY3" fmla="*/ 23067 h 383696"/>
                  <a:gd name="csX4" fmla="*/ 0 w 1123429"/>
                  <a:gd name="csY4" fmla="*/ 84996 h 383696"/>
                  <a:gd name="csX5" fmla="*/ 0 w 1123429"/>
                  <a:gd name="csY5" fmla="*/ 383696 h 383696"/>
                  <a:gd name="csX6" fmla="*/ 587298 w 1123429"/>
                  <a:gd name="csY6" fmla="*/ 172106 h 383696"/>
                  <a:gd name="csX7" fmla="*/ 1007742 w 1123429"/>
                  <a:gd name="csY7" fmla="*/ 137870 h 383696"/>
                  <a:gd name="csX8" fmla="*/ 1090543 w 1123429"/>
                  <a:gd name="csY8" fmla="*/ 150775 h 383696"/>
                  <a:gd name="csX9" fmla="*/ 1123429 w 1123429"/>
                  <a:gd name="csY9" fmla="*/ 159917 h 383696"/>
                  <a:gd name="csX10" fmla="*/ 883099 w 1123429"/>
                  <a:gd name="csY10" fmla="*/ 66623 h 383696"/>
                  <a:gd name="csX11" fmla="*/ 733004 w 1123429"/>
                  <a:gd name="csY11" fmla="*/ 19932 h 3836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123429" h="383696">
                    <a:moveTo>
                      <a:pt x="733004" y="19932"/>
                    </a:moveTo>
                    <a:cubicBezTo>
                      <a:pt x="731749" y="19663"/>
                      <a:pt x="730405" y="19394"/>
                      <a:pt x="729150" y="19214"/>
                    </a:cubicBezTo>
                    <a:cubicBezTo>
                      <a:pt x="652085" y="4338"/>
                      <a:pt x="573677" y="-1668"/>
                      <a:pt x="495449" y="393"/>
                    </a:cubicBezTo>
                    <a:cubicBezTo>
                      <a:pt x="429406" y="2098"/>
                      <a:pt x="363367" y="9535"/>
                      <a:pt x="298309" y="23067"/>
                    </a:cubicBezTo>
                    <a:cubicBezTo>
                      <a:pt x="205029" y="42516"/>
                      <a:pt x="93910" y="65547"/>
                      <a:pt x="0" y="84996"/>
                    </a:cubicBezTo>
                    <a:lnTo>
                      <a:pt x="0" y="383696"/>
                    </a:lnTo>
                    <a:lnTo>
                      <a:pt x="587298" y="172106"/>
                    </a:lnTo>
                    <a:cubicBezTo>
                      <a:pt x="732107" y="120933"/>
                      <a:pt x="839818" y="100590"/>
                      <a:pt x="1007742" y="137870"/>
                    </a:cubicBezTo>
                    <a:cubicBezTo>
                      <a:pt x="1033912" y="140111"/>
                      <a:pt x="1061508" y="144054"/>
                      <a:pt x="1090543" y="150775"/>
                    </a:cubicBezTo>
                    <a:cubicBezTo>
                      <a:pt x="1100130" y="153016"/>
                      <a:pt x="1111331" y="156153"/>
                      <a:pt x="1123429" y="159917"/>
                    </a:cubicBezTo>
                    <a:cubicBezTo>
                      <a:pt x="1047082" y="128819"/>
                      <a:pt x="959175" y="94047"/>
                      <a:pt x="883099" y="66623"/>
                    </a:cubicBezTo>
                    <a:cubicBezTo>
                      <a:pt x="820552" y="44039"/>
                      <a:pt x="766069" y="26384"/>
                      <a:pt x="733004" y="19932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orme libre 24">
                <a:extLst>
                  <a:ext uri="{FF2B5EF4-FFF2-40B4-BE49-F238E27FC236}">
                    <a16:creationId xmlns:a16="http://schemas.microsoft.com/office/drawing/2014/main" id="{607E74D8-1786-9B6B-4CE1-4AA908D62054}"/>
                  </a:ext>
                </a:extLst>
              </p:cNvPr>
              <p:cNvSpPr/>
              <p:nvPr/>
            </p:nvSpPr>
            <p:spPr>
              <a:xfrm>
                <a:off x="-8390640" y="-832328"/>
                <a:ext cx="1169038" cy="377005"/>
              </a:xfrm>
              <a:custGeom>
                <a:avLst/>
                <a:gdLst>
                  <a:gd name="csX0" fmla="*/ 600560 w 1169038"/>
                  <a:gd name="csY0" fmla="*/ 204871 h 377005"/>
                  <a:gd name="csX1" fmla="*/ 126350 w 1169038"/>
                  <a:gd name="csY1" fmla="*/ 225753 h 377005"/>
                  <a:gd name="csX2" fmla="*/ 87010 w 1169038"/>
                  <a:gd name="csY2" fmla="*/ 218135 h 377005"/>
                  <a:gd name="csX3" fmla="*/ 0 w 1169038"/>
                  <a:gd name="csY3" fmla="*/ 190621 h 377005"/>
                  <a:gd name="csX4" fmla="*/ 339530 w 1169038"/>
                  <a:gd name="csY4" fmla="*/ 322720 h 377005"/>
                  <a:gd name="csX5" fmla="*/ 454858 w 1169038"/>
                  <a:gd name="csY5" fmla="*/ 357045 h 377005"/>
                  <a:gd name="csX6" fmla="*/ 458708 w 1169038"/>
                  <a:gd name="csY6" fmla="*/ 357763 h 377005"/>
                  <a:gd name="csX7" fmla="*/ 756479 w 1169038"/>
                  <a:gd name="csY7" fmla="*/ 372998 h 377005"/>
                  <a:gd name="csX8" fmla="*/ 889549 w 1169038"/>
                  <a:gd name="csY8" fmla="*/ 353907 h 377005"/>
                  <a:gd name="csX9" fmla="*/ 1169039 w 1169038"/>
                  <a:gd name="csY9" fmla="*/ 295834 h 377005"/>
                  <a:gd name="csX10" fmla="*/ 1169039 w 1169038"/>
                  <a:gd name="csY10" fmla="*/ 0 h 377005"/>
                  <a:gd name="csX11" fmla="*/ 600560 w 1169038"/>
                  <a:gd name="csY11" fmla="*/ 204871 h 3770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169038" h="377005">
                    <a:moveTo>
                      <a:pt x="600560" y="204871"/>
                    </a:moveTo>
                    <a:cubicBezTo>
                      <a:pt x="440878" y="261242"/>
                      <a:pt x="326355" y="280330"/>
                      <a:pt x="126350" y="225753"/>
                    </a:cubicBezTo>
                    <a:cubicBezTo>
                      <a:pt x="113534" y="223692"/>
                      <a:pt x="100451" y="221272"/>
                      <a:pt x="87010" y="218135"/>
                    </a:cubicBezTo>
                    <a:cubicBezTo>
                      <a:pt x="64428" y="212846"/>
                      <a:pt x="34680" y="203259"/>
                      <a:pt x="0" y="190621"/>
                    </a:cubicBezTo>
                    <a:cubicBezTo>
                      <a:pt x="97765" y="231129"/>
                      <a:pt x="235224" y="286516"/>
                      <a:pt x="339530" y="322720"/>
                    </a:cubicBezTo>
                    <a:cubicBezTo>
                      <a:pt x="387292" y="339301"/>
                      <a:pt x="428154" y="351846"/>
                      <a:pt x="454858" y="357045"/>
                    </a:cubicBezTo>
                    <a:cubicBezTo>
                      <a:pt x="456109" y="357314"/>
                      <a:pt x="457457" y="357583"/>
                      <a:pt x="458708" y="357763"/>
                    </a:cubicBezTo>
                    <a:cubicBezTo>
                      <a:pt x="556832" y="376671"/>
                      <a:pt x="657104" y="381421"/>
                      <a:pt x="756479" y="372998"/>
                    </a:cubicBezTo>
                    <a:cubicBezTo>
                      <a:pt x="801104" y="369234"/>
                      <a:pt x="845549" y="363049"/>
                      <a:pt x="889549" y="353907"/>
                    </a:cubicBezTo>
                    <a:cubicBezTo>
                      <a:pt x="976738" y="335717"/>
                      <a:pt x="1079430" y="314386"/>
                      <a:pt x="1169039" y="295834"/>
                    </a:cubicBezTo>
                    <a:lnTo>
                      <a:pt x="1169039" y="0"/>
                    </a:lnTo>
                    <a:lnTo>
                      <a:pt x="600560" y="204871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3" name="Graphique 4">
              <a:extLst>
                <a:ext uri="{FF2B5EF4-FFF2-40B4-BE49-F238E27FC236}">
                  <a16:creationId xmlns:a16="http://schemas.microsoft.com/office/drawing/2014/main" id="{4416D1BC-3C6A-8E31-9E14-4B29D238B721}"/>
                </a:ext>
              </a:extLst>
            </p:cNvPr>
            <p:cNvGrpSpPr/>
            <p:nvPr/>
          </p:nvGrpSpPr>
          <p:grpSpPr>
            <a:xfrm>
              <a:off x="1374666" y="2272717"/>
              <a:ext cx="9442678" cy="2302010"/>
              <a:chOff x="-11951163" y="-1752266"/>
              <a:chExt cx="4729653" cy="1153032"/>
            </a:xfrm>
            <a:solidFill>
              <a:schemeClr val="accent5"/>
            </a:solidFill>
          </p:grpSpPr>
          <p:sp>
            <p:nvSpPr>
              <p:cNvPr id="68" name="Forme libre 21">
                <a:extLst>
                  <a:ext uri="{FF2B5EF4-FFF2-40B4-BE49-F238E27FC236}">
                    <a16:creationId xmlns:a16="http://schemas.microsoft.com/office/drawing/2014/main" id="{AB33052E-8786-2438-687A-C969E026A0F8}"/>
                  </a:ext>
                </a:extLst>
              </p:cNvPr>
              <p:cNvSpPr/>
              <p:nvPr/>
            </p:nvSpPr>
            <p:spPr>
              <a:xfrm>
                <a:off x="-11951163" y="-1752266"/>
                <a:ext cx="1752840" cy="605105"/>
              </a:xfrm>
              <a:custGeom>
                <a:avLst/>
                <a:gdLst>
                  <a:gd name="csX0" fmla="*/ 1090539 w 1752840"/>
                  <a:gd name="csY0" fmla="*/ 14960 h 605105"/>
                  <a:gd name="csX1" fmla="*/ 1007742 w 1752840"/>
                  <a:gd name="csY1" fmla="*/ 2055 h 605105"/>
                  <a:gd name="csX2" fmla="*/ 782285 w 1752840"/>
                  <a:gd name="csY2" fmla="*/ 30286 h 605105"/>
                  <a:gd name="csX3" fmla="*/ 0 w 1752840"/>
                  <a:gd name="csY3" fmla="*/ 298696 h 605105"/>
                  <a:gd name="csX4" fmla="*/ 0 w 1752840"/>
                  <a:gd name="csY4" fmla="*/ 605105 h 605105"/>
                  <a:gd name="csX5" fmla="*/ 890713 w 1752840"/>
                  <a:gd name="csY5" fmla="*/ 251915 h 605105"/>
                  <a:gd name="csX6" fmla="*/ 1494230 w 1752840"/>
                  <a:gd name="csY6" fmla="*/ 210958 h 605105"/>
                  <a:gd name="csX7" fmla="*/ 1509640 w 1752840"/>
                  <a:gd name="csY7" fmla="*/ 214006 h 605105"/>
                  <a:gd name="csX8" fmla="*/ 1752840 w 1752840"/>
                  <a:gd name="csY8" fmla="*/ 298248 h 605105"/>
                  <a:gd name="csX9" fmla="*/ 1123429 w 1752840"/>
                  <a:gd name="csY9" fmla="*/ 24101 h 605105"/>
                  <a:gd name="csX10" fmla="*/ 1090539 w 1752840"/>
                  <a:gd name="csY10" fmla="*/ 14960 h 6051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52840" h="605105">
                    <a:moveTo>
                      <a:pt x="1090539" y="14960"/>
                    </a:moveTo>
                    <a:cubicBezTo>
                      <a:pt x="1061508" y="8238"/>
                      <a:pt x="1033908" y="4295"/>
                      <a:pt x="1007742" y="2055"/>
                    </a:cubicBezTo>
                    <a:cubicBezTo>
                      <a:pt x="873508" y="-9327"/>
                      <a:pt x="782285" y="30286"/>
                      <a:pt x="782285" y="30286"/>
                    </a:cubicBezTo>
                    <a:cubicBezTo>
                      <a:pt x="735240" y="42025"/>
                      <a:pt x="268827" y="204596"/>
                      <a:pt x="0" y="298696"/>
                    </a:cubicBezTo>
                    <a:lnTo>
                      <a:pt x="0" y="605105"/>
                    </a:lnTo>
                    <a:lnTo>
                      <a:pt x="890713" y="251915"/>
                    </a:lnTo>
                    <a:cubicBezTo>
                      <a:pt x="1096726" y="171973"/>
                      <a:pt x="1248610" y="142131"/>
                      <a:pt x="1494230" y="210958"/>
                    </a:cubicBezTo>
                    <a:cubicBezTo>
                      <a:pt x="1499428" y="212033"/>
                      <a:pt x="1504447" y="212840"/>
                      <a:pt x="1509640" y="214006"/>
                    </a:cubicBezTo>
                    <a:cubicBezTo>
                      <a:pt x="1564395" y="226283"/>
                      <a:pt x="1651584" y="257650"/>
                      <a:pt x="1752840" y="298248"/>
                    </a:cubicBezTo>
                    <a:cubicBezTo>
                      <a:pt x="1571654" y="211048"/>
                      <a:pt x="1267070" y="68462"/>
                      <a:pt x="1123429" y="24101"/>
                    </a:cubicBezTo>
                    <a:cubicBezTo>
                      <a:pt x="1111331" y="20338"/>
                      <a:pt x="1100217" y="17200"/>
                      <a:pt x="1090539" y="14960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orme libre 22">
                <a:extLst>
                  <a:ext uri="{FF2B5EF4-FFF2-40B4-BE49-F238E27FC236}">
                    <a16:creationId xmlns:a16="http://schemas.microsoft.com/office/drawing/2014/main" id="{7D87E56E-F22B-424D-D064-8B83A9BA1789}"/>
                  </a:ext>
                </a:extLst>
              </p:cNvPr>
              <p:cNvSpPr/>
              <p:nvPr/>
            </p:nvSpPr>
            <p:spPr>
              <a:xfrm>
                <a:off x="-8965840" y="-1201022"/>
                <a:ext cx="1744330" cy="601789"/>
              </a:xfrm>
              <a:custGeom>
                <a:avLst/>
                <a:gdLst>
                  <a:gd name="csX0" fmla="*/ 862128 w 1744330"/>
                  <a:gd name="csY0" fmla="*/ 349875 h 601789"/>
                  <a:gd name="csX1" fmla="*/ 258610 w 1744330"/>
                  <a:gd name="csY1" fmla="*/ 390832 h 601789"/>
                  <a:gd name="csX2" fmla="*/ 243200 w 1744330"/>
                  <a:gd name="csY2" fmla="*/ 387784 h 601789"/>
                  <a:gd name="csX3" fmla="*/ 0 w 1744330"/>
                  <a:gd name="csY3" fmla="*/ 303542 h 601789"/>
                  <a:gd name="csX4" fmla="*/ 575292 w 1744330"/>
                  <a:gd name="csY4" fmla="*/ 559225 h 601789"/>
                  <a:gd name="csX5" fmla="*/ 662302 w 1744330"/>
                  <a:gd name="csY5" fmla="*/ 586739 h 601789"/>
                  <a:gd name="csX6" fmla="*/ 701637 w 1744330"/>
                  <a:gd name="csY6" fmla="*/ 594357 h 601789"/>
                  <a:gd name="csX7" fmla="*/ 970556 w 1744330"/>
                  <a:gd name="csY7" fmla="*/ 571414 h 601789"/>
                  <a:gd name="csX8" fmla="*/ 1744330 w 1744330"/>
                  <a:gd name="csY8" fmla="*/ 305960 h 601789"/>
                  <a:gd name="csX9" fmla="*/ 1744330 w 1744330"/>
                  <a:gd name="csY9" fmla="*/ 0 h 601789"/>
                  <a:gd name="csX10" fmla="*/ 862128 w 1744330"/>
                  <a:gd name="csY10" fmla="*/ 349785 h 6017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44330" h="601789">
                    <a:moveTo>
                      <a:pt x="862128" y="349875"/>
                    </a:moveTo>
                    <a:cubicBezTo>
                      <a:pt x="656119" y="429815"/>
                      <a:pt x="504230" y="459659"/>
                      <a:pt x="258610" y="390832"/>
                    </a:cubicBezTo>
                    <a:cubicBezTo>
                      <a:pt x="253412" y="389755"/>
                      <a:pt x="248398" y="388948"/>
                      <a:pt x="243200" y="387784"/>
                    </a:cubicBezTo>
                    <a:cubicBezTo>
                      <a:pt x="188446" y="375505"/>
                      <a:pt x="101256" y="344138"/>
                      <a:pt x="0" y="303542"/>
                    </a:cubicBezTo>
                    <a:cubicBezTo>
                      <a:pt x="160758" y="380883"/>
                      <a:pt x="418743" y="501959"/>
                      <a:pt x="575292" y="559225"/>
                    </a:cubicBezTo>
                    <a:cubicBezTo>
                      <a:pt x="610059" y="571953"/>
                      <a:pt x="639807" y="581540"/>
                      <a:pt x="662302" y="586739"/>
                    </a:cubicBezTo>
                    <a:cubicBezTo>
                      <a:pt x="675743" y="589876"/>
                      <a:pt x="688825" y="592296"/>
                      <a:pt x="701637" y="594357"/>
                    </a:cubicBezTo>
                    <a:cubicBezTo>
                      <a:pt x="859349" y="619898"/>
                      <a:pt x="970556" y="571414"/>
                      <a:pt x="970556" y="571414"/>
                    </a:cubicBezTo>
                    <a:cubicBezTo>
                      <a:pt x="1017150" y="559853"/>
                      <a:pt x="1474335" y="400509"/>
                      <a:pt x="1744330" y="305960"/>
                    </a:cubicBezTo>
                    <a:lnTo>
                      <a:pt x="1744330" y="0"/>
                    </a:lnTo>
                    <a:lnTo>
                      <a:pt x="862128" y="349785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4" name="Graphique 4">
              <a:extLst>
                <a:ext uri="{FF2B5EF4-FFF2-40B4-BE49-F238E27FC236}">
                  <a16:creationId xmlns:a16="http://schemas.microsoft.com/office/drawing/2014/main" id="{3F6BE86A-1118-0AE1-4CA3-21C29E45A1C4}"/>
                </a:ext>
              </a:extLst>
            </p:cNvPr>
            <p:cNvGrpSpPr/>
            <p:nvPr/>
          </p:nvGrpSpPr>
          <p:grpSpPr>
            <a:xfrm>
              <a:off x="1374839" y="2528209"/>
              <a:ext cx="9442318" cy="1798365"/>
              <a:chOff x="-11951076" y="-1624295"/>
              <a:chExt cx="4729473" cy="900766"/>
            </a:xfrm>
            <a:solidFill>
              <a:schemeClr val="accent1"/>
            </a:solidFill>
          </p:grpSpPr>
          <p:sp>
            <p:nvSpPr>
              <p:cNvPr id="66" name="Forme libre 19">
                <a:extLst>
                  <a:ext uri="{FF2B5EF4-FFF2-40B4-BE49-F238E27FC236}">
                    <a16:creationId xmlns:a16="http://schemas.microsoft.com/office/drawing/2014/main" id="{94CE71C9-4072-463B-459D-8C9C95241B6F}"/>
                  </a:ext>
                </a:extLst>
              </p:cNvPr>
              <p:cNvSpPr/>
              <p:nvPr/>
            </p:nvSpPr>
            <p:spPr>
              <a:xfrm>
                <a:off x="-11951076" y="-1557073"/>
                <a:ext cx="2233683" cy="833544"/>
              </a:xfrm>
              <a:custGeom>
                <a:avLst/>
                <a:gdLst>
                  <a:gd name="csX0" fmla="*/ 1509553 w 2233683"/>
                  <a:gd name="csY0" fmla="*/ 18724 h 833544"/>
                  <a:gd name="csX1" fmla="*/ 1494143 w 2233683"/>
                  <a:gd name="csY1" fmla="*/ 15676 h 833544"/>
                  <a:gd name="csX2" fmla="*/ 1106046 w 2233683"/>
                  <a:gd name="csY2" fmla="*/ 39245 h 833544"/>
                  <a:gd name="csX3" fmla="*/ 0 w 2233683"/>
                  <a:gd name="csY3" fmla="*/ 463325 h 833544"/>
                  <a:gd name="csX4" fmla="*/ 0 w 2233683"/>
                  <a:gd name="csY4" fmla="*/ 833544 h 833544"/>
                  <a:gd name="csX5" fmla="*/ 1219041 w 2233683"/>
                  <a:gd name="csY5" fmla="*/ 287403 h 833544"/>
                  <a:gd name="csX6" fmla="*/ 2000972 w 2233683"/>
                  <a:gd name="csY6" fmla="*/ 239007 h 833544"/>
                  <a:gd name="csX7" fmla="*/ 2233684 w 2233683"/>
                  <a:gd name="csY7" fmla="*/ 312585 h 833544"/>
                  <a:gd name="csX8" fmla="*/ 1752845 w 2233683"/>
                  <a:gd name="csY8" fmla="*/ 102966 h 833544"/>
                  <a:gd name="csX9" fmla="*/ 1509645 w 2233683"/>
                  <a:gd name="csY9" fmla="*/ 18724 h 8335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233683" h="833544">
                    <a:moveTo>
                      <a:pt x="1509553" y="18724"/>
                    </a:moveTo>
                    <a:cubicBezTo>
                      <a:pt x="1504267" y="17558"/>
                      <a:pt x="1499249" y="16751"/>
                      <a:pt x="1494143" y="15676"/>
                    </a:cubicBezTo>
                    <a:cubicBezTo>
                      <a:pt x="1268864" y="-30210"/>
                      <a:pt x="1106046" y="39245"/>
                      <a:pt x="1106046" y="39245"/>
                    </a:cubicBezTo>
                    <a:cubicBezTo>
                      <a:pt x="1039018" y="55646"/>
                      <a:pt x="325642" y="335169"/>
                      <a:pt x="0" y="463325"/>
                    </a:cubicBezTo>
                    <a:lnTo>
                      <a:pt x="0" y="833544"/>
                    </a:lnTo>
                    <a:lnTo>
                      <a:pt x="1219041" y="287403"/>
                    </a:lnTo>
                    <a:cubicBezTo>
                      <a:pt x="1486525" y="152884"/>
                      <a:pt x="1691729" y="140785"/>
                      <a:pt x="2000972" y="239007"/>
                    </a:cubicBezTo>
                    <a:cubicBezTo>
                      <a:pt x="2080810" y="260874"/>
                      <a:pt x="2159848" y="286686"/>
                      <a:pt x="2233684" y="312585"/>
                    </a:cubicBezTo>
                    <a:cubicBezTo>
                      <a:pt x="2081261" y="242683"/>
                      <a:pt x="1901864" y="162741"/>
                      <a:pt x="1752845" y="102966"/>
                    </a:cubicBezTo>
                    <a:cubicBezTo>
                      <a:pt x="1651676" y="62368"/>
                      <a:pt x="1564395" y="31001"/>
                      <a:pt x="1509645" y="18724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orme libre 20">
                <a:extLst>
                  <a:ext uri="{FF2B5EF4-FFF2-40B4-BE49-F238E27FC236}">
                    <a16:creationId xmlns:a16="http://schemas.microsoft.com/office/drawing/2014/main" id="{18095797-EBAC-C350-E519-4AACB190C24E}"/>
                  </a:ext>
                </a:extLst>
              </p:cNvPr>
              <p:cNvSpPr/>
              <p:nvPr/>
            </p:nvSpPr>
            <p:spPr>
              <a:xfrm>
                <a:off x="-9446683" y="-1624295"/>
                <a:ext cx="2225081" cy="829779"/>
              </a:xfrm>
              <a:custGeom>
                <a:avLst/>
                <a:gdLst>
                  <a:gd name="csX0" fmla="*/ 1014643 w 2225081"/>
                  <a:gd name="csY0" fmla="*/ 542378 h 829779"/>
                  <a:gd name="csX1" fmla="*/ 232717 w 2225081"/>
                  <a:gd name="csY1" fmla="*/ 590771 h 829779"/>
                  <a:gd name="csX2" fmla="*/ 0 w 2225081"/>
                  <a:gd name="csY2" fmla="*/ 517194 h 829779"/>
                  <a:gd name="csX3" fmla="*/ 480843 w 2225081"/>
                  <a:gd name="csY3" fmla="*/ 726815 h 829779"/>
                  <a:gd name="csX4" fmla="*/ 724043 w 2225081"/>
                  <a:gd name="csY4" fmla="*/ 811057 h 829779"/>
                  <a:gd name="csX5" fmla="*/ 739454 w 2225081"/>
                  <a:gd name="csY5" fmla="*/ 814105 h 829779"/>
                  <a:gd name="csX6" fmla="*/ 1127551 w 2225081"/>
                  <a:gd name="csY6" fmla="*/ 790534 h 829779"/>
                  <a:gd name="csX7" fmla="*/ 2225082 w 2225081"/>
                  <a:gd name="csY7" fmla="*/ 369770 h 829779"/>
                  <a:gd name="csX8" fmla="*/ 2225082 w 2225081"/>
                  <a:gd name="csY8" fmla="*/ 0 h 829779"/>
                  <a:gd name="csX9" fmla="*/ 1014555 w 2225081"/>
                  <a:gd name="csY9" fmla="*/ 542378 h 8297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225081" h="829779">
                    <a:moveTo>
                      <a:pt x="1014643" y="542378"/>
                    </a:moveTo>
                    <a:cubicBezTo>
                      <a:pt x="747163" y="676897"/>
                      <a:pt x="542047" y="688994"/>
                      <a:pt x="232717" y="590771"/>
                    </a:cubicBezTo>
                    <a:cubicBezTo>
                      <a:pt x="152873" y="568905"/>
                      <a:pt x="73840" y="543095"/>
                      <a:pt x="0" y="517194"/>
                    </a:cubicBezTo>
                    <a:cubicBezTo>
                      <a:pt x="152427" y="587098"/>
                      <a:pt x="331825" y="667038"/>
                      <a:pt x="480843" y="726815"/>
                    </a:cubicBezTo>
                    <a:cubicBezTo>
                      <a:pt x="582012" y="767411"/>
                      <a:pt x="669289" y="798778"/>
                      <a:pt x="724043" y="811057"/>
                    </a:cubicBezTo>
                    <a:cubicBezTo>
                      <a:pt x="729241" y="812221"/>
                      <a:pt x="734348" y="813028"/>
                      <a:pt x="739454" y="814105"/>
                    </a:cubicBezTo>
                    <a:cubicBezTo>
                      <a:pt x="964732" y="859989"/>
                      <a:pt x="1127551" y="790534"/>
                      <a:pt x="1127551" y="790534"/>
                    </a:cubicBezTo>
                    <a:cubicBezTo>
                      <a:pt x="1194040" y="774222"/>
                      <a:pt x="1895769" y="499360"/>
                      <a:pt x="2225082" y="369770"/>
                    </a:cubicBezTo>
                    <a:lnTo>
                      <a:pt x="2225082" y="0"/>
                    </a:lnTo>
                    <a:lnTo>
                      <a:pt x="1014555" y="542378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5" name="Forme libre 18">
              <a:extLst>
                <a:ext uri="{FF2B5EF4-FFF2-40B4-BE49-F238E27FC236}">
                  <a16:creationId xmlns:a16="http://schemas.microsoft.com/office/drawing/2014/main" id="{25C0703E-2D10-56CD-6618-0099E0ACD939}"/>
                </a:ext>
              </a:extLst>
            </p:cNvPr>
            <p:cNvSpPr/>
            <p:nvPr/>
          </p:nvSpPr>
          <p:spPr>
            <a:xfrm>
              <a:off x="1374839" y="1245324"/>
              <a:ext cx="9442678" cy="4367351"/>
            </a:xfrm>
            <a:custGeom>
              <a:avLst/>
              <a:gdLst>
                <a:gd name="csX0" fmla="*/ 3263111 w 4729653"/>
                <a:gd name="csY0" fmla="*/ 916270 h 2187521"/>
                <a:gd name="csX1" fmla="*/ 2565508 w 4729653"/>
                <a:gd name="csY1" fmla="*/ 1096853 h 2187521"/>
                <a:gd name="csX2" fmla="*/ 2413978 w 4729653"/>
                <a:gd name="csY2" fmla="*/ 1088788 h 2187521"/>
                <a:gd name="csX3" fmla="*/ 2233596 w 4729653"/>
                <a:gd name="csY3" fmla="*/ 1022468 h 2187521"/>
                <a:gd name="csX4" fmla="*/ 2000880 w 4729653"/>
                <a:gd name="csY4" fmla="*/ 948891 h 2187521"/>
                <a:gd name="csX5" fmla="*/ 1503012 w 4729653"/>
                <a:gd name="csY5" fmla="*/ 908113 h 2187521"/>
                <a:gd name="csX6" fmla="*/ 1466542 w 4729653"/>
                <a:gd name="csY6" fmla="*/ 918421 h 2187521"/>
                <a:gd name="csX7" fmla="*/ 1183018 w 4729653"/>
                <a:gd name="csY7" fmla="*/ 1038331 h 2187521"/>
                <a:gd name="csX8" fmla="*/ 0 w 4729653"/>
                <a:gd name="csY8" fmla="*/ 1647475 h 2187521"/>
                <a:gd name="csX9" fmla="*/ 0 w 4729653"/>
                <a:gd name="csY9" fmla="*/ 2187522 h 2187521"/>
                <a:gd name="csX10" fmla="*/ 1474965 w 4729653"/>
                <a:gd name="csY10" fmla="*/ 1265966 h 2187521"/>
                <a:gd name="csX11" fmla="*/ 2172572 w 4729653"/>
                <a:gd name="csY11" fmla="*/ 1085381 h 2187521"/>
                <a:gd name="csX12" fmla="*/ 2324190 w 4729653"/>
                <a:gd name="csY12" fmla="*/ 1093448 h 2187521"/>
                <a:gd name="csX13" fmla="*/ 2504572 w 4729653"/>
                <a:gd name="csY13" fmla="*/ 1159766 h 2187521"/>
                <a:gd name="csX14" fmla="*/ 2737288 w 4729653"/>
                <a:gd name="csY14" fmla="*/ 1233343 h 2187521"/>
                <a:gd name="csX15" fmla="*/ 3235156 w 4729653"/>
                <a:gd name="csY15" fmla="*/ 1274120 h 2187521"/>
                <a:gd name="csX16" fmla="*/ 3271626 w 4729653"/>
                <a:gd name="csY16" fmla="*/ 1263815 h 2187521"/>
                <a:gd name="csX17" fmla="*/ 3555150 w 4729653"/>
                <a:gd name="csY17" fmla="*/ 1143903 h 2187521"/>
                <a:gd name="csX18" fmla="*/ 4729653 w 4729653"/>
                <a:gd name="csY18" fmla="*/ 539150 h 2187521"/>
                <a:gd name="csX19" fmla="*/ 4729653 w 4729653"/>
                <a:gd name="csY19" fmla="*/ 0 h 2187521"/>
                <a:gd name="csX20" fmla="*/ 3263290 w 4729653"/>
                <a:gd name="csY20" fmla="*/ 916180 h 2187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729653" h="2187521">
                  <a:moveTo>
                    <a:pt x="3263111" y="916270"/>
                  </a:moveTo>
                  <a:cubicBezTo>
                    <a:pt x="3025201" y="1061633"/>
                    <a:pt x="2778150" y="1102410"/>
                    <a:pt x="2565508" y="1096853"/>
                  </a:cubicBezTo>
                  <a:cubicBezTo>
                    <a:pt x="2514788" y="1097122"/>
                    <a:pt x="2464248" y="1094253"/>
                    <a:pt x="2413978" y="1088788"/>
                  </a:cubicBezTo>
                  <a:cubicBezTo>
                    <a:pt x="2360213" y="1068444"/>
                    <a:pt x="2299009" y="1045411"/>
                    <a:pt x="2233596" y="1022468"/>
                  </a:cubicBezTo>
                  <a:cubicBezTo>
                    <a:pt x="2159756" y="996569"/>
                    <a:pt x="2080723" y="970668"/>
                    <a:pt x="2000880" y="948891"/>
                  </a:cubicBezTo>
                  <a:cubicBezTo>
                    <a:pt x="1820231" y="899421"/>
                    <a:pt x="1636174" y="870474"/>
                    <a:pt x="1503012" y="908113"/>
                  </a:cubicBezTo>
                  <a:lnTo>
                    <a:pt x="1466542" y="918421"/>
                  </a:lnTo>
                  <a:cubicBezTo>
                    <a:pt x="1365999" y="946830"/>
                    <a:pt x="1270479" y="987248"/>
                    <a:pt x="1183018" y="1038331"/>
                  </a:cubicBezTo>
                  <a:lnTo>
                    <a:pt x="0" y="1647475"/>
                  </a:lnTo>
                  <a:lnTo>
                    <a:pt x="0" y="2187522"/>
                  </a:lnTo>
                  <a:lnTo>
                    <a:pt x="1474965" y="1265966"/>
                  </a:lnTo>
                  <a:cubicBezTo>
                    <a:pt x="1712875" y="1120603"/>
                    <a:pt x="1959838" y="1079826"/>
                    <a:pt x="2172572" y="1085381"/>
                  </a:cubicBezTo>
                  <a:cubicBezTo>
                    <a:pt x="2223292" y="1085112"/>
                    <a:pt x="2273829" y="1087980"/>
                    <a:pt x="2324190" y="1093448"/>
                  </a:cubicBezTo>
                  <a:cubicBezTo>
                    <a:pt x="2377955" y="1113792"/>
                    <a:pt x="2439159" y="1136823"/>
                    <a:pt x="2504572" y="1159766"/>
                  </a:cubicBezTo>
                  <a:cubicBezTo>
                    <a:pt x="2578412" y="1185667"/>
                    <a:pt x="2657445" y="1211566"/>
                    <a:pt x="2737288" y="1233343"/>
                  </a:cubicBezTo>
                  <a:cubicBezTo>
                    <a:pt x="2917941" y="1282813"/>
                    <a:pt x="3101994" y="1311760"/>
                    <a:pt x="3235156" y="1274120"/>
                  </a:cubicBezTo>
                  <a:lnTo>
                    <a:pt x="3271626" y="1263815"/>
                  </a:lnTo>
                  <a:cubicBezTo>
                    <a:pt x="3372169" y="1235404"/>
                    <a:pt x="3467689" y="1194986"/>
                    <a:pt x="3555150" y="1143903"/>
                  </a:cubicBezTo>
                  <a:lnTo>
                    <a:pt x="4729653" y="539150"/>
                  </a:lnTo>
                  <a:lnTo>
                    <a:pt x="4729653" y="0"/>
                  </a:lnTo>
                  <a:lnTo>
                    <a:pt x="3263290" y="916180"/>
                  </a:lnTo>
                  <a:close/>
                </a:path>
              </a:pathLst>
            </a:custGeom>
            <a:solidFill>
              <a:srgbClr val="D0BA9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4C8092-69C6-07C9-4516-58C9228D0F5C}"/>
              </a:ext>
            </a:extLst>
          </p:cNvPr>
          <p:cNvGrpSpPr/>
          <p:nvPr/>
        </p:nvGrpSpPr>
        <p:grpSpPr>
          <a:xfrm>
            <a:off x="289094" y="1472694"/>
            <a:ext cx="2023020" cy="762228"/>
            <a:chOff x="289094" y="1517244"/>
            <a:chExt cx="2023020" cy="7622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F3A132-AB34-6C28-0628-6617A757FAFF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51F0B5-4578-97C1-1CC8-9B811B806493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19CF92-C75E-1967-9998-C64504D5BAA1}"/>
              </a:ext>
            </a:extLst>
          </p:cNvPr>
          <p:cNvGrpSpPr/>
          <p:nvPr/>
        </p:nvGrpSpPr>
        <p:grpSpPr>
          <a:xfrm>
            <a:off x="289094" y="3052176"/>
            <a:ext cx="2023020" cy="762228"/>
            <a:chOff x="289094" y="3435510"/>
            <a:chExt cx="2023020" cy="76222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086573-0749-EB5F-1A10-97BF5B1D6F1B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6F9E1F-6518-F993-7C8E-C488F47ABE78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75FE4F7-A69B-0236-62F2-201609212241}"/>
              </a:ext>
            </a:extLst>
          </p:cNvPr>
          <p:cNvGrpSpPr/>
          <p:nvPr/>
        </p:nvGrpSpPr>
        <p:grpSpPr>
          <a:xfrm>
            <a:off x="289094" y="3876687"/>
            <a:ext cx="2023020" cy="762228"/>
            <a:chOff x="289094" y="4394642"/>
            <a:chExt cx="2023020" cy="76222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201092-8FB0-0638-7CA0-098B5D8AC53C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07A169-B05E-7BAC-6BDB-D25F3A023899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F16DD9D9-A70F-D31F-F6CB-D7B0EEB889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1706172"/>
            <a:ext cx="365760" cy="365760"/>
          </a:xfrm>
          <a:prstGeom prst="rect">
            <a:avLst/>
          </a:prstGeom>
        </p:spPr>
      </p:pic>
      <p:pic>
        <p:nvPicPr>
          <p:cNvPr id="37" name="Graphic 36" descr="Badge 3 with solid fill">
            <a:extLst>
              <a:ext uri="{FF2B5EF4-FFF2-40B4-BE49-F238E27FC236}">
                <a16:creationId xmlns:a16="http://schemas.microsoft.com/office/drawing/2014/main" id="{A77DBC5C-6CE7-5D5A-E4C0-8B67101F9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2984284"/>
            <a:ext cx="365760" cy="365760"/>
          </a:xfrm>
          <a:prstGeom prst="rect">
            <a:avLst/>
          </a:prstGeom>
        </p:spPr>
      </p:pic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A0EC9160-08C7-E7E6-EC7A-FEBD0AABCB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3810214"/>
            <a:ext cx="365760" cy="365760"/>
          </a:xfrm>
          <a:prstGeom prst="rect">
            <a:avLst/>
          </a:prstGeom>
        </p:spPr>
      </p:pic>
      <p:pic>
        <p:nvPicPr>
          <p:cNvPr id="39" name="Graphic 38" descr="Single gear with solid fill">
            <a:extLst>
              <a:ext uri="{FF2B5EF4-FFF2-40B4-BE49-F238E27FC236}">
                <a16:creationId xmlns:a16="http://schemas.microsoft.com/office/drawing/2014/main" id="{9AA4CB14-49C6-5150-EFFD-204DEC0F2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29327" y="1922289"/>
            <a:ext cx="365760" cy="36576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B4C86CE9-57B3-2CD7-58E1-780604AB6F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29327" y="3788284"/>
            <a:ext cx="365760" cy="365760"/>
          </a:xfrm>
          <a:prstGeom prst="rect">
            <a:avLst/>
          </a:prstGeom>
        </p:spPr>
      </p:pic>
      <p:pic>
        <p:nvPicPr>
          <p:cNvPr id="41" name="Graphic 40" descr="Bar chart with solid fill">
            <a:extLst>
              <a:ext uri="{FF2B5EF4-FFF2-40B4-BE49-F238E27FC236}">
                <a16:creationId xmlns:a16="http://schemas.microsoft.com/office/drawing/2014/main" id="{DF113454-769E-7AB9-6812-79BA10B949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29327" y="4469155"/>
            <a:ext cx="365760" cy="3657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A0D6863-05F9-64D7-9FD2-468302157287}"/>
              </a:ext>
            </a:extLst>
          </p:cNvPr>
          <p:cNvGrpSpPr/>
          <p:nvPr/>
        </p:nvGrpSpPr>
        <p:grpSpPr>
          <a:xfrm>
            <a:off x="289094" y="2305273"/>
            <a:ext cx="2023020" cy="762228"/>
            <a:chOff x="167182" y="2476377"/>
            <a:chExt cx="2023020" cy="76222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9A37F5-7C6C-3A0B-526B-228A16B1699D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A85871-C6C9-3121-DF42-42EBD3269045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3E37A8-BF46-7496-C75C-AE28C6F31062}"/>
              </a:ext>
            </a:extLst>
          </p:cNvPr>
          <p:cNvGrpSpPr/>
          <p:nvPr/>
        </p:nvGrpSpPr>
        <p:grpSpPr>
          <a:xfrm>
            <a:off x="9879830" y="2511541"/>
            <a:ext cx="2023020" cy="762228"/>
            <a:chOff x="289094" y="1517244"/>
            <a:chExt cx="2023020" cy="7622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50A934E-D392-B618-F6F6-121D59437DB3}"/>
                </a:ext>
              </a:extLst>
            </p:cNvPr>
            <p:cNvSpPr txBox="1"/>
            <p:nvPr/>
          </p:nvSpPr>
          <p:spPr>
            <a:xfrm>
              <a:off x="289094" y="1517244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24941A6-1300-7EF0-BC53-29F450F73C6D}"/>
                </a:ext>
              </a:extLst>
            </p:cNvPr>
            <p:cNvSpPr txBox="1"/>
            <p:nvPr/>
          </p:nvSpPr>
          <p:spPr>
            <a:xfrm>
              <a:off x="289094" y="1848585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37394D3-9C63-DE9F-DF03-8A868AE85EC5}"/>
              </a:ext>
            </a:extLst>
          </p:cNvPr>
          <p:cNvGrpSpPr/>
          <p:nvPr/>
        </p:nvGrpSpPr>
        <p:grpSpPr>
          <a:xfrm>
            <a:off x="9879830" y="4113527"/>
            <a:ext cx="2023020" cy="762228"/>
            <a:chOff x="289094" y="3435510"/>
            <a:chExt cx="2023020" cy="76222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1C00F16-7EC2-1C05-9BF0-0C43072E3E3D}"/>
                </a:ext>
              </a:extLst>
            </p:cNvPr>
            <p:cNvSpPr txBox="1"/>
            <p:nvPr/>
          </p:nvSpPr>
          <p:spPr>
            <a:xfrm>
              <a:off x="289094" y="3435510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498A20-196A-429E-997B-0D73DDEAD675}"/>
                </a:ext>
              </a:extLst>
            </p:cNvPr>
            <p:cNvSpPr txBox="1"/>
            <p:nvPr/>
          </p:nvSpPr>
          <p:spPr>
            <a:xfrm>
              <a:off x="289094" y="3766851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6946F9-9C31-9BDD-D1D7-6F5E37816D5E}"/>
              </a:ext>
            </a:extLst>
          </p:cNvPr>
          <p:cNvGrpSpPr/>
          <p:nvPr/>
        </p:nvGrpSpPr>
        <p:grpSpPr>
          <a:xfrm>
            <a:off x="9879830" y="1471127"/>
            <a:ext cx="2023020" cy="762228"/>
            <a:chOff x="289094" y="4394642"/>
            <a:chExt cx="2023020" cy="76222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87E1BF-44C4-2867-5603-8C1ED5D9F03A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4154CE-4D9E-2B3E-0369-86C87C7D7B82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779ABD-4A45-44B0-B8B0-697EF7563516}"/>
              </a:ext>
            </a:extLst>
          </p:cNvPr>
          <p:cNvGrpSpPr/>
          <p:nvPr/>
        </p:nvGrpSpPr>
        <p:grpSpPr>
          <a:xfrm>
            <a:off x="9879830" y="3299612"/>
            <a:ext cx="2023020" cy="762228"/>
            <a:chOff x="167182" y="2476377"/>
            <a:chExt cx="2023020" cy="76222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CFA1EA4-567D-7006-A77D-CB452E5C4BA7}"/>
                </a:ext>
              </a:extLst>
            </p:cNvPr>
            <p:cNvSpPr txBox="1"/>
            <p:nvPr/>
          </p:nvSpPr>
          <p:spPr>
            <a:xfrm>
              <a:off x="167182" y="2476377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B13A1E7-B271-79D8-3366-92C90FFA03A1}"/>
                </a:ext>
              </a:extLst>
            </p:cNvPr>
            <p:cNvSpPr txBox="1"/>
            <p:nvPr/>
          </p:nvSpPr>
          <p:spPr>
            <a:xfrm>
              <a:off x="167182" y="2807718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pic>
        <p:nvPicPr>
          <p:cNvPr id="57" name="Graphic 56" descr="Badge with solid fill">
            <a:extLst>
              <a:ext uri="{FF2B5EF4-FFF2-40B4-BE49-F238E27FC236}">
                <a16:creationId xmlns:a16="http://schemas.microsoft.com/office/drawing/2014/main" id="{C62B7F4B-B0D4-3B11-74F4-CF90ECBEC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96817" y="2341234"/>
            <a:ext cx="365760" cy="365760"/>
          </a:xfrm>
          <a:prstGeom prst="rect">
            <a:avLst/>
          </a:prstGeom>
        </p:spPr>
      </p:pic>
      <p:pic>
        <p:nvPicPr>
          <p:cNvPr id="58" name="Graphic 57" descr="Lightbulb with solid fill">
            <a:extLst>
              <a:ext uri="{FF2B5EF4-FFF2-40B4-BE49-F238E27FC236}">
                <a16:creationId xmlns:a16="http://schemas.microsoft.com/office/drawing/2014/main" id="{67763520-3811-7445-9031-F48DBFE3C4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29327" y="2990540"/>
            <a:ext cx="365760" cy="365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66BE94-D459-F1E7-EA3F-4889D66C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Twisted Conversion Process</a:t>
            </a:r>
          </a:p>
        </p:txBody>
      </p:sp>
      <p:pic>
        <p:nvPicPr>
          <p:cNvPr id="74" name="Graphic 73" descr="Badge 5 with solid fill">
            <a:extLst>
              <a:ext uri="{FF2B5EF4-FFF2-40B4-BE49-F238E27FC236}">
                <a16:creationId xmlns:a16="http://schemas.microsoft.com/office/drawing/2014/main" id="{72D9725E-06AF-7E56-BCCA-908ACFBFF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696817" y="4818692"/>
            <a:ext cx="365760" cy="365760"/>
          </a:xfrm>
          <a:prstGeom prst="rect">
            <a:avLst/>
          </a:prstGeom>
        </p:spPr>
      </p:pic>
      <p:pic>
        <p:nvPicPr>
          <p:cNvPr id="75" name="Graphic 74" descr="Rocket with solid fill">
            <a:extLst>
              <a:ext uri="{FF2B5EF4-FFF2-40B4-BE49-F238E27FC236}">
                <a16:creationId xmlns:a16="http://schemas.microsoft.com/office/drawing/2014/main" id="{52B724A5-5AD2-DF56-ECCE-14DDFF07B4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129327" y="5045378"/>
            <a:ext cx="365760" cy="365760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9E9B4865-1628-A031-23AF-0D7C817FC2F5}"/>
              </a:ext>
            </a:extLst>
          </p:cNvPr>
          <p:cNvGrpSpPr/>
          <p:nvPr/>
        </p:nvGrpSpPr>
        <p:grpSpPr>
          <a:xfrm>
            <a:off x="289094" y="4890739"/>
            <a:ext cx="2023020" cy="762228"/>
            <a:chOff x="289094" y="4394642"/>
            <a:chExt cx="2023020" cy="76222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5B3C666-5CF0-1B8F-64CC-C46DB175B2C4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79817CF-505A-E28B-9719-75AC6B87CEE2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44841D2-8DEC-63A2-FACD-D7488B2AD249}"/>
              </a:ext>
            </a:extLst>
          </p:cNvPr>
          <p:cNvGrpSpPr/>
          <p:nvPr/>
        </p:nvGrpSpPr>
        <p:grpSpPr>
          <a:xfrm>
            <a:off x="9879830" y="4879583"/>
            <a:ext cx="2023020" cy="762228"/>
            <a:chOff x="289094" y="4394642"/>
            <a:chExt cx="2023020" cy="7622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DA8175E-0FE5-80D1-EE1F-CCC99A242F71}"/>
                </a:ext>
              </a:extLst>
            </p:cNvPr>
            <p:cNvSpPr txBox="1"/>
            <p:nvPr/>
          </p:nvSpPr>
          <p:spPr>
            <a:xfrm>
              <a:off x="289094" y="4394642"/>
              <a:ext cx="20230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B5D442F-43E0-65A3-1B1D-D132CB4BF1B9}"/>
                </a:ext>
              </a:extLst>
            </p:cNvPr>
            <p:cNvSpPr txBox="1"/>
            <p:nvPr/>
          </p:nvSpPr>
          <p:spPr>
            <a:xfrm>
              <a:off x="289094" y="4725983"/>
              <a:ext cx="202302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353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408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Twisted Conversion Process</vt:lpstr>
      <vt:lpstr>5-Step Twisted Conversion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Twisted Conversion Process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2026-04-13T22:27:28Z</dcterms:modified>
  <cp:category>Charts &amp; Diagrams</cp:category>
</cp:coreProperties>
</file>