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4" r:id="rId4"/>
    <p:sldId id="40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BA4"/>
    <a:srgbClr val="D0BA94"/>
    <a:srgbClr val="000000"/>
    <a:srgbClr val="F595A6"/>
    <a:srgbClr val="CEBA8B"/>
    <a:srgbClr val="941651"/>
    <a:srgbClr val="A26700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8" d="100"/>
          <a:sy n="98" d="100"/>
        </p:scale>
        <p:origin x="125" y="3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EE759-00CE-87D7-5238-5AB421E72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1AB6E6-EDB6-DE4E-EA48-05401462A6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581C22-B327-7C0F-F13A-89CFE3F6D7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4C0544-B8F1-8102-DC38-74ED801873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17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54AA6-C72D-3523-9C18-5745D1DE5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697161-2A62-C3B2-9A83-9AAE2599DC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0322B6-06DF-09CB-C526-6B6C43B7B9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95C5ED-9044-4B5E-94A4-39BD0998AB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917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5F8DB-8E5E-6EBA-B955-D0B575ACB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B2636965-991B-D3F4-6A7B-16353A41F1FC}"/>
              </a:ext>
            </a:extLst>
          </p:cNvPr>
          <p:cNvGrpSpPr/>
          <p:nvPr/>
        </p:nvGrpSpPr>
        <p:grpSpPr>
          <a:xfrm>
            <a:off x="2601208" y="1610421"/>
            <a:ext cx="6989473" cy="3715726"/>
            <a:chOff x="1232425" y="1571137"/>
            <a:chExt cx="9727149" cy="3715726"/>
          </a:xfrm>
        </p:grpSpPr>
        <p:grpSp>
          <p:nvGrpSpPr>
            <p:cNvPr id="48" name="Graphique 4">
              <a:extLst>
                <a:ext uri="{FF2B5EF4-FFF2-40B4-BE49-F238E27FC236}">
                  <a16:creationId xmlns:a16="http://schemas.microsoft.com/office/drawing/2014/main" id="{EC0783CC-5D54-E521-A6E6-0DAA6F4D4203}"/>
                </a:ext>
              </a:extLst>
            </p:cNvPr>
            <p:cNvGrpSpPr/>
            <p:nvPr/>
          </p:nvGrpSpPr>
          <p:grpSpPr>
            <a:xfrm>
              <a:off x="1232577" y="1731194"/>
              <a:ext cx="9726997" cy="3395919"/>
              <a:chOff x="-18667358" y="-2173484"/>
              <a:chExt cx="5680493" cy="1983191"/>
            </a:xfrm>
            <a:solidFill>
              <a:schemeClr val="accent4"/>
            </a:solidFill>
          </p:grpSpPr>
          <p:sp>
            <p:nvSpPr>
              <p:cNvPr id="56" name="Forme libre 11">
                <a:extLst>
                  <a:ext uri="{FF2B5EF4-FFF2-40B4-BE49-F238E27FC236}">
                    <a16:creationId xmlns:a16="http://schemas.microsoft.com/office/drawing/2014/main" id="{57F56884-F15B-803A-029A-F979B1BB8C9C}"/>
                  </a:ext>
                </a:extLst>
              </p:cNvPr>
              <p:cNvSpPr/>
              <p:nvPr/>
            </p:nvSpPr>
            <p:spPr>
              <a:xfrm>
                <a:off x="-18667358" y="-2173484"/>
                <a:ext cx="1166349" cy="433847"/>
              </a:xfrm>
              <a:custGeom>
                <a:avLst/>
                <a:gdLst>
                  <a:gd name="csX0" fmla="*/ 0 w 1166349"/>
                  <a:gd name="csY0" fmla="*/ 433847 h 433847"/>
                  <a:gd name="csX1" fmla="*/ 618748 w 1166349"/>
                  <a:gd name="csY1" fmla="*/ 372728 h 433847"/>
                  <a:gd name="csX2" fmla="*/ 946629 w 1166349"/>
                  <a:gd name="csY2" fmla="*/ 374251 h 433847"/>
                  <a:gd name="csX3" fmla="*/ 952096 w 1166349"/>
                  <a:gd name="csY3" fmla="*/ 374879 h 433847"/>
                  <a:gd name="csX4" fmla="*/ 1166350 w 1166349"/>
                  <a:gd name="csY4" fmla="*/ 424080 h 433847"/>
                  <a:gd name="csX5" fmla="*/ 90 w 1166349"/>
                  <a:gd name="csY5" fmla="*/ 0 h 433847"/>
                  <a:gd name="csX6" fmla="*/ 90 w 1166349"/>
                  <a:gd name="csY6" fmla="*/ 433847 h 4338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166349" h="433847">
                    <a:moveTo>
                      <a:pt x="0" y="433847"/>
                    </a:moveTo>
                    <a:cubicBezTo>
                      <a:pt x="168017" y="401137"/>
                      <a:pt x="383794" y="371921"/>
                      <a:pt x="618748" y="372728"/>
                    </a:cubicBezTo>
                    <a:cubicBezTo>
                      <a:pt x="727625" y="361526"/>
                      <a:pt x="837575" y="361616"/>
                      <a:pt x="946629" y="374251"/>
                    </a:cubicBezTo>
                    <a:cubicBezTo>
                      <a:pt x="948420" y="374431"/>
                      <a:pt x="950212" y="374700"/>
                      <a:pt x="952096" y="374879"/>
                    </a:cubicBezTo>
                    <a:cubicBezTo>
                      <a:pt x="998782" y="380345"/>
                      <a:pt x="1076651" y="399166"/>
                      <a:pt x="1166350" y="424080"/>
                    </a:cubicBezTo>
                    <a:lnTo>
                      <a:pt x="90" y="0"/>
                    </a:lnTo>
                    <a:lnTo>
                      <a:pt x="90" y="433847"/>
                    </a:ln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" name="Forme libre 12">
                <a:extLst>
                  <a:ext uri="{FF2B5EF4-FFF2-40B4-BE49-F238E27FC236}">
                    <a16:creationId xmlns:a16="http://schemas.microsoft.com/office/drawing/2014/main" id="{BF5C1D97-D62E-F57F-B9C1-F06E8CA4FCDB}"/>
                  </a:ext>
                </a:extLst>
              </p:cNvPr>
              <p:cNvSpPr/>
              <p:nvPr/>
            </p:nvSpPr>
            <p:spPr>
              <a:xfrm>
                <a:off x="-14088158" y="-624140"/>
                <a:ext cx="1101293" cy="433847"/>
              </a:xfrm>
              <a:custGeom>
                <a:avLst/>
                <a:gdLst>
                  <a:gd name="csX0" fmla="*/ 586580 w 1101293"/>
                  <a:gd name="csY0" fmla="*/ 59417 h 433847"/>
                  <a:gd name="csX1" fmla="*/ 169809 w 1101293"/>
                  <a:gd name="csY1" fmla="*/ 69722 h 433847"/>
                  <a:gd name="csX2" fmla="*/ 164431 w 1101293"/>
                  <a:gd name="csY2" fmla="*/ 69096 h 433847"/>
                  <a:gd name="csX3" fmla="*/ 0 w 1101293"/>
                  <a:gd name="csY3" fmla="*/ 33428 h 433847"/>
                  <a:gd name="csX4" fmla="*/ 1101294 w 1101293"/>
                  <a:gd name="csY4" fmla="*/ 433847 h 433847"/>
                  <a:gd name="csX5" fmla="*/ 1101294 w 1101293"/>
                  <a:gd name="csY5" fmla="*/ 0 h 433847"/>
                  <a:gd name="csX6" fmla="*/ 586580 w 1101293"/>
                  <a:gd name="csY6" fmla="*/ 59417 h 4338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101293" h="433847">
                    <a:moveTo>
                      <a:pt x="586580" y="59417"/>
                    </a:moveTo>
                    <a:cubicBezTo>
                      <a:pt x="448850" y="81732"/>
                      <a:pt x="308613" y="85764"/>
                      <a:pt x="169809" y="69722"/>
                    </a:cubicBezTo>
                    <a:cubicBezTo>
                      <a:pt x="168017" y="69543"/>
                      <a:pt x="166223" y="69276"/>
                      <a:pt x="164431" y="69096"/>
                    </a:cubicBezTo>
                    <a:cubicBezTo>
                      <a:pt x="126616" y="64705"/>
                      <a:pt x="68371" y="51442"/>
                      <a:pt x="0" y="33428"/>
                    </a:cubicBezTo>
                    <a:lnTo>
                      <a:pt x="1101294" y="433847"/>
                    </a:lnTo>
                    <a:lnTo>
                      <a:pt x="1101294" y="0"/>
                    </a:lnTo>
                    <a:cubicBezTo>
                      <a:pt x="958458" y="27781"/>
                      <a:pt x="780942" y="52964"/>
                      <a:pt x="586580" y="59417"/>
                    </a:cubicBez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9" name="Graphique 4">
              <a:extLst>
                <a:ext uri="{FF2B5EF4-FFF2-40B4-BE49-F238E27FC236}">
                  <a16:creationId xmlns:a16="http://schemas.microsoft.com/office/drawing/2014/main" id="{87380516-BEDB-2B2F-5413-3640F0041518}"/>
                </a:ext>
              </a:extLst>
            </p:cNvPr>
            <p:cNvGrpSpPr/>
            <p:nvPr/>
          </p:nvGrpSpPr>
          <p:grpSpPr>
            <a:xfrm>
              <a:off x="1232425" y="2355531"/>
              <a:ext cx="9726842" cy="2164583"/>
              <a:chOff x="-18667447" y="-1808876"/>
              <a:chExt cx="5680403" cy="1264100"/>
            </a:xfrm>
            <a:solidFill>
              <a:schemeClr val="accent2"/>
            </a:solidFill>
          </p:grpSpPr>
          <p:sp>
            <p:nvSpPr>
              <p:cNvPr id="54" name="Forme libre 9">
                <a:extLst>
                  <a:ext uri="{FF2B5EF4-FFF2-40B4-BE49-F238E27FC236}">
                    <a16:creationId xmlns:a16="http://schemas.microsoft.com/office/drawing/2014/main" id="{18AB2BB3-F0A4-69BD-8CD4-FF3CD84CB4D0}"/>
                  </a:ext>
                </a:extLst>
              </p:cNvPr>
              <p:cNvSpPr/>
              <p:nvPr/>
            </p:nvSpPr>
            <p:spPr>
              <a:xfrm>
                <a:off x="-18667447" y="-1808876"/>
                <a:ext cx="1511165" cy="580968"/>
              </a:xfrm>
              <a:custGeom>
                <a:avLst/>
                <a:gdLst>
                  <a:gd name="csX0" fmla="*/ 952185 w 1511165"/>
                  <a:gd name="csY0" fmla="*/ 10272 h 580968"/>
                  <a:gd name="csX1" fmla="*/ 946718 w 1511165"/>
                  <a:gd name="csY1" fmla="*/ 9644 h 580968"/>
                  <a:gd name="csX2" fmla="*/ 618838 w 1511165"/>
                  <a:gd name="csY2" fmla="*/ 8121 h 580968"/>
                  <a:gd name="csX3" fmla="*/ 346338 w 1511165"/>
                  <a:gd name="csY3" fmla="*/ 60637 h 580968"/>
                  <a:gd name="csX4" fmla="*/ 0 w 1511165"/>
                  <a:gd name="csY4" fmla="*/ 160474 h 580968"/>
                  <a:gd name="csX5" fmla="*/ 0 w 1511165"/>
                  <a:gd name="csY5" fmla="*/ 580968 h 580968"/>
                  <a:gd name="csX6" fmla="*/ 764991 w 1511165"/>
                  <a:gd name="csY6" fmla="*/ 237815 h 580968"/>
                  <a:gd name="csX7" fmla="*/ 1347629 w 1511165"/>
                  <a:gd name="csY7" fmla="*/ 145596 h 580968"/>
                  <a:gd name="csX8" fmla="*/ 1464390 w 1511165"/>
                  <a:gd name="csY8" fmla="*/ 154827 h 580968"/>
                  <a:gd name="csX9" fmla="*/ 1511165 w 1511165"/>
                  <a:gd name="csY9" fmla="*/ 164058 h 580968"/>
                  <a:gd name="csX10" fmla="*/ 1166171 w 1511165"/>
                  <a:gd name="csY10" fmla="*/ 59383 h 580968"/>
                  <a:gd name="csX11" fmla="*/ 951916 w 1511165"/>
                  <a:gd name="csY11" fmla="*/ 10182 h 5809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1511165" h="580968">
                    <a:moveTo>
                      <a:pt x="952185" y="10272"/>
                    </a:moveTo>
                    <a:cubicBezTo>
                      <a:pt x="950391" y="10092"/>
                      <a:pt x="948600" y="9823"/>
                      <a:pt x="946718" y="9644"/>
                    </a:cubicBezTo>
                    <a:cubicBezTo>
                      <a:pt x="837665" y="-2902"/>
                      <a:pt x="727714" y="-2992"/>
                      <a:pt x="618838" y="8121"/>
                    </a:cubicBezTo>
                    <a:cubicBezTo>
                      <a:pt x="526899" y="17529"/>
                      <a:pt x="435678" y="34827"/>
                      <a:pt x="346338" y="60637"/>
                    </a:cubicBezTo>
                    <a:cubicBezTo>
                      <a:pt x="238717" y="91734"/>
                      <a:pt x="113713" y="127762"/>
                      <a:pt x="0" y="160474"/>
                    </a:cubicBezTo>
                    <a:lnTo>
                      <a:pt x="0" y="580968"/>
                    </a:lnTo>
                    <a:lnTo>
                      <a:pt x="764991" y="237815"/>
                    </a:lnTo>
                    <a:cubicBezTo>
                      <a:pt x="961503" y="151153"/>
                      <a:pt x="1109537" y="111273"/>
                      <a:pt x="1347629" y="145596"/>
                    </a:cubicBezTo>
                    <a:cubicBezTo>
                      <a:pt x="1384280" y="145955"/>
                      <a:pt x="1423169" y="148464"/>
                      <a:pt x="1464390" y="154827"/>
                    </a:cubicBezTo>
                    <a:cubicBezTo>
                      <a:pt x="1478010" y="156888"/>
                      <a:pt x="1493961" y="160205"/>
                      <a:pt x="1511165" y="164058"/>
                    </a:cubicBezTo>
                    <a:cubicBezTo>
                      <a:pt x="1401484" y="128838"/>
                      <a:pt x="1275134" y="89673"/>
                      <a:pt x="1166171" y="59383"/>
                    </a:cubicBezTo>
                    <a:cubicBezTo>
                      <a:pt x="1076472" y="34468"/>
                      <a:pt x="998692" y="15648"/>
                      <a:pt x="951916" y="10182"/>
                    </a:cubicBez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5" name="Forme libre 10">
                <a:extLst>
                  <a:ext uri="{FF2B5EF4-FFF2-40B4-BE49-F238E27FC236}">
                    <a16:creationId xmlns:a16="http://schemas.microsoft.com/office/drawing/2014/main" id="{D4F267C7-F2AB-2070-D455-B39E6DCE6623}"/>
                  </a:ext>
                </a:extLst>
              </p:cNvPr>
              <p:cNvSpPr/>
              <p:nvPr/>
            </p:nvSpPr>
            <p:spPr>
              <a:xfrm>
                <a:off x="-14575722" y="-1119111"/>
                <a:ext cx="1588678" cy="574335"/>
              </a:xfrm>
              <a:custGeom>
                <a:avLst/>
                <a:gdLst>
                  <a:gd name="csX0" fmla="*/ 838921 w 1588678"/>
                  <a:gd name="csY0" fmla="*/ 336432 h 574335"/>
                  <a:gd name="csX1" fmla="*/ 179936 w 1588678"/>
                  <a:gd name="csY1" fmla="*/ 415746 h 574335"/>
                  <a:gd name="csX2" fmla="*/ 124289 w 1588678"/>
                  <a:gd name="csY2" fmla="*/ 409294 h 574335"/>
                  <a:gd name="csX3" fmla="*/ 0 w 1588678"/>
                  <a:gd name="csY3" fmla="*/ 380078 h 574335"/>
                  <a:gd name="csX4" fmla="*/ 487474 w 1588678"/>
                  <a:gd name="csY4" fmla="*/ 528309 h 574335"/>
                  <a:gd name="csX5" fmla="*/ 651906 w 1588678"/>
                  <a:gd name="csY5" fmla="*/ 563977 h 574335"/>
                  <a:gd name="csX6" fmla="*/ 657283 w 1588678"/>
                  <a:gd name="csY6" fmla="*/ 564603 h 574335"/>
                  <a:gd name="csX7" fmla="*/ 1074055 w 1588678"/>
                  <a:gd name="csY7" fmla="*/ 554298 h 574335"/>
                  <a:gd name="csX8" fmla="*/ 1257574 w 1588678"/>
                  <a:gd name="csY8" fmla="*/ 513520 h 574335"/>
                  <a:gd name="csX9" fmla="*/ 1588678 w 1588678"/>
                  <a:gd name="csY9" fmla="*/ 418076 h 574335"/>
                  <a:gd name="csX10" fmla="*/ 1588678 w 1588678"/>
                  <a:gd name="csY10" fmla="*/ 0 h 574335"/>
                  <a:gd name="csX11" fmla="*/ 838831 w 1588678"/>
                  <a:gd name="csY11" fmla="*/ 336342 h 57433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1588678" h="574335">
                    <a:moveTo>
                      <a:pt x="838921" y="336432"/>
                    </a:moveTo>
                    <a:cubicBezTo>
                      <a:pt x="622155" y="431968"/>
                      <a:pt x="464624" y="470682"/>
                      <a:pt x="179936" y="415746"/>
                    </a:cubicBezTo>
                    <a:cubicBezTo>
                      <a:pt x="161834" y="414223"/>
                      <a:pt x="143374" y="412250"/>
                      <a:pt x="124289" y="409294"/>
                    </a:cubicBezTo>
                    <a:cubicBezTo>
                      <a:pt x="92298" y="404364"/>
                      <a:pt x="49823" y="394149"/>
                      <a:pt x="0" y="380078"/>
                    </a:cubicBezTo>
                    <a:cubicBezTo>
                      <a:pt x="140596" y="426141"/>
                      <a:pt x="338184" y="488875"/>
                      <a:pt x="487474" y="528309"/>
                    </a:cubicBezTo>
                    <a:cubicBezTo>
                      <a:pt x="555755" y="546323"/>
                      <a:pt x="614091" y="559586"/>
                      <a:pt x="651906" y="563977"/>
                    </a:cubicBezTo>
                    <a:cubicBezTo>
                      <a:pt x="653697" y="564157"/>
                      <a:pt x="655491" y="564426"/>
                      <a:pt x="657283" y="564603"/>
                    </a:cubicBezTo>
                    <a:cubicBezTo>
                      <a:pt x="796177" y="580645"/>
                      <a:pt x="936414" y="576613"/>
                      <a:pt x="1074055" y="554298"/>
                    </a:cubicBezTo>
                    <a:cubicBezTo>
                      <a:pt x="1135884" y="544262"/>
                      <a:pt x="1197177" y="530996"/>
                      <a:pt x="1257574" y="513520"/>
                    </a:cubicBezTo>
                    <a:cubicBezTo>
                      <a:pt x="1360534" y="483768"/>
                      <a:pt x="1479176" y="449623"/>
                      <a:pt x="1588678" y="418076"/>
                    </a:cubicBezTo>
                    <a:lnTo>
                      <a:pt x="1588678" y="0"/>
                    </a:lnTo>
                    <a:lnTo>
                      <a:pt x="838831" y="336342"/>
                    </a:ln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50" name="Graphique 4">
              <a:extLst>
                <a:ext uri="{FF2B5EF4-FFF2-40B4-BE49-F238E27FC236}">
                  <a16:creationId xmlns:a16="http://schemas.microsoft.com/office/drawing/2014/main" id="{6F5425F5-65D8-1321-5964-E271D7AE9ACD}"/>
                </a:ext>
              </a:extLst>
            </p:cNvPr>
            <p:cNvGrpSpPr/>
            <p:nvPr/>
          </p:nvGrpSpPr>
          <p:grpSpPr>
            <a:xfrm>
              <a:off x="1232577" y="2604945"/>
              <a:ext cx="9726997" cy="1648865"/>
              <a:chOff x="-18667358" y="-1663220"/>
              <a:chExt cx="5680493" cy="962925"/>
            </a:xfrm>
            <a:solidFill>
              <a:schemeClr val="accent5"/>
            </a:solidFill>
          </p:grpSpPr>
          <p:sp>
            <p:nvSpPr>
              <p:cNvPr id="52" name="Forme libre 7">
                <a:extLst>
                  <a:ext uri="{FF2B5EF4-FFF2-40B4-BE49-F238E27FC236}">
                    <a16:creationId xmlns:a16="http://schemas.microsoft.com/office/drawing/2014/main" id="{3B89ECA7-39C9-89F2-B398-51D798DB18C9}"/>
                  </a:ext>
                </a:extLst>
              </p:cNvPr>
              <p:cNvSpPr/>
              <p:nvPr/>
            </p:nvSpPr>
            <p:spPr>
              <a:xfrm>
                <a:off x="-18667358" y="-1663220"/>
                <a:ext cx="2417918" cy="950804"/>
              </a:xfrm>
              <a:custGeom>
                <a:avLst/>
                <a:gdLst>
                  <a:gd name="csX0" fmla="*/ 1464479 w 2417918"/>
                  <a:gd name="csY0" fmla="*/ 9261 h 950804"/>
                  <a:gd name="csX1" fmla="*/ 1347719 w 2417918"/>
                  <a:gd name="csY1" fmla="*/ 30 h 950804"/>
                  <a:gd name="csX2" fmla="*/ 1036327 w 2417918"/>
                  <a:gd name="csY2" fmla="*/ 63301 h 950804"/>
                  <a:gd name="csX3" fmla="*/ 0 w 2417918"/>
                  <a:gd name="csY3" fmla="*/ 509069 h 950804"/>
                  <a:gd name="csX4" fmla="*/ 0 w 2417918"/>
                  <a:gd name="csY4" fmla="*/ 950804 h 950804"/>
                  <a:gd name="csX5" fmla="*/ 1210975 w 2417918"/>
                  <a:gd name="csY5" fmla="*/ 360838 h 950804"/>
                  <a:gd name="csX6" fmla="*/ 2048102 w 2417918"/>
                  <a:gd name="csY6" fmla="*/ 239762 h 950804"/>
                  <a:gd name="csX7" fmla="*/ 2069968 w 2417918"/>
                  <a:gd name="csY7" fmla="*/ 242361 h 950804"/>
                  <a:gd name="csX8" fmla="*/ 2417918 w 2417918"/>
                  <a:gd name="csY8" fmla="*/ 334042 h 950804"/>
                  <a:gd name="csX9" fmla="*/ 1511255 w 2417918"/>
                  <a:gd name="csY9" fmla="*/ 18492 h 950804"/>
                  <a:gd name="csX10" fmla="*/ 1464479 w 2417918"/>
                  <a:gd name="csY10" fmla="*/ 9261 h 9508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2417918" h="950804">
                    <a:moveTo>
                      <a:pt x="1464479" y="9261"/>
                    </a:moveTo>
                    <a:cubicBezTo>
                      <a:pt x="1423258" y="2898"/>
                      <a:pt x="1384369" y="299"/>
                      <a:pt x="1347719" y="30"/>
                    </a:cubicBezTo>
                    <a:cubicBezTo>
                      <a:pt x="1159271" y="-1583"/>
                      <a:pt x="1036327" y="63301"/>
                      <a:pt x="1036327" y="63301"/>
                    </a:cubicBezTo>
                    <a:cubicBezTo>
                      <a:pt x="973422" y="84094"/>
                      <a:pt x="368112" y="347933"/>
                      <a:pt x="0" y="509069"/>
                    </a:cubicBezTo>
                    <a:lnTo>
                      <a:pt x="0" y="950804"/>
                    </a:lnTo>
                    <a:lnTo>
                      <a:pt x="1210975" y="360838"/>
                    </a:lnTo>
                    <a:cubicBezTo>
                      <a:pt x="1489750" y="227485"/>
                      <a:pt x="1698447" y="169858"/>
                      <a:pt x="2048102" y="239762"/>
                    </a:cubicBezTo>
                    <a:cubicBezTo>
                      <a:pt x="2055450" y="240659"/>
                      <a:pt x="2062530" y="241287"/>
                      <a:pt x="2069968" y="242361"/>
                    </a:cubicBezTo>
                    <a:cubicBezTo>
                      <a:pt x="2147569" y="253743"/>
                      <a:pt x="2272483" y="288158"/>
                      <a:pt x="2417918" y="334042"/>
                    </a:cubicBezTo>
                    <a:cubicBezTo>
                      <a:pt x="2156081" y="231607"/>
                      <a:pt x="1716279" y="65004"/>
                      <a:pt x="1511255" y="18492"/>
                    </a:cubicBezTo>
                    <a:cubicBezTo>
                      <a:pt x="1494051" y="14549"/>
                      <a:pt x="1478100" y="11322"/>
                      <a:pt x="1464479" y="9261"/>
                    </a:cubicBez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3" name="Forme libre 8">
                <a:extLst>
                  <a:ext uri="{FF2B5EF4-FFF2-40B4-BE49-F238E27FC236}">
                    <a16:creationId xmlns:a16="http://schemas.microsoft.com/office/drawing/2014/main" id="{C442B40B-61CC-11B2-B707-652B982432FD}"/>
                  </a:ext>
                </a:extLst>
              </p:cNvPr>
              <p:cNvSpPr/>
              <p:nvPr/>
            </p:nvSpPr>
            <p:spPr>
              <a:xfrm>
                <a:off x="-15404785" y="-1651091"/>
                <a:ext cx="2417920" cy="950796"/>
              </a:xfrm>
              <a:custGeom>
                <a:avLst/>
                <a:gdLst>
                  <a:gd name="csX0" fmla="*/ 1206943 w 2417920"/>
                  <a:gd name="csY0" fmla="*/ 589787 h 950796"/>
                  <a:gd name="csX1" fmla="*/ 369817 w 2417920"/>
                  <a:gd name="csY1" fmla="*/ 710863 h 950796"/>
                  <a:gd name="csX2" fmla="*/ 347952 w 2417920"/>
                  <a:gd name="csY2" fmla="*/ 708264 h 950796"/>
                  <a:gd name="csX3" fmla="*/ 0 w 2417920"/>
                  <a:gd name="csY3" fmla="*/ 616583 h 950796"/>
                  <a:gd name="csX4" fmla="*/ 829152 w 2417920"/>
                  <a:gd name="csY4" fmla="*/ 912238 h 950796"/>
                  <a:gd name="csX5" fmla="*/ 953441 w 2417920"/>
                  <a:gd name="csY5" fmla="*/ 941454 h 950796"/>
                  <a:gd name="csX6" fmla="*/ 1009088 w 2417920"/>
                  <a:gd name="csY6" fmla="*/ 947906 h 950796"/>
                  <a:gd name="csX7" fmla="*/ 1381593 w 2417920"/>
                  <a:gd name="csY7" fmla="*/ 887503 h 950796"/>
                  <a:gd name="csX8" fmla="*/ 2417920 w 2417920"/>
                  <a:gd name="csY8" fmla="*/ 441735 h 950796"/>
                  <a:gd name="csX9" fmla="*/ 2417920 w 2417920"/>
                  <a:gd name="csY9" fmla="*/ 0 h 950796"/>
                  <a:gd name="csX10" fmla="*/ 1206943 w 2417920"/>
                  <a:gd name="csY10" fmla="*/ 589966 h 95079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2417920" h="950796">
                    <a:moveTo>
                      <a:pt x="1206943" y="589787"/>
                    </a:moveTo>
                    <a:cubicBezTo>
                      <a:pt x="928171" y="723140"/>
                      <a:pt x="719471" y="780764"/>
                      <a:pt x="369817" y="710863"/>
                    </a:cubicBezTo>
                    <a:cubicBezTo>
                      <a:pt x="362468" y="709966"/>
                      <a:pt x="355391" y="709338"/>
                      <a:pt x="347952" y="708264"/>
                    </a:cubicBezTo>
                    <a:cubicBezTo>
                      <a:pt x="270352" y="696882"/>
                      <a:pt x="145346" y="662467"/>
                      <a:pt x="0" y="616583"/>
                    </a:cubicBezTo>
                    <a:cubicBezTo>
                      <a:pt x="232358" y="707456"/>
                      <a:pt x="604861" y="848876"/>
                      <a:pt x="829152" y="912238"/>
                    </a:cubicBezTo>
                    <a:cubicBezTo>
                      <a:pt x="878886" y="926306"/>
                      <a:pt x="921450" y="936524"/>
                      <a:pt x="953441" y="941454"/>
                    </a:cubicBezTo>
                    <a:cubicBezTo>
                      <a:pt x="972527" y="944410"/>
                      <a:pt x="990987" y="946381"/>
                      <a:pt x="1009088" y="947906"/>
                    </a:cubicBezTo>
                    <a:cubicBezTo>
                      <a:pt x="1231765" y="966725"/>
                      <a:pt x="1381593" y="887503"/>
                      <a:pt x="1381593" y="887503"/>
                    </a:cubicBezTo>
                    <a:cubicBezTo>
                      <a:pt x="1444497" y="866710"/>
                      <a:pt x="2049806" y="602871"/>
                      <a:pt x="2417920" y="441735"/>
                    </a:cubicBezTo>
                    <a:lnTo>
                      <a:pt x="2417920" y="0"/>
                    </a:lnTo>
                    <a:lnTo>
                      <a:pt x="1206943" y="589966"/>
                    </a:ln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1" name="Forme libre 6">
              <a:extLst>
                <a:ext uri="{FF2B5EF4-FFF2-40B4-BE49-F238E27FC236}">
                  <a16:creationId xmlns:a16="http://schemas.microsoft.com/office/drawing/2014/main" id="{83312FE7-DB08-FF5E-AC97-10EACDC96F16}"/>
                </a:ext>
              </a:extLst>
            </p:cNvPr>
            <p:cNvSpPr/>
            <p:nvPr/>
          </p:nvSpPr>
          <p:spPr>
            <a:xfrm>
              <a:off x="1232425" y="1571137"/>
              <a:ext cx="9726997" cy="3715726"/>
            </a:xfrm>
            <a:custGeom>
              <a:avLst/>
              <a:gdLst>
                <a:gd name="csX0" fmla="*/ 3987332 w 5680493"/>
                <a:gd name="csY0" fmla="*/ 918600 h 2169956"/>
                <a:gd name="csX1" fmla="*/ 2902166 w 5680493"/>
                <a:gd name="csY1" fmla="*/ 1068982 h 2169956"/>
                <a:gd name="csX2" fmla="*/ 2617747 w 5680493"/>
                <a:gd name="csY2" fmla="*/ 1003470 h 2169956"/>
                <a:gd name="csX3" fmla="*/ 2417918 w 5680493"/>
                <a:gd name="csY3" fmla="*/ 937688 h 2169956"/>
                <a:gd name="csX4" fmla="*/ 2069968 w 5680493"/>
                <a:gd name="csY4" fmla="*/ 846008 h 2169956"/>
                <a:gd name="csX5" fmla="*/ 2048102 w 5680493"/>
                <a:gd name="csY5" fmla="*/ 843408 h 2169956"/>
                <a:gd name="csX6" fmla="*/ 1509374 w 5680493"/>
                <a:gd name="csY6" fmla="*/ 917344 h 2169956"/>
                <a:gd name="csX7" fmla="*/ 0 w 5680493"/>
                <a:gd name="csY7" fmla="*/ 1631701 h 2169956"/>
                <a:gd name="csX8" fmla="*/ 0 w 5680493"/>
                <a:gd name="csY8" fmla="*/ 2169957 h 2169956"/>
                <a:gd name="csX9" fmla="*/ 1693162 w 5680493"/>
                <a:gd name="csY9" fmla="*/ 1251446 h 2169956"/>
                <a:gd name="csX10" fmla="*/ 2778325 w 5680493"/>
                <a:gd name="csY10" fmla="*/ 1101065 h 2169956"/>
                <a:gd name="csX11" fmla="*/ 3062834 w 5680493"/>
                <a:gd name="csY11" fmla="*/ 1166577 h 2169956"/>
                <a:gd name="csX12" fmla="*/ 3262573 w 5680493"/>
                <a:gd name="csY12" fmla="*/ 1232269 h 2169956"/>
                <a:gd name="csX13" fmla="*/ 3610525 w 5680493"/>
                <a:gd name="csY13" fmla="*/ 1323949 h 2169956"/>
                <a:gd name="csX14" fmla="*/ 3632389 w 5680493"/>
                <a:gd name="csY14" fmla="*/ 1326549 h 2169956"/>
                <a:gd name="csX15" fmla="*/ 4171120 w 5680493"/>
                <a:gd name="csY15" fmla="*/ 1252613 h 2169956"/>
                <a:gd name="csX16" fmla="*/ 5680493 w 5680493"/>
                <a:gd name="csY16" fmla="*/ 538256 h 2169956"/>
                <a:gd name="csX17" fmla="*/ 5680493 w 5680493"/>
                <a:gd name="csY17" fmla="*/ 0 h 2169956"/>
                <a:gd name="csX18" fmla="*/ 3987332 w 5680493"/>
                <a:gd name="csY18" fmla="*/ 918511 h 21699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5680493" h="2169956">
                  <a:moveTo>
                    <a:pt x="3987332" y="918600"/>
                  </a:moveTo>
                  <a:cubicBezTo>
                    <a:pt x="3628626" y="1134492"/>
                    <a:pt x="3343849" y="1173119"/>
                    <a:pt x="2902166" y="1068982"/>
                  </a:cubicBezTo>
                  <a:cubicBezTo>
                    <a:pt x="2805477" y="1050251"/>
                    <a:pt x="2709417" y="1027397"/>
                    <a:pt x="2617747" y="1003470"/>
                  </a:cubicBezTo>
                  <a:cubicBezTo>
                    <a:pt x="2548748" y="980078"/>
                    <a:pt x="2481272" y="957763"/>
                    <a:pt x="2417918" y="937688"/>
                  </a:cubicBezTo>
                  <a:cubicBezTo>
                    <a:pt x="2272483" y="891804"/>
                    <a:pt x="2147569" y="857300"/>
                    <a:pt x="2069968" y="846008"/>
                  </a:cubicBezTo>
                  <a:cubicBezTo>
                    <a:pt x="2062530" y="844933"/>
                    <a:pt x="2055450" y="844305"/>
                    <a:pt x="2048102" y="843408"/>
                  </a:cubicBezTo>
                  <a:cubicBezTo>
                    <a:pt x="1729095" y="803349"/>
                    <a:pt x="1509374" y="917344"/>
                    <a:pt x="1509374" y="917344"/>
                  </a:cubicBezTo>
                  <a:cubicBezTo>
                    <a:pt x="1416807" y="947637"/>
                    <a:pt x="434514" y="1421365"/>
                    <a:pt x="0" y="1631701"/>
                  </a:cubicBezTo>
                  <a:lnTo>
                    <a:pt x="0" y="2169957"/>
                  </a:lnTo>
                  <a:lnTo>
                    <a:pt x="1693162" y="1251446"/>
                  </a:lnTo>
                  <a:cubicBezTo>
                    <a:pt x="2051867" y="1035554"/>
                    <a:pt x="2336645" y="996928"/>
                    <a:pt x="2778325" y="1101065"/>
                  </a:cubicBezTo>
                  <a:cubicBezTo>
                    <a:pt x="2875104" y="1119796"/>
                    <a:pt x="2971074" y="1142739"/>
                    <a:pt x="3062834" y="1166577"/>
                  </a:cubicBezTo>
                  <a:cubicBezTo>
                    <a:pt x="3131835" y="1189969"/>
                    <a:pt x="3199221" y="1212284"/>
                    <a:pt x="3262573" y="1232269"/>
                  </a:cubicBezTo>
                  <a:cubicBezTo>
                    <a:pt x="3408008" y="1278153"/>
                    <a:pt x="3532925" y="1312657"/>
                    <a:pt x="3610525" y="1323949"/>
                  </a:cubicBezTo>
                  <a:cubicBezTo>
                    <a:pt x="3617964" y="1325024"/>
                    <a:pt x="3625041" y="1325562"/>
                    <a:pt x="3632389" y="1326549"/>
                  </a:cubicBezTo>
                  <a:cubicBezTo>
                    <a:pt x="3951398" y="1366608"/>
                    <a:pt x="4171120" y="1252613"/>
                    <a:pt x="4171120" y="1252613"/>
                  </a:cubicBezTo>
                  <a:cubicBezTo>
                    <a:pt x="4263684" y="1222320"/>
                    <a:pt x="5245979" y="748592"/>
                    <a:pt x="5680493" y="538256"/>
                  </a:cubicBezTo>
                  <a:lnTo>
                    <a:pt x="5680493" y="0"/>
                  </a:lnTo>
                  <a:lnTo>
                    <a:pt x="3987332" y="918511"/>
                  </a:ln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F2EB5E-949E-E568-CA6D-C2A52F5DE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Twisted Conversion Process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D9FEE1D-30BA-CEC6-C456-7142823D7D3B}"/>
              </a:ext>
            </a:extLst>
          </p:cNvPr>
          <p:cNvGrpSpPr/>
          <p:nvPr/>
        </p:nvGrpSpPr>
        <p:grpSpPr>
          <a:xfrm>
            <a:off x="289094" y="1517244"/>
            <a:ext cx="2023020" cy="931505"/>
            <a:chOff x="289094" y="1517244"/>
            <a:chExt cx="2023020" cy="93150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DB13D5F-6918-CA6E-CDFD-D9F5413EFA82}"/>
                </a:ext>
              </a:extLst>
            </p:cNvPr>
            <p:cNvSpPr txBox="1"/>
            <p:nvPr/>
          </p:nvSpPr>
          <p:spPr>
            <a:xfrm>
              <a:off x="289094" y="1517244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15DA94D-29A8-6A01-EF93-309D55CF4451}"/>
                </a:ext>
              </a:extLst>
            </p:cNvPr>
            <p:cNvSpPr txBox="1"/>
            <p:nvPr/>
          </p:nvSpPr>
          <p:spPr>
            <a:xfrm>
              <a:off x="289094" y="1848585"/>
              <a:ext cx="202302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84E038D-A9EF-15A5-6AFF-F4A78B205AA9}"/>
              </a:ext>
            </a:extLst>
          </p:cNvPr>
          <p:cNvGrpSpPr/>
          <p:nvPr/>
        </p:nvGrpSpPr>
        <p:grpSpPr>
          <a:xfrm>
            <a:off x="289094" y="3545346"/>
            <a:ext cx="2023020" cy="931505"/>
            <a:chOff x="289094" y="3435510"/>
            <a:chExt cx="2023020" cy="93150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B4EC5CF-A9FA-067E-1FDA-AFF9153A21E9}"/>
                </a:ext>
              </a:extLst>
            </p:cNvPr>
            <p:cNvSpPr txBox="1"/>
            <p:nvPr/>
          </p:nvSpPr>
          <p:spPr>
            <a:xfrm>
              <a:off x="289094" y="3435510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230C5BE-7B5E-D5C6-19CA-E50EB540C4B3}"/>
                </a:ext>
              </a:extLst>
            </p:cNvPr>
            <p:cNvSpPr txBox="1"/>
            <p:nvPr/>
          </p:nvSpPr>
          <p:spPr>
            <a:xfrm>
              <a:off x="289094" y="3766851"/>
              <a:ext cx="202302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D45C5B1-8D9D-465C-31C8-5D99BAD0D9CB}"/>
              </a:ext>
            </a:extLst>
          </p:cNvPr>
          <p:cNvGrpSpPr/>
          <p:nvPr/>
        </p:nvGrpSpPr>
        <p:grpSpPr>
          <a:xfrm>
            <a:off x="289094" y="4559398"/>
            <a:ext cx="2023020" cy="931505"/>
            <a:chOff x="289094" y="4394642"/>
            <a:chExt cx="2023020" cy="93150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180CC15-5C57-71D1-03E3-C765126A3587}"/>
                </a:ext>
              </a:extLst>
            </p:cNvPr>
            <p:cNvSpPr txBox="1"/>
            <p:nvPr/>
          </p:nvSpPr>
          <p:spPr>
            <a:xfrm>
              <a:off x="289094" y="4394642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A8D8712-EDFB-1002-8311-3E55FDD1DCFD}"/>
                </a:ext>
              </a:extLst>
            </p:cNvPr>
            <p:cNvSpPr txBox="1"/>
            <p:nvPr/>
          </p:nvSpPr>
          <p:spPr>
            <a:xfrm>
              <a:off x="289094" y="4725983"/>
              <a:ext cx="202302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25" name="Graphic 24" descr="Badge 1 with solid fill">
            <a:extLst>
              <a:ext uri="{FF2B5EF4-FFF2-40B4-BE49-F238E27FC236}">
                <a16:creationId xmlns:a16="http://schemas.microsoft.com/office/drawing/2014/main" id="{BC7F4ED9-1289-761B-82A8-6E6F1D639F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96817" y="2028219"/>
            <a:ext cx="365760" cy="365760"/>
          </a:xfrm>
          <a:prstGeom prst="rect">
            <a:avLst/>
          </a:prstGeom>
        </p:spPr>
      </p:pic>
      <p:pic>
        <p:nvPicPr>
          <p:cNvPr id="26" name="Graphic 25" descr="Badge 3 with solid fill">
            <a:extLst>
              <a:ext uri="{FF2B5EF4-FFF2-40B4-BE49-F238E27FC236}">
                <a16:creationId xmlns:a16="http://schemas.microsoft.com/office/drawing/2014/main" id="{6A193588-93E0-C479-4E2A-D706444B66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696817" y="3568529"/>
            <a:ext cx="365760" cy="365760"/>
          </a:xfrm>
          <a:prstGeom prst="rect">
            <a:avLst/>
          </a:prstGeom>
        </p:spPr>
      </p:pic>
      <p:pic>
        <p:nvPicPr>
          <p:cNvPr id="27" name="Graphic 26" descr="Badge 4 with solid fill">
            <a:extLst>
              <a:ext uri="{FF2B5EF4-FFF2-40B4-BE49-F238E27FC236}">
                <a16:creationId xmlns:a16="http://schemas.microsoft.com/office/drawing/2014/main" id="{2B75F85B-9B1E-D16D-D12E-ECF202EC0C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696817" y="4565117"/>
            <a:ext cx="365760" cy="365760"/>
          </a:xfrm>
          <a:prstGeom prst="rect">
            <a:avLst/>
          </a:prstGeom>
        </p:spPr>
      </p:pic>
      <p:pic>
        <p:nvPicPr>
          <p:cNvPr id="28" name="Graphic 27" descr="Single gear with solid fill">
            <a:extLst>
              <a:ext uri="{FF2B5EF4-FFF2-40B4-BE49-F238E27FC236}">
                <a16:creationId xmlns:a16="http://schemas.microsoft.com/office/drawing/2014/main" id="{8C93FEC5-92B6-4AD2-D045-2F47FB18D4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129327" y="2068741"/>
            <a:ext cx="365760" cy="365760"/>
          </a:xfrm>
          <a:prstGeom prst="rect">
            <a:avLst/>
          </a:prstGeom>
        </p:spPr>
      </p:pic>
      <p:pic>
        <p:nvPicPr>
          <p:cNvPr id="29" name="Graphic 28" descr="Tools with solid fill">
            <a:extLst>
              <a:ext uri="{FF2B5EF4-FFF2-40B4-BE49-F238E27FC236}">
                <a16:creationId xmlns:a16="http://schemas.microsoft.com/office/drawing/2014/main" id="{9BE82B4A-1C68-346E-6B6C-B4F5ED190A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129327" y="3924052"/>
            <a:ext cx="365760" cy="365760"/>
          </a:xfrm>
          <a:prstGeom prst="rect">
            <a:avLst/>
          </a:prstGeom>
        </p:spPr>
      </p:pic>
      <p:pic>
        <p:nvPicPr>
          <p:cNvPr id="30" name="Graphic 29" descr="Rocket with solid fill">
            <a:extLst>
              <a:ext uri="{FF2B5EF4-FFF2-40B4-BE49-F238E27FC236}">
                <a16:creationId xmlns:a16="http://schemas.microsoft.com/office/drawing/2014/main" id="{0469D30C-8D9E-A7FE-75CE-738543D13F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129327" y="4576573"/>
            <a:ext cx="365760" cy="365760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93A5F964-C867-4D23-4239-53FC0CAB7B7B}"/>
              </a:ext>
            </a:extLst>
          </p:cNvPr>
          <p:cNvGrpSpPr/>
          <p:nvPr/>
        </p:nvGrpSpPr>
        <p:grpSpPr>
          <a:xfrm>
            <a:off x="289094" y="2531295"/>
            <a:ext cx="2023020" cy="931505"/>
            <a:chOff x="167182" y="2476377"/>
            <a:chExt cx="2023020" cy="931505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FB347DD-5C5B-DEB9-6D10-AACF3D3EFA80}"/>
                </a:ext>
              </a:extLst>
            </p:cNvPr>
            <p:cNvSpPr txBox="1"/>
            <p:nvPr/>
          </p:nvSpPr>
          <p:spPr>
            <a:xfrm>
              <a:off x="167182" y="2476377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78F7453-0333-6771-6E3A-A4AC3A7A4C0B}"/>
                </a:ext>
              </a:extLst>
            </p:cNvPr>
            <p:cNvSpPr txBox="1"/>
            <p:nvPr/>
          </p:nvSpPr>
          <p:spPr>
            <a:xfrm>
              <a:off x="167182" y="2807718"/>
              <a:ext cx="202302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8AC31CE-91F4-4B17-0AC6-6E39BE8238DE}"/>
              </a:ext>
            </a:extLst>
          </p:cNvPr>
          <p:cNvGrpSpPr/>
          <p:nvPr/>
        </p:nvGrpSpPr>
        <p:grpSpPr>
          <a:xfrm>
            <a:off x="9879830" y="1517244"/>
            <a:ext cx="2023020" cy="931505"/>
            <a:chOff x="289094" y="1517244"/>
            <a:chExt cx="2023020" cy="931505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0BAC28A-CAD7-73C8-0B12-02E231E396C0}"/>
                </a:ext>
              </a:extLst>
            </p:cNvPr>
            <p:cNvSpPr txBox="1"/>
            <p:nvPr/>
          </p:nvSpPr>
          <p:spPr>
            <a:xfrm>
              <a:off x="289094" y="1517244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893DC83-6FDA-9CE4-5FCF-071717517E42}"/>
                </a:ext>
              </a:extLst>
            </p:cNvPr>
            <p:cNvSpPr txBox="1"/>
            <p:nvPr/>
          </p:nvSpPr>
          <p:spPr>
            <a:xfrm>
              <a:off x="289094" y="1848585"/>
              <a:ext cx="202302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E38D726-ED82-6498-4A80-FE6339071557}"/>
              </a:ext>
            </a:extLst>
          </p:cNvPr>
          <p:cNvGrpSpPr/>
          <p:nvPr/>
        </p:nvGrpSpPr>
        <p:grpSpPr>
          <a:xfrm>
            <a:off x="9879830" y="3545346"/>
            <a:ext cx="2023020" cy="931505"/>
            <a:chOff x="289094" y="3435510"/>
            <a:chExt cx="2023020" cy="93150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2EC5DAF-B6FE-DA29-6E2E-0FAA1C9642A2}"/>
                </a:ext>
              </a:extLst>
            </p:cNvPr>
            <p:cNvSpPr txBox="1"/>
            <p:nvPr/>
          </p:nvSpPr>
          <p:spPr>
            <a:xfrm>
              <a:off x="289094" y="3435510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9520822-7666-42BF-087E-248FA3F0E774}"/>
                </a:ext>
              </a:extLst>
            </p:cNvPr>
            <p:cNvSpPr txBox="1"/>
            <p:nvPr/>
          </p:nvSpPr>
          <p:spPr>
            <a:xfrm>
              <a:off x="289094" y="3766851"/>
              <a:ext cx="202302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B36E2BED-B027-5CBD-2F04-8A278C2B599C}"/>
              </a:ext>
            </a:extLst>
          </p:cNvPr>
          <p:cNvGrpSpPr/>
          <p:nvPr/>
        </p:nvGrpSpPr>
        <p:grpSpPr>
          <a:xfrm>
            <a:off x="9879830" y="4559398"/>
            <a:ext cx="2023020" cy="931505"/>
            <a:chOff x="289094" y="4394642"/>
            <a:chExt cx="2023020" cy="931505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8E85FB2-FB45-81E6-F195-57C50ADDEBBD}"/>
                </a:ext>
              </a:extLst>
            </p:cNvPr>
            <p:cNvSpPr txBox="1"/>
            <p:nvPr/>
          </p:nvSpPr>
          <p:spPr>
            <a:xfrm>
              <a:off x="289094" y="4394642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82631E6-FA92-BD01-0EC2-2B107A86E7D1}"/>
                </a:ext>
              </a:extLst>
            </p:cNvPr>
            <p:cNvSpPr txBox="1"/>
            <p:nvPr/>
          </p:nvSpPr>
          <p:spPr>
            <a:xfrm>
              <a:off x="289094" y="4725983"/>
              <a:ext cx="202302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EB8E46EF-3508-3803-1EC6-688DA0C913C2}"/>
              </a:ext>
            </a:extLst>
          </p:cNvPr>
          <p:cNvGrpSpPr/>
          <p:nvPr/>
        </p:nvGrpSpPr>
        <p:grpSpPr>
          <a:xfrm>
            <a:off x="9879830" y="2531295"/>
            <a:ext cx="2023020" cy="931505"/>
            <a:chOff x="167182" y="2476377"/>
            <a:chExt cx="2023020" cy="931505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A914C8F-7392-C554-50BE-FF11509C47E4}"/>
                </a:ext>
              </a:extLst>
            </p:cNvPr>
            <p:cNvSpPr txBox="1"/>
            <p:nvPr/>
          </p:nvSpPr>
          <p:spPr>
            <a:xfrm>
              <a:off x="167182" y="2476377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F872A64-4D8A-232F-A24C-AB4358904417}"/>
                </a:ext>
              </a:extLst>
            </p:cNvPr>
            <p:cNvSpPr txBox="1"/>
            <p:nvPr/>
          </p:nvSpPr>
          <p:spPr>
            <a:xfrm>
              <a:off x="167182" y="2807718"/>
              <a:ext cx="202302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89" name="Graphic 88" descr="Badge with solid fill">
            <a:extLst>
              <a:ext uri="{FF2B5EF4-FFF2-40B4-BE49-F238E27FC236}">
                <a16:creationId xmlns:a16="http://schemas.microsoft.com/office/drawing/2014/main" id="{D8694900-2386-2480-53BC-65D3547166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2696817" y="2738588"/>
            <a:ext cx="365760" cy="365760"/>
          </a:xfrm>
          <a:prstGeom prst="rect">
            <a:avLst/>
          </a:prstGeom>
        </p:spPr>
      </p:pic>
      <p:pic>
        <p:nvPicPr>
          <p:cNvPr id="90" name="Graphic 89" descr="Lightbulb with solid fill">
            <a:extLst>
              <a:ext uri="{FF2B5EF4-FFF2-40B4-BE49-F238E27FC236}">
                <a16:creationId xmlns:a16="http://schemas.microsoft.com/office/drawing/2014/main" id="{2F1BFDAD-A33D-537F-5848-91E22E6026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129327" y="3069618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567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DC8D5-4EF4-13DA-4663-A84BA6AAE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E6FA2F41-E7A9-31D7-951B-DD54BE810190}"/>
              </a:ext>
            </a:extLst>
          </p:cNvPr>
          <p:cNvGrpSpPr/>
          <p:nvPr/>
        </p:nvGrpSpPr>
        <p:grpSpPr>
          <a:xfrm>
            <a:off x="2601208" y="1610421"/>
            <a:ext cx="6989473" cy="3715726"/>
            <a:chOff x="1232425" y="1571137"/>
            <a:chExt cx="9727149" cy="3715726"/>
          </a:xfrm>
        </p:grpSpPr>
        <p:grpSp>
          <p:nvGrpSpPr>
            <p:cNvPr id="48" name="Graphique 4">
              <a:extLst>
                <a:ext uri="{FF2B5EF4-FFF2-40B4-BE49-F238E27FC236}">
                  <a16:creationId xmlns:a16="http://schemas.microsoft.com/office/drawing/2014/main" id="{5A098132-E78E-A10E-1E3F-DF3D0484F386}"/>
                </a:ext>
              </a:extLst>
            </p:cNvPr>
            <p:cNvGrpSpPr/>
            <p:nvPr/>
          </p:nvGrpSpPr>
          <p:grpSpPr>
            <a:xfrm>
              <a:off x="1232577" y="1731194"/>
              <a:ext cx="9726997" cy="3395919"/>
              <a:chOff x="-18667358" y="-2173484"/>
              <a:chExt cx="5680493" cy="1983191"/>
            </a:xfrm>
            <a:solidFill>
              <a:schemeClr val="accent4"/>
            </a:solidFill>
          </p:grpSpPr>
          <p:sp>
            <p:nvSpPr>
              <p:cNvPr id="56" name="Forme libre 11">
                <a:extLst>
                  <a:ext uri="{FF2B5EF4-FFF2-40B4-BE49-F238E27FC236}">
                    <a16:creationId xmlns:a16="http://schemas.microsoft.com/office/drawing/2014/main" id="{94FBB722-8A44-78F8-FF4D-BDDE3C23F0B7}"/>
                  </a:ext>
                </a:extLst>
              </p:cNvPr>
              <p:cNvSpPr/>
              <p:nvPr/>
            </p:nvSpPr>
            <p:spPr>
              <a:xfrm>
                <a:off x="-18667358" y="-2173484"/>
                <a:ext cx="1166349" cy="433847"/>
              </a:xfrm>
              <a:custGeom>
                <a:avLst/>
                <a:gdLst>
                  <a:gd name="csX0" fmla="*/ 0 w 1166349"/>
                  <a:gd name="csY0" fmla="*/ 433847 h 433847"/>
                  <a:gd name="csX1" fmla="*/ 618748 w 1166349"/>
                  <a:gd name="csY1" fmla="*/ 372728 h 433847"/>
                  <a:gd name="csX2" fmla="*/ 946629 w 1166349"/>
                  <a:gd name="csY2" fmla="*/ 374251 h 433847"/>
                  <a:gd name="csX3" fmla="*/ 952096 w 1166349"/>
                  <a:gd name="csY3" fmla="*/ 374879 h 433847"/>
                  <a:gd name="csX4" fmla="*/ 1166350 w 1166349"/>
                  <a:gd name="csY4" fmla="*/ 424080 h 433847"/>
                  <a:gd name="csX5" fmla="*/ 90 w 1166349"/>
                  <a:gd name="csY5" fmla="*/ 0 h 433847"/>
                  <a:gd name="csX6" fmla="*/ 90 w 1166349"/>
                  <a:gd name="csY6" fmla="*/ 433847 h 4338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166349" h="433847">
                    <a:moveTo>
                      <a:pt x="0" y="433847"/>
                    </a:moveTo>
                    <a:cubicBezTo>
                      <a:pt x="168017" y="401137"/>
                      <a:pt x="383794" y="371921"/>
                      <a:pt x="618748" y="372728"/>
                    </a:cubicBezTo>
                    <a:cubicBezTo>
                      <a:pt x="727625" y="361526"/>
                      <a:pt x="837575" y="361616"/>
                      <a:pt x="946629" y="374251"/>
                    </a:cubicBezTo>
                    <a:cubicBezTo>
                      <a:pt x="948420" y="374431"/>
                      <a:pt x="950212" y="374700"/>
                      <a:pt x="952096" y="374879"/>
                    </a:cubicBezTo>
                    <a:cubicBezTo>
                      <a:pt x="998782" y="380345"/>
                      <a:pt x="1076651" y="399166"/>
                      <a:pt x="1166350" y="424080"/>
                    </a:cubicBezTo>
                    <a:lnTo>
                      <a:pt x="90" y="0"/>
                    </a:lnTo>
                    <a:lnTo>
                      <a:pt x="90" y="433847"/>
                    </a:ln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" name="Forme libre 12">
                <a:extLst>
                  <a:ext uri="{FF2B5EF4-FFF2-40B4-BE49-F238E27FC236}">
                    <a16:creationId xmlns:a16="http://schemas.microsoft.com/office/drawing/2014/main" id="{D55DF9E3-4270-FA9E-C0A3-4ABF311B0FE3}"/>
                  </a:ext>
                </a:extLst>
              </p:cNvPr>
              <p:cNvSpPr/>
              <p:nvPr/>
            </p:nvSpPr>
            <p:spPr>
              <a:xfrm>
                <a:off x="-14088158" y="-624140"/>
                <a:ext cx="1101293" cy="433847"/>
              </a:xfrm>
              <a:custGeom>
                <a:avLst/>
                <a:gdLst>
                  <a:gd name="csX0" fmla="*/ 586580 w 1101293"/>
                  <a:gd name="csY0" fmla="*/ 59417 h 433847"/>
                  <a:gd name="csX1" fmla="*/ 169809 w 1101293"/>
                  <a:gd name="csY1" fmla="*/ 69722 h 433847"/>
                  <a:gd name="csX2" fmla="*/ 164431 w 1101293"/>
                  <a:gd name="csY2" fmla="*/ 69096 h 433847"/>
                  <a:gd name="csX3" fmla="*/ 0 w 1101293"/>
                  <a:gd name="csY3" fmla="*/ 33428 h 433847"/>
                  <a:gd name="csX4" fmla="*/ 1101294 w 1101293"/>
                  <a:gd name="csY4" fmla="*/ 433847 h 433847"/>
                  <a:gd name="csX5" fmla="*/ 1101294 w 1101293"/>
                  <a:gd name="csY5" fmla="*/ 0 h 433847"/>
                  <a:gd name="csX6" fmla="*/ 586580 w 1101293"/>
                  <a:gd name="csY6" fmla="*/ 59417 h 4338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101293" h="433847">
                    <a:moveTo>
                      <a:pt x="586580" y="59417"/>
                    </a:moveTo>
                    <a:cubicBezTo>
                      <a:pt x="448850" y="81732"/>
                      <a:pt x="308613" y="85764"/>
                      <a:pt x="169809" y="69722"/>
                    </a:cubicBezTo>
                    <a:cubicBezTo>
                      <a:pt x="168017" y="69543"/>
                      <a:pt x="166223" y="69276"/>
                      <a:pt x="164431" y="69096"/>
                    </a:cubicBezTo>
                    <a:cubicBezTo>
                      <a:pt x="126616" y="64705"/>
                      <a:pt x="68371" y="51442"/>
                      <a:pt x="0" y="33428"/>
                    </a:cubicBezTo>
                    <a:lnTo>
                      <a:pt x="1101294" y="433847"/>
                    </a:lnTo>
                    <a:lnTo>
                      <a:pt x="1101294" y="0"/>
                    </a:lnTo>
                    <a:cubicBezTo>
                      <a:pt x="958458" y="27781"/>
                      <a:pt x="780942" y="52964"/>
                      <a:pt x="586580" y="59417"/>
                    </a:cubicBez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9" name="Graphique 4">
              <a:extLst>
                <a:ext uri="{FF2B5EF4-FFF2-40B4-BE49-F238E27FC236}">
                  <a16:creationId xmlns:a16="http://schemas.microsoft.com/office/drawing/2014/main" id="{8E81F374-5708-19F2-FE62-B12B33815915}"/>
                </a:ext>
              </a:extLst>
            </p:cNvPr>
            <p:cNvGrpSpPr/>
            <p:nvPr/>
          </p:nvGrpSpPr>
          <p:grpSpPr>
            <a:xfrm>
              <a:off x="1232425" y="2355531"/>
              <a:ext cx="9726842" cy="2164583"/>
              <a:chOff x="-18667447" y="-1808876"/>
              <a:chExt cx="5680403" cy="1264100"/>
            </a:xfrm>
            <a:solidFill>
              <a:schemeClr val="accent2"/>
            </a:solidFill>
          </p:grpSpPr>
          <p:sp>
            <p:nvSpPr>
              <p:cNvPr id="54" name="Forme libre 9">
                <a:extLst>
                  <a:ext uri="{FF2B5EF4-FFF2-40B4-BE49-F238E27FC236}">
                    <a16:creationId xmlns:a16="http://schemas.microsoft.com/office/drawing/2014/main" id="{6B540EA9-636D-51FF-0D9F-7ABBE9768B2E}"/>
                  </a:ext>
                </a:extLst>
              </p:cNvPr>
              <p:cNvSpPr/>
              <p:nvPr/>
            </p:nvSpPr>
            <p:spPr>
              <a:xfrm>
                <a:off x="-18667447" y="-1808876"/>
                <a:ext cx="1511165" cy="580968"/>
              </a:xfrm>
              <a:custGeom>
                <a:avLst/>
                <a:gdLst>
                  <a:gd name="csX0" fmla="*/ 952185 w 1511165"/>
                  <a:gd name="csY0" fmla="*/ 10272 h 580968"/>
                  <a:gd name="csX1" fmla="*/ 946718 w 1511165"/>
                  <a:gd name="csY1" fmla="*/ 9644 h 580968"/>
                  <a:gd name="csX2" fmla="*/ 618838 w 1511165"/>
                  <a:gd name="csY2" fmla="*/ 8121 h 580968"/>
                  <a:gd name="csX3" fmla="*/ 346338 w 1511165"/>
                  <a:gd name="csY3" fmla="*/ 60637 h 580968"/>
                  <a:gd name="csX4" fmla="*/ 0 w 1511165"/>
                  <a:gd name="csY4" fmla="*/ 160474 h 580968"/>
                  <a:gd name="csX5" fmla="*/ 0 w 1511165"/>
                  <a:gd name="csY5" fmla="*/ 580968 h 580968"/>
                  <a:gd name="csX6" fmla="*/ 764991 w 1511165"/>
                  <a:gd name="csY6" fmla="*/ 237815 h 580968"/>
                  <a:gd name="csX7" fmla="*/ 1347629 w 1511165"/>
                  <a:gd name="csY7" fmla="*/ 145596 h 580968"/>
                  <a:gd name="csX8" fmla="*/ 1464390 w 1511165"/>
                  <a:gd name="csY8" fmla="*/ 154827 h 580968"/>
                  <a:gd name="csX9" fmla="*/ 1511165 w 1511165"/>
                  <a:gd name="csY9" fmla="*/ 164058 h 580968"/>
                  <a:gd name="csX10" fmla="*/ 1166171 w 1511165"/>
                  <a:gd name="csY10" fmla="*/ 59383 h 580968"/>
                  <a:gd name="csX11" fmla="*/ 951916 w 1511165"/>
                  <a:gd name="csY11" fmla="*/ 10182 h 5809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1511165" h="580968">
                    <a:moveTo>
                      <a:pt x="952185" y="10272"/>
                    </a:moveTo>
                    <a:cubicBezTo>
                      <a:pt x="950391" y="10092"/>
                      <a:pt x="948600" y="9823"/>
                      <a:pt x="946718" y="9644"/>
                    </a:cubicBezTo>
                    <a:cubicBezTo>
                      <a:pt x="837665" y="-2902"/>
                      <a:pt x="727714" y="-2992"/>
                      <a:pt x="618838" y="8121"/>
                    </a:cubicBezTo>
                    <a:cubicBezTo>
                      <a:pt x="526899" y="17529"/>
                      <a:pt x="435678" y="34827"/>
                      <a:pt x="346338" y="60637"/>
                    </a:cubicBezTo>
                    <a:cubicBezTo>
                      <a:pt x="238717" y="91734"/>
                      <a:pt x="113713" y="127762"/>
                      <a:pt x="0" y="160474"/>
                    </a:cubicBezTo>
                    <a:lnTo>
                      <a:pt x="0" y="580968"/>
                    </a:lnTo>
                    <a:lnTo>
                      <a:pt x="764991" y="237815"/>
                    </a:lnTo>
                    <a:cubicBezTo>
                      <a:pt x="961503" y="151153"/>
                      <a:pt x="1109537" y="111273"/>
                      <a:pt x="1347629" y="145596"/>
                    </a:cubicBezTo>
                    <a:cubicBezTo>
                      <a:pt x="1384280" y="145955"/>
                      <a:pt x="1423169" y="148464"/>
                      <a:pt x="1464390" y="154827"/>
                    </a:cubicBezTo>
                    <a:cubicBezTo>
                      <a:pt x="1478010" y="156888"/>
                      <a:pt x="1493961" y="160205"/>
                      <a:pt x="1511165" y="164058"/>
                    </a:cubicBezTo>
                    <a:cubicBezTo>
                      <a:pt x="1401484" y="128838"/>
                      <a:pt x="1275134" y="89673"/>
                      <a:pt x="1166171" y="59383"/>
                    </a:cubicBezTo>
                    <a:cubicBezTo>
                      <a:pt x="1076472" y="34468"/>
                      <a:pt x="998692" y="15648"/>
                      <a:pt x="951916" y="10182"/>
                    </a:cubicBez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5" name="Forme libre 10">
                <a:extLst>
                  <a:ext uri="{FF2B5EF4-FFF2-40B4-BE49-F238E27FC236}">
                    <a16:creationId xmlns:a16="http://schemas.microsoft.com/office/drawing/2014/main" id="{3BE5F4F3-968F-26BA-6BAF-076D68766BD6}"/>
                  </a:ext>
                </a:extLst>
              </p:cNvPr>
              <p:cNvSpPr/>
              <p:nvPr/>
            </p:nvSpPr>
            <p:spPr>
              <a:xfrm>
                <a:off x="-14575722" y="-1119111"/>
                <a:ext cx="1588678" cy="574335"/>
              </a:xfrm>
              <a:custGeom>
                <a:avLst/>
                <a:gdLst>
                  <a:gd name="csX0" fmla="*/ 838921 w 1588678"/>
                  <a:gd name="csY0" fmla="*/ 336432 h 574335"/>
                  <a:gd name="csX1" fmla="*/ 179936 w 1588678"/>
                  <a:gd name="csY1" fmla="*/ 415746 h 574335"/>
                  <a:gd name="csX2" fmla="*/ 124289 w 1588678"/>
                  <a:gd name="csY2" fmla="*/ 409294 h 574335"/>
                  <a:gd name="csX3" fmla="*/ 0 w 1588678"/>
                  <a:gd name="csY3" fmla="*/ 380078 h 574335"/>
                  <a:gd name="csX4" fmla="*/ 487474 w 1588678"/>
                  <a:gd name="csY4" fmla="*/ 528309 h 574335"/>
                  <a:gd name="csX5" fmla="*/ 651906 w 1588678"/>
                  <a:gd name="csY5" fmla="*/ 563977 h 574335"/>
                  <a:gd name="csX6" fmla="*/ 657283 w 1588678"/>
                  <a:gd name="csY6" fmla="*/ 564603 h 574335"/>
                  <a:gd name="csX7" fmla="*/ 1074055 w 1588678"/>
                  <a:gd name="csY7" fmla="*/ 554298 h 574335"/>
                  <a:gd name="csX8" fmla="*/ 1257574 w 1588678"/>
                  <a:gd name="csY8" fmla="*/ 513520 h 574335"/>
                  <a:gd name="csX9" fmla="*/ 1588678 w 1588678"/>
                  <a:gd name="csY9" fmla="*/ 418076 h 574335"/>
                  <a:gd name="csX10" fmla="*/ 1588678 w 1588678"/>
                  <a:gd name="csY10" fmla="*/ 0 h 574335"/>
                  <a:gd name="csX11" fmla="*/ 838831 w 1588678"/>
                  <a:gd name="csY11" fmla="*/ 336342 h 57433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1588678" h="574335">
                    <a:moveTo>
                      <a:pt x="838921" y="336432"/>
                    </a:moveTo>
                    <a:cubicBezTo>
                      <a:pt x="622155" y="431968"/>
                      <a:pt x="464624" y="470682"/>
                      <a:pt x="179936" y="415746"/>
                    </a:cubicBezTo>
                    <a:cubicBezTo>
                      <a:pt x="161834" y="414223"/>
                      <a:pt x="143374" y="412250"/>
                      <a:pt x="124289" y="409294"/>
                    </a:cubicBezTo>
                    <a:cubicBezTo>
                      <a:pt x="92298" y="404364"/>
                      <a:pt x="49823" y="394149"/>
                      <a:pt x="0" y="380078"/>
                    </a:cubicBezTo>
                    <a:cubicBezTo>
                      <a:pt x="140596" y="426141"/>
                      <a:pt x="338184" y="488875"/>
                      <a:pt x="487474" y="528309"/>
                    </a:cubicBezTo>
                    <a:cubicBezTo>
                      <a:pt x="555755" y="546323"/>
                      <a:pt x="614091" y="559586"/>
                      <a:pt x="651906" y="563977"/>
                    </a:cubicBezTo>
                    <a:cubicBezTo>
                      <a:pt x="653697" y="564157"/>
                      <a:pt x="655491" y="564426"/>
                      <a:pt x="657283" y="564603"/>
                    </a:cubicBezTo>
                    <a:cubicBezTo>
                      <a:pt x="796177" y="580645"/>
                      <a:pt x="936414" y="576613"/>
                      <a:pt x="1074055" y="554298"/>
                    </a:cubicBezTo>
                    <a:cubicBezTo>
                      <a:pt x="1135884" y="544262"/>
                      <a:pt x="1197177" y="530996"/>
                      <a:pt x="1257574" y="513520"/>
                    </a:cubicBezTo>
                    <a:cubicBezTo>
                      <a:pt x="1360534" y="483768"/>
                      <a:pt x="1479176" y="449623"/>
                      <a:pt x="1588678" y="418076"/>
                    </a:cubicBezTo>
                    <a:lnTo>
                      <a:pt x="1588678" y="0"/>
                    </a:lnTo>
                    <a:lnTo>
                      <a:pt x="838831" y="336342"/>
                    </a:ln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50" name="Graphique 4">
              <a:extLst>
                <a:ext uri="{FF2B5EF4-FFF2-40B4-BE49-F238E27FC236}">
                  <a16:creationId xmlns:a16="http://schemas.microsoft.com/office/drawing/2014/main" id="{D8187BB3-6A4D-DBDD-DFF8-61D9271B133A}"/>
                </a:ext>
              </a:extLst>
            </p:cNvPr>
            <p:cNvGrpSpPr/>
            <p:nvPr/>
          </p:nvGrpSpPr>
          <p:grpSpPr>
            <a:xfrm>
              <a:off x="1232577" y="2604945"/>
              <a:ext cx="9726997" cy="1648865"/>
              <a:chOff x="-18667358" y="-1663220"/>
              <a:chExt cx="5680493" cy="962925"/>
            </a:xfrm>
            <a:solidFill>
              <a:schemeClr val="accent5"/>
            </a:solidFill>
          </p:grpSpPr>
          <p:sp>
            <p:nvSpPr>
              <p:cNvPr id="52" name="Forme libre 7">
                <a:extLst>
                  <a:ext uri="{FF2B5EF4-FFF2-40B4-BE49-F238E27FC236}">
                    <a16:creationId xmlns:a16="http://schemas.microsoft.com/office/drawing/2014/main" id="{6B7A1E22-FF5B-3ECB-CE6C-372B6AA947ED}"/>
                  </a:ext>
                </a:extLst>
              </p:cNvPr>
              <p:cNvSpPr/>
              <p:nvPr/>
            </p:nvSpPr>
            <p:spPr>
              <a:xfrm>
                <a:off x="-18667358" y="-1663220"/>
                <a:ext cx="2417918" cy="950804"/>
              </a:xfrm>
              <a:custGeom>
                <a:avLst/>
                <a:gdLst>
                  <a:gd name="csX0" fmla="*/ 1464479 w 2417918"/>
                  <a:gd name="csY0" fmla="*/ 9261 h 950804"/>
                  <a:gd name="csX1" fmla="*/ 1347719 w 2417918"/>
                  <a:gd name="csY1" fmla="*/ 30 h 950804"/>
                  <a:gd name="csX2" fmla="*/ 1036327 w 2417918"/>
                  <a:gd name="csY2" fmla="*/ 63301 h 950804"/>
                  <a:gd name="csX3" fmla="*/ 0 w 2417918"/>
                  <a:gd name="csY3" fmla="*/ 509069 h 950804"/>
                  <a:gd name="csX4" fmla="*/ 0 w 2417918"/>
                  <a:gd name="csY4" fmla="*/ 950804 h 950804"/>
                  <a:gd name="csX5" fmla="*/ 1210975 w 2417918"/>
                  <a:gd name="csY5" fmla="*/ 360838 h 950804"/>
                  <a:gd name="csX6" fmla="*/ 2048102 w 2417918"/>
                  <a:gd name="csY6" fmla="*/ 239762 h 950804"/>
                  <a:gd name="csX7" fmla="*/ 2069968 w 2417918"/>
                  <a:gd name="csY7" fmla="*/ 242361 h 950804"/>
                  <a:gd name="csX8" fmla="*/ 2417918 w 2417918"/>
                  <a:gd name="csY8" fmla="*/ 334042 h 950804"/>
                  <a:gd name="csX9" fmla="*/ 1511255 w 2417918"/>
                  <a:gd name="csY9" fmla="*/ 18492 h 950804"/>
                  <a:gd name="csX10" fmla="*/ 1464479 w 2417918"/>
                  <a:gd name="csY10" fmla="*/ 9261 h 9508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2417918" h="950804">
                    <a:moveTo>
                      <a:pt x="1464479" y="9261"/>
                    </a:moveTo>
                    <a:cubicBezTo>
                      <a:pt x="1423258" y="2898"/>
                      <a:pt x="1384369" y="299"/>
                      <a:pt x="1347719" y="30"/>
                    </a:cubicBezTo>
                    <a:cubicBezTo>
                      <a:pt x="1159271" y="-1583"/>
                      <a:pt x="1036327" y="63301"/>
                      <a:pt x="1036327" y="63301"/>
                    </a:cubicBezTo>
                    <a:cubicBezTo>
                      <a:pt x="973422" y="84094"/>
                      <a:pt x="368112" y="347933"/>
                      <a:pt x="0" y="509069"/>
                    </a:cubicBezTo>
                    <a:lnTo>
                      <a:pt x="0" y="950804"/>
                    </a:lnTo>
                    <a:lnTo>
                      <a:pt x="1210975" y="360838"/>
                    </a:lnTo>
                    <a:cubicBezTo>
                      <a:pt x="1489750" y="227485"/>
                      <a:pt x="1698447" y="169858"/>
                      <a:pt x="2048102" y="239762"/>
                    </a:cubicBezTo>
                    <a:cubicBezTo>
                      <a:pt x="2055450" y="240659"/>
                      <a:pt x="2062530" y="241287"/>
                      <a:pt x="2069968" y="242361"/>
                    </a:cubicBezTo>
                    <a:cubicBezTo>
                      <a:pt x="2147569" y="253743"/>
                      <a:pt x="2272483" y="288158"/>
                      <a:pt x="2417918" y="334042"/>
                    </a:cubicBezTo>
                    <a:cubicBezTo>
                      <a:pt x="2156081" y="231607"/>
                      <a:pt x="1716279" y="65004"/>
                      <a:pt x="1511255" y="18492"/>
                    </a:cubicBezTo>
                    <a:cubicBezTo>
                      <a:pt x="1494051" y="14549"/>
                      <a:pt x="1478100" y="11322"/>
                      <a:pt x="1464479" y="9261"/>
                    </a:cubicBez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3" name="Forme libre 8">
                <a:extLst>
                  <a:ext uri="{FF2B5EF4-FFF2-40B4-BE49-F238E27FC236}">
                    <a16:creationId xmlns:a16="http://schemas.microsoft.com/office/drawing/2014/main" id="{200C5C94-1DDC-9AAD-1EC6-C4CDEC1CE6E9}"/>
                  </a:ext>
                </a:extLst>
              </p:cNvPr>
              <p:cNvSpPr/>
              <p:nvPr/>
            </p:nvSpPr>
            <p:spPr>
              <a:xfrm>
                <a:off x="-15404785" y="-1651091"/>
                <a:ext cx="2417920" cy="950796"/>
              </a:xfrm>
              <a:custGeom>
                <a:avLst/>
                <a:gdLst>
                  <a:gd name="csX0" fmla="*/ 1206943 w 2417920"/>
                  <a:gd name="csY0" fmla="*/ 589787 h 950796"/>
                  <a:gd name="csX1" fmla="*/ 369817 w 2417920"/>
                  <a:gd name="csY1" fmla="*/ 710863 h 950796"/>
                  <a:gd name="csX2" fmla="*/ 347952 w 2417920"/>
                  <a:gd name="csY2" fmla="*/ 708264 h 950796"/>
                  <a:gd name="csX3" fmla="*/ 0 w 2417920"/>
                  <a:gd name="csY3" fmla="*/ 616583 h 950796"/>
                  <a:gd name="csX4" fmla="*/ 829152 w 2417920"/>
                  <a:gd name="csY4" fmla="*/ 912238 h 950796"/>
                  <a:gd name="csX5" fmla="*/ 953441 w 2417920"/>
                  <a:gd name="csY5" fmla="*/ 941454 h 950796"/>
                  <a:gd name="csX6" fmla="*/ 1009088 w 2417920"/>
                  <a:gd name="csY6" fmla="*/ 947906 h 950796"/>
                  <a:gd name="csX7" fmla="*/ 1381593 w 2417920"/>
                  <a:gd name="csY7" fmla="*/ 887503 h 950796"/>
                  <a:gd name="csX8" fmla="*/ 2417920 w 2417920"/>
                  <a:gd name="csY8" fmla="*/ 441735 h 950796"/>
                  <a:gd name="csX9" fmla="*/ 2417920 w 2417920"/>
                  <a:gd name="csY9" fmla="*/ 0 h 950796"/>
                  <a:gd name="csX10" fmla="*/ 1206943 w 2417920"/>
                  <a:gd name="csY10" fmla="*/ 589966 h 95079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2417920" h="950796">
                    <a:moveTo>
                      <a:pt x="1206943" y="589787"/>
                    </a:moveTo>
                    <a:cubicBezTo>
                      <a:pt x="928171" y="723140"/>
                      <a:pt x="719471" y="780764"/>
                      <a:pt x="369817" y="710863"/>
                    </a:cubicBezTo>
                    <a:cubicBezTo>
                      <a:pt x="362468" y="709966"/>
                      <a:pt x="355391" y="709338"/>
                      <a:pt x="347952" y="708264"/>
                    </a:cubicBezTo>
                    <a:cubicBezTo>
                      <a:pt x="270352" y="696882"/>
                      <a:pt x="145346" y="662467"/>
                      <a:pt x="0" y="616583"/>
                    </a:cubicBezTo>
                    <a:cubicBezTo>
                      <a:pt x="232358" y="707456"/>
                      <a:pt x="604861" y="848876"/>
                      <a:pt x="829152" y="912238"/>
                    </a:cubicBezTo>
                    <a:cubicBezTo>
                      <a:pt x="878886" y="926306"/>
                      <a:pt x="921450" y="936524"/>
                      <a:pt x="953441" y="941454"/>
                    </a:cubicBezTo>
                    <a:cubicBezTo>
                      <a:pt x="972527" y="944410"/>
                      <a:pt x="990987" y="946381"/>
                      <a:pt x="1009088" y="947906"/>
                    </a:cubicBezTo>
                    <a:cubicBezTo>
                      <a:pt x="1231765" y="966725"/>
                      <a:pt x="1381593" y="887503"/>
                      <a:pt x="1381593" y="887503"/>
                    </a:cubicBezTo>
                    <a:cubicBezTo>
                      <a:pt x="1444497" y="866710"/>
                      <a:pt x="2049806" y="602871"/>
                      <a:pt x="2417920" y="441735"/>
                    </a:cubicBezTo>
                    <a:lnTo>
                      <a:pt x="2417920" y="0"/>
                    </a:lnTo>
                    <a:lnTo>
                      <a:pt x="1206943" y="589966"/>
                    </a:ln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1" name="Forme libre 6">
              <a:extLst>
                <a:ext uri="{FF2B5EF4-FFF2-40B4-BE49-F238E27FC236}">
                  <a16:creationId xmlns:a16="http://schemas.microsoft.com/office/drawing/2014/main" id="{23C8C45E-0B5C-306F-8D5B-80AF97375D80}"/>
                </a:ext>
              </a:extLst>
            </p:cNvPr>
            <p:cNvSpPr/>
            <p:nvPr/>
          </p:nvSpPr>
          <p:spPr>
            <a:xfrm>
              <a:off x="1232425" y="1571137"/>
              <a:ext cx="9726997" cy="3715726"/>
            </a:xfrm>
            <a:custGeom>
              <a:avLst/>
              <a:gdLst>
                <a:gd name="csX0" fmla="*/ 3987332 w 5680493"/>
                <a:gd name="csY0" fmla="*/ 918600 h 2169956"/>
                <a:gd name="csX1" fmla="*/ 2902166 w 5680493"/>
                <a:gd name="csY1" fmla="*/ 1068982 h 2169956"/>
                <a:gd name="csX2" fmla="*/ 2617747 w 5680493"/>
                <a:gd name="csY2" fmla="*/ 1003470 h 2169956"/>
                <a:gd name="csX3" fmla="*/ 2417918 w 5680493"/>
                <a:gd name="csY3" fmla="*/ 937688 h 2169956"/>
                <a:gd name="csX4" fmla="*/ 2069968 w 5680493"/>
                <a:gd name="csY4" fmla="*/ 846008 h 2169956"/>
                <a:gd name="csX5" fmla="*/ 2048102 w 5680493"/>
                <a:gd name="csY5" fmla="*/ 843408 h 2169956"/>
                <a:gd name="csX6" fmla="*/ 1509374 w 5680493"/>
                <a:gd name="csY6" fmla="*/ 917344 h 2169956"/>
                <a:gd name="csX7" fmla="*/ 0 w 5680493"/>
                <a:gd name="csY7" fmla="*/ 1631701 h 2169956"/>
                <a:gd name="csX8" fmla="*/ 0 w 5680493"/>
                <a:gd name="csY8" fmla="*/ 2169957 h 2169956"/>
                <a:gd name="csX9" fmla="*/ 1693162 w 5680493"/>
                <a:gd name="csY9" fmla="*/ 1251446 h 2169956"/>
                <a:gd name="csX10" fmla="*/ 2778325 w 5680493"/>
                <a:gd name="csY10" fmla="*/ 1101065 h 2169956"/>
                <a:gd name="csX11" fmla="*/ 3062834 w 5680493"/>
                <a:gd name="csY11" fmla="*/ 1166577 h 2169956"/>
                <a:gd name="csX12" fmla="*/ 3262573 w 5680493"/>
                <a:gd name="csY12" fmla="*/ 1232269 h 2169956"/>
                <a:gd name="csX13" fmla="*/ 3610525 w 5680493"/>
                <a:gd name="csY13" fmla="*/ 1323949 h 2169956"/>
                <a:gd name="csX14" fmla="*/ 3632389 w 5680493"/>
                <a:gd name="csY14" fmla="*/ 1326549 h 2169956"/>
                <a:gd name="csX15" fmla="*/ 4171120 w 5680493"/>
                <a:gd name="csY15" fmla="*/ 1252613 h 2169956"/>
                <a:gd name="csX16" fmla="*/ 5680493 w 5680493"/>
                <a:gd name="csY16" fmla="*/ 538256 h 2169956"/>
                <a:gd name="csX17" fmla="*/ 5680493 w 5680493"/>
                <a:gd name="csY17" fmla="*/ 0 h 2169956"/>
                <a:gd name="csX18" fmla="*/ 3987332 w 5680493"/>
                <a:gd name="csY18" fmla="*/ 918511 h 21699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5680493" h="2169956">
                  <a:moveTo>
                    <a:pt x="3987332" y="918600"/>
                  </a:moveTo>
                  <a:cubicBezTo>
                    <a:pt x="3628626" y="1134492"/>
                    <a:pt x="3343849" y="1173119"/>
                    <a:pt x="2902166" y="1068982"/>
                  </a:cubicBezTo>
                  <a:cubicBezTo>
                    <a:pt x="2805477" y="1050251"/>
                    <a:pt x="2709417" y="1027397"/>
                    <a:pt x="2617747" y="1003470"/>
                  </a:cubicBezTo>
                  <a:cubicBezTo>
                    <a:pt x="2548748" y="980078"/>
                    <a:pt x="2481272" y="957763"/>
                    <a:pt x="2417918" y="937688"/>
                  </a:cubicBezTo>
                  <a:cubicBezTo>
                    <a:pt x="2272483" y="891804"/>
                    <a:pt x="2147569" y="857300"/>
                    <a:pt x="2069968" y="846008"/>
                  </a:cubicBezTo>
                  <a:cubicBezTo>
                    <a:pt x="2062530" y="844933"/>
                    <a:pt x="2055450" y="844305"/>
                    <a:pt x="2048102" y="843408"/>
                  </a:cubicBezTo>
                  <a:cubicBezTo>
                    <a:pt x="1729095" y="803349"/>
                    <a:pt x="1509374" y="917344"/>
                    <a:pt x="1509374" y="917344"/>
                  </a:cubicBezTo>
                  <a:cubicBezTo>
                    <a:pt x="1416807" y="947637"/>
                    <a:pt x="434514" y="1421365"/>
                    <a:pt x="0" y="1631701"/>
                  </a:cubicBezTo>
                  <a:lnTo>
                    <a:pt x="0" y="2169957"/>
                  </a:lnTo>
                  <a:lnTo>
                    <a:pt x="1693162" y="1251446"/>
                  </a:lnTo>
                  <a:cubicBezTo>
                    <a:pt x="2051867" y="1035554"/>
                    <a:pt x="2336645" y="996928"/>
                    <a:pt x="2778325" y="1101065"/>
                  </a:cubicBezTo>
                  <a:cubicBezTo>
                    <a:pt x="2875104" y="1119796"/>
                    <a:pt x="2971074" y="1142739"/>
                    <a:pt x="3062834" y="1166577"/>
                  </a:cubicBezTo>
                  <a:cubicBezTo>
                    <a:pt x="3131835" y="1189969"/>
                    <a:pt x="3199221" y="1212284"/>
                    <a:pt x="3262573" y="1232269"/>
                  </a:cubicBezTo>
                  <a:cubicBezTo>
                    <a:pt x="3408008" y="1278153"/>
                    <a:pt x="3532925" y="1312657"/>
                    <a:pt x="3610525" y="1323949"/>
                  </a:cubicBezTo>
                  <a:cubicBezTo>
                    <a:pt x="3617964" y="1325024"/>
                    <a:pt x="3625041" y="1325562"/>
                    <a:pt x="3632389" y="1326549"/>
                  </a:cubicBezTo>
                  <a:cubicBezTo>
                    <a:pt x="3951398" y="1366608"/>
                    <a:pt x="4171120" y="1252613"/>
                    <a:pt x="4171120" y="1252613"/>
                  </a:cubicBezTo>
                  <a:cubicBezTo>
                    <a:pt x="4263684" y="1222320"/>
                    <a:pt x="5245979" y="748592"/>
                    <a:pt x="5680493" y="538256"/>
                  </a:cubicBezTo>
                  <a:lnTo>
                    <a:pt x="5680493" y="0"/>
                  </a:lnTo>
                  <a:lnTo>
                    <a:pt x="3987332" y="918511"/>
                  </a:ln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31984E8-A35B-6D62-B69B-0B738041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Twisted Conversion Process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84B0935-BA58-EE12-6109-381E2E4E3FE9}"/>
              </a:ext>
            </a:extLst>
          </p:cNvPr>
          <p:cNvGrpSpPr/>
          <p:nvPr/>
        </p:nvGrpSpPr>
        <p:grpSpPr>
          <a:xfrm>
            <a:off x="289094" y="1517244"/>
            <a:ext cx="2023020" cy="931505"/>
            <a:chOff x="289094" y="1517244"/>
            <a:chExt cx="2023020" cy="93150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462C083-7513-8B80-16C6-13D0CBC2E042}"/>
                </a:ext>
              </a:extLst>
            </p:cNvPr>
            <p:cNvSpPr txBox="1"/>
            <p:nvPr/>
          </p:nvSpPr>
          <p:spPr>
            <a:xfrm>
              <a:off x="289094" y="1517244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6990E03-127B-04E9-66BB-8F67F442A56A}"/>
                </a:ext>
              </a:extLst>
            </p:cNvPr>
            <p:cNvSpPr txBox="1"/>
            <p:nvPr/>
          </p:nvSpPr>
          <p:spPr>
            <a:xfrm>
              <a:off x="289094" y="1848585"/>
              <a:ext cx="202302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EAA97EC-8244-F3D9-E21E-6F5CB051526E}"/>
              </a:ext>
            </a:extLst>
          </p:cNvPr>
          <p:cNvGrpSpPr/>
          <p:nvPr/>
        </p:nvGrpSpPr>
        <p:grpSpPr>
          <a:xfrm>
            <a:off x="289094" y="3545346"/>
            <a:ext cx="2023020" cy="931505"/>
            <a:chOff x="289094" y="3435510"/>
            <a:chExt cx="2023020" cy="93150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75710FA-B384-3257-3BF9-ECE321BE8D13}"/>
                </a:ext>
              </a:extLst>
            </p:cNvPr>
            <p:cNvSpPr txBox="1"/>
            <p:nvPr/>
          </p:nvSpPr>
          <p:spPr>
            <a:xfrm>
              <a:off x="289094" y="3435510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B40C94E-6542-4100-6B0E-14C4C1C5C361}"/>
                </a:ext>
              </a:extLst>
            </p:cNvPr>
            <p:cNvSpPr txBox="1"/>
            <p:nvPr/>
          </p:nvSpPr>
          <p:spPr>
            <a:xfrm>
              <a:off x="289094" y="3766851"/>
              <a:ext cx="202302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FD74C8E-78EF-0160-D6F2-CA0F1DFEDA8F}"/>
              </a:ext>
            </a:extLst>
          </p:cNvPr>
          <p:cNvGrpSpPr/>
          <p:nvPr/>
        </p:nvGrpSpPr>
        <p:grpSpPr>
          <a:xfrm>
            <a:off x="289094" y="4559398"/>
            <a:ext cx="2023020" cy="931505"/>
            <a:chOff x="289094" y="4394642"/>
            <a:chExt cx="2023020" cy="93150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BD98072-1048-8D37-B653-55DFD8501A3D}"/>
                </a:ext>
              </a:extLst>
            </p:cNvPr>
            <p:cNvSpPr txBox="1"/>
            <p:nvPr/>
          </p:nvSpPr>
          <p:spPr>
            <a:xfrm>
              <a:off x="289094" y="4394642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8CD8777-9588-D24B-A8D5-976E289C06C3}"/>
                </a:ext>
              </a:extLst>
            </p:cNvPr>
            <p:cNvSpPr txBox="1"/>
            <p:nvPr/>
          </p:nvSpPr>
          <p:spPr>
            <a:xfrm>
              <a:off x="289094" y="4725983"/>
              <a:ext cx="202302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25" name="Graphic 24" descr="Badge 1 with solid fill">
            <a:extLst>
              <a:ext uri="{FF2B5EF4-FFF2-40B4-BE49-F238E27FC236}">
                <a16:creationId xmlns:a16="http://schemas.microsoft.com/office/drawing/2014/main" id="{C1275204-0F21-A3D2-44C5-996D36EDAB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96817" y="2028219"/>
            <a:ext cx="365760" cy="365760"/>
          </a:xfrm>
          <a:prstGeom prst="rect">
            <a:avLst/>
          </a:prstGeom>
        </p:spPr>
      </p:pic>
      <p:pic>
        <p:nvPicPr>
          <p:cNvPr id="26" name="Graphic 25" descr="Badge 3 with solid fill">
            <a:extLst>
              <a:ext uri="{FF2B5EF4-FFF2-40B4-BE49-F238E27FC236}">
                <a16:creationId xmlns:a16="http://schemas.microsoft.com/office/drawing/2014/main" id="{D3731CA4-8723-8593-06BE-63C54292E0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696817" y="3568529"/>
            <a:ext cx="365760" cy="365760"/>
          </a:xfrm>
          <a:prstGeom prst="rect">
            <a:avLst/>
          </a:prstGeom>
        </p:spPr>
      </p:pic>
      <p:pic>
        <p:nvPicPr>
          <p:cNvPr id="27" name="Graphic 26" descr="Badge 4 with solid fill">
            <a:extLst>
              <a:ext uri="{FF2B5EF4-FFF2-40B4-BE49-F238E27FC236}">
                <a16:creationId xmlns:a16="http://schemas.microsoft.com/office/drawing/2014/main" id="{F8DE8687-1DAD-A342-B748-C1D348EC0D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696817" y="4565117"/>
            <a:ext cx="365760" cy="365760"/>
          </a:xfrm>
          <a:prstGeom prst="rect">
            <a:avLst/>
          </a:prstGeom>
        </p:spPr>
      </p:pic>
      <p:pic>
        <p:nvPicPr>
          <p:cNvPr id="28" name="Graphic 27" descr="Single gear with solid fill">
            <a:extLst>
              <a:ext uri="{FF2B5EF4-FFF2-40B4-BE49-F238E27FC236}">
                <a16:creationId xmlns:a16="http://schemas.microsoft.com/office/drawing/2014/main" id="{59769DD9-EE1B-E680-1952-A546D3DD7F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129327" y="2068741"/>
            <a:ext cx="365760" cy="365760"/>
          </a:xfrm>
          <a:prstGeom prst="rect">
            <a:avLst/>
          </a:prstGeom>
        </p:spPr>
      </p:pic>
      <p:pic>
        <p:nvPicPr>
          <p:cNvPr id="29" name="Graphic 28" descr="Tools with solid fill">
            <a:extLst>
              <a:ext uri="{FF2B5EF4-FFF2-40B4-BE49-F238E27FC236}">
                <a16:creationId xmlns:a16="http://schemas.microsoft.com/office/drawing/2014/main" id="{AC4880BA-EFFF-8B46-E284-ED395A675E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129327" y="3924052"/>
            <a:ext cx="365760" cy="365760"/>
          </a:xfrm>
          <a:prstGeom prst="rect">
            <a:avLst/>
          </a:prstGeom>
        </p:spPr>
      </p:pic>
      <p:pic>
        <p:nvPicPr>
          <p:cNvPr id="30" name="Graphic 29" descr="Rocket with solid fill">
            <a:extLst>
              <a:ext uri="{FF2B5EF4-FFF2-40B4-BE49-F238E27FC236}">
                <a16:creationId xmlns:a16="http://schemas.microsoft.com/office/drawing/2014/main" id="{30A6E89B-B894-DB85-DA53-76C0358474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129327" y="4576573"/>
            <a:ext cx="365760" cy="365760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98D168F7-653C-C22D-EB42-DAA3489D6285}"/>
              </a:ext>
            </a:extLst>
          </p:cNvPr>
          <p:cNvGrpSpPr/>
          <p:nvPr/>
        </p:nvGrpSpPr>
        <p:grpSpPr>
          <a:xfrm>
            <a:off x="289094" y="2531295"/>
            <a:ext cx="2023020" cy="931505"/>
            <a:chOff x="167182" y="2476377"/>
            <a:chExt cx="2023020" cy="931505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D220BA9-BA57-7A41-8459-AF0B7FBA0E30}"/>
                </a:ext>
              </a:extLst>
            </p:cNvPr>
            <p:cNvSpPr txBox="1"/>
            <p:nvPr/>
          </p:nvSpPr>
          <p:spPr>
            <a:xfrm>
              <a:off x="167182" y="2476377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B079454-0C27-A036-E607-408251DCC23A}"/>
                </a:ext>
              </a:extLst>
            </p:cNvPr>
            <p:cNvSpPr txBox="1"/>
            <p:nvPr/>
          </p:nvSpPr>
          <p:spPr>
            <a:xfrm>
              <a:off x="167182" y="2807718"/>
              <a:ext cx="202302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C7196C4-DCC1-821A-6D2C-96B1548E1610}"/>
              </a:ext>
            </a:extLst>
          </p:cNvPr>
          <p:cNvGrpSpPr/>
          <p:nvPr/>
        </p:nvGrpSpPr>
        <p:grpSpPr>
          <a:xfrm>
            <a:off x="9879830" y="1517244"/>
            <a:ext cx="2023020" cy="931505"/>
            <a:chOff x="289094" y="1517244"/>
            <a:chExt cx="2023020" cy="931505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1AF4638-0BA0-1197-12D2-4C10A3ED5800}"/>
                </a:ext>
              </a:extLst>
            </p:cNvPr>
            <p:cNvSpPr txBox="1"/>
            <p:nvPr/>
          </p:nvSpPr>
          <p:spPr>
            <a:xfrm>
              <a:off x="289094" y="1517244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077CDA2-0BDF-DA4E-2840-2CC359281D75}"/>
                </a:ext>
              </a:extLst>
            </p:cNvPr>
            <p:cNvSpPr txBox="1"/>
            <p:nvPr/>
          </p:nvSpPr>
          <p:spPr>
            <a:xfrm>
              <a:off x="289094" y="1848585"/>
              <a:ext cx="202302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5BE72D7-DCBA-B8D6-B0AB-64229B783AC6}"/>
              </a:ext>
            </a:extLst>
          </p:cNvPr>
          <p:cNvGrpSpPr/>
          <p:nvPr/>
        </p:nvGrpSpPr>
        <p:grpSpPr>
          <a:xfrm>
            <a:off x="9879830" y="3545346"/>
            <a:ext cx="2023020" cy="931505"/>
            <a:chOff x="289094" y="3435510"/>
            <a:chExt cx="2023020" cy="93150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BB114D3-BF53-7FB4-15A1-F84D3B5523C5}"/>
                </a:ext>
              </a:extLst>
            </p:cNvPr>
            <p:cNvSpPr txBox="1"/>
            <p:nvPr/>
          </p:nvSpPr>
          <p:spPr>
            <a:xfrm>
              <a:off x="289094" y="3435510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2793BF9-7693-C8E8-975C-895A8B0BD2F7}"/>
                </a:ext>
              </a:extLst>
            </p:cNvPr>
            <p:cNvSpPr txBox="1"/>
            <p:nvPr/>
          </p:nvSpPr>
          <p:spPr>
            <a:xfrm>
              <a:off x="289094" y="3766851"/>
              <a:ext cx="202302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A7A6DD4-7853-534E-DD4C-6ADD4D64E2DB}"/>
              </a:ext>
            </a:extLst>
          </p:cNvPr>
          <p:cNvGrpSpPr/>
          <p:nvPr/>
        </p:nvGrpSpPr>
        <p:grpSpPr>
          <a:xfrm>
            <a:off x="9879830" y="4559398"/>
            <a:ext cx="2023020" cy="931505"/>
            <a:chOff x="289094" y="4394642"/>
            <a:chExt cx="2023020" cy="931505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7019526F-68F5-D32A-1881-EF78C814395A}"/>
                </a:ext>
              </a:extLst>
            </p:cNvPr>
            <p:cNvSpPr txBox="1"/>
            <p:nvPr/>
          </p:nvSpPr>
          <p:spPr>
            <a:xfrm>
              <a:off x="289094" y="4394642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0398906-9940-C39D-03CA-A8741705C62B}"/>
                </a:ext>
              </a:extLst>
            </p:cNvPr>
            <p:cNvSpPr txBox="1"/>
            <p:nvPr/>
          </p:nvSpPr>
          <p:spPr>
            <a:xfrm>
              <a:off x="289094" y="4725983"/>
              <a:ext cx="202302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EE85FFA-EC94-6102-FB74-CEC3FB088B7C}"/>
              </a:ext>
            </a:extLst>
          </p:cNvPr>
          <p:cNvGrpSpPr/>
          <p:nvPr/>
        </p:nvGrpSpPr>
        <p:grpSpPr>
          <a:xfrm>
            <a:off x="9879830" y="2531295"/>
            <a:ext cx="2023020" cy="931505"/>
            <a:chOff x="167182" y="2476377"/>
            <a:chExt cx="2023020" cy="931505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50B9C112-8C80-9151-68F4-D66E28159F6D}"/>
                </a:ext>
              </a:extLst>
            </p:cNvPr>
            <p:cNvSpPr txBox="1"/>
            <p:nvPr/>
          </p:nvSpPr>
          <p:spPr>
            <a:xfrm>
              <a:off x="167182" y="2476377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8BB7262-7557-4B49-0D88-863B33566B5E}"/>
                </a:ext>
              </a:extLst>
            </p:cNvPr>
            <p:cNvSpPr txBox="1"/>
            <p:nvPr/>
          </p:nvSpPr>
          <p:spPr>
            <a:xfrm>
              <a:off x="167182" y="2807718"/>
              <a:ext cx="202302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89" name="Graphic 88" descr="Badge with solid fill">
            <a:extLst>
              <a:ext uri="{FF2B5EF4-FFF2-40B4-BE49-F238E27FC236}">
                <a16:creationId xmlns:a16="http://schemas.microsoft.com/office/drawing/2014/main" id="{E1740A1E-4221-1999-AC56-9CE3E96865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2696817" y="2738588"/>
            <a:ext cx="365760" cy="365760"/>
          </a:xfrm>
          <a:prstGeom prst="rect">
            <a:avLst/>
          </a:prstGeom>
        </p:spPr>
      </p:pic>
      <p:pic>
        <p:nvPicPr>
          <p:cNvPr id="90" name="Graphic 89" descr="Lightbulb with solid fill">
            <a:extLst>
              <a:ext uri="{FF2B5EF4-FFF2-40B4-BE49-F238E27FC236}">
                <a16:creationId xmlns:a16="http://schemas.microsoft.com/office/drawing/2014/main" id="{F7A73310-879C-675C-5571-AC8B910198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129327" y="3069618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332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9553</TotalTime>
  <Words>436</Words>
  <Application>Microsoft Office PowerPoint</Application>
  <PresentationFormat>Widescreen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Twisted Conversion Process</vt:lpstr>
      <vt:lpstr>4-Step Twisted Conversion Process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Twisted Conversion Process</dc:title>
  <dc:creator>PresentationGO.com</dc:creator>
  <dc:description>© Copyright PresentationGO.com - Do not distribute or sale without written permission.</dc:description>
  <cp:lastModifiedBy>Christophe Barroche</cp:lastModifiedBy>
  <cp:revision>63</cp:revision>
  <dcterms:created xsi:type="dcterms:W3CDTF">2014-11-26T05:14:11Z</dcterms:created>
  <dcterms:modified xsi:type="dcterms:W3CDTF">2026-04-13T22:27:11Z</dcterms:modified>
  <cp:category>Charts &amp; Diagrams</cp:category>
</cp:coreProperties>
</file>