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3" r:id="rId4"/>
    <p:sldId id="40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A4"/>
    <a:srgbClr val="D0BA94"/>
    <a:srgbClr val="000000"/>
    <a:srgbClr val="F595A6"/>
    <a:srgbClr val="CEBA8B"/>
    <a:srgbClr val="941651"/>
    <a:srgbClr val="A26700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3A7A9-BEC3-9CD2-A8FD-BCBCE0ACD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6EA227-F1DD-C499-1D96-41EA3ABF5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00BA3-ACBB-F197-C2E3-EAADBD66A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B1530-9B63-D8D4-3A30-FE13C80BB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9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97ED-FFC3-2B6A-2CB5-D1715E056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B3F1C3-DADF-D61A-F357-7ECC64D62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1E992-09F0-95A1-AFB7-142B7C2A3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967A3-C554-ECD7-5568-7EB32F954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AEE23-84D8-0675-29E6-2EBE0C7B1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4BED6-A72F-F958-09B3-B54727807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Twisted Conversion Process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6E464B-3456-9041-A2C7-5D9A3D582877}"/>
              </a:ext>
            </a:extLst>
          </p:cNvPr>
          <p:cNvGrpSpPr/>
          <p:nvPr/>
        </p:nvGrpSpPr>
        <p:grpSpPr>
          <a:xfrm>
            <a:off x="2601209" y="1610421"/>
            <a:ext cx="6989582" cy="3637157"/>
            <a:chOff x="1240250" y="1610421"/>
            <a:chExt cx="9711500" cy="3637157"/>
          </a:xfrm>
        </p:grpSpPr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69572262-E584-FCF9-8929-E96C8847AA07}"/>
                </a:ext>
              </a:extLst>
            </p:cNvPr>
            <p:cNvSpPr/>
            <p:nvPr/>
          </p:nvSpPr>
          <p:spPr>
            <a:xfrm>
              <a:off x="1240404" y="1790276"/>
              <a:ext cx="2800009" cy="1067007"/>
            </a:xfrm>
            <a:custGeom>
              <a:avLst/>
              <a:gdLst>
                <a:gd name="csX0" fmla="*/ 0 w 1635184"/>
                <a:gd name="csY0" fmla="*/ 623125 h 623124"/>
                <a:gd name="csX1" fmla="*/ 908007 w 1635184"/>
                <a:gd name="csY1" fmla="*/ 513162 h 623124"/>
                <a:gd name="csX2" fmla="*/ 1342969 w 1635184"/>
                <a:gd name="csY2" fmla="*/ 509937 h 623124"/>
                <a:gd name="csX3" fmla="*/ 1350228 w 1635184"/>
                <a:gd name="csY3" fmla="*/ 510652 h 623124"/>
                <a:gd name="csX4" fmla="*/ 1635185 w 1635184"/>
                <a:gd name="csY4" fmla="*/ 572491 h 623124"/>
                <a:gd name="csX5" fmla="*/ 0 w 1635184"/>
                <a:gd name="csY5" fmla="*/ 0 h 623124"/>
                <a:gd name="csX6" fmla="*/ 0 w 1635184"/>
                <a:gd name="csY6" fmla="*/ 623035 h 6231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35184" h="623124">
                  <a:moveTo>
                    <a:pt x="0" y="623125"/>
                  </a:moveTo>
                  <a:cubicBezTo>
                    <a:pt x="232086" y="570250"/>
                    <a:pt x="553513" y="516209"/>
                    <a:pt x="908007" y="513162"/>
                  </a:cubicBezTo>
                  <a:cubicBezTo>
                    <a:pt x="1052278" y="496583"/>
                    <a:pt x="1198072" y="494969"/>
                    <a:pt x="1342969" y="509937"/>
                  </a:cubicBezTo>
                  <a:cubicBezTo>
                    <a:pt x="1345389" y="510203"/>
                    <a:pt x="1347808" y="510473"/>
                    <a:pt x="1350228" y="510652"/>
                  </a:cubicBezTo>
                  <a:cubicBezTo>
                    <a:pt x="1412326" y="517104"/>
                    <a:pt x="1515825" y="540945"/>
                    <a:pt x="1635185" y="572491"/>
                  </a:cubicBezTo>
                  <a:lnTo>
                    <a:pt x="0" y="0"/>
                  </a:lnTo>
                  <a:lnTo>
                    <a:pt x="0" y="623035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333AC903-35E1-AF30-63D7-1299C1E912E4}"/>
                </a:ext>
              </a:extLst>
            </p:cNvPr>
            <p:cNvSpPr/>
            <p:nvPr/>
          </p:nvSpPr>
          <p:spPr>
            <a:xfrm>
              <a:off x="8299964" y="4000255"/>
              <a:ext cx="2651786" cy="1067161"/>
            </a:xfrm>
            <a:custGeom>
              <a:avLst/>
              <a:gdLst>
                <a:gd name="csX0" fmla="*/ 778614 w 1548623"/>
                <a:gd name="csY0" fmla="*/ 106200 h 623214"/>
                <a:gd name="csX1" fmla="*/ 225904 w 1548623"/>
                <a:gd name="csY1" fmla="*/ 126454 h 623214"/>
                <a:gd name="csX2" fmla="*/ 218737 w 1548623"/>
                <a:gd name="csY2" fmla="*/ 125736 h 623214"/>
                <a:gd name="csX3" fmla="*/ 0 w 1548623"/>
                <a:gd name="csY3" fmla="*/ 81016 h 623214"/>
                <a:gd name="csX4" fmla="*/ 1548623 w 1548623"/>
                <a:gd name="csY4" fmla="*/ 623215 h 623214"/>
                <a:gd name="csX5" fmla="*/ 1548623 w 1548623"/>
                <a:gd name="csY5" fmla="*/ 0 h 623214"/>
                <a:gd name="csX6" fmla="*/ 778614 w 1548623"/>
                <a:gd name="csY6" fmla="*/ 106290 h 623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8623" h="623214">
                  <a:moveTo>
                    <a:pt x="778614" y="106200"/>
                  </a:moveTo>
                  <a:cubicBezTo>
                    <a:pt x="596259" y="137926"/>
                    <a:pt x="410320" y="145542"/>
                    <a:pt x="225904" y="126454"/>
                  </a:cubicBezTo>
                  <a:cubicBezTo>
                    <a:pt x="223484" y="126185"/>
                    <a:pt x="221067" y="125916"/>
                    <a:pt x="218737" y="125736"/>
                  </a:cubicBezTo>
                  <a:cubicBezTo>
                    <a:pt x="168465" y="120448"/>
                    <a:pt x="90954" y="103870"/>
                    <a:pt x="0" y="81016"/>
                  </a:cubicBezTo>
                  <a:lnTo>
                    <a:pt x="1548623" y="623215"/>
                  </a:lnTo>
                  <a:lnTo>
                    <a:pt x="1548623" y="0"/>
                  </a:lnTo>
                  <a:cubicBezTo>
                    <a:pt x="1347003" y="45976"/>
                    <a:pt x="1078266" y="92667"/>
                    <a:pt x="778614" y="10629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2" name="Graphique 4">
              <a:extLst>
                <a:ext uri="{FF2B5EF4-FFF2-40B4-BE49-F238E27FC236}">
                  <a16:creationId xmlns:a16="http://schemas.microsoft.com/office/drawing/2014/main" id="{5B427197-5C43-94F2-4773-77B723D67BFE}"/>
                </a:ext>
              </a:extLst>
            </p:cNvPr>
            <p:cNvGrpSpPr/>
            <p:nvPr/>
          </p:nvGrpSpPr>
          <p:grpSpPr>
            <a:xfrm>
              <a:off x="1240404" y="2645904"/>
              <a:ext cx="9711193" cy="1588701"/>
              <a:chOff x="-24726987" y="-1653998"/>
              <a:chExt cx="5671263" cy="927789"/>
            </a:xfrm>
            <a:solidFill>
              <a:schemeClr val="accent2"/>
            </a:solidFill>
          </p:grpSpPr>
          <p:sp>
            <p:nvSpPr>
              <p:cNvPr id="44" name="Forme libre 43">
                <a:extLst>
                  <a:ext uri="{FF2B5EF4-FFF2-40B4-BE49-F238E27FC236}">
                    <a16:creationId xmlns:a16="http://schemas.microsoft.com/office/drawing/2014/main" id="{CEED8F1E-2AFC-F04E-2D37-CBADA70ECDF8}"/>
                  </a:ext>
                </a:extLst>
              </p:cNvPr>
              <p:cNvSpPr/>
              <p:nvPr/>
            </p:nvSpPr>
            <p:spPr>
              <a:xfrm>
                <a:off x="-24726987" y="-1653998"/>
                <a:ext cx="2094430" cy="827854"/>
              </a:xfrm>
              <a:custGeom>
                <a:avLst/>
                <a:gdLst>
                  <a:gd name="csX0" fmla="*/ 1350228 w 2094430"/>
                  <a:gd name="csY0" fmla="*/ 10971 h 827854"/>
                  <a:gd name="csX1" fmla="*/ 1342969 w 2094430"/>
                  <a:gd name="csY1" fmla="*/ 10256 h 827854"/>
                  <a:gd name="csX2" fmla="*/ 908007 w 2094430"/>
                  <a:gd name="csY2" fmla="*/ 13481 h 827854"/>
                  <a:gd name="csX3" fmla="*/ 547420 w 2094430"/>
                  <a:gd name="csY3" fmla="*/ 87507 h 827854"/>
                  <a:gd name="csX4" fmla="*/ 0 w 2094430"/>
                  <a:gd name="csY4" fmla="*/ 252408 h 827854"/>
                  <a:gd name="csX5" fmla="*/ 0 w 2094430"/>
                  <a:gd name="csY5" fmla="*/ 827855 h 827854"/>
                  <a:gd name="csX6" fmla="*/ 1105685 w 2094430"/>
                  <a:gd name="csY6" fmla="*/ 315947 h 827854"/>
                  <a:gd name="csX7" fmla="*/ 1877129 w 2094430"/>
                  <a:gd name="csY7" fmla="*/ 184296 h 827854"/>
                  <a:gd name="csX8" fmla="*/ 2032241 w 2094430"/>
                  <a:gd name="csY8" fmla="*/ 194692 h 827854"/>
                  <a:gd name="csX9" fmla="*/ 2094431 w 2094430"/>
                  <a:gd name="csY9" fmla="*/ 206253 h 827854"/>
                  <a:gd name="csX10" fmla="*/ 1635185 w 2094430"/>
                  <a:gd name="csY10" fmla="*/ 72900 h 827854"/>
                  <a:gd name="csX11" fmla="*/ 1350228 w 2094430"/>
                  <a:gd name="csY11" fmla="*/ 11061 h 8278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094430" h="827854">
                    <a:moveTo>
                      <a:pt x="1350228" y="10971"/>
                    </a:moveTo>
                    <a:cubicBezTo>
                      <a:pt x="1347808" y="10702"/>
                      <a:pt x="1345389" y="10435"/>
                      <a:pt x="1342969" y="10256"/>
                    </a:cubicBezTo>
                    <a:cubicBezTo>
                      <a:pt x="1198072" y="-4712"/>
                      <a:pt x="1052278" y="-3008"/>
                      <a:pt x="908007" y="13481"/>
                    </a:cubicBezTo>
                    <a:cubicBezTo>
                      <a:pt x="786140" y="27462"/>
                      <a:pt x="665434" y="51838"/>
                      <a:pt x="547420" y="87507"/>
                    </a:cubicBezTo>
                    <a:cubicBezTo>
                      <a:pt x="376089" y="139218"/>
                      <a:pt x="171690" y="200787"/>
                      <a:pt x="0" y="252408"/>
                    </a:cubicBezTo>
                    <a:lnTo>
                      <a:pt x="0" y="827855"/>
                    </a:lnTo>
                    <a:lnTo>
                      <a:pt x="1105685" y="315947"/>
                    </a:lnTo>
                    <a:cubicBezTo>
                      <a:pt x="1365012" y="197919"/>
                      <a:pt x="1560719" y="142624"/>
                      <a:pt x="1877129" y="184296"/>
                    </a:cubicBezTo>
                    <a:cubicBezTo>
                      <a:pt x="1925786" y="184117"/>
                      <a:pt x="1977401" y="186896"/>
                      <a:pt x="2032241" y="194692"/>
                    </a:cubicBezTo>
                    <a:cubicBezTo>
                      <a:pt x="2050342" y="197291"/>
                      <a:pt x="2071491" y="201323"/>
                      <a:pt x="2094431" y="206253"/>
                    </a:cubicBezTo>
                    <a:cubicBezTo>
                      <a:pt x="1948368" y="161264"/>
                      <a:pt x="1780172" y="111257"/>
                      <a:pt x="1635185" y="72900"/>
                    </a:cubicBezTo>
                    <a:cubicBezTo>
                      <a:pt x="1515915" y="41264"/>
                      <a:pt x="1412326" y="17513"/>
                      <a:pt x="1350228" y="11061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Forme libre 44">
                <a:extLst>
                  <a:ext uri="{FF2B5EF4-FFF2-40B4-BE49-F238E27FC236}">
                    <a16:creationId xmlns:a16="http://schemas.microsoft.com/office/drawing/2014/main" id="{5AF99D91-6849-3B9B-B05B-A6DA5858F15E}"/>
                  </a:ext>
                </a:extLst>
              </p:cNvPr>
              <p:cNvSpPr/>
              <p:nvPr/>
            </p:nvSpPr>
            <p:spPr>
              <a:xfrm>
                <a:off x="-21253295" y="-1544714"/>
                <a:ext cx="2197571" cy="818505"/>
              </a:xfrm>
              <a:custGeom>
                <a:avLst/>
                <a:gdLst>
                  <a:gd name="csX0" fmla="*/ 1112226 w 2197571"/>
                  <a:gd name="csY0" fmla="*/ 502497 h 818505"/>
                  <a:gd name="csX1" fmla="*/ 239256 w 2197571"/>
                  <a:gd name="csY1" fmla="*/ 618195 h 818505"/>
                  <a:gd name="csX2" fmla="*/ 165328 w 2197571"/>
                  <a:gd name="csY2" fmla="*/ 610579 h 818505"/>
                  <a:gd name="csX3" fmla="*/ 0 w 2197571"/>
                  <a:gd name="csY3" fmla="*/ 573834 h 818505"/>
                  <a:gd name="csX4" fmla="*/ 648948 w 2197571"/>
                  <a:gd name="csY4" fmla="*/ 762753 h 818505"/>
                  <a:gd name="csX5" fmla="*/ 867685 w 2197571"/>
                  <a:gd name="csY5" fmla="*/ 807473 h 818505"/>
                  <a:gd name="csX6" fmla="*/ 874852 w 2197571"/>
                  <a:gd name="csY6" fmla="*/ 808191 h 818505"/>
                  <a:gd name="csX7" fmla="*/ 1427562 w 2197571"/>
                  <a:gd name="csY7" fmla="*/ 787937 h 818505"/>
                  <a:gd name="csX8" fmla="*/ 1670401 w 2197571"/>
                  <a:gd name="csY8" fmla="*/ 730938 h 818505"/>
                  <a:gd name="csX9" fmla="*/ 2197571 w 2197571"/>
                  <a:gd name="csY9" fmla="*/ 572132 h 818505"/>
                  <a:gd name="csX10" fmla="*/ 2197571 w 2197571"/>
                  <a:gd name="csY10" fmla="*/ 0 h 818505"/>
                  <a:gd name="csX11" fmla="*/ 1112136 w 2197571"/>
                  <a:gd name="csY11" fmla="*/ 502497 h 81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197571" h="818505">
                    <a:moveTo>
                      <a:pt x="1112226" y="502497"/>
                    </a:moveTo>
                    <a:cubicBezTo>
                      <a:pt x="826195" y="632625"/>
                      <a:pt x="617764" y="686487"/>
                      <a:pt x="239256" y="618195"/>
                    </a:cubicBezTo>
                    <a:cubicBezTo>
                      <a:pt x="215151" y="616493"/>
                      <a:pt x="190688" y="614163"/>
                      <a:pt x="165328" y="610579"/>
                    </a:cubicBezTo>
                    <a:cubicBezTo>
                      <a:pt x="122854" y="604575"/>
                      <a:pt x="66310" y="591668"/>
                      <a:pt x="0" y="573834"/>
                    </a:cubicBezTo>
                    <a:cubicBezTo>
                      <a:pt x="187282" y="632715"/>
                      <a:pt x="450285" y="712745"/>
                      <a:pt x="648948" y="762753"/>
                    </a:cubicBezTo>
                    <a:cubicBezTo>
                      <a:pt x="739902" y="785606"/>
                      <a:pt x="817413" y="802274"/>
                      <a:pt x="867685" y="807473"/>
                    </a:cubicBezTo>
                    <a:cubicBezTo>
                      <a:pt x="870104" y="807742"/>
                      <a:pt x="872522" y="808011"/>
                      <a:pt x="874852" y="808191"/>
                    </a:cubicBezTo>
                    <a:cubicBezTo>
                      <a:pt x="1059268" y="827189"/>
                      <a:pt x="1245296" y="819662"/>
                      <a:pt x="1427562" y="787937"/>
                    </a:cubicBezTo>
                    <a:cubicBezTo>
                      <a:pt x="1509374" y="773686"/>
                      <a:pt x="1590560" y="755045"/>
                      <a:pt x="1670401" y="730938"/>
                    </a:cubicBezTo>
                    <a:cubicBezTo>
                      <a:pt x="1835103" y="681198"/>
                      <a:pt x="2030272" y="622409"/>
                      <a:pt x="2197571" y="572132"/>
                    </a:cubicBezTo>
                    <a:lnTo>
                      <a:pt x="2197571" y="0"/>
                    </a:lnTo>
                    <a:lnTo>
                      <a:pt x="1112136" y="502497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1D029D54-D4E1-1040-0B35-A0AD7AF85D76}"/>
                </a:ext>
              </a:extLst>
            </p:cNvPr>
            <p:cNvSpPr/>
            <p:nvPr/>
          </p:nvSpPr>
          <p:spPr>
            <a:xfrm>
              <a:off x="1240250" y="1610421"/>
              <a:ext cx="9711500" cy="3637157"/>
            </a:xfrm>
            <a:custGeom>
              <a:avLst/>
              <a:gdLst>
                <a:gd name="csX0" fmla="*/ 3969946 w 5671442"/>
                <a:gd name="csY0" fmla="*/ 854164 h 2124072"/>
                <a:gd name="csX1" fmla="*/ 2861303 w 5671442"/>
                <a:gd name="csY1" fmla="*/ 1028025 h 2124072"/>
                <a:gd name="csX2" fmla="*/ 2832270 w 5671442"/>
                <a:gd name="csY2" fmla="*/ 1024980 h 2124072"/>
                <a:gd name="csX3" fmla="*/ 2726531 w 5671442"/>
                <a:gd name="csY3" fmla="*/ 1005441 h 2124072"/>
                <a:gd name="csX4" fmla="*/ 2094521 w 5671442"/>
                <a:gd name="csY4" fmla="*/ 811057 h 2124072"/>
                <a:gd name="csX5" fmla="*/ 2032330 w 5671442"/>
                <a:gd name="csY5" fmla="*/ 799496 h 2124072"/>
                <a:gd name="csX6" fmla="*/ 1877219 w 5671442"/>
                <a:gd name="csY6" fmla="*/ 789101 h 2124072"/>
                <a:gd name="csX7" fmla="*/ 1465197 w 5671442"/>
                <a:gd name="csY7" fmla="*/ 877913 h 2124072"/>
                <a:gd name="csX8" fmla="*/ 0 w 5671442"/>
                <a:gd name="csY8" fmla="*/ 1529715 h 2124072"/>
                <a:gd name="csX9" fmla="*/ 0 w 5671442"/>
                <a:gd name="csY9" fmla="*/ 2124073 h 2124072"/>
                <a:gd name="csX10" fmla="*/ 1701495 w 5671442"/>
                <a:gd name="csY10" fmla="*/ 1269819 h 2124072"/>
                <a:gd name="csX11" fmla="*/ 2810137 w 5671442"/>
                <a:gd name="csY11" fmla="*/ 1095958 h 2124072"/>
                <a:gd name="csX12" fmla="*/ 2839170 w 5671442"/>
                <a:gd name="csY12" fmla="*/ 1099006 h 2124072"/>
                <a:gd name="csX13" fmla="*/ 2944551 w 5671442"/>
                <a:gd name="csY13" fmla="*/ 1118542 h 2124072"/>
                <a:gd name="csX14" fmla="*/ 3473782 w 5671442"/>
                <a:gd name="csY14" fmla="*/ 1287832 h 2124072"/>
                <a:gd name="csX15" fmla="*/ 3639110 w 5671442"/>
                <a:gd name="csY15" fmla="*/ 1324577 h 2124072"/>
                <a:gd name="csX16" fmla="*/ 3713037 w 5671442"/>
                <a:gd name="csY16" fmla="*/ 1332194 h 2124072"/>
                <a:gd name="csX17" fmla="*/ 4206246 w 5671442"/>
                <a:gd name="csY17" fmla="*/ 1246160 h 2124072"/>
                <a:gd name="csX18" fmla="*/ 5671443 w 5671442"/>
                <a:gd name="csY18" fmla="*/ 594357 h 2124072"/>
                <a:gd name="csX19" fmla="*/ 5671443 w 5671442"/>
                <a:gd name="csY19" fmla="*/ 0 h 2124072"/>
                <a:gd name="csX20" fmla="*/ 3969946 w 5671442"/>
                <a:gd name="csY20" fmla="*/ 854254 h 21240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671442" h="2124072">
                  <a:moveTo>
                    <a:pt x="3969946" y="854164"/>
                  </a:moveTo>
                  <a:cubicBezTo>
                    <a:pt x="3602282" y="1035465"/>
                    <a:pt x="3326375" y="1115225"/>
                    <a:pt x="2861303" y="1028025"/>
                  </a:cubicBezTo>
                  <a:cubicBezTo>
                    <a:pt x="2851537" y="1026951"/>
                    <a:pt x="2842128" y="1026323"/>
                    <a:pt x="2832270" y="1024980"/>
                  </a:cubicBezTo>
                  <a:cubicBezTo>
                    <a:pt x="2802253" y="1020945"/>
                    <a:pt x="2766319" y="1014134"/>
                    <a:pt x="2726531" y="1005441"/>
                  </a:cubicBezTo>
                  <a:cubicBezTo>
                    <a:pt x="2482259" y="920213"/>
                    <a:pt x="2242286" y="842783"/>
                    <a:pt x="2094521" y="811057"/>
                  </a:cubicBezTo>
                  <a:cubicBezTo>
                    <a:pt x="2071580" y="806127"/>
                    <a:pt x="2050432" y="802095"/>
                    <a:pt x="2032330" y="799496"/>
                  </a:cubicBezTo>
                  <a:cubicBezTo>
                    <a:pt x="1977491" y="791700"/>
                    <a:pt x="1925876" y="788921"/>
                    <a:pt x="1877219" y="789101"/>
                  </a:cubicBezTo>
                  <a:cubicBezTo>
                    <a:pt x="1627208" y="789908"/>
                    <a:pt x="1465197" y="877913"/>
                    <a:pt x="1465197" y="877913"/>
                  </a:cubicBezTo>
                  <a:cubicBezTo>
                    <a:pt x="1376303" y="908564"/>
                    <a:pt x="467489" y="1318304"/>
                    <a:pt x="0" y="1529715"/>
                  </a:cubicBezTo>
                  <a:lnTo>
                    <a:pt x="0" y="2124073"/>
                  </a:lnTo>
                  <a:lnTo>
                    <a:pt x="1701495" y="1269819"/>
                  </a:lnTo>
                  <a:cubicBezTo>
                    <a:pt x="2069161" y="1088519"/>
                    <a:pt x="2345067" y="1008758"/>
                    <a:pt x="2810137" y="1095958"/>
                  </a:cubicBezTo>
                  <a:cubicBezTo>
                    <a:pt x="2819905" y="1097032"/>
                    <a:pt x="2829315" y="1097750"/>
                    <a:pt x="2839170" y="1099006"/>
                  </a:cubicBezTo>
                  <a:cubicBezTo>
                    <a:pt x="2869100" y="1103038"/>
                    <a:pt x="2904944" y="1109849"/>
                    <a:pt x="2944551" y="1118542"/>
                  </a:cubicBezTo>
                  <a:cubicBezTo>
                    <a:pt x="3138197" y="1186116"/>
                    <a:pt x="3329241" y="1248849"/>
                    <a:pt x="3473782" y="1287832"/>
                  </a:cubicBezTo>
                  <a:cubicBezTo>
                    <a:pt x="3540002" y="1305667"/>
                    <a:pt x="3596546" y="1318574"/>
                    <a:pt x="3639110" y="1324577"/>
                  </a:cubicBezTo>
                  <a:cubicBezTo>
                    <a:pt x="3664470" y="1328161"/>
                    <a:pt x="3688933" y="1330491"/>
                    <a:pt x="3713037" y="1332194"/>
                  </a:cubicBezTo>
                  <a:cubicBezTo>
                    <a:pt x="4008747" y="1353704"/>
                    <a:pt x="4206246" y="1246160"/>
                    <a:pt x="4206246" y="1246160"/>
                  </a:cubicBezTo>
                  <a:cubicBezTo>
                    <a:pt x="4295227" y="1215511"/>
                    <a:pt x="5203953" y="805769"/>
                    <a:pt x="5671443" y="594357"/>
                  </a:cubicBezTo>
                  <a:lnTo>
                    <a:pt x="5671443" y="0"/>
                  </a:lnTo>
                  <a:lnTo>
                    <a:pt x="3969946" y="854254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95C2066-CBDE-73E2-53E3-46A61C26C3BC}"/>
              </a:ext>
            </a:extLst>
          </p:cNvPr>
          <p:cNvGrpSpPr/>
          <p:nvPr/>
        </p:nvGrpSpPr>
        <p:grpSpPr>
          <a:xfrm>
            <a:off x="9879886" y="1607689"/>
            <a:ext cx="2023020" cy="997765"/>
            <a:chOff x="8921977" y="1303705"/>
            <a:chExt cx="2926080" cy="9977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678356D-6E00-318F-1F71-902A706D2EE6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67FB97-AF51-D035-BF9B-E6DF96417F1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5FF5BF1-7774-6277-3E4F-878B6E6C6644}"/>
              </a:ext>
            </a:extLst>
          </p:cNvPr>
          <p:cNvGrpSpPr/>
          <p:nvPr/>
        </p:nvGrpSpPr>
        <p:grpSpPr>
          <a:xfrm>
            <a:off x="289094" y="1774674"/>
            <a:ext cx="2023020" cy="997765"/>
            <a:chOff x="332936" y="2689321"/>
            <a:chExt cx="2926080" cy="9977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9B3801-D3AD-C3FD-ED0F-C1454F9EB50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F2B29F-645A-AF17-3D82-95FB179504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E57A1CB-7CD8-AAF6-6A6E-BBA3F64CBDEB}"/>
              </a:ext>
            </a:extLst>
          </p:cNvPr>
          <p:cNvGrpSpPr/>
          <p:nvPr/>
        </p:nvGrpSpPr>
        <p:grpSpPr>
          <a:xfrm>
            <a:off x="289094" y="3012243"/>
            <a:ext cx="2023020" cy="997765"/>
            <a:chOff x="332936" y="2689321"/>
            <a:chExt cx="2926080" cy="99776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2C106A-DB93-9FE0-50DE-2304E63173D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84AF1A-C102-015A-BA90-225ACF1E7D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BB073A4-01DD-65FB-6D43-067F83EBABFD}"/>
              </a:ext>
            </a:extLst>
          </p:cNvPr>
          <p:cNvGrpSpPr/>
          <p:nvPr/>
        </p:nvGrpSpPr>
        <p:grpSpPr>
          <a:xfrm>
            <a:off x="289094" y="4249813"/>
            <a:ext cx="2023020" cy="997765"/>
            <a:chOff x="332936" y="2689321"/>
            <a:chExt cx="2926080" cy="99776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EEE5EAA-B5AC-71C4-67D4-A70A969A152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FB6C1A-57B3-2314-3CC1-AF6F1C0436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D9147F4-16D6-B3F1-6C71-AD7DDE248ECE}"/>
              </a:ext>
            </a:extLst>
          </p:cNvPr>
          <p:cNvGrpSpPr/>
          <p:nvPr/>
        </p:nvGrpSpPr>
        <p:grpSpPr>
          <a:xfrm>
            <a:off x="9879886" y="2833037"/>
            <a:ext cx="2023020" cy="997765"/>
            <a:chOff x="8921977" y="1303705"/>
            <a:chExt cx="2926080" cy="9977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BC4454A-5B0C-0DDD-A529-B6DF44FF5A1C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D03E63D-75F4-19AA-DA45-C890082D815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F4EECAC-B3D1-7EC5-E0F6-7EC2B9F5041E}"/>
              </a:ext>
            </a:extLst>
          </p:cNvPr>
          <p:cNvGrpSpPr/>
          <p:nvPr/>
        </p:nvGrpSpPr>
        <p:grpSpPr>
          <a:xfrm>
            <a:off x="9879886" y="4032632"/>
            <a:ext cx="2023020" cy="997765"/>
            <a:chOff x="8921977" y="1303705"/>
            <a:chExt cx="2926080" cy="99776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005A1F6-AF1F-21C2-A8D0-4021900D2904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A7D1E1-3C9D-CF3E-2CE2-80BF43859E6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25" name="Graphic 24" descr="Badge 1 with solid fill">
            <a:extLst>
              <a:ext uri="{FF2B5EF4-FFF2-40B4-BE49-F238E27FC236}">
                <a16:creationId xmlns:a16="http://schemas.microsoft.com/office/drawing/2014/main" id="{091356D8-9104-6444-D64D-60198EFDCC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2188346"/>
            <a:ext cx="457200" cy="457200"/>
          </a:xfrm>
          <a:prstGeom prst="rect">
            <a:avLst/>
          </a:prstGeom>
        </p:spPr>
      </p:pic>
      <p:pic>
        <p:nvPicPr>
          <p:cNvPr id="26" name="Graphic 25" descr="Badge with solid fill">
            <a:extLst>
              <a:ext uri="{FF2B5EF4-FFF2-40B4-BE49-F238E27FC236}">
                <a16:creationId xmlns:a16="http://schemas.microsoft.com/office/drawing/2014/main" id="{ADDDE237-8623-E331-4877-76ED849AD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3181244"/>
            <a:ext cx="457200" cy="457200"/>
          </a:xfrm>
          <a:prstGeom prst="rect">
            <a:avLst/>
          </a:prstGeom>
        </p:spPr>
      </p:pic>
      <p:pic>
        <p:nvPicPr>
          <p:cNvPr id="27" name="Graphic 26" descr="Badge 3 with solid fill">
            <a:extLst>
              <a:ext uri="{FF2B5EF4-FFF2-40B4-BE49-F238E27FC236}">
                <a16:creationId xmlns:a16="http://schemas.microsoft.com/office/drawing/2014/main" id="{05F5CCE1-99A6-6EA0-E897-86FA0F647C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4321415"/>
            <a:ext cx="457200" cy="457200"/>
          </a:xfrm>
          <a:prstGeom prst="rect">
            <a:avLst/>
          </a:prstGeom>
        </p:spPr>
      </p:pic>
      <p:pic>
        <p:nvPicPr>
          <p:cNvPr id="28" name="Graphic 27" descr="Single gear with solid fill">
            <a:extLst>
              <a:ext uri="{FF2B5EF4-FFF2-40B4-BE49-F238E27FC236}">
                <a16:creationId xmlns:a16="http://schemas.microsoft.com/office/drawing/2014/main" id="{F4725E1C-9D4A-2DF8-AEB3-180B3CF3F0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037983" y="2069755"/>
            <a:ext cx="457200" cy="457200"/>
          </a:xfrm>
          <a:prstGeom prst="rect">
            <a:avLst/>
          </a:prstGeom>
        </p:spPr>
      </p:pic>
      <p:pic>
        <p:nvPicPr>
          <p:cNvPr id="29" name="Graphic 28" descr="Lightbulb with solid fill">
            <a:extLst>
              <a:ext uri="{FF2B5EF4-FFF2-40B4-BE49-F238E27FC236}">
                <a16:creationId xmlns:a16="http://schemas.microsoft.com/office/drawing/2014/main" id="{D984A46B-15BA-416F-43CE-0D81667000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037983" y="3250992"/>
            <a:ext cx="457200" cy="45720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0A66F5C8-7182-0AAE-7939-FE71E4DB3C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37983" y="4254332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41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98C91-CCA7-7E62-2B59-EC5BC7446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08333-E4AA-531A-899E-94D067C35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Twisted Conversion Process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E0F162-7397-4B62-F245-A54FFDD93AAF}"/>
              </a:ext>
            </a:extLst>
          </p:cNvPr>
          <p:cNvGrpSpPr/>
          <p:nvPr/>
        </p:nvGrpSpPr>
        <p:grpSpPr>
          <a:xfrm>
            <a:off x="2601209" y="1610421"/>
            <a:ext cx="6989582" cy="3637157"/>
            <a:chOff x="1240250" y="1610421"/>
            <a:chExt cx="9711500" cy="3637157"/>
          </a:xfrm>
        </p:grpSpPr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6F2953B6-E3B0-4247-5571-D7874EAE670E}"/>
                </a:ext>
              </a:extLst>
            </p:cNvPr>
            <p:cNvSpPr/>
            <p:nvPr/>
          </p:nvSpPr>
          <p:spPr>
            <a:xfrm>
              <a:off x="1240404" y="1790276"/>
              <a:ext cx="2800009" cy="1067007"/>
            </a:xfrm>
            <a:custGeom>
              <a:avLst/>
              <a:gdLst>
                <a:gd name="csX0" fmla="*/ 0 w 1635184"/>
                <a:gd name="csY0" fmla="*/ 623125 h 623124"/>
                <a:gd name="csX1" fmla="*/ 908007 w 1635184"/>
                <a:gd name="csY1" fmla="*/ 513162 h 623124"/>
                <a:gd name="csX2" fmla="*/ 1342969 w 1635184"/>
                <a:gd name="csY2" fmla="*/ 509937 h 623124"/>
                <a:gd name="csX3" fmla="*/ 1350228 w 1635184"/>
                <a:gd name="csY3" fmla="*/ 510652 h 623124"/>
                <a:gd name="csX4" fmla="*/ 1635185 w 1635184"/>
                <a:gd name="csY4" fmla="*/ 572491 h 623124"/>
                <a:gd name="csX5" fmla="*/ 0 w 1635184"/>
                <a:gd name="csY5" fmla="*/ 0 h 623124"/>
                <a:gd name="csX6" fmla="*/ 0 w 1635184"/>
                <a:gd name="csY6" fmla="*/ 623035 h 6231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35184" h="623124">
                  <a:moveTo>
                    <a:pt x="0" y="623125"/>
                  </a:moveTo>
                  <a:cubicBezTo>
                    <a:pt x="232086" y="570250"/>
                    <a:pt x="553513" y="516209"/>
                    <a:pt x="908007" y="513162"/>
                  </a:cubicBezTo>
                  <a:cubicBezTo>
                    <a:pt x="1052278" y="496583"/>
                    <a:pt x="1198072" y="494969"/>
                    <a:pt x="1342969" y="509937"/>
                  </a:cubicBezTo>
                  <a:cubicBezTo>
                    <a:pt x="1345389" y="510203"/>
                    <a:pt x="1347808" y="510473"/>
                    <a:pt x="1350228" y="510652"/>
                  </a:cubicBezTo>
                  <a:cubicBezTo>
                    <a:pt x="1412326" y="517104"/>
                    <a:pt x="1515825" y="540945"/>
                    <a:pt x="1635185" y="572491"/>
                  </a:cubicBezTo>
                  <a:lnTo>
                    <a:pt x="0" y="0"/>
                  </a:lnTo>
                  <a:lnTo>
                    <a:pt x="0" y="623035"/>
                  </a:ln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71675740-2F8D-DC42-FBFF-D4AD6EF1AD94}"/>
                </a:ext>
              </a:extLst>
            </p:cNvPr>
            <p:cNvSpPr/>
            <p:nvPr/>
          </p:nvSpPr>
          <p:spPr>
            <a:xfrm>
              <a:off x="8299964" y="4000255"/>
              <a:ext cx="2651786" cy="1067161"/>
            </a:xfrm>
            <a:custGeom>
              <a:avLst/>
              <a:gdLst>
                <a:gd name="csX0" fmla="*/ 778614 w 1548623"/>
                <a:gd name="csY0" fmla="*/ 106200 h 623214"/>
                <a:gd name="csX1" fmla="*/ 225904 w 1548623"/>
                <a:gd name="csY1" fmla="*/ 126454 h 623214"/>
                <a:gd name="csX2" fmla="*/ 218737 w 1548623"/>
                <a:gd name="csY2" fmla="*/ 125736 h 623214"/>
                <a:gd name="csX3" fmla="*/ 0 w 1548623"/>
                <a:gd name="csY3" fmla="*/ 81016 h 623214"/>
                <a:gd name="csX4" fmla="*/ 1548623 w 1548623"/>
                <a:gd name="csY4" fmla="*/ 623215 h 623214"/>
                <a:gd name="csX5" fmla="*/ 1548623 w 1548623"/>
                <a:gd name="csY5" fmla="*/ 0 h 623214"/>
                <a:gd name="csX6" fmla="*/ 778614 w 1548623"/>
                <a:gd name="csY6" fmla="*/ 106290 h 623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48623" h="623214">
                  <a:moveTo>
                    <a:pt x="778614" y="106200"/>
                  </a:moveTo>
                  <a:cubicBezTo>
                    <a:pt x="596259" y="137926"/>
                    <a:pt x="410320" y="145542"/>
                    <a:pt x="225904" y="126454"/>
                  </a:cubicBezTo>
                  <a:cubicBezTo>
                    <a:pt x="223484" y="126185"/>
                    <a:pt x="221067" y="125916"/>
                    <a:pt x="218737" y="125736"/>
                  </a:cubicBezTo>
                  <a:cubicBezTo>
                    <a:pt x="168465" y="120448"/>
                    <a:pt x="90954" y="103870"/>
                    <a:pt x="0" y="81016"/>
                  </a:cubicBezTo>
                  <a:lnTo>
                    <a:pt x="1548623" y="623215"/>
                  </a:lnTo>
                  <a:lnTo>
                    <a:pt x="1548623" y="0"/>
                  </a:lnTo>
                  <a:cubicBezTo>
                    <a:pt x="1347003" y="45976"/>
                    <a:pt x="1078266" y="92667"/>
                    <a:pt x="778614" y="106290"/>
                  </a:cubicBezTo>
                  <a:close/>
                </a:path>
              </a:pathLst>
            </a:custGeom>
            <a:solidFill>
              <a:schemeClr val="accent4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42" name="Graphique 4">
              <a:extLst>
                <a:ext uri="{FF2B5EF4-FFF2-40B4-BE49-F238E27FC236}">
                  <a16:creationId xmlns:a16="http://schemas.microsoft.com/office/drawing/2014/main" id="{9CDE0A08-72E3-682E-C684-C1D2D32912BF}"/>
                </a:ext>
              </a:extLst>
            </p:cNvPr>
            <p:cNvGrpSpPr/>
            <p:nvPr/>
          </p:nvGrpSpPr>
          <p:grpSpPr>
            <a:xfrm>
              <a:off x="1240404" y="2645904"/>
              <a:ext cx="9711193" cy="1588701"/>
              <a:chOff x="-24726987" y="-1653998"/>
              <a:chExt cx="5671263" cy="927789"/>
            </a:xfrm>
            <a:solidFill>
              <a:schemeClr val="accent2"/>
            </a:solidFill>
          </p:grpSpPr>
          <p:sp>
            <p:nvSpPr>
              <p:cNvPr id="44" name="Forme libre 43">
                <a:extLst>
                  <a:ext uri="{FF2B5EF4-FFF2-40B4-BE49-F238E27FC236}">
                    <a16:creationId xmlns:a16="http://schemas.microsoft.com/office/drawing/2014/main" id="{55F300E5-D411-B665-6382-4E64121C5187}"/>
                  </a:ext>
                </a:extLst>
              </p:cNvPr>
              <p:cNvSpPr/>
              <p:nvPr/>
            </p:nvSpPr>
            <p:spPr>
              <a:xfrm>
                <a:off x="-24726987" y="-1653998"/>
                <a:ext cx="2094430" cy="827854"/>
              </a:xfrm>
              <a:custGeom>
                <a:avLst/>
                <a:gdLst>
                  <a:gd name="csX0" fmla="*/ 1350228 w 2094430"/>
                  <a:gd name="csY0" fmla="*/ 10971 h 827854"/>
                  <a:gd name="csX1" fmla="*/ 1342969 w 2094430"/>
                  <a:gd name="csY1" fmla="*/ 10256 h 827854"/>
                  <a:gd name="csX2" fmla="*/ 908007 w 2094430"/>
                  <a:gd name="csY2" fmla="*/ 13481 h 827854"/>
                  <a:gd name="csX3" fmla="*/ 547420 w 2094430"/>
                  <a:gd name="csY3" fmla="*/ 87507 h 827854"/>
                  <a:gd name="csX4" fmla="*/ 0 w 2094430"/>
                  <a:gd name="csY4" fmla="*/ 252408 h 827854"/>
                  <a:gd name="csX5" fmla="*/ 0 w 2094430"/>
                  <a:gd name="csY5" fmla="*/ 827855 h 827854"/>
                  <a:gd name="csX6" fmla="*/ 1105685 w 2094430"/>
                  <a:gd name="csY6" fmla="*/ 315947 h 827854"/>
                  <a:gd name="csX7" fmla="*/ 1877129 w 2094430"/>
                  <a:gd name="csY7" fmla="*/ 184296 h 827854"/>
                  <a:gd name="csX8" fmla="*/ 2032241 w 2094430"/>
                  <a:gd name="csY8" fmla="*/ 194692 h 827854"/>
                  <a:gd name="csX9" fmla="*/ 2094431 w 2094430"/>
                  <a:gd name="csY9" fmla="*/ 206253 h 827854"/>
                  <a:gd name="csX10" fmla="*/ 1635185 w 2094430"/>
                  <a:gd name="csY10" fmla="*/ 72900 h 827854"/>
                  <a:gd name="csX11" fmla="*/ 1350228 w 2094430"/>
                  <a:gd name="csY11" fmla="*/ 11061 h 8278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094430" h="827854">
                    <a:moveTo>
                      <a:pt x="1350228" y="10971"/>
                    </a:moveTo>
                    <a:cubicBezTo>
                      <a:pt x="1347808" y="10702"/>
                      <a:pt x="1345389" y="10435"/>
                      <a:pt x="1342969" y="10256"/>
                    </a:cubicBezTo>
                    <a:cubicBezTo>
                      <a:pt x="1198072" y="-4712"/>
                      <a:pt x="1052278" y="-3008"/>
                      <a:pt x="908007" y="13481"/>
                    </a:cubicBezTo>
                    <a:cubicBezTo>
                      <a:pt x="786140" y="27462"/>
                      <a:pt x="665434" y="51838"/>
                      <a:pt x="547420" y="87507"/>
                    </a:cubicBezTo>
                    <a:cubicBezTo>
                      <a:pt x="376089" y="139218"/>
                      <a:pt x="171690" y="200787"/>
                      <a:pt x="0" y="252408"/>
                    </a:cubicBezTo>
                    <a:lnTo>
                      <a:pt x="0" y="827855"/>
                    </a:lnTo>
                    <a:lnTo>
                      <a:pt x="1105685" y="315947"/>
                    </a:lnTo>
                    <a:cubicBezTo>
                      <a:pt x="1365012" y="197919"/>
                      <a:pt x="1560719" y="142624"/>
                      <a:pt x="1877129" y="184296"/>
                    </a:cubicBezTo>
                    <a:cubicBezTo>
                      <a:pt x="1925786" y="184117"/>
                      <a:pt x="1977401" y="186896"/>
                      <a:pt x="2032241" y="194692"/>
                    </a:cubicBezTo>
                    <a:cubicBezTo>
                      <a:pt x="2050342" y="197291"/>
                      <a:pt x="2071491" y="201323"/>
                      <a:pt x="2094431" y="206253"/>
                    </a:cubicBezTo>
                    <a:cubicBezTo>
                      <a:pt x="1948368" y="161264"/>
                      <a:pt x="1780172" y="111257"/>
                      <a:pt x="1635185" y="72900"/>
                    </a:cubicBezTo>
                    <a:cubicBezTo>
                      <a:pt x="1515915" y="41264"/>
                      <a:pt x="1412326" y="17513"/>
                      <a:pt x="1350228" y="11061"/>
                    </a:cubicBez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Forme libre 44">
                <a:extLst>
                  <a:ext uri="{FF2B5EF4-FFF2-40B4-BE49-F238E27FC236}">
                    <a16:creationId xmlns:a16="http://schemas.microsoft.com/office/drawing/2014/main" id="{ACDFE352-B072-F097-AF2E-6D0C4474949E}"/>
                  </a:ext>
                </a:extLst>
              </p:cNvPr>
              <p:cNvSpPr/>
              <p:nvPr/>
            </p:nvSpPr>
            <p:spPr>
              <a:xfrm>
                <a:off x="-21253295" y="-1544714"/>
                <a:ext cx="2197571" cy="818505"/>
              </a:xfrm>
              <a:custGeom>
                <a:avLst/>
                <a:gdLst>
                  <a:gd name="csX0" fmla="*/ 1112226 w 2197571"/>
                  <a:gd name="csY0" fmla="*/ 502497 h 818505"/>
                  <a:gd name="csX1" fmla="*/ 239256 w 2197571"/>
                  <a:gd name="csY1" fmla="*/ 618195 h 818505"/>
                  <a:gd name="csX2" fmla="*/ 165328 w 2197571"/>
                  <a:gd name="csY2" fmla="*/ 610579 h 818505"/>
                  <a:gd name="csX3" fmla="*/ 0 w 2197571"/>
                  <a:gd name="csY3" fmla="*/ 573834 h 818505"/>
                  <a:gd name="csX4" fmla="*/ 648948 w 2197571"/>
                  <a:gd name="csY4" fmla="*/ 762753 h 818505"/>
                  <a:gd name="csX5" fmla="*/ 867685 w 2197571"/>
                  <a:gd name="csY5" fmla="*/ 807473 h 818505"/>
                  <a:gd name="csX6" fmla="*/ 874852 w 2197571"/>
                  <a:gd name="csY6" fmla="*/ 808191 h 818505"/>
                  <a:gd name="csX7" fmla="*/ 1427562 w 2197571"/>
                  <a:gd name="csY7" fmla="*/ 787937 h 818505"/>
                  <a:gd name="csX8" fmla="*/ 1670401 w 2197571"/>
                  <a:gd name="csY8" fmla="*/ 730938 h 818505"/>
                  <a:gd name="csX9" fmla="*/ 2197571 w 2197571"/>
                  <a:gd name="csY9" fmla="*/ 572132 h 818505"/>
                  <a:gd name="csX10" fmla="*/ 2197571 w 2197571"/>
                  <a:gd name="csY10" fmla="*/ 0 h 818505"/>
                  <a:gd name="csX11" fmla="*/ 1112136 w 2197571"/>
                  <a:gd name="csY11" fmla="*/ 502497 h 8185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197571" h="818505">
                    <a:moveTo>
                      <a:pt x="1112226" y="502497"/>
                    </a:moveTo>
                    <a:cubicBezTo>
                      <a:pt x="826195" y="632625"/>
                      <a:pt x="617764" y="686487"/>
                      <a:pt x="239256" y="618195"/>
                    </a:cubicBezTo>
                    <a:cubicBezTo>
                      <a:pt x="215151" y="616493"/>
                      <a:pt x="190688" y="614163"/>
                      <a:pt x="165328" y="610579"/>
                    </a:cubicBezTo>
                    <a:cubicBezTo>
                      <a:pt x="122854" y="604575"/>
                      <a:pt x="66310" y="591668"/>
                      <a:pt x="0" y="573834"/>
                    </a:cubicBezTo>
                    <a:cubicBezTo>
                      <a:pt x="187282" y="632715"/>
                      <a:pt x="450285" y="712745"/>
                      <a:pt x="648948" y="762753"/>
                    </a:cubicBezTo>
                    <a:cubicBezTo>
                      <a:pt x="739902" y="785606"/>
                      <a:pt x="817413" y="802274"/>
                      <a:pt x="867685" y="807473"/>
                    </a:cubicBezTo>
                    <a:cubicBezTo>
                      <a:pt x="870104" y="807742"/>
                      <a:pt x="872522" y="808011"/>
                      <a:pt x="874852" y="808191"/>
                    </a:cubicBezTo>
                    <a:cubicBezTo>
                      <a:pt x="1059268" y="827189"/>
                      <a:pt x="1245296" y="819662"/>
                      <a:pt x="1427562" y="787937"/>
                    </a:cubicBezTo>
                    <a:cubicBezTo>
                      <a:pt x="1509374" y="773686"/>
                      <a:pt x="1590560" y="755045"/>
                      <a:pt x="1670401" y="730938"/>
                    </a:cubicBezTo>
                    <a:cubicBezTo>
                      <a:pt x="1835103" y="681198"/>
                      <a:pt x="2030272" y="622409"/>
                      <a:pt x="2197571" y="572132"/>
                    </a:cubicBezTo>
                    <a:lnTo>
                      <a:pt x="2197571" y="0"/>
                    </a:lnTo>
                    <a:lnTo>
                      <a:pt x="1112136" y="502497"/>
                    </a:lnTo>
                    <a:close/>
                  </a:path>
                </a:pathLst>
              </a:custGeom>
              <a:grpFill/>
              <a:ln w="896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75BC7317-351E-F5DF-71A9-4C8FD06FBF4F}"/>
                </a:ext>
              </a:extLst>
            </p:cNvPr>
            <p:cNvSpPr/>
            <p:nvPr/>
          </p:nvSpPr>
          <p:spPr>
            <a:xfrm>
              <a:off x="1240250" y="1610421"/>
              <a:ext cx="9711500" cy="3637157"/>
            </a:xfrm>
            <a:custGeom>
              <a:avLst/>
              <a:gdLst>
                <a:gd name="csX0" fmla="*/ 3969946 w 5671442"/>
                <a:gd name="csY0" fmla="*/ 854164 h 2124072"/>
                <a:gd name="csX1" fmla="*/ 2861303 w 5671442"/>
                <a:gd name="csY1" fmla="*/ 1028025 h 2124072"/>
                <a:gd name="csX2" fmla="*/ 2832270 w 5671442"/>
                <a:gd name="csY2" fmla="*/ 1024980 h 2124072"/>
                <a:gd name="csX3" fmla="*/ 2726531 w 5671442"/>
                <a:gd name="csY3" fmla="*/ 1005441 h 2124072"/>
                <a:gd name="csX4" fmla="*/ 2094521 w 5671442"/>
                <a:gd name="csY4" fmla="*/ 811057 h 2124072"/>
                <a:gd name="csX5" fmla="*/ 2032330 w 5671442"/>
                <a:gd name="csY5" fmla="*/ 799496 h 2124072"/>
                <a:gd name="csX6" fmla="*/ 1877219 w 5671442"/>
                <a:gd name="csY6" fmla="*/ 789101 h 2124072"/>
                <a:gd name="csX7" fmla="*/ 1465197 w 5671442"/>
                <a:gd name="csY7" fmla="*/ 877913 h 2124072"/>
                <a:gd name="csX8" fmla="*/ 0 w 5671442"/>
                <a:gd name="csY8" fmla="*/ 1529715 h 2124072"/>
                <a:gd name="csX9" fmla="*/ 0 w 5671442"/>
                <a:gd name="csY9" fmla="*/ 2124073 h 2124072"/>
                <a:gd name="csX10" fmla="*/ 1701495 w 5671442"/>
                <a:gd name="csY10" fmla="*/ 1269819 h 2124072"/>
                <a:gd name="csX11" fmla="*/ 2810137 w 5671442"/>
                <a:gd name="csY11" fmla="*/ 1095958 h 2124072"/>
                <a:gd name="csX12" fmla="*/ 2839170 w 5671442"/>
                <a:gd name="csY12" fmla="*/ 1099006 h 2124072"/>
                <a:gd name="csX13" fmla="*/ 2944551 w 5671442"/>
                <a:gd name="csY13" fmla="*/ 1118542 h 2124072"/>
                <a:gd name="csX14" fmla="*/ 3473782 w 5671442"/>
                <a:gd name="csY14" fmla="*/ 1287832 h 2124072"/>
                <a:gd name="csX15" fmla="*/ 3639110 w 5671442"/>
                <a:gd name="csY15" fmla="*/ 1324577 h 2124072"/>
                <a:gd name="csX16" fmla="*/ 3713037 w 5671442"/>
                <a:gd name="csY16" fmla="*/ 1332194 h 2124072"/>
                <a:gd name="csX17" fmla="*/ 4206246 w 5671442"/>
                <a:gd name="csY17" fmla="*/ 1246160 h 2124072"/>
                <a:gd name="csX18" fmla="*/ 5671443 w 5671442"/>
                <a:gd name="csY18" fmla="*/ 594357 h 2124072"/>
                <a:gd name="csX19" fmla="*/ 5671443 w 5671442"/>
                <a:gd name="csY19" fmla="*/ 0 h 2124072"/>
                <a:gd name="csX20" fmla="*/ 3969946 w 5671442"/>
                <a:gd name="csY20" fmla="*/ 854254 h 21240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671442" h="2124072">
                  <a:moveTo>
                    <a:pt x="3969946" y="854164"/>
                  </a:moveTo>
                  <a:cubicBezTo>
                    <a:pt x="3602282" y="1035465"/>
                    <a:pt x="3326375" y="1115225"/>
                    <a:pt x="2861303" y="1028025"/>
                  </a:cubicBezTo>
                  <a:cubicBezTo>
                    <a:pt x="2851537" y="1026951"/>
                    <a:pt x="2842128" y="1026323"/>
                    <a:pt x="2832270" y="1024980"/>
                  </a:cubicBezTo>
                  <a:cubicBezTo>
                    <a:pt x="2802253" y="1020945"/>
                    <a:pt x="2766319" y="1014134"/>
                    <a:pt x="2726531" y="1005441"/>
                  </a:cubicBezTo>
                  <a:cubicBezTo>
                    <a:pt x="2482259" y="920213"/>
                    <a:pt x="2242286" y="842783"/>
                    <a:pt x="2094521" y="811057"/>
                  </a:cubicBezTo>
                  <a:cubicBezTo>
                    <a:pt x="2071580" y="806127"/>
                    <a:pt x="2050432" y="802095"/>
                    <a:pt x="2032330" y="799496"/>
                  </a:cubicBezTo>
                  <a:cubicBezTo>
                    <a:pt x="1977491" y="791700"/>
                    <a:pt x="1925876" y="788921"/>
                    <a:pt x="1877219" y="789101"/>
                  </a:cubicBezTo>
                  <a:cubicBezTo>
                    <a:pt x="1627208" y="789908"/>
                    <a:pt x="1465197" y="877913"/>
                    <a:pt x="1465197" y="877913"/>
                  </a:cubicBezTo>
                  <a:cubicBezTo>
                    <a:pt x="1376303" y="908564"/>
                    <a:pt x="467489" y="1318304"/>
                    <a:pt x="0" y="1529715"/>
                  </a:cubicBezTo>
                  <a:lnTo>
                    <a:pt x="0" y="2124073"/>
                  </a:lnTo>
                  <a:lnTo>
                    <a:pt x="1701495" y="1269819"/>
                  </a:lnTo>
                  <a:cubicBezTo>
                    <a:pt x="2069161" y="1088519"/>
                    <a:pt x="2345067" y="1008758"/>
                    <a:pt x="2810137" y="1095958"/>
                  </a:cubicBezTo>
                  <a:cubicBezTo>
                    <a:pt x="2819905" y="1097032"/>
                    <a:pt x="2829315" y="1097750"/>
                    <a:pt x="2839170" y="1099006"/>
                  </a:cubicBezTo>
                  <a:cubicBezTo>
                    <a:pt x="2869100" y="1103038"/>
                    <a:pt x="2904944" y="1109849"/>
                    <a:pt x="2944551" y="1118542"/>
                  </a:cubicBezTo>
                  <a:cubicBezTo>
                    <a:pt x="3138197" y="1186116"/>
                    <a:pt x="3329241" y="1248849"/>
                    <a:pt x="3473782" y="1287832"/>
                  </a:cubicBezTo>
                  <a:cubicBezTo>
                    <a:pt x="3540002" y="1305667"/>
                    <a:pt x="3596546" y="1318574"/>
                    <a:pt x="3639110" y="1324577"/>
                  </a:cubicBezTo>
                  <a:cubicBezTo>
                    <a:pt x="3664470" y="1328161"/>
                    <a:pt x="3688933" y="1330491"/>
                    <a:pt x="3713037" y="1332194"/>
                  </a:cubicBezTo>
                  <a:cubicBezTo>
                    <a:pt x="4008747" y="1353704"/>
                    <a:pt x="4206246" y="1246160"/>
                    <a:pt x="4206246" y="1246160"/>
                  </a:cubicBezTo>
                  <a:cubicBezTo>
                    <a:pt x="4295227" y="1215511"/>
                    <a:pt x="5203953" y="805769"/>
                    <a:pt x="5671443" y="594357"/>
                  </a:cubicBezTo>
                  <a:lnTo>
                    <a:pt x="5671443" y="0"/>
                  </a:lnTo>
                  <a:lnTo>
                    <a:pt x="3969946" y="854254"/>
                  </a:ln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D6725AF-7455-9065-5D57-07592E2ECDF8}"/>
              </a:ext>
            </a:extLst>
          </p:cNvPr>
          <p:cNvGrpSpPr/>
          <p:nvPr/>
        </p:nvGrpSpPr>
        <p:grpSpPr>
          <a:xfrm>
            <a:off x="9879886" y="1607689"/>
            <a:ext cx="2023020" cy="997765"/>
            <a:chOff x="8921977" y="1303705"/>
            <a:chExt cx="2926080" cy="99776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476BC8-D71B-0078-46DE-70BB3A3C22A4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1B2C5A-F1C9-C5AC-B40B-247C664830E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ED4F98-640F-748D-69C3-B4BC778719B9}"/>
              </a:ext>
            </a:extLst>
          </p:cNvPr>
          <p:cNvGrpSpPr/>
          <p:nvPr/>
        </p:nvGrpSpPr>
        <p:grpSpPr>
          <a:xfrm>
            <a:off x="289094" y="1774674"/>
            <a:ext cx="2023020" cy="997765"/>
            <a:chOff x="332936" y="2689321"/>
            <a:chExt cx="2926080" cy="9977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1FB1B6-3ABF-D948-E0FF-82984320096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4118E4-C607-DC74-6E65-2168527239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AF8BA3-D8A9-57D0-6755-333F072D7047}"/>
              </a:ext>
            </a:extLst>
          </p:cNvPr>
          <p:cNvGrpSpPr/>
          <p:nvPr/>
        </p:nvGrpSpPr>
        <p:grpSpPr>
          <a:xfrm>
            <a:off x="289094" y="3012243"/>
            <a:ext cx="2023020" cy="997765"/>
            <a:chOff x="332936" y="2689321"/>
            <a:chExt cx="2926080" cy="99776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212D1A-0F91-78EE-E030-3FCAC51EE09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D51EB34-5EBF-C801-DC44-A1BCC92EE4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72669D-BD26-DDD3-A692-1F15D737678F}"/>
              </a:ext>
            </a:extLst>
          </p:cNvPr>
          <p:cNvGrpSpPr/>
          <p:nvPr/>
        </p:nvGrpSpPr>
        <p:grpSpPr>
          <a:xfrm>
            <a:off x="289094" y="4249813"/>
            <a:ext cx="2023020" cy="997765"/>
            <a:chOff x="332936" y="2689321"/>
            <a:chExt cx="2926080" cy="99776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D47A81-04BA-6D90-1F0F-EA944FEE5FE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2D35C03-709A-8245-6E56-4BE5D53169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A5DDA3-59FC-4774-F995-8E45C64305FC}"/>
              </a:ext>
            </a:extLst>
          </p:cNvPr>
          <p:cNvGrpSpPr/>
          <p:nvPr/>
        </p:nvGrpSpPr>
        <p:grpSpPr>
          <a:xfrm>
            <a:off x="9879886" y="2833037"/>
            <a:ext cx="2023020" cy="997765"/>
            <a:chOff x="8921977" y="1303705"/>
            <a:chExt cx="2926080" cy="99776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C1A8B5-9402-792C-F5A2-A77A53DFA591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DF86E6-F8B0-FAA4-DCDA-765E1DE953F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9CD13A-A554-4B12-BCDD-648D1983CC34}"/>
              </a:ext>
            </a:extLst>
          </p:cNvPr>
          <p:cNvGrpSpPr/>
          <p:nvPr/>
        </p:nvGrpSpPr>
        <p:grpSpPr>
          <a:xfrm>
            <a:off x="9879886" y="4032632"/>
            <a:ext cx="2023020" cy="997765"/>
            <a:chOff x="8921977" y="1303705"/>
            <a:chExt cx="2926080" cy="99776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360615D-73C8-9BA0-4F03-9ADBB212B389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9ACC56-791E-75AE-C516-C5D86630360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25" name="Graphic 24" descr="Badge 1 with solid fill">
            <a:extLst>
              <a:ext uri="{FF2B5EF4-FFF2-40B4-BE49-F238E27FC236}">
                <a16:creationId xmlns:a16="http://schemas.microsoft.com/office/drawing/2014/main" id="{012F3E84-87B0-B7D0-1E7E-7ECF233BFA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96817" y="2188346"/>
            <a:ext cx="457200" cy="457200"/>
          </a:xfrm>
          <a:prstGeom prst="rect">
            <a:avLst/>
          </a:prstGeom>
        </p:spPr>
      </p:pic>
      <p:pic>
        <p:nvPicPr>
          <p:cNvPr id="26" name="Graphic 25" descr="Badge with solid fill">
            <a:extLst>
              <a:ext uri="{FF2B5EF4-FFF2-40B4-BE49-F238E27FC236}">
                <a16:creationId xmlns:a16="http://schemas.microsoft.com/office/drawing/2014/main" id="{6785806D-B771-532E-C61C-5F1BCFD717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696817" y="3181244"/>
            <a:ext cx="457200" cy="457200"/>
          </a:xfrm>
          <a:prstGeom prst="rect">
            <a:avLst/>
          </a:prstGeom>
        </p:spPr>
      </p:pic>
      <p:pic>
        <p:nvPicPr>
          <p:cNvPr id="27" name="Graphic 26" descr="Badge 3 with solid fill">
            <a:extLst>
              <a:ext uri="{FF2B5EF4-FFF2-40B4-BE49-F238E27FC236}">
                <a16:creationId xmlns:a16="http://schemas.microsoft.com/office/drawing/2014/main" id="{5B8308C5-B5F2-277C-FEC5-3B6262FB61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696817" y="4321415"/>
            <a:ext cx="457200" cy="457200"/>
          </a:xfrm>
          <a:prstGeom prst="rect">
            <a:avLst/>
          </a:prstGeom>
        </p:spPr>
      </p:pic>
      <p:pic>
        <p:nvPicPr>
          <p:cNvPr id="28" name="Graphic 27" descr="Single gear with solid fill">
            <a:extLst>
              <a:ext uri="{FF2B5EF4-FFF2-40B4-BE49-F238E27FC236}">
                <a16:creationId xmlns:a16="http://schemas.microsoft.com/office/drawing/2014/main" id="{BBB4C24B-045C-C3A8-2A5B-349DBBB907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037983" y="2069755"/>
            <a:ext cx="457200" cy="457200"/>
          </a:xfrm>
          <a:prstGeom prst="rect">
            <a:avLst/>
          </a:prstGeom>
        </p:spPr>
      </p:pic>
      <p:pic>
        <p:nvPicPr>
          <p:cNvPr id="29" name="Graphic 28" descr="Lightbulb with solid fill">
            <a:extLst>
              <a:ext uri="{FF2B5EF4-FFF2-40B4-BE49-F238E27FC236}">
                <a16:creationId xmlns:a16="http://schemas.microsoft.com/office/drawing/2014/main" id="{5B0E0DC8-DF81-FDAC-5850-A06B9C844E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037983" y="3250992"/>
            <a:ext cx="457200" cy="45720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F4C727F8-63DF-A35C-5476-98A31512E5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37983" y="4254332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56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9553</TotalTime>
  <Words>344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Twisted Conversion Process</vt:lpstr>
      <vt:lpstr>3-Step Twisted Conversion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Twisted Conversion Process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2026-04-13T22:26:53Z</dcterms:modified>
  <cp:category>Charts &amp; Diagrams</cp:category>
</cp:coreProperties>
</file>