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6" r:id="rId4"/>
    <p:sldId id="39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2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CAB04-7664-3317-4B7F-AB4D63D42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94E5F-B4A9-5C52-D269-E80CAF51D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6D8FCF-A621-A05C-01DE-B8E7B1AAFA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0BEC8-6429-1097-9B88-712D18838B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3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Five-Screen Monitor Arc – Slide Template</a:t>
            </a:r>
          </a:p>
        </p:txBody>
      </p:sp>
      <p:sp>
        <p:nvSpPr>
          <p:cNvPr id="47" name="Ellipse 3">
            <a:extLst>
              <a:ext uri="{FF2B5EF4-FFF2-40B4-BE49-F238E27FC236}">
                <a16:creationId xmlns:a16="http://schemas.microsoft.com/office/drawing/2014/main" id="{7EDCDA72-2BFA-A710-E0DB-C44613BF88DB}"/>
              </a:ext>
            </a:extLst>
          </p:cNvPr>
          <p:cNvSpPr/>
          <p:nvPr/>
        </p:nvSpPr>
        <p:spPr>
          <a:xfrm>
            <a:off x="660233" y="2721223"/>
            <a:ext cx="10871535" cy="29742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8" name="Forme libre 12">
            <a:extLst>
              <a:ext uri="{FF2B5EF4-FFF2-40B4-BE49-F238E27FC236}">
                <a16:creationId xmlns:a16="http://schemas.microsoft.com/office/drawing/2014/main" id="{D6505EA9-2438-35F0-8E00-51E2503E5ACA}"/>
              </a:ext>
            </a:extLst>
          </p:cNvPr>
          <p:cNvSpPr/>
          <p:nvPr/>
        </p:nvSpPr>
        <p:spPr>
          <a:xfrm>
            <a:off x="9173180" y="1344804"/>
            <a:ext cx="2124104" cy="2878936"/>
          </a:xfrm>
          <a:custGeom>
            <a:avLst/>
            <a:gdLst>
              <a:gd name="csX0" fmla="*/ 49919 w 2124104"/>
              <a:gd name="csY0" fmla="*/ 241495 h 2878936"/>
              <a:gd name="csX1" fmla="*/ 43 w 2124104"/>
              <a:gd name="csY1" fmla="*/ 2378458 h 2878936"/>
              <a:gd name="csX2" fmla="*/ 8135 w 2124104"/>
              <a:gd name="csY2" fmla="*/ 2432720 h 2878936"/>
              <a:gd name="csX3" fmla="*/ 32421 w 2124104"/>
              <a:gd name="csY3" fmla="*/ 2481442 h 2878936"/>
              <a:gd name="csX4" fmla="*/ 69273 w 2124104"/>
              <a:gd name="csY4" fmla="*/ 2519433 h 2878936"/>
              <a:gd name="csX5" fmla="*/ 115189 w 2124104"/>
              <a:gd name="csY5" fmla="*/ 2541508 h 2878936"/>
              <a:gd name="csX6" fmla="*/ 1442247 w 2124104"/>
              <a:gd name="csY6" fmla="*/ 2874993 h 2878936"/>
              <a:gd name="csX7" fmla="*/ 1494588 w 2124104"/>
              <a:gd name="csY7" fmla="*/ 2876928 h 2878936"/>
              <a:gd name="csX8" fmla="*/ 1535839 w 2124104"/>
              <a:gd name="csY8" fmla="*/ 2859339 h 2878936"/>
              <a:gd name="csX9" fmla="*/ 1533383 w 2124104"/>
              <a:gd name="csY9" fmla="*/ 2861186 h 2878936"/>
              <a:gd name="csX10" fmla="*/ 1931781 w 2124104"/>
              <a:gd name="csY10" fmla="*/ 2597088 h 2878936"/>
              <a:gd name="csX11" fmla="*/ 1950774 w 2124104"/>
              <a:gd name="csY11" fmla="*/ 2580907 h 2878936"/>
              <a:gd name="csX12" fmla="*/ 1965730 w 2124104"/>
              <a:gd name="csY12" fmla="*/ 2560240 h 2878936"/>
              <a:gd name="csX13" fmla="*/ 1976021 w 2124104"/>
              <a:gd name="csY13" fmla="*/ 2535527 h 2878936"/>
              <a:gd name="csX14" fmla="*/ 1980952 w 2124104"/>
              <a:gd name="csY14" fmla="*/ 2507385 h 2878936"/>
              <a:gd name="csX15" fmla="*/ 2123811 w 2124104"/>
              <a:gd name="csY15" fmla="*/ 357318 h 2878936"/>
              <a:gd name="csX16" fmla="*/ 2124069 w 2124104"/>
              <a:gd name="csY16" fmla="*/ 345006 h 2878936"/>
              <a:gd name="csX17" fmla="*/ 2124069 w 2124104"/>
              <a:gd name="csY17" fmla="*/ 343951 h 2878936"/>
              <a:gd name="csX18" fmla="*/ 2124069 w 2124104"/>
              <a:gd name="csY18" fmla="*/ 343336 h 2878936"/>
              <a:gd name="csX19" fmla="*/ 2123459 w 2124104"/>
              <a:gd name="csY19" fmla="*/ 331814 h 2878936"/>
              <a:gd name="csX20" fmla="*/ 2123459 w 2124104"/>
              <a:gd name="csY20" fmla="*/ 330759 h 2878936"/>
              <a:gd name="csX21" fmla="*/ 2123278 w 2124104"/>
              <a:gd name="csY21" fmla="*/ 329704 h 2878936"/>
              <a:gd name="csX22" fmla="*/ 2121698 w 2124104"/>
              <a:gd name="csY22" fmla="*/ 318447 h 2878936"/>
              <a:gd name="csX23" fmla="*/ 2121612 w 2124104"/>
              <a:gd name="csY23" fmla="*/ 317743 h 2878936"/>
              <a:gd name="csX24" fmla="*/ 2121346 w 2124104"/>
              <a:gd name="csY24" fmla="*/ 316600 h 2878936"/>
              <a:gd name="csX25" fmla="*/ 2118794 w 2124104"/>
              <a:gd name="csY25" fmla="*/ 305167 h 2878936"/>
              <a:gd name="csX26" fmla="*/ 2118794 w 2124104"/>
              <a:gd name="csY26" fmla="*/ 304991 h 2878936"/>
              <a:gd name="csX27" fmla="*/ 2117033 w 2124104"/>
              <a:gd name="csY27" fmla="*/ 298835 h 2878936"/>
              <a:gd name="csX28" fmla="*/ 2117033 w 2124104"/>
              <a:gd name="csY28" fmla="*/ 298571 h 2878936"/>
              <a:gd name="csX29" fmla="*/ 2117033 w 2124104"/>
              <a:gd name="csY29" fmla="*/ 298308 h 2878936"/>
              <a:gd name="csX30" fmla="*/ 2116947 w 2124104"/>
              <a:gd name="csY30" fmla="*/ 297956 h 2878936"/>
              <a:gd name="csX31" fmla="*/ 2115272 w 2124104"/>
              <a:gd name="csY31" fmla="*/ 292680 h 2878936"/>
              <a:gd name="csX32" fmla="*/ 2113073 w 2124104"/>
              <a:gd name="csY32" fmla="*/ 286699 h 2878936"/>
              <a:gd name="csX33" fmla="*/ 2112369 w 2124104"/>
              <a:gd name="csY33" fmla="*/ 285028 h 2878936"/>
              <a:gd name="csX34" fmla="*/ 2111845 w 2124104"/>
              <a:gd name="csY34" fmla="*/ 283797 h 2878936"/>
              <a:gd name="csX35" fmla="*/ 2110616 w 2124104"/>
              <a:gd name="csY35" fmla="*/ 280806 h 2878936"/>
              <a:gd name="csX36" fmla="*/ 2108417 w 2124104"/>
              <a:gd name="csY36" fmla="*/ 275882 h 2878936"/>
              <a:gd name="csX37" fmla="*/ 2106218 w 2124104"/>
              <a:gd name="csY37" fmla="*/ 271397 h 2878936"/>
              <a:gd name="csX38" fmla="*/ 2106218 w 2124104"/>
              <a:gd name="csY38" fmla="*/ 271220 h 2878936"/>
              <a:gd name="csX39" fmla="*/ 2106218 w 2124104"/>
              <a:gd name="csY39" fmla="*/ 271044 h 2878936"/>
              <a:gd name="csX40" fmla="*/ 2103667 w 2124104"/>
              <a:gd name="csY40" fmla="*/ 266296 h 2878936"/>
              <a:gd name="csX41" fmla="*/ 2101021 w 2124104"/>
              <a:gd name="csY41" fmla="*/ 261635 h 2878936"/>
              <a:gd name="csX42" fmla="*/ 2099440 w 2124104"/>
              <a:gd name="csY42" fmla="*/ 259084 h 2878936"/>
              <a:gd name="csX43" fmla="*/ 2099002 w 2124104"/>
              <a:gd name="csY43" fmla="*/ 258381 h 2878936"/>
              <a:gd name="csX44" fmla="*/ 2098383 w 2124104"/>
              <a:gd name="csY44" fmla="*/ 257326 h 2878936"/>
              <a:gd name="csX45" fmla="*/ 2095574 w 2124104"/>
              <a:gd name="csY45" fmla="*/ 253104 h 2878936"/>
              <a:gd name="csX46" fmla="*/ 2092671 w 2124104"/>
              <a:gd name="csY46" fmla="*/ 248970 h 2878936"/>
              <a:gd name="csX47" fmla="*/ 2091348 w 2124104"/>
              <a:gd name="csY47" fmla="*/ 247300 h 2878936"/>
              <a:gd name="csX48" fmla="*/ 2091081 w 2124104"/>
              <a:gd name="csY48" fmla="*/ 246948 h 2878936"/>
              <a:gd name="csX49" fmla="*/ 2090824 w 2124104"/>
              <a:gd name="csY49" fmla="*/ 246597 h 2878936"/>
              <a:gd name="csX50" fmla="*/ 2089587 w 2124104"/>
              <a:gd name="csY50" fmla="*/ 245013 h 2878936"/>
              <a:gd name="csX51" fmla="*/ 2086425 w 2124104"/>
              <a:gd name="csY51" fmla="*/ 241056 h 2878936"/>
              <a:gd name="csX52" fmla="*/ 2083075 w 2124104"/>
              <a:gd name="csY52" fmla="*/ 237186 h 2878936"/>
              <a:gd name="csX53" fmla="*/ 2082285 w 2124104"/>
              <a:gd name="csY53" fmla="*/ 236307 h 2878936"/>
              <a:gd name="csX54" fmla="*/ 2081761 w 2124104"/>
              <a:gd name="csY54" fmla="*/ 235692 h 2878936"/>
              <a:gd name="csX55" fmla="*/ 2079734 w 2124104"/>
              <a:gd name="csY55" fmla="*/ 233405 h 2878936"/>
              <a:gd name="csX56" fmla="*/ 2076220 w 2124104"/>
              <a:gd name="csY56" fmla="*/ 229799 h 2878936"/>
              <a:gd name="csX57" fmla="*/ 2072260 w 2124104"/>
              <a:gd name="csY57" fmla="*/ 226017 h 2878936"/>
              <a:gd name="csX58" fmla="*/ 2072260 w 2124104"/>
              <a:gd name="csY58" fmla="*/ 226017 h 2878936"/>
              <a:gd name="csX59" fmla="*/ 2072260 w 2124104"/>
              <a:gd name="csY59" fmla="*/ 226017 h 2878936"/>
              <a:gd name="csX60" fmla="*/ 2068128 w 2124104"/>
              <a:gd name="csY60" fmla="*/ 222324 h 2878936"/>
              <a:gd name="csX61" fmla="*/ 2063815 w 2124104"/>
              <a:gd name="csY61" fmla="*/ 218806 h 2878936"/>
              <a:gd name="csX62" fmla="*/ 2062054 w 2124104"/>
              <a:gd name="csY62" fmla="*/ 217399 h 2878936"/>
              <a:gd name="csX63" fmla="*/ 2061178 w 2124104"/>
              <a:gd name="csY63" fmla="*/ 216695 h 2878936"/>
              <a:gd name="csX64" fmla="*/ 2059417 w 2124104"/>
              <a:gd name="csY64" fmla="*/ 215376 h 2878936"/>
              <a:gd name="csX65" fmla="*/ 2053344 w 2124104"/>
              <a:gd name="csY65" fmla="*/ 211155 h 2878936"/>
              <a:gd name="csX66" fmla="*/ 2050973 w 2124104"/>
              <a:gd name="csY66" fmla="*/ 209659 h 2878936"/>
              <a:gd name="csX67" fmla="*/ 2050182 w 2124104"/>
              <a:gd name="csY67" fmla="*/ 209132 h 2878936"/>
              <a:gd name="csX68" fmla="*/ 2048593 w 2124104"/>
              <a:gd name="csY68" fmla="*/ 208165 h 2878936"/>
              <a:gd name="csX69" fmla="*/ 2047193 w 2124104"/>
              <a:gd name="csY69" fmla="*/ 207285 h 2878936"/>
              <a:gd name="csX70" fmla="*/ 2045784 w 2124104"/>
              <a:gd name="csY70" fmla="*/ 206493 h 2878936"/>
              <a:gd name="csX71" fmla="*/ 2042348 w 2124104"/>
              <a:gd name="csY71" fmla="*/ 204647 h 2878936"/>
              <a:gd name="csX72" fmla="*/ 2040767 w 2124104"/>
              <a:gd name="csY72" fmla="*/ 203768 h 2878936"/>
              <a:gd name="csX73" fmla="*/ 2039539 w 2124104"/>
              <a:gd name="csY73" fmla="*/ 203152 h 2878936"/>
              <a:gd name="csX74" fmla="*/ 2036017 w 2124104"/>
              <a:gd name="csY74" fmla="*/ 201481 h 2878936"/>
              <a:gd name="csX75" fmla="*/ 2034170 w 2124104"/>
              <a:gd name="csY75" fmla="*/ 200601 h 2878936"/>
              <a:gd name="csX76" fmla="*/ 2033294 w 2124104"/>
              <a:gd name="csY76" fmla="*/ 200250 h 2878936"/>
              <a:gd name="csX77" fmla="*/ 2025992 w 2124104"/>
              <a:gd name="csY77" fmla="*/ 197259 h 2878936"/>
              <a:gd name="csX78" fmla="*/ 2025640 w 2124104"/>
              <a:gd name="csY78" fmla="*/ 197084 h 2878936"/>
              <a:gd name="csX79" fmla="*/ 2025640 w 2124104"/>
              <a:gd name="csY79" fmla="*/ 197084 h 2878936"/>
              <a:gd name="csX80" fmla="*/ 2017719 w 2124104"/>
              <a:gd name="csY80" fmla="*/ 194445 h 2878936"/>
              <a:gd name="csX81" fmla="*/ 2016843 w 2124104"/>
              <a:gd name="csY81" fmla="*/ 194181 h 2878936"/>
              <a:gd name="csX82" fmla="*/ 2015348 w 2124104"/>
              <a:gd name="csY82" fmla="*/ 193830 h 2878936"/>
              <a:gd name="csX83" fmla="*/ 2009275 w 2124104"/>
              <a:gd name="csY83" fmla="*/ 192247 h 2878936"/>
              <a:gd name="csX84" fmla="*/ 2007780 w 2124104"/>
              <a:gd name="csY84" fmla="*/ 191894 h 2878936"/>
              <a:gd name="csX85" fmla="*/ 2006809 w 2124104"/>
              <a:gd name="csY85" fmla="*/ 191719 h 2878936"/>
              <a:gd name="csX86" fmla="*/ 1998460 w 2124104"/>
              <a:gd name="csY86" fmla="*/ 190224 h 2878936"/>
              <a:gd name="csX87" fmla="*/ 648182 w 2124104"/>
              <a:gd name="csY87" fmla="*/ 967 h 2878936"/>
              <a:gd name="csX88" fmla="*/ 640966 w 2124104"/>
              <a:gd name="csY88" fmla="*/ 176 h 2878936"/>
              <a:gd name="csX89" fmla="*/ 639386 w 2124104"/>
              <a:gd name="csY89" fmla="*/ 176 h 2878936"/>
              <a:gd name="csX90" fmla="*/ 638415 w 2124104"/>
              <a:gd name="csY90" fmla="*/ 88 h 2878936"/>
              <a:gd name="csX91" fmla="*/ 636920 w 2124104"/>
              <a:gd name="csY91" fmla="*/ 88 h 2878936"/>
              <a:gd name="csX92" fmla="*/ 633931 w 2124104"/>
              <a:gd name="csY92" fmla="*/ 0 h 2878936"/>
              <a:gd name="csX93" fmla="*/ 630409 w 2124104"/>
              <a:gd name="csY93" fmla="*/ 88 h 2878936"/>
              <a:gd name="csX94" fmla="*/ 628914 w 2124104"/>
              <a:gd name="csY94" fmla="*/ 88 h 2878936"/>
              <a:gd name="csX95" fmla="*/ 628124 w 2124104"/>
              <a:gd name="csY95" fmla="*/ 88 h 2878936"/>
              <a:gd name="csX96" fmla="*/ 626981 w 2124104"/>
              <a:gd name="csY96" fmla="*/ 88 h 2878936"/>
              <a:gd name="csX97" fmla="*/ 620117 w 2124104"/>
              <a:gd name="csY97" fmla="*/ 791 h 2878936"/>
              <a:gd name="csX98" fmla="*/ 619679 w 2124104"/>
              <a:gd name="csY98" fmla="*/ 791 h 2878936"/>
              <a:gd name="csX99" fmla="*/ 619593 w 2124104"/>
              <a:gd name="csY99" fmla="*/ 791 h 2878936"/>
              <a:gd name="csX100" fmla="*/ 619413 w 2124104"/>
              <a:gd name="csY100" fmla="*/ 791 h 2878936"/>
              <a:gd name="csX101" fmla="*/ 617652 w 2124104"/>
              <a:gd name="csY101" fmla="*/ 1055 h 2878936"/>
              <a:gd name="csX102" fmla="*/ 615195 w 2124104"/>
              <a:gd name="csY102" fmla="*/ 1495 h 2878936"/>
              <a:gd name="csX103" fmla="*/ 612815 w 2124104"/>
              <a:gd name="csY103" fmla="*/ 1935 h 2878936"/>
              <a:gd name="csX104" fmla="*/ 610444 w 2124104"/>
              <a:gd name="csY104" fmla="*/ 2463 h 2878936"/>
              <a:gd name="csX105" fmla="*/ 139474 w 2124104"/>
              <a:gd name="csY105" fmla="*/ 114152 h 2878936"/>
              <a:gd name="csX106" fmla="*/ 140084 w 2124104"/>
              <a:gd name="csY106" fmla="*/ 114064 h 2878936"/>
              <a:gd name="csX107" fmla="*/ 129707 w 2124104"/>
              <a:gd name="csY107" fmla="*/ 117054 h 2878936"/>
              <a:gd name="csX108" fmla="*/ 89332 w 2124104"/>
              <a:gd name="csY108" fmla="*/ 142734 h 2878936"/>
              <a:gd name="csX109" fmla="*/ 61619 w 2124104"/>
              <a:gd name="csY109" fmla="*/ 185475 h 2878936"/>
              <a:gd name="csX110" fmla="*/ 50538 w 2124104"/>
              <a:gd name="csY110" fmla="*/ 241056 h 2878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24104" h="2878936">
                <a:moveTo>
                  <a:pt x="49919" y="241495"/>
                </a:moveTo>
                <a:lnTo>
                  <a:pt x="43" y="2378458"/>
                </a:lnTo>
                <a:cubicBezTo>
                  <a:pt x="-395" y="2396927"/>
                  <a:pt x="2509" y="2415307"/>
                  <a:pt x="8135" y="2432720"/>
                </a:cubicBezTo>
                <a:cubicBezTo>
                  <a:pt x="13771" y="2450133"/>
                  <a:pt x="22035" y="2466667"/>
                  <a:pt x="32421" y="2481442"/>
                </a:cubicBezTo>
                <a:cubicBezTo>
                  <a:pt x="42798" y="2496216"/>
                  <a:pt x="55288" y="2509144"/>
                  <a:pt x="69273" y="2519433"/>
                </a:cubicBezTo>
                <a:cubicBezTo>
                  <a:pt x="83259" y="2529723"/>
                  <a:pt x="98747" y="2537374"/>
                  <a:pt x="115189" y="2541508"/>
                </a:cubicBezTo>
                <a:lnTo>
                  <a:pt x="1442247" y="2874993"/>
                </a:lnTo>
                <a:cubicBezTo>
                  <a:pt x="1460544" y="2879566"/>
                  <a:pt x="1478223" y="2880094"/>
                  <a:pt x="1494588" y="2876928"/>
                </a:cubicBezTo>
                <a:cubicBezTo>
                  <a:pt x="1509716" y="2874026"/>
                  <a:pt x="1523615" y="2867957"/>
                  <a:pt x="1535839" y="2859339"/>
                </a:cubicBezTo>
                <a:cubicBezTo>
                  <a:pt x="1535049" y="2859954"/>
                  <a:pt x="1534259" y="2860658"/>
                  <a:pt x="1533383" y="2861186"/>
                </a:cubicBezTo>
                <a:lnTo>
                  <a:pt x="1931781" y="2597088"/>
                </a:lnTo>
                <a:cubicBezTo>
                  <a:pt x="1938730" y="2592516"/>
                  <a:pt x="1945061" y="2587063"/>
                  <a:pt x="1950774" y="2580907"/>
                </a:cubicBezTo>
                <a:cubicBezTo>
                  <a:pt x="1956495" y="2574751"/>
                  <a:pt x="1961512" y="2567803"/>
                  <a:pt x="1965730" y="2560240"/>
                </a:cubicBezTo>
                <a:cubicBezTo>
                  <a:pt x="1969956" y="2552677"/>
                  <a:pt x="1973470" y="2544409"/>
                  <a:pt x="1976021" y="2535527"/>
                </a:cubicBezTo>
                <a:cubicBezTo>
                  <a:pt x="1978573" y="2526646"/>
                  <a:pt x="1980248" y="2517235"/>
                  <a:pt x="1980952" y="2507385"/>
                </a:cubicBezTo>
                <a:lnTo>
                  <a:pt x="2123811" y="357318"/>
                </a:lnTo>
                <a:cubicBezTo>
                  <a:pt x="2124069" y="353185"/>
                  <a:pt x="2124163" y="349139"/>
                  <a:pt x="2124069" y="345006"/>
                </a:cubicBezTo>
                <a:cubicBezTo>
                  <a:pt x="2124069" y="344654"/>
                  <a:pt x="2124069" y="344303"/>
                  <a:pt x="2124069" y="343951"/>
                </a:cubicBezTo>
                <a:cubicBezTo>
                  <a:pt x="2124069" y="343775"/>
                  <a:pt x="2124069" y="343599"/>
                  <a:pt x="2124069" y="343336"/>
                </a:cubicBezTo>
                <a:cubicBezTo>
                  <a:pt x="2124069" y="339465"/>
                  <a:pt x="2123811" y="335596"/>
                  <a:pt x="2123459" y="331814"/>
                </a:cubicBezTo>
                <a:cubicBezTo>
                  <a:pt x="2123459" y="331462"/>
                  <a:pt x="2123459" y="331111"/>
                  <a:pt x="2123459" y="330759"/>
                </a:cubicBezTo>
                <a:cubicBezTo>
                  <a:pt x="2123459" y="330407"/>
                  <a:pt x="2123364" y="330056"/>
                  <a:pt x="2123278" y="329704"/>
                </a:cubicBezTo>
                <a:cubicBezTo>
                  <a:pt x="2122926" y="325922"/>
                  <a:pt x="2122402" y="322141"/>
                  <a:pt x="2121698" y="318447"/>
                </a:cubicBezTo>
                <a:cubicBezTo>
                  <a:pt x="2121698" y="318183"/>
                  <a:pt x="2121698" y="318008"/>
                  <a:pt x="2121612" y="317743"/>
                </a:cubicBezTo>
                <a:cubicBezTo>
                  <a:pt x="2121612" y="317391"/>
                  <a:pt x="2121432" y="317040"/>
                  <a:pt x="2121346" y="316600"/>
                </a:cubicBezTo>
                <a:cubicBezTo>
                  <a:pt x="2120641" y="312730"/>
                  <a:pt x="2119851" y="308949"/>
                  <a:pt x="2118794" y="305167"/>
                </a:cubicBezTo>
                <a:cubicBezTo>
                  <a:pt x="2118794" y="305167"/>
                  <a:pt x="2118794" y="305079"/>
                  <a:pt x="2118794" y="304991"/>
                </a:cubicBezTo>
                <a:cubicBezTo>
                  <a:pt x="2118262" y="302968"/>
                  <a:pt x="2117652" y="300858"/>
                  <a:pt x="2117033" y="298835"/>
                </a:cubicBezTo>
                <a:cubicBezTo>
                  <a:pt x="2117033" y="298835"/>
                  <a:pt x="2117033" y="298659"/>
                  <a:pt x="2117033" y="298571"/>
                </a:cubicBezTo>
                <a:cubicBezTo>
                  <a:pt x="2117033" y="298571"/>
                  <a:pt x="2117033" y="298395"/>
                  <a:pt x="2117033" y="298308"/>
                </a:cubicBezTo>
                <a:cubicBezTo>
                  <a:pt x="2117033" y="298220"/>
                  <a:pt x="2117033" y="298132"/>
                  <a:pt x="2116947" y="297956"/>
                </a:cubicBezTo>
                <a:cubicBezTo>
                  <a:pt x="2116415" y="296196"/>
                  <a:pt x="2115805" y="294438"/>
                  <a:pt x="2115272" y="292680"/>
                </a:cubicBezTo>
                <a:cubicBezTo>
                  <a:pt x="2114568" y="290657"/>
                  <a:pt x="2113863" y="288721"/>
                  <a:pt x="2113073" y="286699"/>
                </a:cubicBezTo>
                <a:cubicBezTo>
                  <a:pt x="2112901" y="286172"/>
                  <a:pt x="2112635" y="285555"/>
                  <a:pt x="2112369" y="285028"/>
                </a:cubicBezTo>
                <a:cubicBezTo>
                  <a:pt x="2112197" y="284588"/>
                  <a:pt x="2112016" y="284236"/>
                  <a:pt x="2111845" y="283797"/>
                </a:cubicBezTo>
                <a:cubicBezTo>
                  <a:pt x="2111406" y="282830"/>
                  <a:pt x="2111054" y="281774"/>
                  <a:pt x="2110616" y="280806"/>
                </a:cubicBezTo>
                <a:cubicBezTo>
                  <a:pt x="2109912" y="279136"/>
                  <a:pt x="2109113" y="277552"/>
                  <a:pt x="2108417" y="275882"/>
                </a:cubicBezTo>
                <a:cubicBezTo>
                  <a:pt x="2107713" y="274386"/>
                  <a:pt x="2106914" y="272892"/>
                  <a:pt x="2106218" y="271397"/>
                </a:cubicBezTo>
                <a:cubicBezTo>
                  <a:pt x="2106218" y="271397"/>
                  <a:pt x="2106218" y="271309"/>
                  <a:pt x="2106218" y="271220"/>
                </a:cubicBezTo>
                <a:cubicBezTo>
                  <a:pt x="2106218" y="271220"/>
                  <a:pt x="2106218" y="271132"/>
                  <a:pt x="2106218" y="271044"/>
                </a:cubicBezTo>
                <a:cubicBezTo>
                  <a:pt x="2105419" y="269462"/>
                  <a:pt x="2104543" y="267879"/>
                  <a:pt x="2103667" y="266296"/>
                </a:cubicBezTo>
                <a:cubicBezTo>
                  <a:pt x="2102782" y="264713"/>
                  <a:pt x="2101905" y="263217"/>
                  <a:pt x="2101021" y="261635"/>
                </a:cubicBezTo>
                <a:cubicBezTo>
                  <a:pt x="2100497" y="260756"/>
                  <a:pt x="2099973" y="259963"/>
                  <a:pt x="2099440" y="259084"/>
                </a:cubicBezTo>
                <a:cubicBezTo>
                  <a:pt x="2099268" y="258820"/>
                  <a:pt x="2099174" y="258645"/>
                  <a:pt x="2099002" y="258381"/>
                </a:cubicBezTo>
                <a:cubicBezTo>
                  <a:pt x="2098736" y="258029"/>
                  <a:pt x="2098564" y="257678"/>
                  <a:pt x="2098383" y="257326"/>
                </a:cubicBezTo>
                <a:cubicBezTo>
                  <a:pt x="2097507" y="255918"/>
                  <a:pt x="2096536" y="254511"/>
                  <a:pt x="2095574" y="253104"/>
                </a:cubicBezTo>
                <a:cubicBezTo>
                  <a:pt x="2094604" y="251697"/>
                  <a:pt x="2093633" y="250378"/>
                  <a:pt x="2092671" y="248970"/>
                </a:cubicBezTo>
                <a:cubicBezTo>
                  <a:pt x="2092224" y="248355"/>
                  <a:pt x="2091786" y="247827"/>
                  <a:pt x="2091348" y="247300"/>
                </a:cubicBezTo>
                <a:cubicBezTo>
                  <a:pt x="2091262" y="247212"/>
                  <a:pt x="2091176" y="247036"/>
                  <a:pt x="2091081" y="246948"/>
                </a:cubicBezTo>
                <a:cubicBezTo>
                  <a:pt x="2090996" y="246860"/>
                  <a:pt x="2090910" y="246685"/>
                  <a:pt x="2090824" y="246597"/>
                </a:cubicBezTo>
                <a:cubicBezTo>
                  <a:pt x="2090377" y="246068"/>
                  <a:pt x="2090025" y="245541"/>
                  <a:pt x="2089587" y="245013"/>
                </a:cubicBezTo>
                <a:cubicBezTo>
                  <a:pt x="2088530" y="243694"/>
                  <a:pt x="2087474" y="242374"/>
                  <a:pt x="2086425" y="241056"/>
                </a:cubicBezTo>
                <a:cubicBezTo>
                  <a:pt x="2085369" y="239737"/>
                  <a:pt x="2084226" y="238505"/>
                  <a:pt x="2083075" y="237186"/>
                </a:cubicBezTo>
                <a:cubicBezTo>
                  <a:pt x="2082817" y="236922"/>
                  <a:pt x="2082551" y="236571"/>
                  <a:pt x="2082285" y="236307"/>
                </a:cubicBezTo>
                <a:cubicBezTo>
                  <a:pt x="2082113" y="236131"/>
                  <a:pt x="2081933" y="235955"/>
                  <a:pt x="2081761" y="235692"/>
                </a:cubicBezTo>
                <a:cubicBezTo>
                  <a:pt x="2081056" y="234899"/>
                  <a:pt x="2080352" y="234196"/>
                  <a:pt x="2079734" y="233405"/>
                </a:cubicBezTo>
                <a:cubicBezTo>
                  <a:pt x="2078591" y="232174"/>
                  <a:pt x="2077363" y="230942"/>
                  <a:pt x="2076220" y="229799"/>
                </a:cubicBezTo>
                <a:cubicBezTo>
                  <a:pt x="2074897" y="228480"/>
                  <a:pt x="2073583" y="227248"/>
                  <a:pt x="2072260" y="226017"/>
                </a:cubicBezTo>
                <a:cubicBezTo>
                  <a:pt x="2072260" y="226017"/>
                  <a:pt x="2072260" y="226017"/>
                  <a:pt x="2072260" y="226017"/>
                </a:cubicBezTo>
                <a:lnTo>
                  <a:pt x="2072260" y="226017"/>
                </a:lnTo>
                <a:cubicBezTo>
                  <a:pt x="2070851" y="224699"/>
                  <a:pt x="2069528" y="223467"/>
                  <a:pt x="2068128" y="222324"/>
                </a:cubicBezTo>
                <a:cubicBezTo>
                  <a:pt x="2066719" y="221181"/>
                  <a:pt x="2065310" y="219949"/>
                  <a:pt x="2063815" y="218806"/>
                </a:cubicBezTo>
                <a:cubicBezTo>
                  <a:pt x="2063197" y="218366"/>
                  <a:pt x="2062587" y="217927"/>
                  <a:pt x="2062054" y="217399"/>
                </a:cubicBezTo>
                <a:cubicBezTo>
                  <a:pt x="2061788" y="217134"/>
                  <a:pt x="2061436" y="216959"/>
                  <a:pt x="2061178" y="216695"/>
                </a:cubicBezTo>
                <a:cubicBezTo>
                  <a:pt x="2060560" y="216255"/>
                  <a:pt x="2060036" y="215816"/>
                  <a:pt x="2059417" y="215376"/>
                </a:cubicBezTo>
                <a:cubicBezTo>
                  <a:pt x="2057390" y="213881"/>
                  <a:pt x="2055457" y="212474"/>
                  <a:pt x="2053344" y="211155"/>
                </a:cubicBezTo>
                <a:cubicBezTo>
                  <a:pt x="2052553" y="210627"/>
                  <a:pt x="2051763" y="210188"/>
                  <a:pt x="2050973" y="209659"/>
                </a:cubicBezTo>
                <a:cubicBezTo>
                  <a:pt x="2050706" y="209483"/>
                  <a:pt x="2050440" y="209308"/>
                  <a:pt x="2050182" y="209132"/>
                </a:cubicBezTo>
                <a:cubicBezTo>
                  <a:pt x="2049650" y="208780"/>
                  <a:pt x="2049126" y="208516"/>
                  <a:pt x="2048593" y="208165"/>
                </a:cubicBezTo>
                <a:cubicBezTo>
                  <a:pt x="2048155" y="207901"/>
                  <a:pt x="2047631" y="207549"/>
                  <a:pt x="2047193" y="207285"/>
                </a:cubicBezTo>
                <a:cubicBezTo>
                  <a:pt x="2046746" y="207022"/>
                  <a:pt x="2046222" y="206758"/>
                  <a:pt x="2045784" y="206493"/>
                </a:cubicBezTo>
                <a:cubicBezTo>
                  <a:pt x="2044642" y="205878"/>
                  <a:pt x="2043491" y="205262"/>
                  <a:pt x="2042348" y="204647"/>
                </a:cubicBezTo>
                <a:cubicBezTo>
                  <a:pt x="2041824" y="204383"/>
                  <a:pt x="2041291" y="204031"/>
                  <a:pt x="2040767" y="203768"/>
                </a:cubicBezTo>
                <a:cubicBezTo>
                  <a:pt x="2040329" y="203592"/>
                  <a:pt x="2039891" y="203328"/>
                  <a:pt x="2039539" y="203152"/>
                </a:cubicBezTo>
                <a:cubicBezTo>
                  <a:pt x="2038396" y="202536"/>
                  <a:pt x="2037159" y="202008"/>
                  <a:pt x="2036017" y="201481"/>
                </a:cubicBezTo>
                <a:cubicBezTo>
                  <a:pt x="2035398" y="201217"/>
                  <a:pt x="2034788" y="200865"/>
                  <a:pt x="2034170" y="200601"/>
                </a:cubicBezTo>
                <a:cubicBezTo>
                  <a:pt x="2033904" y="200426"/>
                  <a:pt x="2033551" y="200338"/>
                  <a:pt x="2033294" y="200250"/>
                </a:cubicBezTo>
                <a:cubicBezTo>
                  <a:pt x="2030914" y="199194"/>
                  <a:pt x="2028449" y="198139"/>
                  <a:pt x="2025992" y="197259"/>
                </a:cubicBezTo>
                <a:cubicBezTo>
                  <a:pt x="2025897" y="197259"/>
                  <a:pt x="2025726" y="197172"/>
                  <a:pt x="2025640" y="197084"/>
                </a:cubicBezTo>
                <a:cubicBezTo>
                  <a:pt x="2025640" y="197084"/>
                  <a:pt x="2025640" y="197084"/>
                  <a:pt x="2025640" y="197084"/>
                </a:cubicBezTo>
                <a:cubicBezTo>
                  <a:pt x="2023002" y="196117"/>
                  <a:pt x="2020357" y="195236"/>
                  <a:pt x="2017719" y="194445"/>
                </a:cubicBezTo>
                <a:cubicBezTo>
                  <a:pt x="2017453" y="194445"/>
                  <a:pt x="2017195" y="194269"/>
                  <a:pt x="2016843" y="194181"/>
                </a:cubicBezTo>
                <a:cubicBezTo>
                  <a:pt x="2016310" y="194005"/>
                  <a:pt x="2015872" y="193918"/>
                  <a:pt x="2015348" y="193830"/>
                </a:cubicBezTo>
                <a:cubicBezTo>
                  <a:pt x="2013321" y="193302"/>
                  <a:pt x="2011302" y="192775"/>
                  <a:pt x="2009275" y="192247"/>
                </a:cubicBezTo>
                <a:cubicBezTo>
                  <a:pt x="2008751" y="192158"/>
                  <a:pt x="2008304" y="191982"/>
                  <a:pt x="2007780" y="191894"/>
                </a:cubicBezTo>
                <a:cubicBezTo>
                  <a:pt x="2007514" y="191894"/>
                  <a:pt x="2007162" y="191806"/>
                  <a:pt x="2006809" y="191719"/>
                </a:cubicBezTo>
                <a:cubicBezTo>
                  <a:pt x="2004086" y="191103"/>
                  <a:pt x="2001269" y="190663"/>
                  <a:pt x="1998460" y="190224"/>
                </a:cubicBezTo>
                <a:lnTo>
                  <a:pt x="648182" y="967"/>
                </a:lnTo>
                <a:cubicBezTo>
                  <a:pt x="645803" y="615"/>
                  <a:pt x="643337" y="352"/>
                  <a:pt x="640966" y="176"/>
                </a:cubicBezTo>
                <a:cubicBezTo>
                  <a:pt x="640434" y="176"/>
                  <a:pt x="639910" y="176"/>
                  <a:pt x="639386" y="176"/>
                </a:cubicBezTo>
                <a:cubicBezTo>
                  <a:pt x="639033" y="176"/>
                  <a:pt x="638681" y="176"/>
                  <a:pt x="638415" y="88"/>
                </a:cubicBezTo>
                <a:cubicBezTo>
                  <a:pt x="637882" y="88"/>
                  <a:pt x="637444" y="88"/>
                  <a:pt x="636920" y="88"/>
                </a:cubicBezTo>
                <a:cubicBezTo>
                  <a:pt x="635949" y="88"/>
                  <a:pt x="634893" y="0"/>
                  <a:pt x="633931" y="0"/>
                </a:cubicBezTo>
                <a:cubicBezTo>
                  <a:pt x="632694" y="0"/>
                  <a:pt x="631551" y="0"/>
                  <a:pt x="630409" y="88"/>
                </a:cubicBezTo>
                <a:cubicBezTo>
                  <a:pt x="629885" y="88"/>
                  <a:pt x="629352" y="88"/>
                  <a:pt x="628914" y="88"/>
                </a:cubicBezTo>
                <a:cubicBezTo>
                  <a:pt x="628648" y="88"/>
                  <a:pt x="628390" y="88"/>
                  <a:pt x="628124" y="88"/>
                </a:cubicBezTo>
                <a:cubicBezTo>
                  <a:pt x="627771" y="88"/>
                  <a:pt x="627333" y="88"/>
                  <a:pt x="626981" y="88"/>
                </a:cubicBezTo>
                <a:cubicBezTo>
                  <a:pt x="624687" y="264"/>
                  <a:pt x="622402" y="440"/>
                  <a:pt x="620117" y="791"/>
                </a:cubicBezTo>
                <a:cubicBezTo>
                  <a:pt x="619945" y="791"/>
                  <a:pt x="619765" y="791"/>
                  <a:pt x="619679" y="791"/>
                </a:cubicBezTo>
                <a:cubicBezTo>
                  <a:pt x="619679" y="791"/>
                  <a:pt x="619679" y="791"/>
                  <a:pt x="619593" y="791"/>
                </a:cubicBezTo>
                <a:cubicBezTo>
                  <a:pt x="619593" y="791"/>
                  <a:pt x="619593" y="791"/>
                  <a:pt x="619413" y="791"/>
                </a:cubicBezTo>
                <a:cubicBezTo>
                  <a:pt x="618794" y="791"/>
                  <a:pt x="618270" y="967"/>
                  <a:pt x="617652" y="1055"/>
                </a:cubicBezTo>
                <a:cubicBezTo>
                  <a:pt x="616862" y="1143"/>
                  <a:pt x="615985" y="1319"/>
                  <a:pt x="615195" y="1495"/>
                </a:cubicBezTo>
                <a:cubicBezTo>
                  <a:pt x="614396" y="1670"/>
                  <a:pt x="613606" y="1846"/>
                  <a:pt x="612815" y="1935"/>
                </a:cubicBezTo>
                <a:cubicBezTo>
                  <a:pt x="612025" y="2111"/>
                  <a:pt x="611235" y="2287"/>
                  <a:pt x="610444" y="2463"/>
                </a:cubicBezTo>
                <a:cubicBezTo>
                  <a:pt x="453420" y="39663"/>
                  <a:pt x="296490" y="76951"/>
                  <a:pt x="139474" y="114152"/>
                </a:cubicBezTo>
                <a:cubicBezTo>
                  <a:pt x="139646" y="114152"/>
                  <a:pt x="139913" y="114152"/>
                  <a:pt x="140084" y="114064"/>
                </a:cubicBezTo>
                <a:cubicBezTo>
                  <a:pt x="136571" y="114855"/>
                  <a:pt x="133049" y="115823"/>
                  <a:pt x="129707" y="117054"/>
                </a:cubicBezTo>
                <a:cubicBezTo>
                  <a:pt x="114579" y="122331"/>
                  <a:pt x="100852" y="131126"/>
                  <a:pt x="89332" y="142734"/>
                </a:cubicBezTo>
                <a:cubicBezTo>
                  <a:pt x="77718" y="154343"/>
                  <a:pt x="68303" y="168853"/>
                  <a:pt x="61619" y="185475"/>
                </a:cubicBezTo>
                <a:cubicBezTo>
                  <a:pt x="54936" y="202096"/>
                  <a:pt x="51062" y="220828"/>
                  <a:pt x="50538" y="241056"/>
                </a:cubicBezTo>
                <a:close/>
              </a:path>
            </a:pathLst>
          </a:custGeom>
          <a:solidFill>
            <a:srgbClr val="583D7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9" name="Forme libre 17">
            <a:extLst>
              <a:ext uri="{FF2B5EF4-FFF2-40B4-BE49-F238E27FC236}">
                <a16:creationId xmlns:a16="http://schemas.microsoft.com/office/drawing/2014/main" id="{4CFFC57B-7656-4AFA-549D-76B86CD5D650}"/>
              </a:ext>
            </a:extLst>
          </p:cNvPr>
          <p:cNvSpPr/>
          <p:nvPr/>
        </p:nvSpPr>
        <p:spPr>
          <a:xfrm>
            <a:off x="5137043" y="1162495"/>
            <a:ext cx="1910964" cy="1567258"/>
          </a:xfrm>
          <a:custGeom>
            <a:avLst/>
            <a:gdLst>
              <a:gd name="csX0" fmla="*/ 1905291 w 1910964"/>
              <a:gd name="csY0" fmla="*/ 179055 h 1567258"/>
              <a:gd name="csX1" fmla="*/ 1905385 w 1910964"/>
              <a:gd name="csY1" fmla="*/ 179231 h 1567258"/>
              <a:gd name="csX2" fmla="*/ 1905385 w 1910964"/>
              <a:gd name="csY2" fmla="*/ 179231 h 1567258"/>
              <a:gd name="csX3" fmla="*/ 1905385 w 1910964"/>
              <a:gd name="csY3" fmla="*/ 179231 h 1567258"/>
              <a:gd name="csX4" fmla="*/ 1893247 w 1910964"/>
              <a:gd name="csY4" fmla="*/ 154782 h 1567258"/>
              <a:gd name="csX5" fmla="*/ 1892362 w 1910964"/>
              <a:gd name="csY5" fmla="*/ 153024 h 1567258"/>
              <a:gd name="csX6" fmla="*/ 1889107 w 1910964"/>
              <a:gd name="csY6" fmla="*/ 146428 h 1567258"/>
              <a:gd name="csX7" fmla="*/ 1887354 w 1910964"/>
              <a:gd name="csY7" fmla="*/ 142822 h 1567258"/>
              <a:gd name="csX8" fmla="*/ 1855948 w 1910964"/>
              <a:gd name="csY8" fmla="*/ 79677 h 1567258"/>
              <a:gd name="csX9" fmla="*/ 1853834 w 1910964"/>
              <a:gd name="csY9" fmla="*/ 75456 h 1567258"/>
              <a:gd name="csX10" fmla="*/ 1851901 w 1910964"/>
              <a:gd name="csY10" fmla="*/ 71587 h 1567258"/>
              <a:gd name="csX11" fmla="*/ 1851111 w 1910964"/>
              <a:gd name="csY11" fmla="*/ 70003 h 1567258"/>
              <a:gd name="csX12" fmla="*/ 1850931 w 1910964"/>
              <a:gd name="csY12" fmla="*/ 69651 h 1567258"/>
              <a:gd name="csX13" fmla="*/ 1850664 w 1910964"/>
              <a:gd name="csY13" fmla="*/ 69036 h 1567258"/>
              <a:gd name="csX14" fmla="*/ 1849084 w 1910964"/>
              <a:gd name="csY14" fmla="*/ 65782 h 1567258"/>
              <a:gd name="csX15" fmla="*/ 1845304 w 1910964"/>
              <a:gd name="csY15" fmla="*/ 58219 h 1567258"/>
              <a:gd name="csX16" fmla="*/ 1844866 w 1910964"/>
              <a:gd name="csY16" fmla="*/ 57428 h 1567258"/>
              <a:gd name="csX17" fmla="*/ 1844419 w 1910964"/>
              <a:gd name="csY17" fmla="*/ 56636 h 1567258"/>
              <a:gd name="csX18" fmla="*/ 1843981 w 1910964"/>
              <a:gd name="csY18" fmla="*/ 55845 h 1567258"/>
              <a:gd name="csX19" fmla="*/ 1843543 w 1910964"/>
              <a:gd name="csY19" fmla="*/ 55053 h 1567258"/>
              <a:gd name="csX20" fmla="*/ 1842486 w 1910964"/>
              <a:gd name="csY20" fmla="*/ 53294 h 1567258"/>
              <a:gd name="csX21" fmla="*/ 1841696 w 1910964"/>
              <a:gd name="csY21" fmla="*/ 51974 h 1567258"/>
              <a:gd name="csX22" fmla="*/ 1841610 w 1910964"/>
              <a:gd name="csY22" fmla="*/ 51799 h 1567258"/>
              <a:gd name="csX23" fmla="*/ 1841430 w 1910964"/>
              <a:gd name="csY23" fmla="*/ 51535 h 1567258"/>
              <a:gd name="csX24" fmla="*/ 1840287 w 1910964"/>
              <a:gd name="csY24" fmla="*/ 49864 h 1567258"/>
              <a:gd name="csX25" fmla="*/ 1839059 w 1910964"/>
              <a:gd name="csY25" fmla="*/ 48193 h 1567258"/>
              <a:gd name="csX26" fmla="*/ 1837650 w 1910964"/>
              <a:gd name="csY26" fmla="*/ 46347 h 1567258"/>
              <a:gd name="csX27" fmla="*/ 1837298 w 1910964"/>
              <a:gd name="csY27" fmla="*/ 45907 h 1567258"/>
              <a:gd name="csX28" fmla="*/ 1837117 w 1910964"/>
              <a:gd name="csY28" fmla="*/ 45643 h 1567258"/>
              <a:gd name="csX29" fmla="*/ 1836155 w 1910964"/>
              <a:gd name="csY29" fmla="*/ 44499 h 1567258"/>
              <a:gd name="csX30" fmla="*/ 1834575 w 1910964"/>
              <a:gd name="csY30" fmla="*/ 42741 h 1567258"/>
              <a:gd name="csX31" fmla="*/ 1832899 w 1910964"/>
              <a:gd name="csY31" fmla="*/ 40981 h 1567258"/>
              <a:gd name="csX32" fmla="*/ 1832195 w 1910964"/>
              <a:gd name="csY32" fmla="*/ 40278 h 1567258"/>
              <a:gd name="csX33" fmla="*/ 1831843 w 1910964"/>
              <a:gd name="csY33" fmla="*/ 39926 h 1567258"/>
              <a:gd name="csX34" fmla="*/ 1830872 w 1910964"/>
              <a:gd name="csY34" fmla="*/ 38959 h 1567258"/>
              <a:gd name="csX35" fmla="*/ 1828673 w 1910964"/>
              <a:gd name="csY35" fmla="*/ 36936 h 1567258"/>
              <a:gd name="csX36" fmla="*/ 1826388 w 1910964"/>
              <a:gd name="csY36" fmla="*/ 34914 h 1567258"/>
              <a:gd name="csX37" fmla="*/ 1826122 w 1910964"/>
              <a:gd name="csY37" fmla="*/ 34738 h 1567258"/>
              <a:gd name="csX38" fmla="*/ 1826122 w 1910964"/>
              <a:gd name="csY38" fmla="*/ 34738 h 1567258"/>
              <a:gd name="csX39" fmla="*/ 1825950 w 1910964"/>
              <a:gd name="csY39" fmla="*/ 34650 h 1567258"/>
              <a:gd name="csX40" fmla="*/ 1824017 w 1910964"/>
              <a:gd name="csY40" fmla="*/ 33067 h 1567258"/>
              <a:gd name="csX41" fmla="*/ 1820229 w 1910964"/>
              <a:gd name="csY41" fmla="*/ 30164 h 1567258"/>
              <a:gd name="csX42" fmla="*/ 1819705 w 1910964"/>
              <a:gd name="csY42" fmla="*/ 29813 h 1567258"/>
              <a:gd name="csX43" fmla="*/ 1818914 w 1910964"/>
              <a:gd name="csY43" fmla="*/ 29285 h 1567258"/>
              <a:gd name="csX44" fmla="*/ 1816277 w 1910964"/>
              <a:gd name="csY44" fmla="*/ 27439 h 1567258"/>
              <a:gd name="csX45" fmla="*/ 1812403 w 1910964"/>
              <a:gd name="csY45" fmla="*/ 24976 h 1567258"/>
              <a:gd name="csX46" fmla="*/ 1812136 w 1910964"/>
              <a:gd name="csY46" fmla="*/ 24800 h 1567258"/>
              <a:gd name="csX47" fmla="*/ 1812051 w 1910964"/>
              <a:gd name="csY47" fmla="*/ 24800 h 1567258"/>
              <a:gd name="csX48" fmla="*/ 1807652 w 1910964"/>
              <a:gd name="csY48" fmla="*/ 22250 h 1567258"/>
              <a:gd name="csX49" fmla="*/ 1805986 w 1910964"/>
              <a:gd name="csY49" fmla="*/ 21370 h 1567258"/>
              <a:gd name="csX50" fmla="*/ 1801845 w 1910964"/>
              <a:gd name="csY50" fmla="*/ 19259 h 1567258"/>
              <a:gd name="csX51" fmla="*/ 1799388 w 1910964"/>
              <a:gd name="csY51" fmla="*/ 18028 h 1567258"/>
              <a:gd name="csX52" fmla="*/ 1797533 w 1910964"/>
              <a:gd name="csY52" fmla="*/ 17237 h 1567258"/>
              <a:gd name="csX53" fmla="*/ 1795780 w 1910964"/>
              <a:gd name="csY53" fmla="*/ 16358 h 1567258"/>
              <a:gd name="csX54" fmla="*/ 1793134 w 1910964"/>
              <a:gd name="csY54" fmla="*/ 15302 h 1567258"/>
              <a:gd name="csX55" fmla="*/ 1790497 w 1910964"/>
              <a:gd name="csY55" fmla="*/ 14159 h 1567258"/>
              <a:gd name="csX56" fmla="*/ 1788564 w 1910964"/>
              <a:gd name="csY56" fmla="*/ 13456 h 1567258"/>
              <a:gd name="csX57" fmla="*/ 1783900 w 1910964"/>
              <a:gd name="csY57" fmla="*/ 11696 h 1567258"/>
              <a:gd name="csX58" fmla="*/ 1781177 w 1910964"/>
              <a:gd name="csY58" fmla="*/ 10641 h 1567258"/>
              <a:gd name="csX59" fmla="*/ 1779149 w 1910964"/>
              <a:gd name="csY59" fmla="*/ 10026 h 1567258"/>
              <a:gd name="csX60" fmla="*/ 1774227 w 1910964"/>
              <a:gd name="csY60" fmla="*/ 8530 h 1567258"/>
              <a:gd name="csX61" fmla="*/ 1771323 w 1910964"/>
              <a:gd name="csY61" fmla="*/ 7651 h 1567258"/>
              <a:gd name="csX62" fmla="*/ 1767896 w 1910964"/>
              <a:gd name="csY62" fmla="*/ 6772 h 1567258"/>
              <a:gd name="csX63" fmla="*/ 1766659 w 1910964"/>
              <a:gd name="csY63" fmla="*/ 6420 h 1567258"/>
              <a:gd name="csX64" fmla="*/ 1765782 w 1910964"/>
              <a:gd name="csY64" fmla="*/ 6156 h 1567258"/>
              <a:gd name="csX65" fmla="*/ 1760061 w 1910964"/>
              <a:gd name="csY65" fmla="*/ 4836 h 1567258"/>
              <a:gd name="csX66" fmla="*/ 1757510 w 1910964"/>
              <a:gd name="csY66" fmla="*/ 4309 h 1567258"/>
              <a:gd name="csX67" fmla="*/ 1756634 w 1910964"/>
              <a:gd name="csY67" fmla="*/ 4133 h 1567258"/>
              <a:gd name="csX68" fmla="*/ 1755929 w 1910964"/>
              <a:gd name="csY68" fmla="*/ 4045 h 1567258"/>
              <a:gd name="csX69" fmla="*/ 1754168 w 1910964"/>
              <a:gd name="csY69" fmla="*/ 3693 h 1567258"/>
              <a:gd name="csX70" fmla="*/ 1748189 w 1910964"/>
              <a:gd name="csY70" fmla="*/ 2638 h 1567258"/>
              <a:gd name="csX71" fmla="*/ 1746076 w 1910964"/>
              <a:gd name="csY71" fmla="*/ 2287 h 1567258"/>
              <a:gd name="csX72" fmla="*/ 1745372 w 1910964"/>
              <a:gd name="csY72" fmla="*/ 2199 h 1567258"/>
              <a:gd name="csX73" fmla="*/ 1744229 w 1910964"/>
              <a:gd name="csY73" fmla="*/ 2023 h 1567258"/>
              <a:gd name="csX74" fmla="*/ 1740183 w 1910964"/>
              <a:gd name="csY74" fmla="*/ 1494 h 1567258"/>
              <a:gd name="csX75" fmla="*/ 1736137 w 1910964"/>
              <a:gd name="csY75" fmla="*/ 1055 h 1567258"/>
              <a:gd name="csX76" fmla="*/ 1734728 w 1910964"/>
              <a:gd name="csY76" fmla="*/ 879 h 1567258"/>
              <a:gd name="csX77" fmla="*/ 1734024 w 1910964"/>
              <a:gd name="csY77" fmla="*/ 879 h 1567258"/>
              <a:gd name="csX78" fmla="*/ 1732005 w 1910964"/>
              <a:gd name="csY78" fmla="*/ 703 h 1567258"/>
              <a:gd name="csX79" fmla="*/ 1728569 w 1910964"/>
              <a:gd name="csY79" fmla="*/ 439 h 1567258"/>
              <a:gd name="csX80" fmla="*/ 1725141 w 1910964"/>
              <a:gd name="csY80" fmla="*/ 176 h 1567258"/>
              <a:gd name="csX81" fmla="*/ 1723028 w 1910964"/>
              <a:gd name="csY81" fmla="*/ 88 h 1567258"/>
              <a:gd name="csX82" fmla="*/ 1722590 w 1910964"/>
              <a:gd name="csY82" fmla="*/ 88 h 1567258"/>
              <a:gd name="csX83" fmla="*/ 1721714 w 1910964"/>
              <a:gd name="csY83" fmla="*/ 88 h 1567258"/>
              <a:gd name="csX84" fmla="*/ 1718192 w 1910964"/>
              <a:gd name="csY84" fmla="*/ 0 h 1567258"/>
              <a:gd name="csX85" fmla="*/ 1716345 w 1910964"/>
              <a:gd name="csY85" fmla="*/ 0 h 1567258"/>
              <a:gd name="csX86" fmla="*/ 1714498 w 1910964"/>
              <a:gd name="csY86" fmla="*/ 0 h 1567258"/>
              <a:gd name="csX87" fmla="*/ 1712651 w 1910964"/>
              <a:gd name="csY87" fmla="*/ 0 h 1567258"/>
              <a:gd name="csX88" fmla="*/ 1710804 w 1910964"/>
              <a:gd name="csY88" fmla="*/ 0 h 1567258"/>
              <a:gd name="csX89" fmla="*/ 200341 w 1910964"/>
              <a:gd name="csY89" fmla="*/ 0 h 1567258"/>
              <a:gd name="csX90" fmla="*/ 198932 w 1910964"/>
              <a:gd name="csY90" fmla="*/ 0 h 1567258"/>
              <a:gd name="csX91" fmla="*/ 197523 w 1910964"/>
              <a:gd name="csY91" fmla="*/ 0 h 1567258"/>
              <a:gd name="csX92" fmla="*/ 196114 w 1910964"/>
              <a:gd name="csY92" fmla="*/ 0 h 1567258"/>
              <a:gd name="csX93" fmla="*/ 194705 w 1910964"/>
              <a:gd name="csY93" fmla="*/ 0 h 1567258"/>
              <a:gd name="csX94" fmla="*/ 191716 w 1910964"/>
              <a:gd name="csY94" fmla="*/ 0 h 1567258"/>
              <a:gd name="csX95" fmla="*/ 188727 w 1910964"/>
              <a:gd name="csY95" fmla="*/ 88 h 1567258"/>
              <a:gd name="csX96" fmla="*/ 188460 w 1910964"/>
              <a:gd name="csY96" fmla="*/ 88 h 1567258"/>
              <a:gd name="csX97" fmla="*/ 188288 w 1910964"/>
              <a:gd name="csY97" fmla="*/ 88 h 1567258"/>
              <a:gd name="csX98" fmla="*/ 185651 w 1910964"/>
              <a:gd name="csY98" fmla="*/ 264 h 1567258"/>
              <a:gd name="csX99" fmla="*/ 182662 w 1910964"/>
              <a:gd name="csY99" fmla="*/ 439 h 1567258"/>
              <a:gd name="csX100" fmla="*/ 179758 w 1910964"/>
              <a:gd name="csY100" fmla="*/ 703 h 1567258"/>
              <a:gd name="csX101" fmla="*/ 176855 w 1910964"/>
              <a:gd name="csY101" fmla="*/ 967 h 1567258"/>
              <a:gd name="csX102" fmla="*/ 176674 w 1910964"/>
              <a:gd name="csY102" fmla="*/ 967 h 1567258"/>
              <a:gd name="csX103" fmla="*/ 176674 w 1910964"/>
              <a:gd name="csY103" fmla="*/ 967 h 1567258"/>
              <a:gd name="csX104" fmla="*/ 174037 w 1910964"/>
              <a:gd name="csY104" fmla="*/ 1231 h 1567258"/>
              <a:gd name="csX105" fmla="*/ 171219 w 1910964"/>
              <a:gd name="csY105" fmla="*/ 1582 h 1567258"/>
              <a:gd name="csX106" fmla="*/ 168410 w 1910964"/>
              <a:gd name="csY106" fmla="*/ 1935 h 1567258"/>
              <a:gd name="csX107" fmla="*/ 165593 w 1910964"/>
              <a:gd name="csY107" fmla="*/ 2375 h 1567258"/>
              <a:gd name="csX108" fmla="*/ 165593 w 1910964"/>
              <a:gd name="csY108" fmla="*/ 2375 h 1567258"/>
              <a:gd name="csX109" fmla="*/ 165593 w 1910964"/>
              <a:gd name="csY109" fmla="*/ 2375 h 1567258"/>
              <a:gd name="csX110" fmla="*/ 162955 w 1910964"/>
              <a:gd name="csY110" fmla="*/ 2814 h 1567258"/>
              <a:gd name="csX111" fmla="*/ 160138 w 1910964"/>
              <a:gd name="csY111" fmla="*/ 3254 h 1567258"/>
              <a:gd name="csX112" fmla="*/ 157234 w 1910964"/>
              <a:gd name="csY112" fmla="*/ 3781 h 1567258"/>
              <a:gd name="csX113" fmla="*/ 154769 w 1910964"/>
              <a:gd name="csY113" fmla="*/ 4221 h 1567258"/>
              <a:gd name="csX114" fmla="*/ 154769 w 1910964"/>
              <a:gd name="csY114" fmla="*/ 4221 h 1567258"/>
              <a:gd name="csX115" fmla="*/ 154769 w 1910964"/>
              <a:gd name="csY115" fmla="*/ 4221 h 1567258"/>
              <a:gd name="csX116" fmla="*/ 154511 w 1910964"/>
              <a:gd name="csY116" fmla="*/ 4221 h 1567258"/>
              <a:gd name="csX117" fmla="*/ 151693 w 1910964"/>
              <a:gd name="csY117" fmla="*/ 4836 h 1567258"/>
              <a:gd name="csX118" fmla="*/ 148876 w 1910964"/>
              <a:gd name="csY118" fmla="*/ 5453 h 1567258"/>
              <a:gd name="csX119" fmla="*/ 145886 w 1910964"/>
              <a:gd name="csY119" fmla="*/ 6156 h 1567258"/>
              <a:gd name="csX120" fmla="*/ 144391 w 1910964"/>
              <a:gd name="csY120" fmla="*/ 6508 h 1567258"/>
              <a:gd name="csX121" fmla="*/ 143953 w 1910964"/>
              <a:gd name="csY121" fmla="*/ 6596 h 1567258"/>
              <a:gd name="csX122" fmla="*/ 142897 w 1910964"/>
              <a:gd name="csY122" fmla="*/ 6860 h 1567258"/>
              <a:gd name="csX123" fmla="*/ 139993 w 1910964"/>
              <a:gd name="csY123" fmla="*/ 7651 h 1567258"/>
              <a:gd name="csX124" fmla="*/ 137175 w 1910964"/>
              <a:gd name="csY124" fmla="*/ 8442 h 1567258"/>
              <a:gd name="csX125" fmla="*/ 134186 w 1910964"/>
              <a:gd name="csY125" fmla="*/ 9322 h 1567258"/>
              <a:gd name="csX126" fmla="*/ 134100 w 1910964"/>
              <a:gd name="csY126" fmla="*/ 9322 h 1567258"/>
              <a:gd name="csX127" fmla="*/ 134014 w 1910964"/>
              <a:gd name="csY127" fmla="*/ 9322 h 1567258"/>
              <a:gd name="csX128" fmla="*/ 130844 w 1910964"/>
              <a:gd name="csY128" fmla="*/ 10377 h 1567258"/>
              <a:gd name="csX129" fmla="*/ 127769 w 1910964"/>
              <a:gd name="csY129" fmla="*/ 11432 h 1567258"/>
              <a:gd name="csX130" fmla="*/ 124779 w 1910964"/>
              <a:gd name="csY130" fmla="*/ 12575 h 1567258"/>
              <a:gd name="csX131" fmla="*/ 124599 w 1910964"/>
              <a:gd name="csY131" fmla="*/ 12575 h 1567258"/>
              <a:gd name="csX132" fmla="*/ 124427 w 1910964"/>
              <a:gd name="csY132" fmla="*/ 12575 h 1567258"/>
              <a:gd name="csX133" fmla="*/ 120991 w 1910964"/>
              <a:gd name="csY133" fmla="*/ 13895 h 1567258"/>
              <a:gd name="csX134" fmla="*/ 117297 w 1910964"/>
              <a:gd name="csY134" fmla="*/ 15390 h 1567258"/>
              <a:gd name="csX135" fmla="*/ 115888 w 1910964"/>
              <a:gd name="csY135" fmla="*/ 16005 h 1567258"/>
              <a:gd name="csX136" fmla="*/ 115536 w 1910964"/>
              <a:gd name="csY136" fmla="*/ 16181 h 1567258"/>
              <a:gd name="csX137" fmla="*/ 115184 w 1910964"/>
              <a:gd name="csY137" fmla="*/ 16358 h 1567258"/>
              <a:gd name="csX138" fmla="*/ 113784 w 1910964"/>
              <a:gd name="csY138" fmla="*/ 16973 h 1567258"/>
              <a:gd name="csX139" fmla="*/ 110262 w 1910964"/>
              <a:gd name="csY139" fmla="*/ 18644 h 1567258"/>
              <a:gd name="csX140" fmla="*/ 108586 w 1910964"/>
              <a:gd name="csY140" fmla="*/ 19523 h 1567258"/>
              <a:gd name="csX141" fmla="*/ 105159 w 1910964"/>
              <a:gd name="csY141" fmla="*/ 21370 h 1567258"/>
              <a:gd name="csX142" fmla="*/ 100847 w 1910964"/>
              <a:gd name="csY142" fmla="*/ 23833 h 1567258"/>
              <a:gd name="csX143" fmla="*/ 97591 w 1910964"/>
              <a:gd name="csY143" fmla="*/ 25855 h 1567258"/>
              <a:gd name="csX144" fmla="*/ 95744 w 1910964"/>
              <a:gd name="csY144" fmla="*/ 26998 h 1567258"/>
              <a:gd name="csX145" fmla="*/ 93639 w 1910964"/>
              <a:gd name="csY145" fmla="*/ 28494 h 1567258"/>
              <a:gd name="csX146" fmla="*/ 90650 w 1910964"/>
              <a:gd name="csY146" fmla="*/ 30605 h 1567258"/>
              <a:gd name="csX147" fmla="*/ 87042 w 1910964"/>
              <a:gd name="csY147" fmla="*/ 33418 h 1567258"/>
              <a:gd name="csX148" fmla="*/ 85195 w 1910964"/>
              <a:gd name="csY148" fmla="*/ 34826 h 1567258"/>
              <a:gd name="csX149" fmla="*/ 84310 w 1910964"/>
              <a:gd name="csY149" fmla="*/ 35617 h 1567258"/>
              <a:gd name="csX150" fmla="*/ 83253 w 1910964"/>
              <a:gd name="csY150" fmla="*/ 36497 h 1567258"/>
              <a:gd name="csX151" fmla="*/ 80968 w 1910964"/>
              <a:gd name="csY151" fmla="*/ 38696 h 1567258"/>
              <a:gd name="csX152" fmla="*/ 78683 w 1910964"/>
              <a:gd name="csY152" fmla="*/ 40981 h 1567258"/>
              <a:gd name="csX153" fmla="*/ 75694 w 1910964"/>
              <a:gd name="csY153" fmla="*/ 44323 h 1567258"/>
              <a:gd name="csX154" fmla="*/ 73752 w 1910964"/>
              <a:gd name="csY154" fmla="*/ 46522 h 1567258"/>
              <a:gd name="csX155" fmla="*/ 73314 w 1910964"/>
              <a:gd name="csY155" fmla="*/ 46962 h 1567258"/>
              <a:gd name="csX156" fmla="*/ 70857 w 1910964"/>
              <a:gd name="csY156" fmla="*/ 50392 h 1567258"/>
              <a:gd name="csX157" fmla="*/ 69448 w 1910964"/>
              <a:gd name="csY157" fmla="*/ 52327 h 1567258"/>
              <a:gd name="csX158" fmla="*/ 66012 w 1910964"/>
              <a:gd name="csY158" fmla="*/ 58395 h 1567258"/>
              <a:gd name="csX159" fmla="*/ 64956 w 1910964"/>
              <a:gd name="csY159" fmla="*/ 60506 h 1567258"/>
              <a:gd name="csX160" fmla="*/ 61004 w 1910964"/>
              <a:gd name="csY160" fmla="*/ 68508 h 1567258"/>
              <a:gd name="csX161" fmla="*/ 56864 w 1910964"/>
              <a:gd name="csY161" fmla="*/ 76775 h 1567258"/>
              <a:gd name="csX162" fmla="*/ 55901 w 1910964"/>
              <a:gd name="csY162" fmla="*/ 78710 h 1567258"/>
              <a:gd name="csX163" fmla="*/ 47809 w 1910964"/>
              <a:gd name="csY163" fmla="*/ 95067 h 1567258"/>
              <a:gd name="csX164" fmla="*/ 45868 w 1910964"/>
              <a:gd name="csY164" fmla="*/ 98938 h 1567258"/>
              <a:gd name="csX165" fmla="*/ 42878 w 1910964"/>
              <a:gd name="csY165" fmla="*/ 104917 h 1567258"/>
              <a:gd name="csX166" fmla="*/ 41822 w 1910964"/>
              <a:gd name="csY166" fmla="*/ 107028 h 1567258"/>
              <a:gd name="csX167" fmla="*/ 39365 w 1910964"/>
              <a:gd name="csY167" fmla="*/ 111953 h 1567258"/>
              <a:gd name="csX168" fmla="*/ 37956 w 1910964"/>
              <a:gd name="csY168" fmla="*/ 114767 h 1567258"/>
              <a:gd name="csX169" fmla="*/ 33120 w 1910964"/>
              <a:gd name="csY169" fmla="*/ 124442 h 1567258"/>
              <a:gd name="csX170" fmla="*/ 30826 w 1910964"/>
              <a:gd name="csY170" fmla="*/ 129102 h 1567258"/>
              <a:gd name="csX171" fmla="*/ 29769 w 1910964"/>
              <a:gd name="csY171" fmla="*/ 131301 h 1567258"/>
              <a:gd name="csX172" fmla="*/ 28721 w 1910964"/>
              <a:gd name="csY172" fmla="*/ 133411 h 1567258"/>
              <a:gd name="csX173" fmla="*/ 28275 w 1910964"/>
              <a:gd name="csY173" fmla="*/ 134291 h 1567258"/>
              <a:gd name="csX174" fmla="*/ 24495 w 1910964"/>
              <a:gd name="csY174" fmla="*/ 141854 h 1567258"/>
              <a:gd name="csX175" fmla="*/ 21591 w 1910964"/>
              <a:gd name="csY175" fmla="*/ 147658 h 1567258"/>
              <a:gd name="csX176" fmla="*/ 21591 w 1910964"/>
              <a:gd name="csY176" fmla="*/ 147834 h 1567258"/>
              <a:gd name="csX177" fmla="*/ 19306 w 1910964"/>
              <a:gd name="csY177" fmla="*/ 152495 h 1567258"/>
              <a:gd name="csX178" fmla="*/ 15432 w 1910964"/>
              <a:gd name="csY178" fmla="*/ 160235 h 1567258"/>
              <a:gd name="csX179" fmla="*/ 12975 w 1910964"/>
              <a:gd name="csY179" fmla="*/ 165160 h 1567258"/>
              <a:gd name="csX180" fmla="*/ 10948 w 1910964"/>
              <a:gd name="csY180" fmla="*/ 169293 h 1567258"/>
              <a:gd name="csX181" fmla="*/ 5931 w 1910964"/>
              <a:gd name="csY181" fmla="*/ 179407 h 1567258"/>
              <a:gd name="csX182" fmla="*/ 6025 w 1910964"/>
              <a:gd name="csY182" fmla="*/ 179231 h 1567258"/>
              <a:gd name="csX183" fmla="*/ 38 w 1910964"/>
              <a:gd name="csY183" fmla="*/ 205965 h 1567258"/>
              <a:gd name="csX184" fmla="*/ 50266 w 1910964"/>
              <a:gd name="csY184" fmla="*/ 1488020 h 1567258"/>
              <a:gd name="csX185" fmla="*/ 62757 w 1910964"/>
              <a:gd name="csY185" fmla="*/ 1518889 h 1567258"/>
              <a:gd name="csX186" fmla="*/ 94515 w 1910964"/>
              <a:gd name="csY186" fmla="*/ 1544041 h 1567258"/>
              <a:gd name="csX187" fmla="*/ 140783 w 1910964"/>
              <a:gd name="csY187" fmla="*/ 1561015 h 1567258"/>
              <a:gd name="csX188" fmla="*/ 196905 w 1910964"/>
              <a:gd name="csY188" fmla="*/ 1567258 h 1567258"/>
              <a:gd name="csX189" fmla="*/ 1714145 w 1910964"/>
              <a:gd name="csY189" fmla="*/ 1567258 h 1567258"/>
              <a:gd name="csX190" fmla="*/ 1770181 w 1910964"/>
              <a:gd name="csY190" fmla="*/ 1561015 h 1567258"/>
              <a:gd name="csX191" fmla="*/ 1816449 w 1910964"/>
              <a:gd name="csY191" fmla="*/ 1544041 h 1567258"/>
              <a:gd name="csX192" fmla="*/ 1848208 w 1910964"/>
              <a:gd name="csY192" fmla="*/ 1518889 h 1567258"/>
              <a:gd name="csX193" fmla="*/ 1860698 w 1910964"/>
              <a:gd name="csY193" fmla="*/ 1488020 h 1567258"/>
              <a:gd name="csX194" fmla="*/ 1910926 w 1910964"/>
              <a:gd name="csY194" fmla="*/ 205965 h 1567258"/>
              <a:gd name="csX195" fmla="*/ 1904947 w 1910964"/>
              <a:gd name="csY195" fmla="*/ 179231 h 1567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</a:cxnLst>
            <a:rect l="l" t="t" r="r" b="b"/>
            <a:pathLst>
              <a:path w="1910964" h="1567258">
                <a:moveTo>
                  <a:pt x="1905291" y="179055"/>
                </a:moveTo>
                <a:cubicBezTo>
                  <a:pt x="1905291" y="179055"/>
                  <a:pt x="1905291" y="179231"/>
                  <a:pt x="1905385" y="179231"/>
                </a:cubicBezTo>
                <a:cubicBezTo>
                  <a:pt x="1905385" y="179231"/>
                  <a:pt x="1905385" y="179231"/>
                  <a:pt x="1905385" y="179231"/>
                </a:cubicBezTo>
                <a:cubicBezTo>
                  <a:pt x="1905385" y="179231"/>
                  <a:pt x="1905385" y="179231"/>
                  <a:pt x="1905385" y="179231"/>
                </a:cubicBezTo>
                <a:lnTo>
                  <a:pt x="1893247" y="154782"/>
                </a:lnTo>
                <a:cubicBezTo>
                  <a:pt x="1892981" y="154167"/>
                  <a:pt x="1892629" y="153551"/>
                  <a:pt x="1892362" y="153024"/>
                </a:cubicBezTo>
                <a:lnTo>
                  <a:pt x="1889107" y="146428"/>
                </a:lnTo>
                <a:cubicBezTo>
                  <a:pt x="1888583" y="145284"/>
                  <a:pt x="1887964" y="144141"/>
                  <a:pt x="1887354" y="142822"/>
                </a:cubicBezTo>
                <a:lnTo>
                  <a:pt x="1855948" y="79677"/>
                </a:lnTo>
                <a:cubicBezTo>
                  <a:pt x="1855243" y="78183"/>
                  <a:pt x="1854453" y="76775"/>
                  <a:pt x="1853834" y="75456"/>
                </a:cubicBezTo>
                <a:cubicBezTo>
                  <a:pt x="1853216" y="74313"/>
                  <a:pt x="1852606" y="72905"/>
                  <a:pt x="1851901" y="71587"/>
                </a:cubicBezTo>
                <a:lnTo>
                  <a:pt x="1851111" y="70003"/>
                </a:lnTo>
                <a:cubicBezTo>
                  <a:pt x="1851111" y="70003"/>
                  <a:pt x="1851017" y="69739"/>
                  <a:pt x="1850931" y="69651"/>
                </a:cubicBezTo>
                <a:cubicBezTo>
                  <a:pt x="1850931" y="69476"/>
                  <a:pt x="1850759" y="69300"/>
                  <a:pt x="1850664" y="69036"/>
                </a:cubicBezTo>
                <a:lnTo>
                  <a:pt x="1849084" y="65782"/>
                </a:lnTo>
                <a:cubicBezTo>
                  <a:pt x="1847769" y="63232"/>
                  <a:pt x="1846447" y="60506"/>
                  <a:pt x="1845304" y="58219"/>
                </a:cubicBezTo>
                <a:cubicBezTo>
                  <a:pt x="1845124" y="57955"/>
                  <a:pt x="1845038" y="57691"/>
                  <a:pt x="1844866" y="57428"/>
                </a:cubicBezTo>
                <a:cubicBezTo>
                  <a:pt x="1844686" y="57164"/>
                  <a:pt x="1844600" y="56900"/>
                  <a:pt x="1844419" y="56636"/>
                </a:cubicBezTo>
                <a:cubicBezTo>
                  <a:pt x="1844247" y="56372"/>
                  <a:pt x="1844162" y="56109"/>
                  <a:pt x="1843981" y="55845"/>
                </a:cubicBezTo>
                <a:cubicBezTo>
                  <a:pt x="1843809" y="55580"/>
                  <a:pt x="1843715" y="55316"/>
                  <a:pt x="1843543" y="55053"/>
                </a:cubicBezTo>
                <a:cubicBezTo>
                  <a:pt x="1843191" y="54437"/>
                  <a:pt x="1842839" y="53910"/>
                  <a:pt x="1842486" y="53294"/>
                </a:cubicBezTo>
                <a:cubicBezTo>
                  <a:pt x="1842220" y="52855"/>
                  <a:pt x="1841962" y="52415"/>
                  <a:pt x="1841696" y="51974"/>
                </a:cubicBezTo>
                <a:cubicBezTo>
                  <a:pt x="1841696" y="51974"/>
                  <a:pt x="1841696" y="51887"/>
                  <a:pt x="1841610" y="51799"/>
                </a:cubicBezTo>
                <a:cubicBezTo>
                  <a:pt x="1841610" y="51799"/>
                  <a:pt x="1841516" y="51623"/>
                  <a:pt x="1841430" y="51535"/>
                </a:cubicBezTo>
                <a:cubicBezTo>
                  <a:pt x="1841078" y="51007"/>
                  <a:pt x="1840639" y="50392"/>
                  <a:pt x="1840287" y="49864"/>
                </a:cubicBezTo>
                <a:cubicBezTo>
                  <a:pt x="1839935" y="49337"/>
                  <a:pt x="1839497" y="48721"/>
                  <a:pt x="1839059" y="48193"/>
                </a:cubicBezTo>
                <a:cubicBezTo>
                  <a:pt x="1838621" y="47577"/>
                  <a:pt x="1838088" y="46962"/>
                  <a:pt x="1837650" y="46347"/>
                </a:cubicBezTo>
                <a:cubicBezTo>
                  <a:pt x="1837564" y="46171"/>
                  <a:pt x="1837384" y="46083"/>
                  <a:pt x="1837298" y="45907"/>
                </a:cubicBezTo>
                <a:cubicBezTo>
                  <a:pt x="1837298" y="45907"/>
                  <a:pt x="1837212" y="45731"/>
                  <a:pt x="1837117" y="45643"/>
                </a:cubicBezTo>
                <a:cubicBezTo>
                  <a:pt x="1836774" y="45204"/>
                  <a:pt x="1836507" y="44851"/>
                  <a:pt x="1836155" y="44499"/>
                </a:cubicBezTo>
                <a:cubicBezTo>
                  <a:pt x="1835623" y="43884"/>
                  <a:pt x="1835099" y="43268"/>
                  <a:pt x="1834575" y="42741"/>
                </a:cubicBezTo>
                <a:cubicBezTo>
                  <a:pt x="1834042" y="42125"/>
                  <a:pt x="1833518" y="41598"/>
                  <a:pt x="1832899" y="40981"/>
                </a:cubicBezTo>
                <a:cubicBezTo>
                  <a:pt x="1832633" y="40718"/>
                  <a:pt x="1832461" y="40542"/>
                  <a:pt x="1832195" y="40278"/>
                </a:cubicBezTo>
                <a:cubicBezTo>
                  <a:pt x="1832109" y="40190"/>
                  <a:pt x="1831929" y="40014"/>
                  <a:pt x="1831843" y="39926"/>
                </a:cubicBezTo>
                <a:cubicBezTo>
                  <a:pt x="1831491" y="39575"/>
                  <a:pt x="1831224" y="39223"/>
                  <a:pt x="1830872" y="38959"/>
                </a:cubicBezTo>
                <a:cubicBezTo>
                  <a:pt x="1830176" y="38256"/>
                  <a:pt x="1829472" y="37552"/>
                  <a:pt x="1828673" y="36936"/>
                </a:cubicBezTo>
                <a:cubicBezTo>
                  <a:pt x="1827977" y="36233"/>
                  <a:pt x="1827178" y="35617"/>
                  <a:pt x="1826388" y="34914"/>
                </a:cubicBezTo>
                <a:cubicBezTo>
                  <a:pt x="1826388" y="34914"/>
                  <a:pt x="1826216" y="34826"/>
                  <a:pt x="1826122" y="34738"/>
                </a:cubicBezTo>
                <a:cubicBezTo>
                  <a:pt x="1826122" y="34738"/>
                  <a:pt x="1826122" y="34738"/>
                  <a:pt x="1826122" y="34738"/>
                </a:cubicBezTo>
                <a:cubicBezTo>
                  <a:pt x="1826122" y="34738"/>
                  <a:pt x="1826036" y="34738"/>
                  <a:pt x="1825950" y="34650"/>
                </a:cubicBezTo>
                <a:cubicBezTo>
                  <a:pt x="1825331" y="34123"/>
                  <a:pt x="1824721" y="33594"/>
                  <a:pt x="1824017" y="33067"/>
                </a:cubicBezTo>
                <a:cubicBezTo>
                  <a:pt x="1822780" y="32100"/>
                  <a:pt x="1821552" y="31132"/>
                  <a:pt x="1820229" y="30164"/>
                </a:cubicBezTo>
                <a:cubicBezTo>
                  <a:pt x="1820057" y="30076"/>
                  <a:pt x="1819876" y="29901"/>
                  <a:pt x="1819705" y="29813"/>
                </a:cubicBezTo>
                <a:cubicBezTo>
                  <a:pt x="1819438" y="29637"/>
                  <a:pt x="1819181" y="29461"/>
                  <a:pt x="1818914" y="29285"/>
                </a:cubicBezTo>
                <a:cubicBezTo>
                  <a:pt x="1818029" y="28670"/>
                  <a:pt x="1817153" y="28054"/>
                  <a:pt x="1816277" y="27439"/>
                </a:cubicBezTo>
                <a:cubicBezTo>
                  <a:pt x="1815040" y="26559"/>
                  <a:pt x="1813726" y="25767"/>
                  <a:pt x="1812403" y="24976"/>
                </a:cubicBezTo>
                <a:cubicBezTo>
                  <a:pt x="1812403" y="24976"/>
                  <a:pt x="1812231" y="24888"/>
                  <a:pt x="1812136" y="24800"/>
                </a:cubicBezTo>
                <a:cubicBezTo>
                  <a:pt x="1812136" y="24800"/>
                  <a:pt x="1812136" y="24800"/>
                  <a:pt x="1812051" y="24800"/>
                </a:cubicBezTo>
                <a:cubicBezTo>
                  <a:pt x="1810642" y="23921"/>
                  <a:pt x="1809147" y="23041"/>
                  <a:pt x="1807652" y="22250"/>
                </a:cubicBezTo>
                <a:cubicBezTo>
                  <a:pt x="1807128" y="21986"/>
                  <a:pt x="1806510" y="21634"/>
                  <a:pt x="1805986" y="21370"/>
                </a:cubicBezTo>
                <a:cubicBezTo>
                  <a:pt x="1804663" y="20667"/>
                  <a:pt x="1803254" y="19964"/>
                  <a:pt x="1801845" y="19259"/>
                </a:cubicBezTo>
                <a:cubicBezTo>
                  <a:pt x="1801055" y="18820"/>
                  <a:pt x="1800264" y="18380"/>
                  <a:pt x="1799388" y="18028"/>
                </a:cubicBezTo>
                <a:cubicBezTo>
                  <a:pt x="1798770" y="17765"/>
                  <a:pt x="1798151" y="17501"/>
                  <a:pt x="1797533" y="17237"/>
                </a:cubicBezTo>
                <a:cubicBezTo>
                  <a:pt x="1796923" y="16973"/>
                  <a:pt x="1796390" y="16622"/>
                  <a:pt x="1795780" y="16358"/>
                </a:cubicBezTo>
                <a:cubicBezTo>
                  <a:pt x="1794895" y="16005"/>
                  <a:pt x="1794019" y="15654"/>
                  <a:pt x="1793134" y="15302"/>
                </a:cubicBezTo>
                <a:cubicBezTo>
                  <a:pt x="1792258" y="14950"/>
                  <a:pt x="1791468" y="14511"/>
                  <a:pt x="1790497" y="14159"/>
                </a:cubicBezTo>
                <a:cubicBezTo>
                  <a:pt x="1789887" y="13895"/>
                  <a:pt x="1789183" y="13719"/>
                  <a:pt x="1788564" y="13456"/>
                </a:cubicBezTo>
                <a:cubicBezTo>
                  <a:pt x="1787070" y="12840"/>
                  <a:pt x="1785489" y="12312"/>
                  <a:pt x="1783900" y="11696"/>
                </a:cubicBezTo>
                <a:cubicBezTo>
                  <a:pt x="1782938" y="11344"/>
                  <a:pt x="1782053" y="10993"/>
                  <a:pt x="1781177" y="10641"/>
                </a:cubicBezTo>
                <a:cubicBezTo>
                  <a:pt x="1780472" y="10377"/>
                  <a:pt x="1779768" y="10201"/>
                  <a:pt x="1779149" y="10026"/>
                </a:cubicBezTo>
                <a:cubicBezTo>
                  <a:pt x="1777569" y="9498"/>
                  <a:pt x="1775893" y="8971"/>
                  <a:pt x="1774227" y="8530"/>
                </a:cubicBezTo>
                <a:cubicBezTo>
                  <a:pt x="1773256" y="8266"/>
                  <a:pt x="1772294" y="7915"/>
                  <a:pt x="1771323" y="7651"/>
                </a:cubicBezTo>
                <a:cubicBezTo>
                  <a:pt x="1770181" y="7299"/>
                  <a:pt x="1769038" y="7035"/>
                  <a:pt x="1767896" y="6772"/>
                </a:cubicBezTo>
                <a:cubicBezTo>
                  <a:pt x="1767449" y="6684"/>
                  <a:pt x="1767097" y="6596"/>
                  <a:pt x="1766659" y="6420"/>
                </a:cubicBezTo>
                <a:cubicBezTo>
                  <a:pt x="1766307" y="6420"/>
                  <a:pt x="1766049" y="6244"/>
                  <a:pt x="1765782" y="6156"/>
                </a:cubicBezTo>
                <a:cubicBezTo>
                  <a:pt x="1763936" y="5717"/>
                  <a:pt x="1762003" y="5276"/>
                  <a:pt x="1760061" y="4836"/>
                </a:cubicBezTo>
                <a:cubicBezTo>
                  <a:pt x="1759185" y="4661"/>
                  <a:pt x="1758395" y="4485"/>
                  <a:pt x="1757510" y="4309"/>
                </a:cubicBezTo>
                <a:cubicBezTo>
                  <a:pt x="1757252" y="4309"/>
                  <a:pt x="1756986" y="4133"/>
                  <a:pt x="1756634" y="4133"/>
                </a:cubicBezTo>
                <a:cubicBezTo>
                  <a:pt x="1756367" y="4133"/>
                  <a:pt x="1756196" y="4133"/>
                  <a:pt x="1755929" y="4045"/>
                </a:cubicBezTo>
                <a:cubicBezTo>
                  <a:pt x="1755311" y="3957"/>
                  <a:pt x="1754787" y="3781"/>
                  <a:pt x="1754168" y="3693"/>
                </a:cubicBezTo>
                <a:cubicBezTo>
                  <a:pt x="1752235" y="3342"/>
                  <a:pt x="1750208" y="2990"/>
                  <a:pt x="1748189" y="2638"/>
                </a:cubicBezTo>
                <a:cubicBezTo>
                  <a:pt x="1747485" y="2550"/>
                  <a:pt x="1746780" y="2463"/>
                  <a:pt x="1746076" y="2287"/>
                </a:cubicBezTo>
                <a:cubicBezTo>
                  <a:pt x="1745810" y="2287"/>
                  <a:pt x="1745638" y="2287"/>
                  <a:pt x="1745372" y="2199"/>
                </a:cubicBezTo>
                <a:cubicBezTo>
                  <a:pt x="1745019" y="2199"/>
                  <a:pt x="1744581" y="2111"/>
                  <a:pt x="1744229" y="2023"/>
                </a:cubicBezTo>
                <a:cubicBezTo>
                  <a:pt x="1742906" y="1846"/>
                  <a:pt x="1741592" y="1670"/>
                  <a:pt x="1740183" y="1494"/>
                </a:cubicBezTo>
                <a:cubicBezTo>
                  <a:pt x="1738860" y="1319"/>
                  <a:pt x="1737460" y="1143"/>
                  <a:pt x="1736137" y="1055"/>
                </a:cubicBezTo>
                <a:cubicBezTo>
                  <a:pt x="1735699" y="1055"/>
                  <a:pt x="1735166" y="1055"/>
                  <a:pt x="1734728" y="879"/>
                </a:cubicBezTo>
                <a:cubicBezTo>
                  <a:pt x="1734462" y="879"/>
                  <a:pt x="1734290" y="879"/>
                  <a:pt x="1734024" y="879"/>
                </a:cubicBezTo>
                <a:cubicBezTo>
                  <a:pt x="1733319" y="879"/>
                  <a:pt x="1732709" y="703"/>
                  <a:pt x="1732005" y="703"/>
                </a:cubicBezTo>
                <a:cubicBezTo>
                  <a:pt x="1730862" y="615"/>
                  <a:pt x="1729711" y="527"/>
                  <a:pt x="1728569" y="439"/>
                </a:cubicBezTo>
                <a:cubicBezTo>
                  <a:pt x="1727426" y="439"/>
                  <a:pt x="1726284" y="264"/>
                  <a:pt x="1725141" y="176"/>
                </a:cubicBezTo>
                <a:cubicBezTo>
                  <a:pt x="1724437" y="176"/>
                  <a:pt x="1723732" y="176"/>
                  <a:pt x="1723028" y="88"/>
                </a:cubicBezTo>
                <a:cubicBezTo>
                  <a:pt x="1722856" y="88"/>
                  <a:pt x="1722762" y="88"/>
                  <a:pt x="1722590" y="88"/>
                </a:cubicBezTo>
                <a:cubicBezTo>
                  <a:pt x="1722324" y="88"/>
                  <a:pt x="1721971" y="88"/>
                  <a:pt x="1721714" y="88"/>
                </a:cubicBezTo>
                <a:cubicBezTo>
                  <a:pt x="1720562" y="88"/>
                  <a:pt x="1719420" y="0"/>
                  <a:pt x="1718192" y="0"/>
                </a:cubicBezTo>
                <a:cubicBezTo>
                  <a:pt x="1717573" y="0"/>
                  <a:pt x="1716963" y="0"/>
                  <a:pt x="1716345" y="0"/>
                </a:cubicBezTo>
                <a:cubicBezTo>
                  <a:pt x="1715726" y="0"/>
                  <a:pt x="1715116" y="0"/>
                  <a:pt x="1714498" y="0"/>
                </a:cubicBezTo>
                <a:cubicBezTo>
                  <a:pt x="1713879" y="0"/>
                  <a:pt x="1713269" y="0"/>
                  <a:pt x="1712651" y="0"/>
                </a:cubicBezTo>
                <a:cubicBezTo>
                  <a:pt x="1712032" y="0"/>
                  <a:pt x="1711422" y="0"/>
                  <a:pt x="1710804" y="0"/>
                </a:cubicBezTo>
                <a:lnTo>
                  <a:pt x="200341" y="0"/>
                </a:lnTo>
                <a:cubicBezTo>
                  <a:pt x="199903" y="0"/>
                  <a:pt x="199370" y="0"/>
                  <a:pt x="198932" y="0"/>
                </a:cubicBezTo>
                <a:cubicBezTo>
                  <a:pt x="198494" y="0"/>
                  <a:pt x="197961" y="0"/>
                  <a:pt x="197523" y="0"/>
                </a:cubicBezTo>
                <a:cubicBezTo>
                  <a:pt x="197085" y="0"/>
                  <a:pt x="196552" y="0"/>
                  <a:pt x="196114" y="0"/>
                </a:cubicBezTo>
                <a:cubicBezTo>
                  <a:pt x="195676" y="0"/>
                  <a:pt x="195152" y="0"/>
                  <a:pt x="194705" y="0"/>
                </a:cubicBezTo>
                <a:cubicBezTo>
                  <a:pt x="193657" y="0"/>
                  <a:pt x="192687" y="0"/>
                  <a:pt x="191716" y="0"/>
                </a:cubicBezTo>
                <a:cubicBezTo>
                  <a:pt x="190754" y="0"/>
                  <a:pt x="189697" y="0"/>
                  <a:pt x="188727" y="88"/>
                </a:cubicBezTo>
                <a:lnTo>
                  <a:pt x="188460" y="88"/>
                </a:lnTo>
                <a:cubicBezTo>
                  <a:pt x="188460" y="88"/>
                  <a:pt x="188374" y="88"/>
                  <a:pt x="188288" y="88"/>
                </a:cubicBezTo>
                <a:cubicBezTo>
                  <a:pt x="187412" y="88"/>
                  <a:pt x="186527" y="176"/>
                  <a:pt x="185651" y="264"/>
                </a:cubicBezTo>
                <a:cubicBezTo>
                  <a:pt x="184680" y="264"/>
                  <a:pt x="183710" y="351"/>
                  <a:pt x="182662" y="439"/>
                </a:cubicBezTo>
                <a:cubicBezTo>
                  <a:pt x="181691" y="439"/>
                  <a:pt x="180720" y="615"/>
                  <a:pt x="179758" y="703"/>
                </a:cubicBezTo>
                <a:cubicBezTo>
                  <a:pt x="178787" y="703"/>
                  <a:pt x="177817" y="879"/>
                  <a:pt x="176855" y="967"/>
                </a:cubicBezTo>
                <a:cubicBezTo>
                  <a:pt x="176855" y="967"/>
                  <a:pt x="176760" y="967"/>
                  <a:pt x="176674" y="967"/>
                </a:cubicBezTo>
                <a:cubicBezTo>
                  <a:pt x="176674" y="967"/>
                  <a:pt x="176674" y="967"/>
                  <a:pt x="176674" y="967"/>
                </a:cubicBezTo>
                <a:cubicBezTo>
                  <a:pt x="175798" y="967"/>
                  <a:pt x="174913" y="1143"/>
                  <a:pt x="174037" y="1231"/>
                </a:cubicBezTo>
                <a:cubicBezTo>
                  <a:pt x="173066" y="1319"/>
                  <a:pt x="172104" y="1406"/>
                  <a:pt x="171219" y="1582"/>
                </a:cubicBezTo>
                <a:cubicBezTo>
                  <a:pt x="170257" y="1670"/>
                  <a:pt x="169286" y="1846"/>
                  <a:pt x="168410" y="1935"/>
                </a:cubicBezTo>
                <a:cubicBezTo>
                  <a:pt x="167439" y="2023"/>
                  <a:pt x="166563" y="2199"/>
                  <a:pt x="165593" y="2375"/>
                </a:cubicBezTo>
                <a:cubicBezTo>
                  <a:pt x="165593" y="2375"/>
                  <a:pt x="165593" y="2375"/>
                  <a:pt x="165593" y="2375"/>
                </a:cubicBezTo>
                <a:cubicBezTo>
                  <a:pt x="165593" y="2375"/>
                  <a:pt x="165593" y="2375"/>
                  <a:pt x="165593" y="2375"/>
                </a:cubicBezTo>
                <a:cubicBezTo>
                  <a:pt x="164716" y="2550"/>
                  <a:pt x="163831" y="2638"/>
                  <a:pt x="162955" y="2814"/>
                </a:cubicBezTo>
                <a:cubicBezTo>
                  <a:pt x="161985" y="2990"/>
                  <a:pt x="161108" y="3078"/>
                  <a:pt x="160138" y="3254"/>
                </a:cubicBezTo>
                <a:cubicBezTo>
                  <a:pt x="159167" y="3430"/>
                  <a:pt x="158205" y="3605"/>
                  <a:pt x="157234" y="3781"/>
                </a:cubicBezTo>
                <a:cubicBezTo>
                  <a:pt x="156444" y="3957"/>
                  <a:pt x="155568" y="4133"/>
                  <a:pt x="154769" y="4221"/>
                </a:cubicBezTo>
                <a:cubicBezTo>
                  <a:pt x="154769" y="4221"/>
                  <a:pt x="154769" y="4221"/>
                  <a:pt x="154769" y="4221"/>
                </a:cubicBezTo>
                <a:cubicBezTo>
                  <a:pt x="154769" y="4221"/>
                  <a:pt x="154769" y="4221"/>
                  <a:pt x="154769" y="4221"/>
                </a:cubicBezTo>
                <a:cubicBezTo>
                  <a:pt x="154769" y="4221"/>
                  <a:pt x="154597" y="4221"/>
                  <a:pt x="154511" y="4221"/>
                </a:cubicBezTo>
                <a:cubicBezTo>
                  <a:pt x="153540" y="4397"/>
                  <a:pt x="152664" y="4573"/>
                  <a:pt x="151693" y="4836"/>
                </a:cubicBezTo>
                <a:cubicBezTo>
                  <a:pt x="150723" y="5012"/>
                  <a:pt x="149846" y="5276"/>
                  <a:pt x="148876" y="5453"/>
                </a:cubicBezTo>
                <a:cubicBezTo>
                  <a:pt x="147913" y="5717"/>
                  <a:pt x="146943" y="5892"/>
                  <a:pt x="145886" y="6156"/>
                </a:cubicBezTo>
                <a:cubicBezTo>
                  <a:pt x="145362" y="6244"/>
                  <a:pt x="144924" y="6420"/>
                  <a:pt x="144391" y="6508"/>
                </a:cubicBezTo>
                <a:cubicBezTo>
                  <a:pt x="144220" y="6508"/>
                  <a:pt x="144125" y="6508"/>
                  <a:pt x="143953" y="6596"/>
                </a:cubicBezTo>
                <a:cubicBezTo>
                  <a:pt x="143601" y="6684"/>
                  <a:pt x="143249" y="6772"/>
                  <a:pt x="142897" y="6860"/>
                </a:cubicBezTo>
                <a:cubicBezTo>
                  <a:pt x="141926" y="7123"/>
                  <a:pt x="140964" y="7387"/>
                  <a:pt x="139993" y="7651"/>
                </a:cubicBezTo>
                <a:cubicBezTo>
                  <a:pt x="139031" y="7915"/>
                  <a:pt x="138060" y="8178"/>
                  <a:pt x="137175" y="8442"/>
                </a:cubicBezTo>
                <a:cubicBezTo>
                  <a:pt x="136213" y="8706"/>
                  <a:pt x="135157" y="9059"/>
                  <a:pt x="134186" y="9322"/>
                </a:cubicBezTo>
                <a:lnTo>
                  <a:pt x="134100" y="9322"/>
                </a:lnTo>
                <a:cubicBezTo>
                  <a:pt x="134100" y="9322"/>
                  <a:pt x="134100" y="9322"/>
                  <a:pt x="134014" y="9322"/>
                </a:cubicBezTo>
                <a:cubicBezTo>
                  <a:pt x="132958" y="9674"/>
                  <a:pt x="131901" y="10026"/>
                  <a:pt x="130844" y="10377"/>
                </a:cubicBezTo>
                <a:cubicBezTo>
                  <a:pt x="129788" y="10729"/>
                  <a:pt x="128826" y="11081"/>
                  <a:pt x="127769" y="11432"/>
                </a:cubicBezTo>
                <a:cubicBezTo>
                  <a:pt x="126712" y="11784"/>
                  <a:pt x="125742" y="12136"/>
                  <a:pt x="124779" y="12575"/>
                </a:cubicBezTo>
                <a:cubicBezTo>
                  <a:pt x="124779" y="12575"/>
                  <a:pt x="124685" y="12575"/>
                  <a:pt x="124599" y="12575"/>
                </a:cubicBezTo>
                <a:cubicBezTo>
                  <a:pt x="124599" y="12575"/>
                  <a:pt x="124513" y="12575"/>
                  <a:pt x="124427" y="12575"/>
                </a:cubicBezTo>
                <a:cubicBezTo>
                  <a:pt x="123285" y="13016"/>
                  <a:pt x="122134" y="13456"/>
                  <a:pt x="120991" y="13895"/>
                </a:cubicBezTo>
                <a:cubicBezTo>
                  <a:pt x="119763" y="14423"/>
                  <a:pt x="118534" y="14862"/>
                  <a:pt x="117297" y="15390"/>
                </a:cubicBezTo>
                <a:cubicBezTo>
                  <a:pt x="116773" y="15566"/>
                  <a:pt x="116335" y="15829"/>
                  <a:pt x="115888" y="16005"/>
                </a:cubicBezTo>
                <a:cubicBezTo>
                  <a:pt x="115802" y="16005"/>
                  <a:pt x="115631" y="16093"/>
                  <a:pt x="115536" y="16181"/>
                </a:cubicBezTo>
                <a:cubicBezTo>
                  <a:pt x="115450" y="16270"/>
                  <a:pt x="115278" y="16270"/>
                  <a:pt x="115184" y="16358"/>
                </a:cubicBezTo>
                <a:cubicBezTo>
                  <a:pt x="114746" y="16534"/>
                  <a:pt x="114222" y="16797"/>
                  <a:pt x="113784" y="16973"/>
                </a:cubicBezTo>
                <a:cubicBezTo>
                  <a:pt x="112641" y="17501"/>
                  <a:pt x="111404" y="18028"/>
                  <a:pt x="110262" y="18644"/>
                </a:cubicBezTo>
                <a:cubicBezTo>
                  <a:pt x="109643" y="18908"/>
                  <a:pt x="109119" y="19259"/>
                  <a:pt x="108586" y="19523"/>
                </a:cubicBezTo>
                <a:cubicBezTo>
                  <a:pt x="107444" y="20139"/>
                  <a:pt x="106301" y="20755"/>
                  <a:pt x="105159" y="21370"/>
                </a:cubicBezTo>
                <a:cubicBezTo>
                  <a:pt x="103664" y="22162"/>
                  <a:pt x="102255" y="22953"/>
                  <a:pt x="100847" y="23833"/>
                </a:cubicBezTo>
                <a:cubicBezTo>
                  <a:pt x="99704" y="24449"/>
                  <a:pt x="98647" y="25152"/>
                  <a:pt x="97591" y="25855"/>
                </a:cubicBezTo>
                <a:cubicBezTo>
                  <a:pt x="96981" y="26207"/>
                  <a:pt x="96276" y="26647"/>
                  <a:pt x="95744" y="26998"/>
                </a:cubicBezTo>
                <a:cubicBezTo>
                  <a:pt x="95048" y="27439"/>
                  <a:pt x="94344" y="27966"/>
                  <a:pt x="93639" y="28494"/>
                </a:cubicBezTo>
                <a:cubicBezTo>
                  <a:pt x="92668" y="29197"/>
                  <a:pt x="91612" y="29901"/>
                  <a:pt x="90650" y="30605"/>
                </a:cubicBezTo>
                <a:cubicBezTo>
                  <a:pt x="89413" y="31572"/>
                  <a:pt x="88184" y="32451"/>
                  <a:pt x="87042" y="33418"/>
                </a:cubicBezTo>
                <a:cubicBezTo>
                  <a:pt x="86423" y="33858"/>
                  <a:pt x="85805" y="34386"/>
                  <a:pt x="85195" y="34826"/>
                </a:cubicBezTo>
                <a:cubicBezTo>
                  <a:pt x="84928" y="35090"/>
                  <a:pt x="84662" y="35354"/>
                  <a:pt x="84310" y="35617"/>
                </a:cubicBezTo>
                <a:cubicBezTo>
                  <a:pt x="83958" y="35881"/>
                  <a:pt x="83606" y="36145"/>
                  <a:pt x="83253" y="36497"/>
                </a:cubicBezTo>
                <a:cubicBezTo>
                  <a:pt x="82463" y="37200"/>
                  <a:pt x="81759" y="37992"/>
                  <a:pt x="80968" y="38696"/>
                </a:cubicBezTo>
                <a:cubicBezTo>
                  <a:pt x="80178" y="39399"/>
                  <a:pt x="79388" y="40190"/>
                  <a:pt x="78683" y="40981"/>
                </a:cubicBezTo>
                <a:cubicBezTo>
                  <a:pt x="77627" y="42038"/>
                  <a:pt x="76656" y="43180"/>
                  <a:pt x="75694" y="44323"/>
                </a:cubicBezTo>
                <a:cubicBezTo>
                  <a:pt x="75075" y="45028"/>
                  <a:pt x="74371" y="45819"/>
                  <a:pt x="73752" y="46522"/>
                </a:cubicBezTo>
                <a:cubicBezTo>
                  <a:pt x="73666" y="46698"/>
                  <a:pt x="73495" y="46874"/>
                  <a:pt x="73314" y="46962"/>
                </a:cubicBezTo>
                <a:cubicBezTo>
                  <a:pt x="72438" y="48105"/>
                  <a:pt x="71648" y="49249"/>
                  <a:pt x="70857" y="50392"/>
                </a:cubicBezTo>
                <a:cubicBezTo>
                  <a:pt x="70411" y="51007"/>
                  <a:pt x="69887" y="51711"/>
                  <a:pt x="69448" y="52327"/>
                </a:cubicBezTo>
                <a:cubicBezTo>
                  <a:pt x="68126" y="54261"/>
                  <a:pt x="66983" y="56285"/>
                  <a:pt x="66012" y="58395"/>
                </a:cubicBezTo>
                <a:lnTo>
                  <a:pt x="64956" y="60506"/>
                </a:lnTo>
                <a:cubicBezTo>
                  <a:pt x="63641" y="63144"/>
                  <a:pt x="62233" y="66046"/>
                  <a:pt x="61004" y="68508"/>
                </a:cubicBezTo>
                <a:lnTo>
                  <a:pt x="56864" y="76775"/>
                </a:lnTo>
                <a:cubicBezTo>
                  <a:pt x="56511" y="77391"/>
                  <a:pt x="56254" y="78007"/>
                  <a:pt x="55901" y="78710"/>
                </a:cubicBezTo>
                <a:lnTo>
                  <a:pt x="47809" y="95067"/>
                </a:lnTo>
                <a:cubicBezTo>
                  <a:pt x="47105" y="96387"/>
                  <a:pt x="46486" y="97794"/>
                  <a:pt x="45868" y="98938"/>
                </a:cubicBezTo>
                <a:cubicBezTo>
                  <a:pt x="44992" y="100696"/>
                  <a:pt x="43849" y="103071"/>
                  <a:pt x="42878" y="104917"/>
                </a:cubicBezTo>
                <a:cubicBezTo>
                  <a:pt x="42526" y="105533"/>
                  <a:pt x="42174" y="106325"/>
                  <a:pt x="41822" y="107028"/>
                </a:cubicBezTo>
                <a:lnTo>
                  <a:pt x="39365" y="111953"/>
                </a:lnTo>
                <a:cubicBezTo>
                  <a:pt x="38832" y="112920"/>
                  <a:pt x="38394" y="113888"/>
                  <a:pt x="37956" y="114767"/>
                </a:cubicBezTo>
                <a:lnTo>
                  <a:pt x="33120" y="124442"/>
                </a:lnTo>
                <a:cubicBezTo>
                  <a:pt x="32321" y="126024"/>
                  <a:pt x="31530" y="127696"/>
                  <a:pt x="30826" y="129102"/>
                </a:cubicBezTo>
                <a:cubicBezTo>
                  <a:pt x="30474" y="129806"/>
                  <a:pt x="30122" y="130509"/>
                  <a:pt x="29769" y="131301"/>
                </a:cubicBezTo>
                <a:lnTo>
                  <a:pt x="28721" y="133411"/>
                </a:lnTo>
                <a:cubicBezTo>
                  <a:pt x="28721" y="133411"/>
                  <a:pt x="28455" y="134027"/>
                  <a:pt x="28275" y="134291"/>
                </a:cubicBezTo>
                <a:lnTo>
                  <a:pt x="24495" y="141854"/>
                </a:lnTo>
                <a:cubicBezTo>
                  <a:pt x="23438" y="143877"/>
                  <a:pt x="22476" y="145900"/>
                  <a:pt x="21591" y="147658"/>
                </a:cubicBezTo>
                <a:cubicBezTo>
                  <a:pt x="21591" y="147658"/>
                  <a:pt x="21591" y="147746"/>
                  <a:pt x="21591" y="147834"/>
                </a:cubicBezTo>
                <a:lnTo>
                  <a:pt x="19306" y="152495"/>
                </a:lnTo>
                <a:cubicBezTo>
                  <a:pt x="17983" y="155134"/>
                  <a:pt x="16574" y="157948"/>
                  <a:pt x="15432" y="160235"/>
                </a:cubicBezTo>
                <a:cubicBezTo>
                  <a:pt x="14727" y="161730"/>
                  <a:pt x="13851" y="163488"/>
                  <a:pt x="12975" y="165160"/>
                </a:cubicBezTo>
                <a:lnTo>
                  <a:pt x="10948" y="169293"/>
                </a:lnTo>
                <a:cubicBezTo>
                  <a:pt x="9281" y="172635"/>
                  <a:pt x="7426" y="176416"/>
                  <a:pt x="5931" y="179407"/>
                </a:cubicBezTo>
                <a:cubicBezTo>
                  <a:pt x="5931" y="179407"/>
                  <a:pt x="5931" y="179231"/>
                  <a:pt x="6025" y="179231"/>
                </a:cubicBezTo>
                <a:cubicBezTo>
                  <a:pt x="1799" y="187673"/>
                  <a:pt x="-314" y="196644"/>
                  <a:pt x="38" y="205965"/>
                </a:cubicBezTo>
                <a:lnTo>
                  <a:pt x="50266" y="1488020"/>
                </a:lnTo>
                <a:cubicBezTo>
                  <a:pt x="50713" y="1499013"/>
                  <a:pt x="55111" y="1509479"/>
                  <a:pt x="62757" y="1518889"/>
                </a:cubicBezTo>
                <a:cubicBezTo>
                  <a:pt x="70411" y="1528386"/>
                  <a:pt x="81235" y="1536918"/>
                  <a:pt x="94515" y="1544041"/>
                </a:cubicBezTo>
                <a:cubicBezTo>
                  <a:pt x="107796" y="1551165"/>
                  <a:pt x="123456" y="1556968"/>
                  <a:pt x="140783" y="1561015"/>
                </a:cubicBezTo>
                <a:cubicBezTo>
                  <a:pt x="158119" y="1564972"/>
                  <a:pt x="177026" y="1567258"/>
                  <a:pt x="196905" y="1567258"/>
                </a:cubicBezTo>
                <a:lnTo>
                  <a:pt x="1714145" y="1567258"/>
                </a:lnTo>
                <a:cubicBezTo>
                  <a:pt x="1733938" y="1567258"/>
                  <a:pt x="1752940" y="1565060"/>
                  <a:pt x="1770181" y="1561015"/>
                </a:cubicBezTo>
                <a:cubicBezTo>
                  <a:pt x="1787508" y="1557056"/>
                  <a:pt x="1803168" y="1551253"/>
                  <a:pt x="1816449" y="1544041"/>
                </a:cubicBezTo>
                <a:cubicBezTo>
                  <a:pt x="1829730" y="1536918"/>
                  <a:pt x="1840554" y="1528386"/>
                  <a:pt x="1848208" y="1518889"/>
                </a:cubicBezTo>
                <a:cubicBezTo>
                  <a:pt x="1855862" y="1509391"/>
                  <a:pt x="1860260" y="1498925"/>
                  <a:pt x="1860698" y="1488020"/>
                </a:cubicBezTo>
                <a:lnTo>
                  <a:pt x="1910926" y="205965"/>
                </a:lnTo>
                <a:cubicBezTo>
                  <a:pt x="1911279" y="196644"/>
                  <a:pt x="1909165" y="187673"/>
                  <a:pt x="1904947" y="17923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0" name="Forme libre 6">
            <a:extLst>
              <a:ext uri="{FF2B5EF4-FFF2-40B4-BE49-F238E27FC236}">
                <a16:creationId xmlns:a16="http://schemas.microsoft.com/office/drawing/2014/main" id="{25EE5663-A2D1-6BD8-FD3B-7EDCADC48885}"/>
              </a:ext>
            </a:extLst>
          </p:cNvPr>
          <p:cNvSpPr/>
          <p:nvPr/>
        </p:nvSpPr>
        <p:spPr>
          <a:xfrm>
            <a:off x="895456" y="1343132"/>
            <a:ext cx="2116837" cy="2876075"/>
          </a:xfrm>
          <a:custGeom>
            <a:avLst/>
            <a:gdLst>
              <a:gd name="csX0" fmla="*/ 2062973 w 2116837"/>
              <a:gd name="csY0" fmla="*/ 187586 h 2876075"/>
              <a:gd name="csX1" fmla="*/ 2035355 w 2116837"/>
              <a:gd name="csY1" fmla="*/ 144757 h 2876075"/>
              <a:gd name="csX2" fmla="*/ 1995066 w 2116837"/>
              <a:gd name="csY2" fmla="*/ 118901 h 2876075"/>
              <a:gd name="csX3" fmla="*/ 1984689 w 2116837"/>
              <a:gd name="csY3" fmla="*/ 115911 h 2876075"/>
              <a:gd name="csX4" fmla="*/ 1985299 w 2116837"/>
              <a:gd name="csY4" fmla="*/ 115999 h 2876075"/>
              <a:gd name="csX5" fmla="*/ 1514775 w 2116837"/>
              <a:gd name="csY5" fmla="*/ 2551 h 2876075"/>
              <a:gd name="csX6" fmla="*/ 1512396 w 2116837"/>
              <a:gd name="csY6" fmla="*/ 2024 h 2876075"/>
              <a:gd name="csX7" fmla="*/ 1510025 w 2116837"/>
              <a:gd name="csY7" fmla="*/ 1495 h 2876075"/>
              <a:gd name="csX8" fmla="*/ 1507559 w 2116837"/>
              <a:gd name="csY8" fmla="*/ 1055 h 2876075"/>
              <a:gd name="csX9" fmla="*/ 1505798 w 2116837"/>
              <a:gd name="csY9" fmla="*/ 792 h 2876075"/>
              <a:gd name="csX10" fmla="*/ 1505627 w 2116837"/>
              <a:gd name="csY10" fmla="*/ 792 h 2876075"/>
              <a:gd name="csX11" fmla="*/ 1505532 w 2116837"/>
              <a:gd name="csY11" fmla="*/ 792 h 2876075"/>
              <a:gd name="csX12" fmla="*/ 1505094 w 2116837"/>
              <a:gd name="csY12" fmla="*/ 792 h 2876075"/>
              <a:gd name="csX13" fmla="*/ 1498230 w 2116837"/>
              <a:gd name="csY13" fmla="*/ 88 h 2876075"/>
              <a:gd name="csX14" fmla="*/ 1497088 w 2116837"/>
              <a:gd name="csY14" fmla="*/ 88 h 2876075"/>
              <a:gd name="csX15" fmla="*/ 1496297 w 2116837"/>
              <a:gd name="csY15" fmla="*/ 88 h 2876075"/>
              <a:gd name="csX16" fmla="*/ 1494803 w 2116837"/>
              <a:gd name="csY16" fmla="*/ 88 h 2876075"/>
              <a:gd name="csX17" fmla="*/ 1491281 w 2116837"/>
              <a:gd name="csY17" fmla="*/ 0 h 2876075"/>
              <a:gd name="csX18" fmla="*/ 1488291 w 2116837"/>
              <a:gd name="csY18" fmla="*/ 88 h 2876075"/>
              <a:gd name="csX19" fmla="*/ 1486796 w 2116837"/>
              <a:gd name="csY19" fmla="*/ 88 h 2876075"/>
              <a:gd name="csX20" fmla="*/ 1485834 w 2116837"/>
              <a:gd name="csY20" fmla="*/ 176 h 2876075"/>
              <a:gd name="csX21" fmla="*/ 1484245 w 2116837"/>
              <a:gd name="csY21" fmla="*/ 176 h 2876075"/>
              <a:gd name="csX22" fmla="*/ 1477038 w 2116837"/>
              <a:gd name="csY22" fmla="*/ 880 h 2876075"/>
              <a:gd name="csX23" fmla="*/ 126056 w 2116837"/>
              <a:gd name="csY23" fmla="*/ 185300 h 2876075"/>
              <a:gd name="csX24" fmla="*/ 117697 w 2116837"/>
              <a:gd name="csY24" fmla="*/ 186795 h 2876075"/>
              <a:gd name="csX25" fmla="*/ 116727 w 2116837"/>
              <a:gd name="csY25" fmla="*/ 186970 h 2876075"/>
              <a:gd name="csX26" fmla="*/ 115232 w 2116837"/>
              <a:gd name="csY26" fmla="*/ 187322 h 2876075"/>
              <a:gd name="csX27" fmla="*/ 109167 w 2116837"/>
              <a:gd name="csY27" fmla="*/ 188818 h 2876075"/>
              <a:gd name="csX28" fmla="*/ 107672 w 2116837"/>
              <a:gd name="csY28" fmla="*/ 189169 h 2876075"/>
              <a:gd name="csX29" fmla="*/ 106788 w 2116837"/>
              <a:gd name="csY29" fmla="*/ 189433 h 2876075"/>
              <a:gd name="csX30" fmla="*/ 98876 w 2116837"/>
              <a:gd name="csY30" fmla="*/ 192072 h 2876075"/>
              <a:gd name="csX31" fmla="*/ 98876 w 2116837"/>
              <a:gd name="csY31" fmla="*/ 192072 h 2876075"/>
              <a:gd name="csX32" fmla="*/ 98524 w 2116837"/>
              <a:gd name="csY32" fmla="*/ 192248 h 2876075"/>
              <a:gd name="csX33" fmla="*/ 91222 w 2116837"/>
              <a:gd name="csY33" fmla="*/ 195237 h 2876075"/>
              <a:gd name="csX34" fmla="*/ 90337 w 2116837"/>
              <a:gd name="csY34" fmla="*/ 195590 h 2876075"/>
              <a:gd name="csX35" fmla="*/ 88490 w 2116837"/>
              <a:gd name="csY35" fmla="*/ 196469 h 2876075"/>
              <a:gd name="csX36" fmla="*/ 84976 w 2116837"/>
              <a:gd name="csY36" fmla="*/ 198139 h 2876075"/>
              <a:gd name="csX37" fmla="*/ 83739 w 2116837"/>
              <a:gd name="csY37" fmla="*/ 198755 h 2876075"/>
              <a:gd name="csX38" fmla="*/ 82073 w 2116837"/>
              <a:gd name="csY38" fmla="*/ 199635 h 2876075"/>
              <a:gd name="csX39" fmla="*/ 78637 w 2116837"/>
              <a:gd name="csY39" fmla="*/ 201481 h 2876075"/>
              <a:gd name="csX40" fmla="*/ 77228 w 2116837"/>
              <a:gd name="csY40" fmla="*/ 202272 h 2876075"/>
              <a:gd name="csX41" fmla="*/ 75828 w 2116837"/>
              <a:gd name="csY41" fmla="*/ 203153 h 2876075"/>
              <a:gd name="csX42" fmla="*/ 74238 w 2116837"/>
              <a:gd name="csY42" fmla="*/ 204120 h 2876075"/>
              <a:gd name="csX43" fmla="*/ 73448 w 2116837"/>
              <a:gd name="csY43" fmla="*/ 204647 h 2876075"/>
              <a:gd name="csX44" fmla="*/ 71077 w 2116837"/>
              <a:gd name="csY44" fmla="*/ 206142 h 2876075"/>
              <a:gd name="csX45" fmla="*/ 65004 w 2116837"/>
              <a:gd name="csY45" fmla="*/ 210364 h 2876075"/>
              <a:gd name="csX46" fmla="*/ 63243 w 2116837"/>
              <a:gd name="csY46" fmla="*/ 211683 h 2876075"/>
              <a:gd name="csX47" fmla="*/ 62366 w 2116837"/>
              <a:gd name="csY47" fmla="*/ 212386 h 2876075"/>
              <a:gd name="csX48" fmla="*/ 60605 w 2116837"/>
              <a:gd name="csY48" fmla="*/ 213794 h 2876075"/>
              <a:gd name="csX49" fmla="*/ 56293 w 2116837"/>
              <a:gd name="csY49" fmla="*/ 217312 h 2876075"/>
              <a:gd name="csX50" fmla="*/ 52161 w 2116837"/>
              <a:gd name="csY50" fmla="*/ 221005 h 2876075"/>
              <a:gd name="csX51" fmla="*/ 52161 w 2116837"/>
              <a:gd name="csY51" fmla="*/ 221005 h 2876075"/>
              <a:gd name="csX52" fmla="*/ 52161 w 2116837"/>
              <a:gd name="csY52" fmla="*/ 221005 h 2876075"/>
              <a:gd name="csX53" fmla="*/ 48201 w 2116837"/>
              <a:gd name="csY53" fmla="*/ 224787 h 2876075"/>
              <a:gd name="csX54" fmla="*/ 44687 w 2116837"/>
              <a:gd name="csY54" fmla="*/ 228393 h 2876075"/>
              <a:gd name="csX55" fmla="*/ 42574 w 2116837"/>
              <a:gd name="csY55" fmla="*/ 230679 h 2876075"/>
              <a:gd name="csX56" fmla="*/ 42042 w 2116837"/>
              <a:gd name="csY56" fmla="*/ 231294 h 2876075"/>
              <a:gd name="csX57" fmla="*/ 41251 w 2116837"/>
              <a:gd name="csY57" fmla="*/ 232174 h 2876075"/>
              <a:gd name="csX58" fmla="*/ 37910 w 2116837"/>
              <a:gd name="csY58" fmla="*/ 236044 h 2876075"/>
              <a:gd name="csX59" fmla="*/ 34748 w 2116837"/>
              <a:gd name="csY59" fmla="*/ 240001 h 2876075"/>
              <a:gd name="csX60" fmla="*/ 33511 w 2116837"/>
              <a:gd name="csY60" fmla="*/ 241584 h 2876075"/>
              <a:gd name="csX61" fmla="*/ 33245 w 2116837"/>
              <a:gd name="csY61" fmla="*/ 241935 h 2876075"/>
              <a:gd name="csX62" fmla="*/ 32987 w 2116837"/>
              <a:gd name="csY62" fmla="*/ 242287 h 2876075"/>
              <a:gd name="csX63" fmla="*/ 31664 w 2116837"/>
              <a:gd name="csY63" fmla="*/ 243959 h 2876075"/>
              <a:gd name="csX64" fmla="*/ 28761 w 2116837"/>
              <a:gd name="csY64" fmla="*/ 248092 h 2876075"/>
              <a:gd name="csX65" fmla="*/ 25952 w 2116837"/>
              <a:gd name="csY65" fmla="*/ 252313 h 2876075"/>
              <a:gd name="csX66" fmla="*/ 25247 w 2116837"/>
              <a:gd name="csY66" fmla="*/ 253369 h 2876075"/>
              <a:gd name="csX67" fmla="*/ 24801 w 2116837"/>
              <a:gd name="csY67" fmla="*/ 254072 h 2876075"/>
              <a:gd name="csX68" fmla="*/ 23220 w 2116837"/>
              <a:gd name="csY68" fmla="*/ 256622 h 2876075"/>
              <a:gd name="csX69" fmla="*/ 20583 w 2116837"/>
              <a:gd name="csY69" fmla="*/ 261196 h 2876075"/>
              <a:gd name="csX70" fmla="*/ 18031 w 2116837"/>
              <a:gd name="csY70" fmla="*/ 265945 h 2876075"/>
              <a:gd name="csX71" fmla="*/ 18031 w 2116837"/>
              <a:gd name="csY71" fmla="*/ 266120 h 2876075"/>
              <a:gd name="csX72" fmla="*/ 18031 w 2116837"/>
              <a:gd name="csY72" fmla="*/ 266296 h 2876075"/>
              <a:gd name="csX73" fmla="*/ 15832 w 2116837"/>
              <a:gd name="csY73" fmla="*/ 270781 h 2876075"/>
              <a:gd name="csX74" fmla="*/ 13633 w 2116837"/>
              <a:gd name="csY74" fmla="*/ 275707 h 2876075"/>
              <a:gd name="csX75" fmla="*/ 12405 w 2116837"/>
              <a:gd name="csY75" fmla="*/ 278697 h 2876075"/>
              <a:gd name="csX76" fmla="*/ 11872 w 2116837"/>
              <a:gd name="csY76" fmla="*/ 279928 h 2876075"/>
              <a:gd name="csX77" fmla="*/ 11168 w 2116837"/>
              <a:gd name="csY77" fmla="*/ 281598 h 2876075"/>
              <a:gd name="csX78" fmla="*/ 8968 w 2116837"/>
              <a:gd name="csY78" fmla="*/ 287579 h 2876075"/>
              <a:gd name="csX79" fmla="*/ 7207 w 2116837"/>
              <a:gd name="csY79" fmla="*/ 292856 h 2876075"/>
              <a:gd name="csX80" fmla="*/ 7121 w 2116837"/>
              <a:gd name="csY80" fmla="*/ 293208 h 2876075"/>
              <a:gd name="csX81" fmla="*/ 7121 w 2116837"/>
              <a:gd name="csY81" fmla="*/ 293471 h 2876075"/>
              <a:gd name="csX82" fmla="*/ 7121 w 2116837"/>
              <a:gd name="csY82" fmla="*/ 293735 h 2876075"/>
              <a:gd name="csX83" fmla="*/ 5360 w 2116837"/>
              <a:gd name="csY83" fmla="*/ 299892 h 2876075"/>
              <a:gd name="csX84" fmla="*/ 5360 w 2116837"/>
              <a:gd name="csY84" fmla="*/ 300067 h 2876075"/>
              <a:gd name="csX85" fmla="*/ 2809 w 2116837"/>
              <a:gd name="csY85" fmla="*/ 311500 h 2876075"/>
              <a:gd name="csX86" fmla="*/ 2551 w 2116837"/>
              <a:gd name="csY86" fmla="*/ 312643 h 2876075"/>
              <a:gd name="csX87" fmla="*/ 2457 w 2116837"/>
              <a:gd name="csY87" fmla="*/ 313346 h 2876075"/>
              <a:gd name="csX88" fmla="*/ 876 w 2116837"/>
              <a:gd name="csY88" fmla="*/ 324603 h 2876075"/>
              <a:gd name="csX89" fmla="*/ 704 w 2116837"/>
              <a:gd name="csY89" fmla="*/ 325659 h 2876075"/>
              <a:gd name="csX90" fmla="*/ 704 w 2116837"/>
              <a:gd name="csY90" fmla="*/ 326714 h 2876075"/>
              <a:gd name="csX91" fmla="*/ 0 w 2116837"/>
              <a:gd name="csY91" fmla="*/ 338235 h 2876075"/>
              <a:gd name="csX92" fmla="*/ 0 w 2116837"/>
              <a:gd name="csY92" fmla="*/ 338850 h 2876075"/>
              <a:gd name="csX93" fmla="*/ 0 w 2116837"/>
              <a:gd name="csY93" fmla="*/ 339906 h 2876075"/>
              <a:gd name="csX94" fmla="*/ 258 w 2116837"/>
              <a:gd name="csY94" fmla="*/ 352218 h 2876075"/>
              <a:gd name="csX95" fmla="*/ 135462 w 2116837"/>
              <a:gd name="csY95" fmla="*/ 2502813 h 2876075"/>
              <a:gd name="csX96" fmla="*/ 140307 w 2116837"/>
              <a:gd name="csY96" fmla="*/ 2530955 h 2876075"/>
              <a:gd name="csX97" fmla="*/ 150504 w 2116837"/>
              <a:gd name="csY97" fmla="*/ 2555668 h 2876075"/>
              <a:gd name="csX98" fmla="*/ 165374 w 2116837"/>
              <a:gd name="csY98" fmla="*/ 2576422 h 2876075"/>
              <a:gd name="csX99" fmla="*/ 184290 w 2116837"/>
              <a:gd name="csY99" fmla="*/ 2592692 h 2876075"/>
              <a:gd name="csX100" fmla="*/ 581718 w 2116837"/>
              <a:gd name="csY100" fmla="*/ 2858196 h 2876075"/>
              <a:gd name="csX101" fmla="*/ 579252 w 2116837"/>
              <a:gd name="csY101" fmla="*/ 2856349 h 2876075"/>
              <a:gd name="csX102" fmla="*/ 620418 w 2116837"/>
              <a:gd name="csY102" fmla="*/ 2874026 h 2876075"/>
              <a:gd name="csX103" fmla="*/ 672759 w 2116837"/>
              <a:gd name="csY103" fmla="*/ 2872268 h 2876075"/>
              <a:gd name="csX104" fmla="*/ 2001045 w 2116837"/>
              <a:gd name="csY104" fmla="*/ 2543531 h 2876075"/>
              <a:gd name="csX105" fmla="*/ 2047055 w 2116837"/>
              <a:gd name="csY105" fmla="*/ 2521633 h 2876075"/>
              <a:gd name="csX106" fmla="*/ 2084089 w 2116837"/>
              <a:gd name="csY106" fmla="*/ 2483817 h 2876075"/>
              <a:gd name="csX107" fmla="*/ 2108546 w 2116837"/>
              <a:gd name="csY107" fmla="*/ 2435183 h 2876075"/>
              <a:gd name="csX108" fmla="*/ 2116810 w 2116837"/>
              <a:gd name="csY108" fmla="*/ 2380922 h 2876075"/>
              <a:gd name="csX109" fmla="*/ 2074588 w 2116837"/>
              <a:gd name="csY109" fmla="*/ 243783 h 2876075"/>
              <a:gd name="csX110" fmla="*/ 2063678 w 2116837"/>
              <a:gd name="csY110" fmla="*/ 188201 h 2876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16837" h="2876075">
                <a:moveTo>
                  <a:pt x="2062973" y="187586"/>
                </a:moveTo>
                <a:cubicBezTo>
                  <a:pt x="2056376" y="170965"/>
                  <a:pt x="2046969" y="156454"/>
                  <a:pt x="2035355" y="144757"/>
                </a:cubicBezTo>
                <a:cubicBezTo>
                  <a:pt x="2023827" y="133060"/>
                  <a:pt x="2010108" y="124266"/>
                  <a:pt x="1995066" y="118901"/>
                </a:cubicBezTo>
                <a:cubicBezTo>
                  <a:pt x="1991638" y="117670"/>
                  <a:pt x="1988202" y="116703"/>
                  <a:pt x="1984689" y="115911"/>
                </a:cubicBezTo>
                <a:cubicBezTo>
                  <a:pt x="1984861" y="115911"/>
                  <a:pt x="1985127" y="115911"/>
                  <a:pt x="1985299" y="115999"/>
                </a:cubicBezTo>
                <a:cubicBezTo>
                  <a:pt x="1828455" y="78183"/>
                  <a:pt x="1671611" y="40367"/>
                  <a:pt x="1514775" y="2551"/>
                </a:cubicBezTo>
                <a:cubicBezTo>
                  <a:pt x="1513976" y="2375"/>
                  <a:pt x="1513186" y="2199"/>
                  <a:pt x="1512396" y="2024"/>
                </a:cubicBezTo>
                <a:cubicBezTo>
                  <a:pt x="1511606" y="1848"/>
                  <a:pt x="1510815" y="1672"/>
                  <a:pt x="1510025" y="1495"/>
                </a:cubicBezTo>
                <a:cubicBezTo>
                  <a:pt x="1509226" y="1319"/>
                  <a:pt x="1508436" y="1231"/>
                  <a:pt x="1507559" y="1055"/>
                </a:cubicBezTo>
                <a:cubicBezTo>
                  <a:pt x="1506941" y="968"/>
                  <a:pt x="1506417" y="880"/>
                  <a:pt x="1505798" y="792"/>
                </a:cubicBezTo>
                <a:cubicBezTo>
                  <a:pt x="1505798" y="792"/>
                  <a:pt x="1505798" y="792"/>
                  <a:pt x="1505627" y="792"/>
                </a:cubicBezTo>
                <a:cubicBezTo>
                  <a:pt x="1505627" y="792"/>
                  <a:pt x="1505627" y="792"/>
                  <a:pt x="1505532" y="792"/>
                </a:cubicBezTo>
                <a:cubicBezTo>
                  <a:pt x="1505360" y="792"/>
                  <a:pt x="1505180" y="792"/>
                  <a:pt x="1505094" y="792"/>
                </a:cubicBezTo>
                <a:cubicBezTo>
                  <a:pt x="1502809" y="440"/>
                  <a:pt x="1500524" y="264"/>
                  <a:pt x="1498230" y="88"/>
                </a:cubicBezTo>
                <a:cubicBezTo>
                  <a:pt x="1497878" y="88"/>
                  <a:pt x="1497440" y="88"/>
                  <a:pt x="1497088" y="88"/>
                </a:cubicBezTo>
                <a:cubicBezTo>
                  <a:pt x="1496830" y="88"/>
                  <a:pt x="1496564" y="88"/>
                  <a:pt x="1496297" y="88"/>
                </a:cubicBezTo>
                <a:cubicBezTo>
                  <a:pt x="1495773" y="88"/>
                  <a:pt x="1495241" y="88"/>
                  <a:pt x="1494803" y="88"/>
                </a:cubicBezTo>
                <a:cubicBezTo>
                  <a:pt x="1493660" y="88"/>
                  <a:pt x="1492432" y="0"/>
                  <a:pt x="1491281" y="0"/>
                </a:cubicBezTo>
                <a:cubicBezTo>
                  <a:pt x="1490318" y="0"/>
                  <a:pt x="1489262" y="0"/>
                  <a:pt x="1488291" y="88"/>
                </a:cubicBezTo>
                <a:cubicBezTo>
                  <a:pt x="1487767" y="88"/>
                  <a:pt x="1487329" y="88"/>
                  <a:pt x="1486796" y="88"/>
                </a:cubicBezTo>
                <a:cubicBezTo>
                  <a:pt x="1486444" y="88"/>
                  <a:pt x="1486092" y="88"/>
                  <a:pt x="1485834" y="176"/>
                </a:cubicBezTo>
                <a:cubicBezTo>
                  <a:pt x="1485302" y="176"/>
                  <a:pt x="1484778" y="176"/>
                  <a:pt x="1484245" y="176"/>
                </a:cubicBezTo>
                <a:cubicBezTo>
                  <a:pt x="1481874" y="352"/>
                  <a:pt x="1479494" y="616"/>
                  <a:pt x="1477038" y="880"/>
                </a:cubicBezTo>
                <a:lnTo>
                  <a:pt x="126056" y="185300"/>
                </a:lnTo>
                <a:cubicBezTo>
                  <a:pt x="123238" y="185652"/>
                  <a:pt x="120421" y="186179"/>
                  <a:pt x="117697" y="186795"/>
                </a:cubicBezTo>
                <a:cubicBezTo>
                  <a:pt x="117431" y="186795"/>
                  <a:pt x="117079" y="186882"/>
                  <a:pt x="116727" y="186970"/>
                </a:cubicBezTo>
                <a:cubicBezTo>
                  <a:pt x="116203" y="187058"/>
                  <a:pt x="115765" y="187234"/>
                  <a:pt x="115232" y="187322"/>
                </a:cubicBezTo>
                <a:cubicBezTo>
                  <a:pt x="113213" y="187762"/>
                  <a:pt x="111186" y="188289"/>
                  <a:pt x="109167" y="188818"/>
                </a:cubicBezTo>
                <a:cubicBezTo>
                  <a:pt x="108635" y="188994"/>
                  <a:pt x="108196" y="189081"/>
                  <a:pt x="107672" y="189169"/>
                </a:cubicBezTo>
                <a:cubicBezTo>
                  <a:pt x="107406" y="189169"/>
                  <a:pt x="107140" y="189345"/>
                  <a:pt x="106788" y="189433"/>
                </a:cubicBezTo>
                <a:cubicBezTo>
                  <a:pt x="104150" y="190224"/>
                  <a:pt x="101419" y="191104"/>
                  <a:pt x="98876" y="192072"/>
                </a:cubicBezTo>
                <a:cubicBezTo>
                  <a:pt x="98876" y="192072"/>
                  <a:pt x="98876" y="192072"/>
                  <a:pt x="98876" y="192072"/>
                </a:cubicBezTo>
                <a:cubicBezTo>
                  <a:pt x="98781" y="192072"/>
                  <a:pt x="98609" y="192160"/>
                  <a:pt x="98524" y="192248"/>
                </a:cubicBezTo>
                <a:cubicBezTo>
                  <a:pt x="96058" y="193127"/>
                  <a:pt x="93593" y="194182"/>
                  <a:pt x="91222" y="195237"/>
                </a:cubicBezTo>
                <a:cubicBezTo>
                  <a:pt x="90955" y="195413"/>
                  <a:pt x="90603" y="195501"/>
                  <a:pt x="90337" y="195590"/>
                </a:cubicBezTo>
                <a:cubicBezTo>
                  <a:pt x="89727" y="195853"/>
                  <a:pt x="89108" y="196205"/>
                  <a:pt x="88490" y="196469"/>
                </a:cubicBezTo>
                <a:cubicBezTo>
                  <a:pt x="87347" y="196996"/>
                  <a:pt x="86119" y="197612"/>
                  <a:pt x="84976" y="198139"/>
                </a:cubicBezTo>
                <a:cubicBezTo>
                  <a:pt x="84530" y="198315"/>
                  <a:pt x="84092" y="198491"/>
                  <a:pt x="83739" y="198755"/>
                </a:cubicBezTo>
                <a:cubicBezTo>
                  <a:pt x="83215" y="199018"/>
                  <a:pt x="82683" y="199371"/>
                  <a:pt x="82073" y="199635"/>
                </a:cubicBezTo>
                <a:cubicBezTo>
                  <a:pt x="80930" y="200250"/>
                  <a:pt x="79779" y="200866"/>
                  <a:pt x="78637" y="201481"/>
                </a:cubicBezTo>
                <a:cubicBezTo>
                  <a:pt x="78199" y="201745"/>
                  <a:pt x="77675" y="202009"/>
                  <a:pt x="77228" y="202272"/>
                </a:cubicBezTo>
                <a:cubicBezTo>
                  <a:pt x="76790" y="202536"/>
                  <a:pt x="76266" y="202889"/>
                  <a:pt x="75828" y="203153"/>
                </a:cubicBezTo>
                <a:cubicBezTo>
                  <a:pt x="75295" y="203504"/>
                  <a:pt x="74771" y="203768"/>
                  <a:pt x="74238" y="204120"/>
                </a:cubicBezTo>
                <a:cubicBezTo>
                  <a:pt x="73981" y="204296"/>
                  <a:pt x="73714" y="204471"/>
                  <a:pt x="73448" y="204647"/>
                </a:cubicBezTo>
                <a:cubicBezTo>
                  <a:pt x="72658" y="205175"/>
                  <a:pt x="71867" y="205614"/>
                  <a:pt x="71077" y="206142"/>
                </a:cubicBezTo>
                <a:cubicBezTo>
                  <a:pt x="69050" y="207462"/>
                  <a:pt x="67031" y="208868"/>
                  <a:pt x="65004" y="210364"/>
                </a:cubicBezTo>
                <a:cubicBezTo>
                  <a:pt x="64385" y="210804"/>
                  <a:pt x="63861" y="211243"/>
                  <a:pt x="63243" y="211683"/>
                </a:cubicBezTo>
                <a:cubicBezTo>
                  <a:pt x="62985" y="211859"/>
                  <a:pt x="62633" y="212122"/>
                  <a:pt x="62366" y="212386"/>
                </a:cubicBezTo>
                <a:cubicBezTo>
                  <a:pt x="61748" y="212826"/>
                  <a:pt x="61138" y="213265"/>
                  <a:pt x="60605" y="213794"/>
                </a:cubicBezTo>
                <a:cubicBezTo>
                  <a:pt x="59197" y="214937"/>
                  <a:pt x="57702" y="216080"/>
                  <a:pt x="56293" y="217312"/>
                </a:cubicBezTo>
                <a:cubicBezTo>
                  <a:pt x="54893" y="218543"/>
                  <a:pt x="53484" y="219774"/>
                  <a:pt x="52161" y="221005"/>
                </a:cubicBezTo>
                <a:lnTo>
                  <a:pt x="52161" y="221005"/>
                </a:lnTo>
                <a:cubicBezTo>
                  <a:pt x="52161" y="221005"/>
                  <a:pt x="52161" y="221005"/>
                  <a:pt x="52161" y="221005"/>
                </a:cubicBezTo>
                <a:cubicBezTo>
                  <a:pt x="50838" y="222236"/>
                  <a:pt x="49524" y="223467"/>
                  <a:pt x="48201" y="224787"/>
                </a:cubicBezTo>
                <a:cubicBezTo>
                  <a:pt x="46972" y="225930"/>
                  <a:pt x="45830" y="227161"/>
                  <a:pt x="44687" y="228393"/>
                </a:cubicBezTo>
                <a:cubicBezTo>
                  <a:pt x="43983" y="229096"/>
                  <a:pt x="43279" y="229887"/>
                  <a:pt x="42574" y="230679"/>
                </a:cubicBezTo>
                <a:cubicBezTo>
                  <a:pt x="42394" y="230854"/>
                  <a:pt x="42222" y="231030"/>
                  <a:pt x="42042" y="231294"/>
                </a:cubicBezTo>
                <a:cubicBezTo>
                  <a:pt x="41784" y="231559"/>
                  <a:pt x="41518" y="231910"/>
                  <a:pt x="41251" y="232174"/>
                </a:cubicBezTo>
                <a:cubicBezTo>
                  <a:pt x="40109" y="233405"/>
                  <a:pt x="39052" y="234724"/>
                  <a:pt x="37910" y="236044"/>
                </a:cubicBezTo>
                <a:cubicBezTo>
                  <a:pt x="36853" y="237363"/>
                  <a:pt x="35710" y="238681"/>
                  <a:pt x="34748" y="240001"/>
                </a:cubicBezTo>
                <a:cubicBezTo>
                  <a:pt x="34302" y="240529"/>
                  <a:pt x="33949" y="241056"/>
                  <a:pt x="33511" y="241584"/>
                </a:cubicBezTo>
                <a:cubicBezTo>
                  <a:pt x="33425" y="241672"/>
                  <a:pt x="33339" y="241847"/>
                  <a:pt x="33245" y="241935"/>
                </a:cubicBezTo>
                <a:cubicBezTo>
                  <a:pt x="33159" y="242023"/>
                  <a:pt x="33073" y="242199"/>
                  <a:pt x="32987" y="242287"/>
                </a:cubicBezTo>
                <a:cubicBezTo>
                  <a:pt x="32549" y="242816"/>
                  <a:pt x="32102" y="243431"/>
                  <a:pt x="31664" y="243959"/>
                </a:cubicBezTo>
                <a:cubicBezTo>
                  <a:pt x="30702" y="245277"/>
                  <a:pt x="29731" y="246685"/>
                  <a:pt x="28761" y="248092"/>
                </a:cubicBezTo>
                <a:cubicBezTo>
                  <a:pt x="27799" y="249498"/>
                  <a:pt x="26914" y="250906"/>
                  <a:pt x="25952" y="252313"/>
                </a:cubicBezTo>
                <a:cubicBezTo>
                  <a:pt x="25685" y="252665"/>
                  <a:pt x="25505" y="253016"/>
                  <a:pt x="25247" y="253369"/>
                </a:cubicBezTo>
                <a:cubicBezTo>
                  <a:pt x="25067" y="253633"/>
                  <a:pt x="24981" y="253809"/>
                  <a:pt x="24801" y="254072"/>
                </a:cubicBezTo>
                <a:cubicBezTo>
                  <a:pt x="24277" y="254952"/>
                  <a:pt x="23753" y="255743"/>
                  <a:pt x="23220" y="256622"/>
                </a:cubicBezTo>
                <a:cubicBezTo>
                  <a:pt x="22344" y="258118"/>
                  <a:pt x="21373" y="259700"/>
                  <a:pt x="20583" y="261196"/>
                </a:cubicBezTo>
                <a:cubicBezTo>
                  <a:pt x="19706" y="262778"/>
                  <a:pt x="18908" y="264362"/>
                  <a:pt x="18031" y="265945"/>
                </a:cubicBezTo>
                <a:cubicBezTo>
                  <a:pt x="18031" y="265945"/>
                  <a:pt x="18031" y="266032"/>
                  <a:pt x="18031" y="266120"/>
                </a:cubicBezTo>
                <a:cubicBezTo>
                  <a:pt x="18031" y="266120"/>
                  <a:pt x="18031" y="266208"/>
                  <a:pt x="18031" y="266296"/>
                </a:cubicBezTo>
                <a:cubicBezTo>
                  <a:pt x="17241" y="267792"/>
                  <a:pt x="16537" y="269286"/>
                  <a:pt x="15832" y="270781"/>
                </a:cubicBezTo>
                <a:cubicBezTo>
                  <a:pt x="15042" y="272365"/>
                  <a:pt x="14337" y="274035"/>
                  <a:pt x="13633" y="275707"/>
                </a:cubicBezTo>
                <a:cubicBezTo>
                  <a:pt x="13195" y="276674"/>
                  <a:pt x="12843" y="277641"/>
                  <a:pt x="12405" y="278697"/>
                </a:cubicBezTo>
                <a:cubicBezTo>
                  <a:pt x="12224" y="279137"/>
                  <a:pt x="12052" y="279488"/>
                  <a:pt x="11872" y="279928"/>
                </a:cubicBezTo>
                <a:cubicBezTo>
                  <a:pt x="11606" y="280455"/>
                  <a:pt x="11434" y="281071"/>
                  <a:pt x="11168" y="281598"/>
                </a:cubicBezTo>
                <a:cubicBezTo>
                  <a:pt x="10377" y="283534"/>
                  <a:pt x="9673" y="285557"/>
                  <a:pt x="8968" y="287579"/>
                </a:cubicBezTo>
                <a:cubicBezTo>
                  <a:pt x="8358" y="289338"/>
                  <a:pt x="7826" y="291097"/>
                  <a:pt x="7207" y="292856"/>
                </a:cubicBezTo>
                <a:cubicBezTo>
                  <a:pt x="7207" y="292944"/>
                  <a:pt x="7207" y="293032"/>
                  <a:pt x="7121" y="293208"/>
                </a:cubicBezTo>
                <a:cubicBezTo>
                  <a:pt x="7121" y="293208"/>
                  <a:pt x="7121" y="293384"/>
                  <a:pt x="7121" y="293471"/>
                </a:cubicBezTo>
                <a:cubicBezTo>
                  <a:pt x="7121" y="293471"/>
                  <a:pt x="7121" y="293647"/>
                  <a:pt x="7121" y="293735"/>
                </a:cubicBezTo>
                <a:cubicBezTo>
                  <a:pt x="6512" y="295757"/>
                  <a:pt x="5893" y="297781"/>
                  <a:pt x="5360" y="299892"/>
                </a:cubicBezTo>
                <a:cubicBezTo>
                  <a:pt x="5360" y="299892"/>
                  <a:pt x="5360" y="299980"/>
                  <a:pt x="5360" y="300067"/>
                </a:cubicBezTo>
                <a:cubicBezTo>
                  <a:pt x="4398" y="303849"/>
                  <a:pt x="3513" y="307631"/>
                  <a:pt x="2809" y="311500"/>
                </a:cubicBezTo>
                <a:cubicBezTo>
                  <a:pt x="2809" y="311852"/>
                  <a:pt x="2637" y="312203"/>
                  <a:pt x="2551" y="312643"/>
                </a:cubicBezTo>
                <a:cubicBezTo>
                  <a:pt x="2551" y="312907"/>
                  <a:pt x="2551" y="313083"/>
                  <a:pt x="2457" y="313346"/>
                </a:cubicBezTo>
                <a:cubicBezTo>
                  <a:pt x="1761" y="317040"/>
                  <a:pt x="1314" y="320822"/>
                  <a:pt x="876" y="324603"/>
                </a:cubicBezTo>
                <a:cubicBezTo>
                  <a:pt x="876" y="324956"/>
                  <a:pt x="790" y="325308"/>
                  <a:pt x="704" y="325659"/>
                </a:cubicBezTo>
                <a:cubicBezTo>
                  <a:pt x="704" y="326011"/>
                  <a:pt x="704" y="326363"/>
                  <a:pt x="704" y="326714"/>
                </a:cubicBezTo>
                <a:cubicBezTo>
                  <a:pt x="352" y="330496"/>
                  <a:pt x="86" y="334365"/>
                  <a:pt x="0" y="338235"/>
                </a:cubicBezTo>
                <a:cubicBezTo>
                  <a:pt x="0" y="338411"/>
                  <a:pt x="0" y="338674"/>
                  <a:pt x="0" y="338850"/>
                </a:cubicBezTo>
                <a:cubicBezTo>
                  <a:pt x="0" y="339202"/>
                  <a:pt x="0" y="339555"/>
                  <a:pt x="0" y="339906"/>
                </a:cubicBezTo>
                <a:cubicBezTo>
                  <a:pt x="0" y="343952"/>
                  <a:pt x="0" y="348085"/>
                  <a:pt x="258" y="352218"/>
                </a:cubicBezTo>
                <a:lnTo>
                  <a:pt x="135462" y="2502813"/>
                </a:lnTo>
                <a:cubicBezTo>
                  <a:pt x="136081" y="2512751"/>
                  <a:pt x="137756" y="2522160"/>
                  <a:pt x="140307" y="2530955"/>
                </a:cubicBezTo>
                <a:cubicBezTo>
                  <a:pt x="142859" y="2539837"/>
                  <a:pt x="146286" y="2548105"/>
                  <a:pt x="150504" y="2555668"/>
                </a:cubicBezTo>
                <a:cubicBezTo>
                  <a:pt x="154731" y="2563231"/>
                  <a:pt x="159748" y="2570178"/>
                  <a:pt x="165374" y="2576422"/>
                </a:cubicBezTo>
                <a:cubicBezTo>
                  <a:pt x="171001" y="2582578"/>
                  <a:pt x="177427" y="2588031"/>
                  <a:pt x="184290" y="2592692"/>
                </a:cubicBezTo>
                <a:lnTo>
                  <a:pt x="581718" y="2858196"/>
                </a:lnTo>
                <a:cubicBezTo>
                  <a:pt x="580833" y="2857669"/>
                  <a:pt x="580137" y="2856965"/>
                  <a:pt x="579252" y="2856349"/>
                </a:cubicBezTo>
                <a:cubicBezTo>
                  <a:pt x="591391" y="2864968"/>
                  <a:pt x="605290" y="2871124"/>
                  <a:pt x="620418" y="2874026"/>
                </a:cubicBezTo>
                <a:cubicBezTo>
                  <a:pt x="636697" y="2877192"/>
                  <a:pt x="654462" y="2876753"/>
                  <a:pt x="672759" y="2872268"/>
                </a:cubicBezTo>
                <a:lnTo>
                  <a:pt x="2001045" y="2543531"/>
                </a:lnTo>
                <a:cubicBezTo>
                  <a:pt x="2017410" y="2539485"/>
                  <a:pt x="2032976" y="2531834"/>
                  <a:pt x="2047055" y="2521633"/>
                </a:cubicBezTo>
                <a:cubicBezTo>
                  <a:pt x="2061040" y="2511343"/>
                  <a:pt x="2073617" y="2498504"/>
                  <a:pt x="2084089" y="2483817"/>
                </a:cubicBezTo>
                <a:cubicBezTo>
                  <a:pt x="2094552" y="2469129"/>
                  <a:pt x="2102910" y="2452596"/>
                  <a:pt x="2108546" y="2435183"/>
                </a:cubicBezTo>
                <a:cubicBezTo>
                  <a:pt x="2114172" y="2417770"/>
                  <a:pt x="2117162" y="2399390"/>
                  <a:pt x="2116810" y="2380922"/>
                </a:cubicBezTo>
                <a:lnTo>
                  <a:pt x="2074588" y="243783"/>
                </a:lnTo>
                <a:cubicBezTo>
                  <a:pt x="2074149" y="223555"/>
                  <a:pt x="2070361" y="204823"/>
                  <a:pt x="2063678" y="1882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2ED1B64-4F9E-8F80-7ACE-84ECB8B92034}"/>
              </a:ext>
            </a:extLst>
          </p:cNvPr>
          <p:cNvSpPr/>
          <p:nvPr/>
        </p:nvSpPr>
        <p:spPr>
          <a:xfrm>
            <a:off x="1428720" y="1597024"/>
            <a:ext cx="1465976" cy="1805670"/>
          </a:xfrm>
          <a:custGeom>
            <a:avLst/>
            <a:gdLst>
              <a:gd name="csX0" fmla="*/ 716358 w 1465976"/>
              <a:gd name="csY0" fmla="*/ 0 h 1805670"/>
              <a:gd name="csX1" fmla="*/ 1465976 w 1465976"/>
              <a:gd name="csY1" fmla="*/ 0 h 1805670"/>
              <a:gd name="csX2" fmla="*/ 1465976 w 1465976"/>
              <a:gd name="csY2" fmla="*/ 1805670 h 1805670"/>
              <a:gd name="csX3" fmla="*/ 0 w 1465976"/>
              <a:gd name="csY3" fmla="*/ 1805670 h 1805670"/>
              <a:gd name="csX4" fmla="*/ 0 w 1465976"/>
              <a:gd name="csY4" fmla="*/ 119907 h 18056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65976" h="1805670">
                <a:moveTo>
                  <a:pt x="716358" y="0"/>
                </a:moveTo>
                <a:lnTo>
                  <a:pt x="1465976" y="0"/>
                </a:lnTo>
                <a:lnTo>
                  <a:pt x="1465976" y="1805670"/>
                </a:lnTo>
                <a:lnTo>
                  <a:pt x="0" y="1805670"/>
                </a:lnTo>
                <a:lnTo>
                  <a:pt x="0" y="119907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52" name="Forme libre 5">
            <a:extLst>
              <a:ext uri="{FF2B5EF4-FFF2-40B4-BE49-F238E27FC236}">
                <a16:creationId xmlns:a16="http://schemas.microsoft.com/office/drawing/2014/main" id="{8D83534F-24C7-C61B-187E-54DFD7F32AF8}"/>
              </a:ext>
            </a:extLst>
          </p:cNvPr>
          <p:cNvSpPr/>
          <p:nvPr/>
        </p:nvSpPr>
        <p:spPr>
          <a:xfrm>
            <a:off x="3094331" y="1205060"/>
            <a:ext cx="1915115" cy="2550158"/>
          </a:xfrm>
          <a:custGeom>
            <a:avLst/>
            <a:gdLst>
              <a:gd name="csX0" fmla="*/ 1886439 w 1915115"/>
              <a:gd name="csY0" fmla="*/ 139744 h 2550158"/>
              <a:gd name="csX1" fmla="*/ 1857764 w 1915115"/>
              <a:gd name="csY1" fmla="*/ 96651 h 2550158"/>
              <a:gd name="csX2" fmla="*/ 1815533 w 1915115"/>
              <a:gd name="csY2" fmla="*/ 68597 h 2550158"/>
              <a:gd name="csX3" fmla="*/ 1796274 w 1915115"/>
              <a:gd name="csY3" fmla="*/ 62704 h 2550158"/>
              <a:gd name="csX4" fmla="*/ 1796798 w 1915115"/>
              <a:gd name="csY4" fmla="*/ 62792 h 2550158"/>
              <a:gd name="csX5" fmla="*/ 1525512 w 1915115"/>
              <a:gd name="csY5" fmla="*/ 2375 h 2550158"/>
              <a:gd name="csX6" fmla="*/ 1519181 w 1915115"/>
              <a:gd name="csY6" fmla="*/ 1143 h 2550158"/>
              <a:gd name="csX7" fmla="*/ 1518477 w 1915115"/>
              <a:gd name="csY7" fmla="*/ 1055 h 2550158"/>
              <a:gd name="csX8" fmla="*/ 1517944 w 1915115"/>
              <a:gd name="csY8" fmla="*/ 967 h 2550158"/>
              <a:gd name="csX9" fmla="*/ 1516191 w 1915115"/>
              <a:gd name="csY9" fmla="*/ 791 h 2550158"/>
              <a:gd name="csX10" fmla="*/ 1512755 w 1915115"/>
              <a:gd name="csY10" fmla="*/ 352 h 2550158"/>
              <a:gd name="csX11" fmla="*/ 1511346 w 1915115"/>
              <a:gd name="csY11" fmla="*/ 264 h 2550158"/>
              <a:gd name="csX12" fmla="*/ 1510298 w 1915115"/>
              <a:gd name="csY12" fmla="*/ 176 h 2550158"/>
              <a:gd name="csX13" fmla="*/ 1508709 w 1915115"/>
              <a:gd name="csY13" fmla="*/ 176 h 2550158"/>
              <a:gd name="csX14" fmla="*/ 1506338 w 1915115"/>
              <a:gd name="csY14" fmla="*/ 0 h 2550158"/>
              <a:gd name="csX15" fmla="*/ 1504053 w 1915115"/>
              <a:gd name="csY15" fmla="*/ 0 h 2550158"/>
              <a:gd name="csX16" fmla="*/ 1502464 w 1915115"/>
              <a:gd name="csY16" fmla="*/ 0 h 2550158"/>
              <a:gd name="csX17" fmla="*/ 1501321 w 1915115"/>
              <a:gd name="csY17" fmla="*/ 0 h 2550158"/>
              <a:gd name="csX18" fmla="*/ 1499741 w 1915115"/>
              <a:gd name="csY18" fmla="*/ 0 h 2550158"/>
              <a:gd name="csX19" fmla="*/ 1498418 w 1915115"/>
              <a:gd name="csY19" fmla="*/ 0 h 2550158"/>
              <a:gd name="csX20" fmla="*/ 1497104 w 1915115"/>
              <a:gd name="csY20" fmla="*/ 0 h 2550158"/>
              <a:gd name="csX21" fmla="*/ 1495781 w 1915115"/>
              <a:gd name="csY21" fmla="*/ 0 h 2550158"/>
              <a:gd name="csX22" fmla="*/ 1494458 w 1915115"/>
              <a:gd name="csY22" fmla="*/ 0 h 2550158"/>
              <a:gd name="csX23" fmla="*/ 128967 w 1915115"/>
              <a:gd name="csY23" fmla="*/ 63233 h 2550158"/>
              <a:gd name="csX24" fmla="*/ 122893 w 1915115"/>
              <a:gd name="csY24" fmla="*/ 63672 h 2550158"/>
              <a:gd name="csX25" fmla="*/ 122455 w 1915115"/>
              <a:gd name="csY25" fmla="*/ 63672 h 2550158"/>
              <a:gd name="csX26" fmla="*/ 120342 w 1915115"/>
              <a:gd name="csY26" fmla="*/ 63936 h 2550158"/>
              <a:gd name="csX27" fmla="*/ 116914 w 1915115"/>
              <a:gd name="csY27" fmla="*/ 64375 h 2550158"/>
              <a:gd name="csX28" fmla="*/ 116038 w 1915115"/>
              <a:gd name="csY28" fmla="*/ 64551 h 2550158"/>
              <a:gd name="csX29" fmla="*/ 113573 w 1915115"/>
              <a:gd name="csY29" fmla="*/ 64991 h 2550158"/>
              <a:gd name="csX30" fmla="*/ 110935 w 1915115"/>
              <a:gd name="csY30" fmla="*/ 65431 h 2550158"/>
              <a:gd name="csX31" fmla="*/ 109698 w 1915115"/>
              <a:gd name="csY31" fmla="*/ 65694 h 2550158"/>
              <a:gd name="csX32" fmla="*/ 107147 w 1915115"/>
              <a:gd name="csY32" fmla="*/ 66222 h 2550158"/>
              <a:gd name="csX33" fmla="*/ 105128 w 1915115"/>
              <a:gd name="csY33" fmla="*/ 66662 h 2550158"/>
              <a:gd name="csX34" fmla="*/ 103367 w 1915115"/>
              <a:gd name="csY34" fmla="*/ 67102 h 2550158"/>
              <a:gd name="csX35" fmla="*/ 101082 w 1915115"/>
              <a:gd name="csY35" fmla="*/ 67717 h 2550158"/>
              <a:gd name="csX36" fmla="*/ 99673 w 1915115"/>
              <a:gd name="csY36" fmla="*/ 68069 h 2550158"/>
              <a:gd name="csX37" fmla="*/ 97208 w 1915115"/>
              <a:gd name="csY37" fmla="*/ 68772 h 2550158"/>
              <a:gd name="csX38" fmla="*/ 95095 w 1915115"/>
              <a:gd name="csY38" fmla="*/ 69388 h 2550158"/>
              <a:gd name="csX39" fmla="*/ 94304 w 1915115"/>
              <a:gd name="csY39" fmla="*/ 69652 h 2550158"/>
              <a:gd name="csX40" fmla="*/ 90525 w 1915115"/>
              <a:gd name="csY40" fmla="*/ 70971 h 2550158"/>
              <a:gd name="csX41" fmla="*/ 89202 w 1915115"/>
              <a:gd name="csY41" fmla="*/ 71411 h 2550158"/>
              <a:gd name="csX42" fmla="*/ 89030 w 1915115"/>
              <a:gd name="csY42" fmla="*/ 71411 h 2550158"/>
              <a:gd name="csX43" fmla="*/ 83841 w 1915115"/>
              <a:gd name="csY43" fmla="*/ 73433 h 2550158"/>
              <a:gd name="csX44" fmla="*/ 83489 w 1915115"/>
              <a:gd name="csY44" fmla="*/ 73609 h 2550158"/>
              <a:gd name="csX45" fmla="*/ 82166 w 1915115"/>
              <a:gd name="csY45" fmla="*/ 74226 h 2550158"/>
              <a:gd name="csX46" fmla="*/ 79005 w 1915115"/>
              <a:gd name="csY46" fmla="*/ 75632 h 2550158"/>
              <a:gd name="csX47" fmla="*/ 77948 w 1915115"/>
              <a:gd name="csY47" fmla="*/ 76160 h 2550158"/>
              <a:gd name="csX48" fmla="*/ 77158 w 1915115"/>
              <a:gd name="csY48" fmla="*/ 76511 h 2550158"/>
              <a:gd name="csX49" fmla="*/ 76711 w 1915115"/>
              <a:gd name="csY49" fmla="*/ 76775 h 2550158"/>
              <a:gd name="csX50" fmla="*/ 74340 w 1915115"/>
              <a:gd name="csY50" fmla="*/ 77919 h 2550158"/>
              <a:gd name="csX51" fmla="*/ 69762 w 1915115"/>
              <a:gd name="csY51" fmla="*/ 80381 h 2550158"/>
              <a:gd name="csX52" fmla="*/ 65896 w 1915115"/>
              <a:gd name="csY52" fmla="*/ 82668 h 2550158"/>
              <a:gd name="csX53" fmla="*/ 65544 w 1915115"/>
              <a:gd name="csY53" fmla="*/ 82844 h 2550158"/>
              <a:gd name="csX54" fmla="*/ 65277 w 1915115"/>
              <a:gd name="csY54" fmla="*/ 83020 h 2550158"/>
              <a:gd name="csX55" fmla="*/ 60793 w 1915115"/>
              <a:gd name="csY55" fmla="*/ 85922 h 2550158"/>
              <a:gd name="csX56" fmla="*/ 56395 w 1915115"/>
              <a:gd name="csY56" fmla="*/ 89000 h 2550158"/>
              <a:gd name="csX57" fmla="*/ 55338 w 1915115"/>
              <a:gd name="csY57" fmla="*/ 89791 h 2550158"/>
              <a:gd name="csX58" fmla="*/ 54548 w 1915115"/>
              <a:gd name="csY58" fmla="*/ 90407 h 2550158"/>
              <a:gd name="csX59" fmla="*/ 52168 w 1915115"/>
              <a:gd name="csY59" fmla="*/ 92254 h 2550158"/>
              <a:gd name="csX60" fmla="*/ 48036 w 1915115"/>
              <a:gd name="csY60" fmla="*/ 95684 h 2550158"/>
              <a:gd name="csX61" fmla="*/ 45571 w 1915115"/>
              <a:gd name="csY61" fmla="*/ 97882 h 2550158"/>
              <a:gd name="csX62" fmla="*/ 44514 w 1915115"/>
              <a:gd name="csY62" fmla="*/ 98850 h 2550158"/>
              <a:gd name="csX63" fmla="*/ 43286 w 1915115"/>
              <a:gd name="csY63" fmla="*/ 99905 h 2550158"/>
              <a:gd name="csX64" fmla="*/ 38802 w 1915115"/>
              <a:gd name="csY64" fmla="*/ 104302 h 2550158"/>
              <a:gd name="csX65" fmla="*/ 36250 w 1915115"/>
              <a:gd name="csY65" fmla="*/ 107029 h 2550158"/>
              <a:gd name="csX66" fmla="*/ 35718 w 1915115"/>
              <a:gd name="csY66" fmla="*/ 107556 h 2550158"/>
              <a:gd name="csX67" fmla="*/ 35374 w 1915115"/>
              <a:gd name="csY67" fmla="*/ 107996 h 2550158"/>
              <a:gd name="csX68" fmla="*/ 34489 w 1915115"/>
              <a:gd name="csY68" fmla="*/ 108963 h 2550158"/>
              <a:gd name="csX69" fmla="*/ 30443 w 1915115"/>
              <a:gd name="csY69" fmla="*/ 113801 h 2550158"/>
              <a:gd name="csX70" fmla="*/ 28863 w 1915115"/>
              <a:gd name="csY70" fmla="*/ 115911 h 2550158"/>
              <a:gd name="csX71" fmla="*/ 25607 w 1915115"/>
              <a:gd name="csY71" fmla="*/ 120397 h 2550158"/>
              <a:gd name="csX72" fmla="*/ 21647 w 1915115"/>
              <a:gd name="csY72" fmla="*/ 126288 h 2550158"/>
              <a:gd name="csX73" fmla="*/ 18743 w 1915115"/>
              <a:gd name="csY73" fmla="*/ 131037 h 2550158"/>
              <a:gd name="csX74" fmla="*/ 16982 w 1915115"/>
              <a:gd name="csY74" fmla="*/ 133851 h 2550158"/>
              <a:gd name="csX75" fmla="*/ 15315 w 1915115"/>
              <a:gd name="csY75" fmla="*/ 137281 h 2550158"/>
              <a:gd name="csX76" fmla="*/ 12850 w 1915115"/>
              <a:gd name="csY76" fmla="*/ 142295 h 2550158"/>
              <a:gd name="csX77" fmla="*/ 10032 w 1915115"/>
              <a:gd name="csY77" fmla="*/ 148979 h 2550158"/>
              <a:gd name="csX78" fmla="*/ 8632 w 1915115"/>
              <a:gd name="csY78" fmla="*/ 152319 h 2550158"/>
              <a:gd name="csX79" fmla="*/ 7575 w 1915115"/>
              <a:gd name="csY79" fmla="*/ 155310 h 2550158"/>
              <a:gd name="csX80" fmla="*/ 7223 w 1915115"/>
              <a:gd name="csY80" fmla="*/ 156189 h 2550158"/>
              <a:gd name="csX81" fmla="*/ 7043 w 1915115"/>
              <a:gd name="csY81" fmla="*/ 156893 h 2550158"/>
              <a:gd name="csX82" fmla="*/ 4053 w 1915115"/>
              <a:gd name="csY82" fmla="*/ 167183 h 2550158"/>
              <a:gd name="csX83" fmla="*/ 3615 w 1915115"/>
              <a:gd name="csY83" fmla="*/ 168941 h 2550158"/>
              <a:gd name="csX84" fmla="*/ 1502 w 1915115"/>
              <a:gd name="csY84" fmla="*/ 179671 h 2550158"/>
              <a:gd name="csX85" fmla="*/ 1416 w 1915115"/>
              <a:gd name="csY85" fmla="*/ 180286 h 2550158"/>
              <a:gd name="csX86" fmla="*/ 1330 w 1915115"/>
              <a:gd name="csY86" fmla="*/ 181253 h 2550158"/>
              <a:gd name="csX87" fmla="*/ 188 w 1915115"/>
              <a:gd name="csY87" fmla="*/ 192511 h 2550158"/>
              <a:gd name="csX88" fmla="*/ 188 w 1915115"/>
              <a:gd name="csY88" fmla="*/ 193654 h 2550158"/>
              <a:gd name="csX89" fmla="*/ 93 w 1915115"/>
              <a:gd name="csY89" fmla="*/ 205790 h 2550158"/>
              <a:gd name="csX90" fmla="*/ 73988 w 1915115"/>
              <a:gd name="csY90" fmla="*/ 2221478 h 2550158"/>
              <a:gd name="csX91" fmla="*/ 76453 w 1915115"/>
              <a:gd name="csY91" fmla="*/ 2242232 h 2550158"/>
              <a:gd name="csX92" fmla="*/ 82166 w 1915115"/>
              <a:gd name="csY92" fmla="*/ 2261581 h 2550158"/>
              <a:gd name="csX93" fmla="*/ 90791 w 1915115"/>
              <a:gd name="csY93" fmla="*/ 2279258 h 2550158"/>
              <a:gd name="csX94" fmla="*/ 102044 w 1915115"/>
              <a:gd name="csY94" fmla="*/ 2295087 h 2550158"/>
              <a:gd name="csX95" fmla="*/ 280442 w 1915115"/>
              <a:gd name="csY95" fmla="*/ 2505715 h 2550158"/>
              <a:gd name="csX96" fmla="*/ 278243 w 1915115"/>
              <a:gd name="csY96" fmla="*/ 2502988 h 2550158"/>
              <a:gd name="csX97" fmla="*/ 294169 w 1915115"/>
              <a:gd name="csY97" fmla="*/ 2519610 h 2550158"/>
              <a:gd name="csX98" fmla="*/ 338590 w 1915115"/>
              <a:gd name="csY98" fmla="*/ 2544234 h 2550158"/>
              <a:gd name="csX99" fmla="*/ 392074 w 1915115"/>
              <a:gd name="csY99" fmla="*/ 2549423 h 2550158"/>
              <a:gd name="csX100" fmla="*/ 1788706 w 1915115"/>
              <a:gd name="csY100" fmla="*/ 2406337 h 2550158"/>
              <a:gd name="csX101" fmla="*/ 1838324 w 1915115"/>
              <a:gd name="csY101" fmla="*/ 2390947 h 2550158"/>
              <a:gd name="csX102" fmla="*/ 1878604 w 1915115"/>
              <a:gd name="csY102" fmla="*/ 2358759 h 2550158"/>
              <a:gd name="csX103" fmla="*/ 1905527 w 1915115"/>
              <a:gd name="csY103" fmla="*/ 2314347 h 2550158"/>
              <a:gd name="csX104" fmla="*/ 1915114 w 1915115"/>
              <a:gd name="csY104" fmla="*/ 2262284 h 2550158"/>
              <a:gd name="csX105" fmla="*/ 1896816 w 1915115"/>
              <a:gd name="csY105" fmla="*/ 194006 h 2550158"/>
              <a:gd name="csX106" fmla="*/ 1886001 w 1915115"/>
              <a:gd name="csY106" fmla="*/ 140096 h 2550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15115" h="2550158">
                <a:moveTo>
                  <a:pt x="1886439" y="139744"/>
                </a:moveTo>
                <a:cubicBezTo>
                  <a:pt x="1879661" y="123298"/>
                  <a:pt x="1869808" y="108699"/>
                  <a:pt x="1857764" y="96651"/>
                </a:cubicBezTo>
                <a:cubicBezTo>
                  <a:pt x="1845712" y="84515"/>
                  <a:pt x="1831374" y="75017"/>
                  <a:pt x="1815533" y="68597"/>
                </a:cubicBezTo>
                <a:cubicBezTo>
                  <a:pt x="1809383" y="66134"/>
                  <a:pt x="1802957" y="64200"/>
                  <a:pt x="1796274" y="62704"/>
                </a:cubicBezTo>
                <a:cubicBezTo>
                  <a:pt x="1796445" y="62704"/>
                  <a:pt x="1796626" y="62704"/>
                  <a:pt x="1796798" y="62792"/>
                </a:cubicBezTo>
                <a:cubicBezTo>
                  <a:pt x="1706375" y="42653"/>
                  <a:pt x="1615943" y="22514"/>
                  <a:pt x="1525512" y="2375"/>
                </a:cubicBezTo>
                <a:cubicBezTo>
                  <a:pt x="1523399" y="1935"/>
                  <a:pt x="1521294" y="1495"/>
                  <a:pt x="1519181" y="1143"/>
                </a:cubicBezTo>
                <a:cubicBezTo>
                  <a:pt x="1518915" y="1143"/>
                  <a:pt x="1518743" y="1143"/>
                  <a:pt x="1518477" y="1055"/>
                </a:cubicBezTo>
                <a:cubicBezTo>
                  <a:pt x="1518296" y="1055"/>
                  <a:pt x="1518124" y="1055"/>
                  <a:pt x="1517944" y="967"/>
                </a:cubicBezTo>
                <a:cubicBezTo>
                  <a:pt x="1517420" y="879"/>
                  <a:pt x="1516801" y="879"/>
                  <a:pt x="1516191" y="791"/>
                </a:cubicBezTo>
                <a:cubicBezTo>
                  <a:pt x="1515049" y="615"/>
                  <a:pt x="1513898" y="440"/>
                  <a:pt x="1512755" y="352"/>
                </a:cubicBezTo>
                <a:cubicBezTo>
                  <a:pt x="1512317" y="352"/>
                  <a:pt x="1511793" y="352"/>
                  <a:pt x="1511346" y="264"/>
                </a:cubicBezTo>
                <a:cubicBezTo>
                  <a:pt x="1511003" y="264"/>
                  <a:pt x="1510651" y="176"/>
                  <a:pt x="1510298" y="176"/>
                </a:cubicBezTo>
                <a:cubicBezTo>
                  <a:pt x="1509766" y="176"/>
                  <a:pt x="1509242" y="176"/>
                  <a:pt x="1508709" y="176"/>
                </a:cubicBezTo>
                <a:cubicBezTo>
                  <a:pt x="1507919" y="176"/>
                  <a:pt x="1507129" y="0"/>
                  <a:pt x="1506338" y="0"/>
                </a:cubicBezTo>
                <a:cubicBezTo>
                  <a:pt x="1505548" y="0"/>
                  <a:pt x="1504844" y="0"/>
                  <a:pt x="1504053" y="0"/>
                </a:cubicBezTo>
                <a:cubicBezTo>
                  <a:pt x="1503521" y="0"/>
                  <a:pt x="1502997" y="0"/>
                  <a:pt x="1502464" y="0"/>
                </a:cubicBezTo>
                <a:cubicBezTo>
                  <a:pt x="1502112" y="0"/>
                  <a:pt x="1501674" y="0"/>
                  <a:pt x="1501321" y="0"/>
                </a:cubicBezTo>
                <a:cubicBezTo>
                  <a:pt x="1500797" y="0"/>
                  <a:pt x="1500265" y="0"/>
                  <a:pt x="1499741" y="0"/>
                </a:cubicBezTo>
                <a:cubicBezTo>
                  <a:pt x="1499303" y="0"/>
                  <a:pt x="1498856" y="0"/>
                  <a:pt x="1498418" y="0"/>
                </a:cubicBezTo>
                <a:cubicBezTo>
                  <a:pt x="1497980" y="0"/>
                  <a:pt x="1497542" y="0"/>
                  <a:pt x="1497104" y="0"/>
                </a:cubicBezTo>
                <a:cubicBezTo>
                  <a:pt x="1496657" y="0"/>
                  <a:pt x="1496219" y="0"/>
                  <a:pt x="1495781" y="0"/>
                </a:cubicBezTo>
                <a:cubicBezTo>
                  <a:pt x="1495343" y="0"/>
                  <a:pt x="1494904" y="0"/>
                  <a:pt x="1494458" y="0"/>
                </a:cubicBezTo>
                <a:lnTo>
                  <a:pt x="128967" y="63233"/>
                </a:lnTo>
                <a:cubicBezTo>
                  <a:pt x="126939" y="63320"/>
                  <a:pt x="124921" y="63496"/>
                  <a:pt x="122893" y="63672"/>
                </a:cubicBezTo>
                <a:cubicBezTo>
                  <a:pt x="122721" y="63672"/>
                  <a:pt x="122636" y="63672"/>
                  <a:pt x="122455" y="63672"/>
                </a:cubicBezTo>
                <a:cubicBezTo>
                  <a:pt x="121751" y="63672"/>
                  <a:pt x="121046" y="63848"/>
                  <a:pt x="120342" y="63936"/>
                </a:cubicBezTo>
                <a:cubicBezTo>
                  <a:pt x="119199" y="64024"/>
                  <a:pt x="118057" y="64200"/>
                  <a:pt x="116914" y="64375"/>
                </a:cubicBezTo>
                <a:cubicBezTo>
                  <a:pt x="116648" y="64375"/>
                  <a:pt x="116390" y="64463"/>
                  <a:pt x="116038" y="64551"/>
                </a:cubicBezTo>
                <a:cubicBezTo>
                  <a:pt x="115239" y="64639"/>
                  <a:pt x="114363" y="64815"/>
                  <a:pt x="113573" y="64991"/>
                </a:cubicBezTo>
                <a:cubicBezTo>
                  <a:pt x="112688" y="65167"/>
                  <a:pt x="111812" y="65255"/>
                  <a:pt x="110935" y="65431"/>
                </a:cubicBezTo>
                <a:cubicBezTo>
                  <a:pt x="110489" y="65431"/>
                  <a:pt x="110145" y="65606"/>
                  <a:pt x="109698" y="65694"/>
                </a:cubicBezTo>
                <a:cubicBezTo>
                  <a:pt x="108822" y="65870"/>
                  <a:pt x="108032" y="66046"/>
                  <a:pt x="107147" y="66222"/>
                </a:cubicBezTo>
                <a:cubicBezTo>
                  <a:pt x="106443" y="66399"/>
                  <a:pt x="105833" y="66487"/>
                  <a:pt x="105128" y="66662"/>
                </a:cubicBezTo>
                <a:cubicBezTo>
                  <a:pt x="104510" y="66838"/>
                  <a:pt x="103986" y="66926"/>
                  <a:pt x="103367" y="67102"/>
                </a:cubicBezTo>
                <a:cubicBezTo>
                  <a:pt x="102577" y="67278"/>
                  <a:pt x="101873" y="67454"/>
                  <a:pt x="101082" y="67717"/>
                </a:cubicBezTo>
                <a:cubicBezTo>
                  <a:pt x="100644" y="67805"/>
                  <a:pt x="100111" y="67981"/>
                  <a:pt x="99673" y="68069"/>
                </a:cubicBezTo>
                <a:cubicBezTo>
                  <a:pt x="98883" y="68333"/>
                  <a:pt x="97998" y="68597"/>
                  <a:pt x="97208" y="68772"/>
                </a:cubicBezTo>
                <a:cubicBezTo>
                  <a:pt x="96504" y="68948"/>
                  <a:pt x="95799" y="69212"/>
                  <a:pt x="95095" y="69388"/>
                </a:cubicBezTo>
                <a:cubicBezTo>
                  <a:pt x="94837" y="69388"/>
                  <a:pt x="94571" y="69564"/>
                  <a:pt x="94304" y="69652"/>
                </a:cubicBezTo>
                <a:cubicBezTo>
                  <a:pt x="93076" y="70091"/>
                  <a:pt x="91848" y="70532"/>
                  <a:pt x="90525" y="70971"/>
                </a:cubicBezTo>
                <a:cubicBezTo>
                  <a:pt x="90086" y="71147"/>
                  <a:pt x="89648" y="71235"/>
                  <a:pt x="89202" y="71411"/>
                </a:cubicBezTo>
                <a:cubicBezTo>
                  <a:pt x="89202" y="71411"/>
                  <a:pt x="89030" y="71411"/>
                  <a:pt x="89030" y="71411"/>
                </a:cubicBezTo>
                <a:cubicBezTo>
                  <a:pt x="87269" y="72027"/>
                  <a:pt x="85602" y="72730"/>
                  <a:pt x="83841" y="73433"/>
                </a:cubicBezTo>
                <a:cubicBezTo>
                  <a:pt x="83755" y="73433"/>
                  <a:pt x="83661" y="73521"/>
                  <a:pt x="83489" y="73609"/>
                </a:cubicBezTo>
                <a:cubicBezTo>
                  <a:pt x="83051" y="73786"/>
                  <a:pt x="82604" y="73962"/>
                  <a:pt x="82166" y="74226"/>
                </a:cubicBezTo>
                <a:cubicBezTo>
                  <a:pt x="81109" y="74665"/>
                  <a:pt x="80053" y="75105"/>
                  <a:pt x="79005" y="75632"/>
                </a:cubicBezTo>
                <a:cubicBezTo>
                  <a:pt x="78653" y="75808"/>
                  <a:pt x="78300" y="75984"/>
                  <a:pt x="77948" y="76160"/>
                </a:cubicBezTo>
                <a:cubicBezTo>
                  <a:pt x="77682" y="76248"/>
                  <a:pt x="77416" y="76424"/>
                  <a:pt x="77158" y="76511"/>
                </a:cubicBezTo>
                <a:cubicBezTo>
                  <a:pt x="76977" y="76511"/>
                  <a:pt x="76806" y="76687"/>
                  <a:pt x="76711" y="76775"/>
                </a:cubicBezTo>
                <a:cubicBezTo>
                  <a:pt x="75921" y="77127"/>
                  <a:pt x="75131" y="77567"/>
                  <a:pt x="74340" y="77919"/>
                </a:cubicBezTo>
                <a:cubicBezTo>
                  <a:pt x="72845" y="78710"/>
                  <a:pt x="71256" y="79502"/>
                  <a:pt x="69762" y="80381"/>
                </a:cubicBezTo>
                <a:cubicBezTo>
                  <a:pt x="68447" y="81085"/>
                  <a:pt x="67210" y="81877"/>
                  <a:pt x="65896" y="82668"/>
                </a:cubicBezTo>
                <a:cubicBezTo>
                  <a:pt x="65810" y="82668"/>
                  <a:pt x="65715" y="82756"/>
                  <a:pt x="65544" y="82844"/>
                </a:cubicBezTo>
                <a:cubicBezTo>
                  <a:pt x="65458" y="82844"/>
                  <a:pt x="65363" y="82932"/>
                  <a:pt x="65277" y="83020"/>
                </a:cubicBezTo>
                <a:cubicBezTo>
                  <a:pt x="63783" y="83987"/>
                  <a:pt x="62202" y="84955"/>
                  <a:pt x="60793" y="85922"/>
                </a:cubicBezTo>
                <a:cubicBezTo>
                  <a:pt x="59384" y="86889"/>
                  <a:pt x="57804" y="87944"/>
                  <a:pt x="56395" y="89000"/>
                </a:cubicBezTo>
                <a:cubicBezTo>
                  <a:pt x="56043" y="89264"/>
                  <a:pt x="55690" y="89528"/>
                  <a:pt x="55338" y="89791"/>
                </a:cubicBezTo>
                <a:cubicBezTo>
                  <a:pt x="55072" y="89967"/>
                  <a:pt x="54814" y="90231"/>
                  <a:pt x="54548" y="90407"/>
                </a:cubicBezTo>
                <a:cubicBezTo>
                  <a:pt x="53758" y="91022"/>
                  <a:pt x="52967" y="91639"/>
                  <a:pt x="52168" y="92254"/>
                </a:cubicBezTo>
                <a:cubicBezTo>
                  <a:pt x="50768" y="93397"/>
                  <a:pt x="49359" y="94540"/>
                  <a:pt x="48036" y="95684"/>
                </a:cubicBezTo>
                <a:cubicBezTo>
                  <a:pt x="47246" y="96387"/>
                  <a:pt x="46456" y="97179"/>
                  <a:pt x="45571" y="97882"/>
                </a:cubicBezTo>
                <a:cubicBezTo>
                  <a:pt x="45219" y="98234"/>
                  <a:pt x="44866" y="98497"/>
                  <a:pt x="44514" y="98850"/>
                </a:cubicBezTo>
                <a:cubicBezTo>
                  <a:pt x="44076" y="99202"/>
                  <a:pt x="43724" y="99553"/>
                  <a:pt x="43286" y="99905"/>
                </a:cubicBezTo>
                <a:cubicBezTo>
                  <a:pt x="41791" y="101312"/>
                  <a:pt x="40296" y="102808"/>
                  <a:pt x="38802" y="104302"/>
                </a:cubicBezTo>
                <a:cubicBezTo>
                  <a:pt x="37917" y="105181"/>
                  <a:pt x="37126" y="106149"/>
                  <a:pt x="36250" y="107029"/>
                </a:cubicBezTo>
                <a:cubicBezTo>
                  <a:pt x="36070" y="107205"/>
                  <a:pt x="35898" y="107380"/>
                  <a:pt x="35718" y="107556"/>
                </a:cubicBezTo>
                <a:cubicBezTo>
                  <a:pt x="35632" y="107644"/>
                  <a:pt x="35546" y="107820"/>
                  <a:pt x="35374" y="107996"/>
                </a:cubicBezTo>
                <a:cubicBezTo>
                  <a:pt x="35108" y="108347"/>
                  <a:pt x="34756" y="108611"/>
                  <a:pt x="34489" y="108963"/>
                </a:cubicBezTo>
                <a:cubicBezTo>
                  <a:pt x="33080" y="110546"/>
                  <a:pt x="31766" y="112129"/>
                  <a:pt x="30443" y="113801"/>
                </a:cubicBezTo>
                <a:cubicBezTo>
                  <a:pt x="29919" y="114504"/>
                  <a:pt x="29387" y="115207"/>
                  <a:pt x="28863" y="115911"/>
                </a:cubicBezTo>
                <a:cubicBezTo>
                  <a:pt x="27720" y="117406"/>
                  <a:pt x="26663" y="118901"/>
                  <a:pt x="25607" y="120397"/>
                </a:cubicBezTo>
                <a:cubicBezTo>
                  <a:pt x="24198" y="122331"/>
                  <a:pt x="22875" y="124266"/>
                  <a:pt x="21647" y="126288"/>
                </a:cubicBezTo>
                <a:cubicBezTo>
                  <a:pt x="20676" y="127872"/>
                  <a:pt x="19714" y="129454"/>
                  <a:pt x="18743" y="131037"/>
                </a:cubicBezTo>
                <a:cubicBezTo>
                  <a:pt x="18219" y="132005"/>
                  <a:pt x="17515" y="132884"/>
                  <a:pt x="16982" y="133851"/>
                </a:cubicBezTo>
                <a:cubicBezTo>
                  <a:pt x="16372" y="134995"/>
                  <a:pt x="15839" y="136138"/>
                  <a:pt x="15315" y="137281"/>
                </a:cubicBezTo>
                <a:cubicBezTo>
                  <a:pt x="14431" y="138953"/>
                  <a:pt x="13640" y="140623"/>
                  <a:pt x="12850" y="142295"/>
                </a:cubicBezTo>
                <a:cubicBezTo>
                  <a:pt x="11793" y="144493"/>
                  <a:pt x="10917" y="146692"/>
                  <a:pt x="10032" y="148979"/>
                </a:cubicBezTo>
                <a:cubicBezTo>
                  <a:pt x="9594" y="150121"/>
                  <a:pt x="9070" y="151177"/>
                  <a:pt x="8632" y="152319"/>
                </a:cubicBezTo>
                <a:cubicBezTo>
                  <a:pt x="8280" y="153288"/>
                  <a:pt x="7928" y="154343"/>
                  <a:pt x="7575" y="155310"/>
                </a:cubicBezTo>
                <a:cubicBezTo>
                  <a:pt x="7481" y="155661"/>
                  <a:pt x="7309" y="155925"/>
                  <a:pt x="7223" y="156189"/>
                </a:cubicBezTo>
                <a:cubicBezTo>
                  <a:pt x="7223" y="156454"/>
                  <a:pt x="7129" y="156630"/>
                  <a:pt x="7043" y="156893"/>
                </a:cubicBezTo>
                <a:cubicBezTo>
                  <a:pt x="5900" y="160235"/>
                  <a:pt x="4930" y="163753"/>
                  <a:pt x="4053" y="167183"/>
                </a:cubicBezTo>
                <a:cubicBezTo>
                  <a:pt x="3882" y="167798"/>
                  <a:pt x="3787" y="168326"/>
                  <a:pt x="3615" y="168941"/>
                </a:cubicBezTo>
                <a:cubicBezTo>
                  <a:pt x="2825" y="172459"/>
                  <a:pt x="2121" y="175977"/>
                  <a:pt x="1502" y="179671"/>
                </a:cubicBezTo>
                <a:cubicBezTo>
                  <a:pt x="1502" y="179846"/>
                  <a:pt x="1416" y="180110"/>
                  <a:pt x="1416" y="180286"/>
                </a:cubicBezTo>
                <a:cubicBezTo>
                  <a:pt x="1416" y="180638"/>
                  <a:pt x="1416" y="180901"/>
                  <a:pt x="1330" y="181253"/>
                </a:cubicBezTo>
                <a:cubicBezTo>
                  <a:pt x="798" y="184948"/>
                  <a:pt x="445" y="188729"/>
                  <a:pt x="188" y="192511"/>
                </a:cubicBezTo>
                <a:cubicBezTo>
                  <a:pt x="188" y="192863"/>
                  <a:pt x="188" y="193302"/>
                  <a:pt x="188" y="193654"/>
                </a:cubicBezTo>
                <a:cubicBezTo>
                  <a:pt x="7" y="197611"/>
                  <a:pt x="-79" y="201657"/>
                  <a:pt x="93" y="205790"/>
                </a:cubicBezTo>
                <a:lnTo>
                  <a:pt x="73988" y="2221478"/>
                </a:lnTo>
                <a:cubicBezTo>
                  <a:pt x="74254" y="2228602"/>
                  <a:pt x="75131" y="2235548"/>
                  <a:pt x="76453" y="2242232"/>
                </a:cubicBezTo>
                <a:cubicBezTo>
                  <a:pt x="77854" y="2248916"/>
                  <a:pt x="79795" y="2255424"/>
                  <a:pt x="82166" y="2261581"/>
                </a:cubicBezTo>
                <a:cubicBezTo>
                  <a:pt x="84546" y="2267736"/>
                  <a:pt x="87449" y="2273717"/>
                  <a:pt x="90791" y="2279258"/>
                </a:cubicBezTo>
                <a:cubicBezTo>
                  <a:pt x="94133" y="2284886"/>
                  <a:pt x="97912" y="2290163"/>
                  <a:pt x="102044" y="2295087"/>
                </a:cubicBezTo>
                <a:lnTo>
                  <a:pt x="280442" y="2505715"/>
                </a:lnTo>
                <a:cubicBezTo>
                  <a:pt x="279651" y="2504834"/>
                  <a:pt x="279033" y="2503867"/>
                  <a:pt x="278243" y="2502988"/>
                </a:cubicBezTo>
                <a:cubicBezTo>
                  <a:pt x="283079" y="2508969"/>
                  <a:pt x="288362" y="2514597"/>
                  <a:pt x="294169" y="2519610"/>
                </a:cubicBezTo>
                <a:cubicBezTo>
                  <a:pt x="307012" y="2530603"/>
                  <a:pt x="322054" y="2539045"/>
                  <a:pt x="338590" y="2544234"/>
                </a:cubicBezTo>
                <a:cubicBezTo>
                  <a:pt x="355127" y="2549423"/>
                  <a:pt x="373244" y="2551357"/>
                  <a:pt x="392074" y="2549423"/>
                </a:cubicBezTo>
                <a:lnTo>
                  <a:pt x="1788706" y="2406337"/>
                </a:lnTo>
                <a:cubicBezTo>
                  <a:pt x="1806385" y="2404490"/>
                  <a:pt x="1823102" y="2399126"/>
                  <a:pt x="1838324" y="2390947"/>
                </a:cubicBezTo>
                <a:cubicBezTo>
                  <a:pt x="1853537" y="2382768"/>
                  <a:pt x="1867170" y="2371775"/>
                  <a:pt x="1878604" y="2358759"/>
                </a:cubicBezTo>
                <a:cubicBezTo>
                  <a:pt x="1890047" y="2345743"/>
                  <a:pt x="1899196" y="2330705"/>
                  <a:pt x="1905527" y="2314347"/>
                </a:cubicBezTo>
                <a:cubicBezTo>
                  <a:pt x="1911858" y="2297990"/>
                  <a:pt x="1915200" y="2280401"/>
                  <a:pt x="1915114" y="2262284"/>
                </a:cubicBezTo>
                <a:lnTo>
                  <a:pt x="1896816" y="194006"/>
                </a:lnTo>
                <a:cubicBezTo>
                  <a:pt x="1896644" y="174746"/>
                  <a:pt x="1892770" y="156542"/>
                  <a:pt x="1886001" y="14009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3" name="Forme libre 10">
            <a:extLst>
              <a:ext uri="{FF2B5EF4-FFF2-40B4-BE49-F238E27FC236}">
                <a16:creationId xmlns:a16="http://schemas.microsoft.com/office/drawing/2014/main" id="{A5C77ED8-C9F2-8B05-545E-02ED6DA9D3F5}"/>
              </a:ext>
            </a:extLst>
          </p:cNvPr>
          <p:cNvSpPr/>
          <p:nvPr/>
        </p:nvSpPr>
        <p:spPr>
          <a:xfrm>
            <a:off x="3396167" y="1389392"/>
            <a:ext cx="1497871" cy="1597210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F223DC0-6D90-9C0F-824F-F3BD7908724F}"/>
              </a:ext>
            </a:extLst>
          </p:cNvPr>
          <p:cNvSpPr/>
          <p:nvPr/>
        </p:nvSpPr>
        <p:spPr>
          <a:xfrm>
            <a:off x="9292709" y="1597880"/>
            <a:ext cx="1469525" cy="1809551"/>
          </a:xfrm>
          <a:custGeom>
            <a:avLst/>
            <a:gdLst>
              <a:gd name="csX0" fmla="*/ 0 w 1469525"/>
              <a:gd name="csY0" fmla="*/ 0 h 1809551"/>
              <a:gd name="csX1" fmla="*/ 537785 w 1469525"/>
              <a:gd name="csY1" fmla="*/ 0 h 1809551"/>
              <a:gd name="csX2" fmla="*/ 1469525 w 1469525"/>
              <a:gd name="csY2" fmla="*/ 146896 h 1809551"/>
              <a:gd name="csX3" fmla="*/ 1469525 w 1469525"/>
              <a:gd name="csY3" fmla="*/ 1809551 h 1809551"/>
              <a:gd name="csX4" fmla="*/ 0 w 1469525"/>
              <a:gd name="csY4" fmla="*/ 1809551 h 1809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69525" h="1809551">
                <a:moveTo>
                  <a:pt x="0" y="0"/>
                </a:moveTo>
                <a:lnTo>
                  <a:pt x="537785" y="0"/>
                </a:lnTo>
                <a:lnTo>
                  <a:pt x="1469525" y="146896"/>
                </a:lnTo>
                <a:lnTo>
                  <a:pt x="1469525" y="1809551"/>
                </a:lnTo>
                <a:lnTo>
                  <a:pt x="0" y="180955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55" name="Forme libre 11">
            <a:extLst>
              <a:ext uri="{FF2B5EF4-FFF2-40B4-BE49-F238E27FC236}">
                <a16:creationId xmlns:a16="http://schemas.microsoft.com/office/drawing/2014/main" id="{3A742244-EE11-DE58-C5F7-E9D9C6FE256D}"/>
              </a:ext>
            </a:extLst>
          </p:cNvPr>
          <p:cNvSpPr/>
          <p:nvPr/>
        </p:nvSpPr>
        <p:spPr>
          <a:xfrm>
            <a:off x="7175772" y="1198992"/>
            <a:ext cx="1922522" cy="2554080"/>
          </a:xfrm>
          <a:custGeom>
            <a:avLst/>
            <a:gdLst>
              <a:gd name="csX0" fmla="*/ 25700 w 1922522"/>
              <a:gd name="csY0" fmla="*/ 192510 h 2554080"/>
              <a:gd name="csX1" fmla="*/ 15 w 1922522"/>
              <a:gd name="csY1" fmla="*/ 2260700 h 2554080"/>
              <a:gd name="csX2" fmla="*/ 9335 w 1922522"/>
              <a:gd name="csY2" fmla="*/ 2312764 h 2554080"/>
              <a:gd name="csX3" fmla="*/ 36077 w 1922522"/>
              <a:gd name="csY3" fmla="*/ 2357263 h 2554080"/>
              <a:gd name="csX4" fmla="*/ 76186 w 1922522"/>
              <a:gd name="csY4" fmla="*/ 2389627 h 2554080"/>
              <a:gd name="csX5" fmla="*/ 125804 w 1922522"/>
              <a:gd name="csY5" fmla="*/ 2405194 h 2554080"/>
              <a:gd name="csX6" fmla="*/ 1521912 w 1922522"/>
              <a:gd name="csY6" fmla="*/ 2553292 h 2554080"/>
              <a:gd name="csX7" fmla="*/ 1575396 w 1922522"/>
              <a:gd name="csY7" fmla="*/ 2548278 h 2554080"/>
              <a:gd name="csX8" fmla="*/ 1619903 w 1922522"/>
              <a:gd name="csY8" fmla="*/ 2523831 h 2554080"/>
              <a:gd name="csX9" fmla="*/ 1635915 w 1922522"/>
              <a:gd name="csY9" fmla="*/ 2507209 h 2554080"/>
              <a:gd name="csX10" fmla="*/ 1633716 w 1922522"/>
              <a:gd name="csY10" fmla="*/ 2509935 h 2554080"/>
              <a:gd name="csX11" fmla="*/ 1812904 w 1922522"/>
              <a:gd name="csY11" fmla="*/ 2299923 h 2554080"/>
              <a:gd name="csX12" fmla="*/ 1824252 w 1922522"/>
              <a:gd name="csY12" fmla="*/ 2284182 h 2554080"/>
              <a:gd name="csX13" fmla="*/ 1832954 w 1922522"/>
              <a:gd name="csY13" fmla="*/ 2266505 h 2554080"/>
              <a:gd name="csX14" fmla="*/ 1838761 w 1922522"/>
              <a:gd name="csY14" fmla="*/ 2247157 h 2554080"/>
              <a:gd name="csX15" fmla="*/ 1841312 w 1922522"/>
              <a:gd name="csY15" fmla="*/ 2226402 h 2554080"/>
              <a:gd name="csX16" fmla="*/ 1922423 w 1922522"/>
              <a:gd name="csY16" fmla="*/ 210979 h 2554080"/>
              <a:gd name="csX17" fmla="*/ 1922423 w 1922522"/>
              <a:gd name="csY17" fmla="*/ 198842 h 2554080"/>
              <a:gd name="csX18" fmla="*/ 1922423 w 1922522"/>
              <a:gd name="csY18" fmla="*/ 197699 h 2554080"/>
              <a:gd name="csX19" fmla="*/ 1921366 w 1922522"/>
              <a:gd name="csY19" fmla="*/ 186442 h 2554080"/>
              <a:gd name="csX20" fmla="*/ 1921272 w 1922522"/>
              <a:gd name="csY20" fmla="*/ 185475 h 2554080"/>
              <a:gd name="csX21" fmla="*/ 1921186 w 1922522"/>
              <a:gd name="csY21" fmla="*/ 184858 h 2554080"/>
              <a:gd name="csX22" fmla="*/ 1919167 w 1922522"/>
              <a:gd name="csY22" fmla="*/ 174129 h 2554080"/>
              <a:gd name="csX23" fmla="*/ 1918720 w 1922522"/>
              <a:gd name="csY23" fmla="*/ 172371 h 2554080"/>
              <a:gd name="csX24" fmla="*/ 1915826 w 1922522"/>
              <a:gd name="csY24" fmla="*/ 162081 h 2554080"/>
              <a:gd name="csX25" fmla="*/ 1915645 w 1922522"/>
              <a:gd name="csY25" fmla="*/ 161378 h 2554080"/>
              <a:gd name="csX26" fmla="*/ 1915293 w 1922522"/>
              <a:gd name="csY26" fmla="*/ 160499 h 2554080"/>
              <a:gd name="csX27" fmla="*/ 1914236 w 1922522"/>
              <a:gd name="csY27" fmla="*/ 157508 h 2554080"/>
              <a:gd name="csX28" fmla="*/ 1912827 w 1922522"/>
              <a:gd name="csY28" fmla="*/ 154166 h 2554080"/>
              <a:gd name="csX29" fmla="*/ 1910018 w 1922522"/>
              <a:gd name="csY29" fmla="*/ 147482 h 2554080"/>
              <a:gd name="csX30" fmla="*/ 1907553 w 1922522"/>
              <a:gd name="csY30" fmla="*/ 142470 h 2554080"/>
              <a:gd name="csX31" fmla="*/ 1905878 w 1922522"/>
              <a:gd name="csY31" fmla="*/ 139040 h 2554080"/>
              <a:gd name="csX32" fmla="*/ 1904211 w 1922522"/>
              <a:gd name="csY32" fmla="*/ 136226 h 2554080"/>
              <a:gd name="csX33" fmla="*/ 1901308 w 1922522"/>
              <a:gd name="csY33" fmla="*/ 131477 h 2554080"/>
              <a:gd name="csX34" fmla="*/ 1897348 w 1922522"/>
              <a:gd name="csY34" fmla="*/ 125584 h 2554080"/>
              <a:gd name="csX35" fmla="*/ 1894092 w 1922522"/>
              <a:gd name="csY35" fmla="*/ 121099 h 2554080"/>
              <a:gd name="csX36" fmla="*/ 1892597 w 1922522"/>
              <a:gd name="csY36" fmla="*/ 118988 h 2554080"/>
              <a:gd name="csX37" fmla="*/ 1888551 w 1922522"/>
              <a:gd name="csY37" fmla="*/ 114152 h 2554080"/>
              <a:gd name="csX38" fmla="*/ 1887675 w 1922522"/>
              <a:gd name="csY38" fmla="*/ 113185 h 2554080"/>
              <a:gd name="csX39" fmla="*/ 1887322 w 1922522"/>
              <a:gd name="csY39" fmla="*/ 112744 h 2554080"/>
              <a:gd name="csX40" fmla="*/ 1886790 w 1922522"/>
              <a:gd name="csY40" fmla="*/ 112216 h 2554080"/>
              <a:gd name="csX41" fmla="*/ 1884333 w 1922522"/>
              <a:gd name="csY41" fmla="*/ 109490 h 2554080"/>
              <a:gd name="csX42" fmla="*/ 1879840 w 1922522"/>
              <a:gd name="csY42" fmla="*/ 105005 h 2554080"/>
              <a:gd name="csX43" fmla="*/ 1878612 w 1922522"/>
              <a:gd name="csY43" fmla="*/ 103950 h 2554080"/>
              <a:gd name="csX44" fmla="*/ 1877555 w 1922522"/>
              <a:gd name="csY44" fmla="*/ 102983 h 2554080"/>
              <a:gd name="csX45" fmla="*/ 1875184 w 1922522"/>
              <a:gd name="csY45" fmla="*/ 100784 h 2554080"/>
              <a:gd name="csX46" fmla="*/ 1871044 w 1922522"/>
              <a:gd name="csY46" fmla="*/ 97354 h 2554080"/>
              <a:gd name="csX47" fmla="*/ 1868673 w 1922522"/>
              <a:gd name="csY47" fmla="*/ 95508 h 2554080"/>
              <a:gd name="csX48" fmla="*/ 1867882 w 1922522"/>
              <a:gd name="csY48" fmla="*/ 94891 h 2554080"/>
              <a:gd name="csX49" fmla="*/ 1866826 w 1922522"/>
              <a:gd name="csY49" fmla="*/ 94012 h 2554080"/>
              <a:gd name="csX50" fmla="*/ 1862427 w 1922522"/>
              <a:gd name="csY50" fmla="*/ 90934 h 2554080"/>
              <a:gd name="csX51" fmla="*/ 1857943 w 1922522"/>
              <a:gd name="csY51" fmla="*/ 88031 h 2554080"/>
              <a:gd name="csX52" fmla="*/ 1857677 w 1922522"/>
              <a:gd name="csY52" fmla="*/ 87856 h 2554080"/>
              <a:gd name="csX53" fmla="*/ 1857325 w 1922522"/>
              <a:gd name="csY53" fmla="*/ 87680 h 2554080"/>
              <a:gd name="csX54" fmla="*/ 1853545 w 1922522"/>
              <a:gd name="csY54" fmla="*/ 85394 h 2554080"/>
              <a:gd name="csX55" fmla="*/ 1848966 w 1922522"/>
              <a:gd name="csY55" fmla="*/ 82931 h 2554080"/>
              <a:gd name="csX56" fmla="*/ 1846595 w 1922522"/>
              <a:gd name="csY56" fmla="*/ 81788 h 2554080"/>
              <a:gd name="csX57" fmla="*/ 1846149 w 1922522"/>
              <a:gd name="csY57" fmla="*/ 81524 h 2554080"/>
              <a:gd name="csX58" fmla="*/ 1845358 w 1922522"/>
              <a:gd name="csY58" fmla="*/ 81173 h 2554080"/>
              <a:gd name="csX59" fmla="*/ 1844302 w 1922522"/>
              <a:gd name="csY59" fmla="*/ 80644 h 2554080"/>
              <a:gd name="csX60" fmla="*/ 1841140 w 1922522"/>
              <a:gd name="csY60" fmla="*/ 79237 h 2554080"/>
              <a:gd name="csX61" fmla="*/ 1839817 w 1922522"/>
              <a:gd name="csY61" fmla="*/ 78622 h 2554080"/>
              <a:gd name="csX62" fmla="*/ 1839465 w 1922522"/>
              <a:gd name="csY62" fmla="*/ 78446 h 2554080"/>
              <a:gd name="csX63" fmla="*/ 1834277 w 1922522"/>
              <a:gd name="csY63" fmla="*/ 76423 h 2554080"/>
              <a:gd name="csX64" fmla="*/ 1834105 w 1922522"/>
              <a:gd name="csY64" fmla="*/ 76423 h 2554080"/>
              <a:gd name="csX65" fmla="*/ 1832782 w 1922522"/>
              <a:gd name="csY65" fmla="*/ 75983 h 2554080"/>
              <a:gd name="csX66" fmla="*/ 1829002 w 1922522"/>
              <a:gd name="csY66" fmla="*/ 74665 h 2554080"/>
              <a:gd name="csX67" fmla="*/ 1828203 w 1922522"/>
              <a:gd name="csY67" fmla="*/ 74401 h 2554080"/>
              <a:gd name="csX68" fmla="*/ 1826099 w 1922522"/>
              <a:gd name="csY68" fmla="*/ 73784 h 2554080"/>
              <a:gd name="csX69" fmla="*/ 1823633 w 1922522"/>
              <a:gd name="csY69" fmla="*/ 72993 h 2554080"/>
              <a:gd name="csX70" fmla="*/ 1822224 w 1922522"/>
              <a:gd name="csY70" fmla="*/ 72641 h 2554080"/>
              <a:gd name="csX71" fmla="*/ 1819939 w 1922522"/>
              <a:gd name="csY71" fmla="*/ 72026 h 2554080"/>
              <a:gd name="csX72" fmla="*/ 1818178 w 1922522"/>
              <a:gd name="csY72" fmla="*/ 71586 h 2554080"/>
              <a:gd name="csX73" fmla="*/ 1816159 w 1922522"/>
              <a:gd name="csY73" fmla="*/ 71147 h 2554080"/>
              <a:gd name="csX74" fmla="*/ 1813608 w 1922522"/>
              <a:gd name="csY74" fmla="*/ 70619 h 2554080"/>
              <a:gd name="csX75" fmla="*/ 1812371 w 1922522"/>
              <a:gd name="csY75" fmla="*/ 70356 h 2554080"/>
              <a:gd name="csX76" fmla="*/ 1809734 w 1922522"/>
              <a:gd name="csY76" fmla="*/ 69915 h 2554080"/>
              <a:gd name="csX77" fmla="*/ 1807268 w 1922522"/>
              <a:gd name="csY77" fmla="*/ 69475 h 2554080"/>
              <a:gd name="csX78" fmla="*/ 1806392 w 1922522"/>
              <a:gd name="csY78" fmla="*/ 69300 h 2554080"/>
              <a:gd name="csX79" fmla="*/ 1802965 w 1922522"/>
              <a:gd name="csY79" fmla="*/ 68860 h 2554080"/>
              <a:gd name="csX80" fmla="*/ 1800851 w 1922522"/>
              <a:gd name="csY80" fmla="*/ 68596 h 2554080"/>
              <a:gd name="csX81" fmla="*/ 1800413 w 1922522"/>
              <a:gd name="csY81" fmla="*/ 68596 h 2554080"/>
              <a:gd name="csX82" fmla="*/ 1794340 w 1922522"/>
              <a:gd name="csY82" fmla="*/ 68157 h 2554080"/>
              <a:gd name="csX83" fmla="*/ 429106 w 1922522"/>
              <a:gd name="csY83" fmla="*/ 0 h 2554080"/>
              <a:gd name="csX84" fmla="*/ 427792 w 1922522"/>
              <a:gd name="csY84" fmla="*/ 0 h 2554080"/>
              <a:gd name="csX85" fmla="*/ 426469 w 1922522"/>
              <a:gd name="csY85" fmla="*/ 0 h 2554080"/>
              <a:gd name="csX86" fmla="*/ 425146 w 1922522"/>
              <a:gd name="csY86" fmla="*/ 0 h 2554080"/>
              <a:gd name="csX87" fmla="*/ 423832 w 1922522"/>
              <a:gd name="csY87" fmla="*/ 0 h 2554080"/>
              <a:gd name="csX88" fmla="*/ 422251 w 1922522"/>
              <a:gd name="csY88" fmla="*/ 0 h 2554080"/>
              <a:gd name="csX89" fmla="*/ 421100 w 1922522"/>
              <a:gd name="csY89" fmla="*/ 0 h 2554080"/>
              <a:gd name="csX90" fmla="*/ 419520 w 1922522"/>
              <a:gd name="csY90" fmla="*/ 0 h 2554080"/>
              <a:gd name="csX91" fmla="*/ 417235 w 1922522"/>
              <a:gd name="csY91" fmla="*/ 0 h 2554080"/>
              <a:gd name="csX92" fmla="*/ 414855 w 1922522"/>
              <a:gd name="csY92" fmla="*/ 175 h 2554080"/>
              <a:gd name="csX93" fmla="*/ 413274 w 1922522"/>
              <a:gd name="csY93" fmla="*/ 175 h 2554080"/>
              <a:gd name="csX94" fmla="*/ 412218 w 1922522"/>
              <a:gd name="csY94" fmla="*/ 263 h 2554080"/>
              <a:gd name="csX95" fmla="*/ 410809 w 1922522"/>
              <a:gd name="csY95" fmla="*/ 351 h 2554080"/>
              <a:gd name="csX96" fmla="*/ 407381 w 1922522"/>
              <a:gd name="csY96" fmla="*/ 791 h 2554080"/>
              <a:gd name="csX97" fmla="*/ 405620 w 1922522"/>
              <a:gd name="csY97" fmla="*/ 967 h 2554080"/>
              <a:gd name="csX98" fmla="*/ 405096 w 1922522"/>
              <a:gd name="csY98" fmla="*/ 1055 h 2554080"/>
              <a:gd name="csX99" fmla="*/ 404392 w 1922522"/>
              <a:gd name="csY99" fmla="*/ 1143 h 2554080"/>
              <a:gd name="csX100" fmla="*/ 398061 w 1922522"/>
              <a:gd name="csY100" fmla="*/ 2374 h 2554080"/>
              <a:gd name="csX101" fmla="*/ 126509 w 1922522"/>
              <a:gd name="csY101" fmla="*/ 61824 h 2554080"/>
              <a:gd name="csX102" fmla="*/ 127033 w 1922522"/>
              <a:gd name="csY102" fmla="*/ 61736 h 2554080"/>
              <a:gd name="csX103" fmla="*/ 107773 w 1922522"/>
              <a:gd name="csY103" fmla="*/ 67541 h 2554080"/>
              <a:gd name="csX104" fmla="*/ 65371 w 1922522"/>
              <a:gd name="csY104" fmla="*/ 95420 h 2554080"/>
              <a:gd name="csX105" fmla="*/ 36601 w 1922522"/>
              <a:gd name="csY105" fmla="*/ 138425 h 2554080"/>
              <a:gd name="csX106" fmla="*/ 25606 w 1922522"/>
              <a:gd name="csY106" fmla="*/ 192247 h 2554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22522" h="2554080">
                <a:moveTo>
                  <a:pt x="25700" y="192510"/>
                </a:moveTo>
                <a:lnTo>
                  <a:pt x="15" y="2260700"/>
                </a:lnTo>
                <a:cubicBezTo>
                  <a:pt x="-252" y="2278817"/>
                  <a:pt x="3090" y="2296406"/>
                  <a:pt x="9335" y="2312764"/>
                </a:cubicBezTo>
                <a:cubicBezTo>
                  <a:pt x="15581" y="2329121"/>
                  <a:pt x="24729" y="2344248"/>
                  <a:pt x="36077" y="2357263"/>
                </a:cubicBezTo>
                <a:cubicBezTo>
                  <a:pt x="47425" y="2370367"/>
                  <a:pt x="61058" y="2381360"/>
                  <a:pt x="76186" y="2389627"/>
                </a:cubicBezTo>
                <a:cubicBezTo>
                  <a:pt x="91408" y="2397894"/>
                  <a:pt x="108125" y="2403346"/>
                  <a:pt x="125804" y="2405194"/>
                </a:cubicBezTo>
                <a:lnTo>
                  <a:pt x="1521912" y="2553292"/>
                </a:lnTo>
                <a:cubicBezTo>
                  <a:pt x="1540733" y="2555314"/>
                  <a:pt x="1558859" y="2553380"/>
                  <a:pt x="1575396" y="2548278"/>
                </a:cubicBezTo>
                <a:cubicBezTo>
                  <a:pt x="1592018" y="2543178"/>
                  <a:pt x="1607060" y="2534824"/>
                  <a:pt x="1619903" y="2523831"/>
                </a:cubicBezTo>
                <a:cubicBezTo>
                  <a:pt x="1625710" y="2518817"/>
                  <a:pt x="1631079" y="2513277"/>
                  <a:pt x="1635915" y="2507209"/>
                </a:cubicBezTo>
                <a:cubicBezTo>
                  <a:pt x="1635211" y="2508088"/>
                  <a:pt x="1634506" y="2509056"/>
                  <a:pt x="1633716" y="2509935"/>
                </a:cubicBezTo>
                <a:lnTo>
                  <a:pt x="1812904" y="2299923"/>
                </a:lnTo>
                <a:cubicBezTo>
                  <a:pt x="1817122" y="2294999"/>
                  <a:pt x="1820910" y="2289723"/>
                  <a:pt x="1824252" y="2284182"/>
                </a:cubicBezTo>
                <a:cubicBezTo>
                  <a:pt x="1827593" y="2278553"/>
                  <a:pt x="1830497" y="2272661"/>
                  <a:pt x="1832954" y="2266505"/>
                </a:cubicBezTo>
                <a:cubicBezTo>
                  <a:pt x="1835419" y="2260348"/>
                  <a:pt x="1837352" y="2253840"/>
                  <a:pt x="1838761" y="2247157"/>
                </a:cubicBezTo>
                <a:cubicBezTo>
                  <a:pt x="1840170" y="2240473"/>
                  <a:pt x="1841054" y="2233526"/>
                  <a:pt x="1841312" y="2226402"/>
                </a:cubicBezTo>
                <a:lnTo>
                  <a:pt x="1922423" y="210979"/>
                </a:lnTo>
                <a:cubicBezTo>
                  <a:pt x="1922595" y="206933"/>
                  <a:pt x="1922509" y="202887"/>
                  <a:pt x="1922423" y="198842"/>
                </a:cubicBezTo>
                <a:cubicBezTo>
                  <a:pt x="1922423" y="198490"/>
                  <a:pt x="1922423" y="198050"/>
                  <a:pt x="1922423" y="197699"/>
                </a:cubicBezTo>
                <a:cubicBezTo>
                  <a:pt x="1922243" y="193917"/>
                  <a:pt x="1921804" y="190136"/>
                  <a:pt x="1921366" y="186442"/>
                </a:cubicBezTo>
                <a:cubicBezTo>
                  <a:pt x="1921366" y="186090"/>
                  <a:pt x="1921366" y="185827"/>
                  <a:pt x="1921272" y="185475"/>
                </a:cubicBezTo>
                <a:cubicBezTo>
                  <a:pt x="1921272" y="185299"/>
                  <a:pt x="1921186" y="185034"/>
                  <a:pt x="1921186" y="184858"/>
                </a:cubicBezTo>
                <a:cubicBezTo>
                  <a:pt x="1920662" y="181253"/>
                  <a:pt x="1919958" y="177647"/>
                  <a:pt x="1919167" y="174129"/>
                </a:cubicBezTo>
                <a:cubicBezTo>
                  <a:pt x="1918987" y="173514"/>
                  <a:pt x="1918901" y="172986"/>
                  <a:pt x="1918720" y="172371"/>
                </a:cubicBezTo>
                <a:cubicBezTo>
                  <a:pt x="1917844" y="168853"/>
                  <a:pt x="1916874" y="165423"/>
                  <a:pt x="1915826" y="162081"/>
                </a:cubicBezTo>
                <a:cubicBezTo>
                  <a:pt x="1915826" y="161817"/>
                  <a:pt x="1915731" y="161642"/>
                  <a:pt x="1915645" y="161378"/>
                </a:cubicBezTo>
                <a:cubicBezTo>
                  <a:pt x="1915559" y="161026"/>
                  <a:pt x="1915379" y="160762"/>
                  <a:pt x="1915293" y="160499"/>
                </a:cubicBezTo>
                <a:cubicBezTo>
                  <a:pt x="1914941" y="159530"/>
                  <a:pt x="1914674" y="158475"/>
                  <a:pt x="1914236" y="157508"/>
                </a:cubicBezTo>
                <a:cubicBezTo>
                  <a:pt x="1913798" y="156364"/>
                  <a:pt x="1913274" y="155309"/>
                  <a:pt x="1912827" y="154166"/>
                </a:cubicBezTo>
                <a:cubicBezTo>
                  <a:pt x="1911951" y="151967"/>
                  <a:pt x="1910981" y="149681"/>
                  <a:pt x="1910018" y="147482"/>
                </a:cubicBezTo>
                <a:cubicBezTo>
                  <a:pt x="1909228" y="145812"/>
                  <a:pt x="1908429" y="144140"/>
                  <a:pt x="1907553" y="142470"/>
                </a:cubicBezTo>
                <a:cubicBezTo>
                  <a:pt x="1906934" y="141326"/>
                  <a:pt x="1906496" y="140183"/>
                  <a:pt x="1905878" y="139040"/>
                </a:cubicBezTo>
                <a:cubicBezTo>
                  <a:pt x="1905354" y="138072"/>
                  <a:pt x="1904735" y="137193"/>
                  <a:pt x="1904211" y="136226"/>
                </a:cubicBezTo>
                <a:cubicBezTo>
                  <a:pt x="1903241" y="134642"/>
                  <a:pt x="1902364" y="133060"/>
                  <a:pt x="1901308" y="131477"/>
                </a:cubicBezTo>
                <a:cubicBezTo>
                  <a:pt x="1900079" y="129454"/>
                  <a:pt x="1898756" y="127520"/>
                  <a:pt x="1897348" y="125584"/>
                </a:cubicBezTo>
                <a:cubicBezTo>
                  <a:pt x="1896291" y="124090"/>
                  <a:pt x="1895234" y="122594"/>
                  <a:pt x="1894092" y="121099"/>
                </a:cubicBezTo>
                <a:cubicBezTo>
                  <a:pt x="1893568" y="120395"/>
                  <a:pt x="1893130" y="119692"/>
                  <a:pt x="1892597" y="118988"/>
                </a:cubicBezTo>
                <a:cubicBezTo>
                  <a:pt x="1891283" y="117318"/>
                  <a:pt x="1889960" y="115734"/>
                  <a:pt x="1888551" y="114152"/>
                </a:cubicBezTo>
                <a:cubicBezTo>
                  <a:pt x="1888285" y="113800"/>
                  <a:pt x="1887932" y="113536"/>
                  <a:pt x="1887675" y="113185"/>
                </a:cubicBezTo>
                <a:cubicBezTo>
                  <a:pt x="1887580" y="113096"/>
                  <a:pt x="1887494" y="112920"/>
                  <a:pt x="1887322" y="112744"/>
                </a:cubicBezTo>
                <a:cubicBezTo>
                  <a:pt x="1887142" y="112568"/>
                  <a:pt x="1886970" y="112392"/>
                  <a:pt x="1886790" y="112216"/>
                </a:cubicBezTo>
                <a:cubicBezTo>
                  <a:pt x="1886000" y="111337"/>
                  <a:pt x="1885123" y="110370"/>
                  <a:pt x="1884333" y="109490"/>
                </a:cubicBezTo>
                <a:cubicBezTo>
                  <a:pt x="1882838" y="107995"/>
                  <a:pt x="1881429" y="106501"/>
                  <a:pt x="1879840" y="105005"/>
                </a:cubicBezTo>
                <a:cubicBezTo>
                  <a:pt x="1879488" y="104653"/>
                  <a:pt x="1879050" y="104302"/>
                  <a:pt x="1878612" y="103950"/>
                </a:cubicBezTo>
                <a:cubicBezTo>
                  <a:pt x="1878260" y="103598"/>
                  <a:pt x="1877907" y="103335"/>
                  <a:pt x="1877555" y="102983"/>
                </a:cubicBezTo>
                <a:cubicBezTo>
                  <a:pt x="1876765" y="102279"/>
                  <a:pt x="1875975" y="101487"/>
                  <a:pt x="1875184" y="100784"/>
                </a:cubicBezTo>
                <a:cubicBezTo>
                  <a:pt x="1873861" y="99641"/>
                  <a:pt x="1872452" y="98497"/>
                  <a:pt x="1871044" y="97354"/>
                </a:cubicBezTo>
                <a:cubicBezTo>
                  <a:pt x="1870253" y="96739"/>
                  <a:pt x="1869463" y="96123"/>
                  <a:pt x="1868673" y="95508"/>
                </a:cubicBezTo>
                <a:cubicBezTo>
                  <a:pt x="1868406" y="95332"/>
                  <a:pt x="1868140" y="95067"/>
                  <a:pt x="1867882" y="94891"/>
                </a:cubicBezTo>
                <a:cubicBezTo>
                  <a:pt x="1867530" y="94627"/>
                  <a:pt x="1867178" y="94364"/>
                  <a:pt x="1866826" y="94012"/>
                </a:cubicBezTo>
                <a:cubicBezTo>
                  <a:pt x="1865417" y="92957"/>
                  <a:pt x="1863922" y="91902"/>
                  <a:pt x="1862427" y="90934"/>
                </a:cubicBezTo>
                <a:cubicBezTo>
                  <a:pt x="1860933" y="89967"/>
                  <a:pt x="1859438" y="88912"/>
                  <a:pt x="1857943" y="88031"/>
                </a:cubicBezTo>
                <a:cubicBezTo>
                  <a:pt x="1857849" y="88031"/>
                  <a:pt x="1857763" y="87944"/>
                  <a:pt x="1857677" y="87856"/>
                </a:cubicBezTo>
                <a:cubicBezTo>
                  <a:pt x="1857591" y="87856"/>
                  <a:pt x="1857497" y="87768"/>
                  <a:pt x="1857325" y="87680"/>
                </a:cubicBezTo>
                <a:cubicBezTo>
                  <a:pt x="1856096" y="86889"/>
                  <a:pt x="1854773" y="86097"/>
                  <a:pt x="1853545" y="85394"/>
                </a:cubicBezTo>
                <a:cubicBezTo>
                  <a:pt x="1852050" y="84515"/>
                  <a:pt x="1850547" y="83722"/>
                  <a:pt x="1848966" y="82931"/>
                </a:cubicBezTo>
                <a:cubicBezTo>
                  <a:pt x="1848176" y="82492"/>
                  <a:pt x="1847386" y="82140"/>
                  <a:pt x="1846595" y="81788"/>
                </a:cubicBezTo>
                <a:cubicBezTo>
                  <a:pt x="1846415" y="81788"/>
                  <a:pt x="1846243" y="81612"/>
                  <a:pt x="1846149" y="81524"/>
                </a:cubicBezTo>
                <a:cubicBezTo>
                  <a:pt x="1845891" y="81436"/>
                  <a:pt x="1845625" y="81261"/>
                  <a:pt x="1845358" y="81173"/>
                </a:cubicBezTo>
                <a:cubicBezTo>
                  <a:pt x="1845006" y="80997"/>
                  <a:pt x="1844654" y="80820"/>
                  <a:pt x="1844302" y="80644"/>
                </a:cubicBezTo>
                <a:cubicBezTo>
                  <a:pt x="1843254" y="80117"/>
                  <a:pt x="1842197" y="79677"/>
                  <a:pt x="1841140" y="79237"/>
                </a:cubicBezTo>
                <a:cubicBezTo>
                  <a:pt x="1840702" y="79062"/>
                  <a:pt x="1840256" y="78886"/>
                  <a:pt x="1839817" y="78622"/>
                </a:cubicBezTo>
                <a:cubicBezTo>
                  <a:pt x="1839732" y="78622"/>
                  <a:pt x="1839646" y="78534"/>
                  <a:pt x="1839465" y="78446"/>
                </a:cubicBezTo>
                <a:cubicBezTo>
                  <a:pt x="1837799" y="77743"/>
                  <a:pt x="1836038" y="77038"/>
                  <a:pt x="1834277" y="76423"/>
                </a:cubicBezTo>
                <a:cubicBezTo>
                  <a:pt x="1834277" y="76423"/>
                  <a:pt x="1834105" y="76423"/>
                  <a:pt x="1834105" y="76423"/>
                </a:cubicBezTo>
                <a:cubicBezTo>
                  <a:pt x="1833658" y="76247"/>
                  <a:pt x="1833220" y="76159"/>
                  <a:pt x="1832782" y="75983"/>
                </a:cubicBezTo>
                <a:cubicBezTo>
                  <a:pt x="1831553" y="75544"/>
                  <a:pt x="1830316" y="75104"/>
                  <a:pt x="1829002" y="74665"/>
                </a:cubicBezTo>
                <a:cubicBezTo>
                  <a:pt x="1828736" y="74665"/>
                  <a:pt x="1828469" y="74489"/>
                  <a:pt x="1828203" y="74401"/>
                </a:cubicBezTo>
                <a:cubicBezTo>
                  <a:pt x="1827507" y="74137"/>
                  <a:pt x="1826803" y="73961"/>
                  <a:pt x="1826099" y="73784"/>
                </a:cubicBezTo>
                <a:cubicBezTo>
                  <a:pt x="1825308" y="73521"/>
                  <a:pt x="1824423" y="73257"/>
                  <a:pt x="1823633" y="72993"/>
                </a:cubicBezTo>
                <a:cubicBezTo>
                  <a:pt x="1823195" y="72905"/>
                  <a:pt x="1822662" y="72729"/>
                  <a:pt x="1822224" y="72641"/>
                </a:cubicBezTo>
                <a:cubicBezTo>
                  <a:pt x="1821434" y="72466"/>
                  <a:pt x="1820730" y="72202"/>
                  <a:pt x="1819939" y="72026"/>
                </a:cubicBezTo>
                <a:cubicBezTo>
                  <a:pt x="1819321" y="71850"/>
                  <a:pt x="1818797" y="71674"/>
                  <a:pt x="1818178" y="71586"/>
                </a:cubicBezTo>
                <a:cubicBezTo>
                  <a:pt x="1817474" y="71411"/>
                  <a:pt x="1816864" y="71323"/>
                  <a:pt x="1816159" y="71147"/>
                </a:cubicBezTo>
                <a:cubicBezTo>
                  <a:pt x="1815275" y="70971"/>
                  <a:pt x="1814484" y="70795"/>
                  <a:pt x="1813608" y="70619"/>
                </a:cubicBezTo>
                <a:cubicBezTo>
                  <a:pt x="1813161" y="70619"/>
                  <a:pt x="1812809" y="70443"/>
                  <a:pt x="1812371" y="70356"/>
                </a:cubicBezTo>
                <a:cubicBezTo>
                  <a:pt x="1811495" y="70180"/>
                  <a:pt x="1810610" y="70091"/>
                  <a:pt x="1809734" y="69915"/>
                </a:cubicBezTo>
                <a:cubicBezTo>
                  <a:pt x="1808943" y="69739"/>
                  <a:pt x="1808153" y="69651"/>
                  <a:pt x="1807268" y="69475"/>
                </a:cubicBezTo>
                <a:cubicBezTo>
                  <a:pt x="1807011" y="69475"/>
                  <a:pt x="1806744" y="69387"/>
                  <a:pt x="1806392" y="69300"/>
                </a:cubicBezTo>
                <a:cubicBezTo>
                  <a:pt x="1805250" y="69124"/>
                  <a:pt x="1804107" y="69036"/>
                  <a:pt x="1802965" y="68860"/>
                </a:cubicBezTo>
                <a:cubicBezTo>
                  <a:pt x="1802260" y="68860"/>
                  <a:pt x="1801556" y="68684"/>
                  <a:pt x="1800851" y="68596"/>
                </a:cubicBezTo>
                <a:cubicBezTo>
                  <a:pt x="1800671" y="68596"/>
                  <a:pt x="1800585" y="68596"/>
                  <a:pt x="1800413" y="68596"/>
                </a:cubicBezTo>
                <a:cubicBezTo>
                  <a:pt x="1798386" y="68420"/>
                  <a:pt x="1796367" y="68244"/>
                  <a:pt x="1794340" y="68157"/>
                </a:cubicBezTo>
                <a:lnTo>
                  <a:pt x="429106" y="0"/>
                </a:lnTo>
                <a:cubicBezTo>
                  <a:pt x="429106" y="0"/>
                  <a:pt x="428230" y="0"/>
                  <a:pt x="427792" y="0"/>
                </a:cubicBezTo>
                <a:cubicBezTo>
                  <a:pt x="427345" y="0"/>
                  <a:pt x="426907" y="0"/>
                  <a:pt x="426469" y="0"/>
                </a:cubicBezTo>
                <a:cubicBezTo>
                  <a:pt x="426031" y="0"/>
                  <a:pt x="425593" y="0"/>
                  <a:pt x="425146" y="0"/>
                </a:cubicBezTo>
                <a:cubicBezTo>
                  <a:pt x="424708" y="0"/>
                  <a:pt x="424270" y="0"/>
                  <a:pt x="423832" y="0"/>
                </a:cubicBezTo>
                <a:cubicBezTo>
                  <a:pt x="423299" y="0"/>
                  <a:pt x="422775" y="0"/>
                  <a:pt x="422251" y="0"/>
                </a:cubicBezTo>
                <a:cubicBezTo>
                  <a:pt x="421899" y="0"/>
                  <a:pt x="421452" y="0"/>
                  <a:pt x="421100" y="0"/>
                </a:cubicBezTo>
                <a:cubicBezTo>
                  <a:pt x="420576" y="0"/>
                  <a:pt x="420052" y="0"/>
                  <a:pt x="419520" y="0"/>
                </a:cubicBezTo>
                <a:cubicBezTo>
                  <a:pt x="418729" y="0"/>
                  <a:pt x="418025" y="0"/>
                  <a:pt x="417235" y="0"/>
                </a:cubicBezTo>
                <a:cubicBezTo>
                  <a:pt x="416444" y="0"/>
                  <a:pt x="415654" y="87"/>
                  <a:pt x="414855" y="175"/>
                </a:cubicBezTo>
                <a:cubicBezTo>
                  <a:pt x="414331" y="175"/>
                  <a:pt x="413807" y="175"/>
                  <a:pt x="413274" y="175"/>
                </a:cubicBezTo>
                <a:cubicBezTo>
                  <a:pt x="412922" y="175"/>
                  <a:pt x="412570" y="263"/>
                  <a:pt x="412218" y="263"/>
                </a:cubicBezTo>
                <a:cubicBezTo>
                  <a:pt x="411780" y="263"/>
                  <a:pt x="411256" y="263"/>
                  <a:pt x="410809" y="351"/>
                </a:cubicBezTo>
                <a:cubicBezTo>
                  <a:pt x="409666" y="439"/>
                  <a:pt x="408524" y="615"/>
                  <a:pt x="407381" y="791"/>
                </a:cubicBezTo>
                <a:cubicBezTo>
                  <a:pt x="406857" y="791"/>
                  <a:pt x="406239" y="879"/>
                  <a:pt x="405620" y="967"/>
                </a:cubicBezTo>
                <a:cubicBezTo>
                  <a:pt x="405448" y="967"/>
                  <a:pt x="405268" y="967"/>
                  <a:pt x="405096" y="1055"/>
                </a:cubicBezTo>
                <a:cubicBezTo>
                  <a:pt x="404830" y="1055"/>
                  <a:pt x="404658" y="1055"/>
                  <a:pt x="404392" y="1143"/>
                </a:cubicBezTo>
                <a:cubicBezTo>
                  <a:pt x="402279" y="1494"/>
                  <a:pt x="400165" y="1846"/>
                  <a:pt x="398061" y="2374"/>
                </a:cubicBezTo>
                <a:cubicBezTo>
                  <a:pt x="307543" y="22161"/>
                  <a:pt x="217026" y="42037"/>
                  <a:pt x="126509" y="61824"/>
                </a:cubicBezTo>
                <a:cubicBezTo>
                  <a:pt x="126681" y="61824"/>
                  <a:pt x="126861" y="61824"/>
                  <a:pt x="127033" y="61736"/>
                </a:cubicBezTo>
                <a:cubicBezTo>
                  <a:pt x="120435" y="63144"/>
                  <a:pt x="114018" y="65078"/>
                  <a:pt x="107773" y="67541"/>
                </a:cubicBezTo>
                <a:cubicBezTo>
                  <a:pt x="91846" y="73784"/>
                  <a:pt x="77509" y="83371"/>
                  <a:pt x="65371" y="95420"/>
                </a:cubicBezTo>
                <a:cubicBezTo>
                  <a:pt x="53318" y="107468"/>
                  <a:pt x="43465" y="122067"/>
                  <a:pt x="36601" y="138425"/>
                </a:cubicBezTo>
                <a:cubicBezTo>
                  <a:pt x="29746" y="154782"/>
                  <a:pt x="25872" y="172986"/>
                  <a:pt x="25606" y="19224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6" name="Forme libre 16">
            <a:extLst>
              <a:ext uri="{FF2B5EF4-FFF2-40B4-BE49-F238E27FC236}">
                <a16:creationId xmlns:a16="http://schemas.microsoft.com/office/drawing/2014/main" id="{AD47A826-9FDA-9A81-7FAB-9C8F2AB737F7}"/>
              </a:ext>
            </a:extLst>
          </p:cNvPr>
          <p:cNvSpPr/>
          <p:nvPr/>
        </p:nvSpPr>
        <p:spPr>
          <a:xfrm>
            <a:off x="7294173" y="1383057"/>
            <a:ext cx="1501947" cy="1601227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7" name="Forme libre 18">
            <a:extLst>
              <a:ext uri="{FF2B5EF4-FFF2-40B4-BE49-F238E27FC236}">
                <a16:creationId xmlns:a16="http://schemas.microsoft.com/office/drawing/2014/main" id="{81B49453-E7B0-D61D-EEF9-00BFB07F7D79}"/>
              </a:ext>
            </a:extLst>
          </p:cNvPr>
          <p:cNvSpPr/>
          <p:nvPr/>
        </p:nvSpPr>
        <p:spPr>
          <a:xfrm>
            <a:off x="5268644" y="1366262"/>
            <a:ext cx="1648725" cy="1516075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8" name="Group 44">
            <a:extLst>
              <a:ext uri="{FF2B5EF4-FFF2-40B4-BE49-F238E27FC236}">
                <a16:creationId xmlns:a16="http://schemas.microsoft.com/office/drawing/2014/main" id="{5AD2E316-7C38-9A9D-7861-C473E3DC259B}"/>
              </a:ext>
            </a:extLst>
          </p:cNvPr>
          <p:cNvGrpSpPr/>
          <p:nvPr/>
        </p:nvGrpSpPr>
        <p:grpSpPr>
          <a:xfrm rot="21145880">
            <a:off x="1451628" y="1863544"/>
            <a:ext cx="1432325" cy="1140689"/>
            <a:chOff x="6125251" y="4463393"/>
            <a:chExt cx="1697181" cy="1140689"/>
          </a:xfrm>
        </p:grpSpPr>
        <p:sp>
          <p:nvSpPr>
            <p:cNvPr id="59" name="TextBox 36">
              <a:extLst>
                <a:ext uri="{FF2B5EF4-FFF2-40B4-BE49-F238E27FC236}">
                  <a16:creationId xmlns:a16="http://schemas.microsoft.com/office/drawing/2014/main" id="{BE5F0F41-0F6F-0D95-0449-42F15CAC893E}"/>
                </a:ext>
              </a:extLst>
            </p:cNvPr>
            <p:cNvSpPr txBox="1"/>
            <p:nvPr/>
          </p:nvSpPr>
          <p:spPr>
            <a:xfrm>
              <a:off x="6130792" y="4463393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0" name="TextBox 37">
              <a:extLst>
                <a:ext uri="{FF2B5EF4-FFF2-40B4-BE49-F238E27FC236}">
                  <a16:creationId xmlns:a16="http://schemas.microsoft.com/office/drawing/2014/main" id="{88D6ABBF-D42C-9284-1EF2-3C1B5F49E80C}"/>
                </a:ext>
              </a:extLst>
            </p:cNvPr>
            <p:cNvSpPr txBox="1"/>
            <p:nvPr/>
          </p:nvSpPr>
          <p:spPr>
            <a:xfrm>
              <a:off x="6125251" y="4773085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1" name="Group 44">
            <a:extLst>
              <a:ext uri="{FF2B5EF4-FFF2-40B4-BE49-F238E27FC236}">
                <a16:creationId xmlns:a16="http://schemas.microsoft.com/office/drawing/2014/main" id="{83641796-39FC-2D8B-52AD-6BC2DDAB62C8}"/>
              </a:ext>
            </a:extLst>
          </p:cNvPr>
          <p:cNvGrpSpPr/>
          <p:nvPr/>
        </p:nvGrpSpPr>
        <p:grpSpPr>
          <a:xfrm rot="21413606">
            <a:off x="3428762" y="1541256"/>
            <a:ext cx="1429573" cy="1140947"/>
            <a:chOff x="6126882" y="4463264"/>
            <a:chExt cx="1693921" cy="1140947"/>
          </a:xfrm>
        </p:grpSpPr>
        <p:sp>
          <p:nvSpPr>
            <p:cNvPr id="62" name="TextBox 36">
              <a:extLst>
                <a:ext uri="{FF2B5EF4-FFF2-40B4-BE49-F238E27FC236}">
                  <a16:creationId xmlns:a16="http://schemas.microsoft.com/office/drawing/2014/main" id="{E34AF25C-E038-C821-B1AF-FC5758758BA1}"/>
                </a:ext>
              </a:extLst>
            </p:cNvPr>
            <p:cNvSpPr txBox="1"/>
            <p:nvPr/>
          </p:nvSpPr>
          <p:spPr>
            <a:xfrm>
              <a:off x="6129163" y="446326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3" name="TextBox 37">
              <a:extLst>
                <a:ext uri="{FF2B5EF4-FFF2-40B4-BE49-F238E27FC236}">
                  <a16:creationId xmlns:a16="http://schemas.microsoft.com/office/drawing/2014/main" id="{763AEE63-905D-6D21-6719-2BECD7AEA381}"/>
                </a:ext>
              </a:extLst>
            </p:cNvPr>
            <p:cNvSpPr txBox="1"/>
            <p:nvPr/>
          </p:nvSpPr>
          <p:spPr>
            <a:xfrm>
              <a:off x="6126882" y="4773214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4" name="Group 44">
            <a:extLst>
              <a:ext uri="{FF2B5EF4-FFF2-40B4-BE49-F238E27FC236}">
                <a16:creationId xmlns:a16="http://schemas.microsoft.com/office/drawing/2014/main" id="{26DBFC76-321B-5E27-A767-D4357A8CE022}"/>
              </a:ext>
            </a:extLst>
          </p:cNvPr>
          <p:cNvGrpSpPr/>
          <p:nvPr/>
        </p:nvGrpSpPr>
        <p:grpSpPr>
          <a:xfrm>
            <a:off x="5378701" y="1486705"/>
            <a:ext cx="1427648" cy="1197820"/>
            <a:chOff x="6128022" y="4480994"/>
            <a:chExt cx="1691640" cy="1197820"/>
          </a:xfrm>
        </p:grpSpPr>
        <p:sp>
          <p:nvSpPr>
            <p:cNvPr id="65" name="TextBox 36">
              <a:extLst>
                <a:ext uri="{FF2B5EF4-FFF2-40B4-BE49-F238E27FC236}">
                  <a16:creationId xmlns:a16="http://schemas.microsoft.com/office/drawing/2014/main" id="{F61AF600-F7D0-2AD2-556D-B71DC927309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6" name="TextBox 37">
              <a:extLst>
                <a:ext uri="{FF2B5EF4-FFF2-40B4-BE49-F238E27FC236}">
                  <a16:creationId xmlns:a16="http://schemas.microsoft.com/office/drawing/2014/main" id="{2FFA6095-7B2E-D07E-1B9C-88B01CDE8F5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" name="Group 44">
            <a:extLst>
              <a:ext uri="{FF2B5EF4-FFF2-40B4-BE49-F238E27FC236}">
                <a16:creationId xmlns:a16="http://schemas.microsoft.com/office/drawing/2014/main" id="{9FAD2008-E71F-D34B-96BC-7FAC849B20C1}"/>
              </a:ext>
            </a:extLst>
          </p:cNvPr>
          <p:cNvGrpSpPr/>
          <p:nvPr/>
        </p:nvGrpSpPr>
        <p:grpSpPr>
          <a:xfrm rot="405933">
            <a:off x="9297095" y="1863595"/>
            <a:ext cx="1431833" cy="1140751"/>
            <a:chOff x="6125544" y="4463362"/>
            <a:chExt cx="1696598" cy="1140751"/>
          </a:xfrm>
        </p:grpSpPr>
        <p:sp>
          <p:nvSpPr>
            <p:cNvPr id="68" name="TextBox 36">
              <a:extLst>
                <a:ext uri="{FF2B5EF4-FFF2-40B4-BE49-F238E27FC236}">
                  <a16:creationId xmlns:a16="http://schemas.microsoft.com/office/drawing/2014/main" id="{C7ED3FEF-CF8F-B17C-D564-6983ABAC8319}"/>
                </a:ext>
              </a:extLst>
            </p:cNvPr>
            <p:cNvSpPr txBox="1"/>
            <p:nvPr/>
          </p:nvSpPr>
          <p:spPr>
            <a:xfrm>
              <a:off x="6125544" y="4463362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37">
              <a:extLst>
                <a:ext uri="{FF2B5EF4-FFF2-40B4-BE49-F238E27FC236}">
                  <a16:creationId xmlns:a16="http://schemas.microsoft.com/office/drawing/2014/main" id="{D75FC102-CBCD-7541-8213-18C773EEA9D7}"/>
                </a:ext>
              </a:extLst>
            </p:cNvPr>
            <p:cNvSpPr txBox="1"/>
            <p:nvPr/>
          </p:nvSpPr>
          <p:spPr>
            <a:xfrm>
              <a:off x="6130501" y="4773116"/>
              <a:ext cx="169164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0" name="Group 44">
            <a:extLst>
              <a:ext uri="{FF2B5EF4-FFF2-40B4-BE49-F238E27FC236}">
                <a16:creationId xmlns:a16="http://schemas.microsoft.com/office/drawing/2014/main" id="{3F5BABA6-5742-76F6-AA9E-F0D623772406}"/>
              </a:ext>
            </a:extLst>
          </p:cNvPr>
          <p:cNvGrpSpPr/>
          <p:nvPr/>
        </p:nvGrpSpPr>
        <p:grpSpPr>
          <a:xfrm rot="178557">
            <a:off x="7321204" y="1541260"/>
            <a:ext cx="1429494" cy="1140951"/>
            <a:chOff x="6126929" y="4463262"/>
            <a:chExt cx="1693826" cy="1140951"/>
          </a:xfrm>
        </p:grpSpPr>
        <p:sp>
          <p:nvSpPr>
            <p:cNvPr id="71" name="TextBox 36">
              <a:extLst>
                <a:ext uri="{FF2B5EF4-FFF2-40B4-BE49-F238E27FC236}">
                  <a16:creationId xmlns:a16="http://schemas.microsoft.com/office/drawing/2014/main" id="{B774170D-3A52-5E5A-9D1F-85DCE354301E}"/>
                </a:ext>
              </a:extLst>
            </p:cNvPr>
            <p:cNvSpPr txBox="1"/>
            <p:nvPr/>
          </p:nvSpPr>
          <p:spPr>
            <a:xfrm>
              <a:off x="6126929" y="4463262"/>
              <a:ext cx="169164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2" name="TextBox 37">
              <a:extLst>
                <a:ext uri="{FF2B5EF4-FFF2-40B4-BE49-F238E27FC236}">
                  <a16:creationId xmlns:a16="http://schemas.microsoft.com/office/drawing/2014/main" id="{46223A9C-906C-423F-264F-4D1B1DDC5136}"/>
                </a:ext>
              </a:extLst>
            </p:cNvPr>
            <p:cNvSpPr txBox="1"/>
            <p:nvPr/>
          </p:nvSpPr>
          <p:spPr>
            <a:xfrm>
              <a:off x="6129115" y="4773216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3" name="TextBox 65">
            <a:extLst>
              <a:ext uri="{FF2B5EF4-FFF2-40B4-BE49-F238E27FC236}">
                <a16:creationId xmlns:a16="http://schemas.microsoft.com/office/drawing/2014/main" id="{12E76122-A688-6E71-79D6-1DB5CDCC60A3}"/>
              </a:ext>
            </a:extLst>
          </p:cNvPr>
          <p:cNvSpPr txBox="1"/>
          <p:nvPr/>
        </p:nvSpPr>
        <p:spPr>
          <a:xfrm>
            <a:off x="3859644" y="3945708"/>
            <a:ext cx="4472712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  <a:p>
            <a:pPr algn="ctr"/>
            <a:endParaRPr lang="en-US" sz="16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Nunc viverra imperdiet enim. Fusce est. Vivamus a.</a:t>
            </a:r>
          </a:p>
        </p:txBody>
      </p:sp>
      <p:sp>
        <p:nvSpPr>
          <p:cNvPr id="74" name="Forme libre 14">
            <a:extLst>
              <a:ext uri="{FF2B5EF4-FFF2-40B4-BE49-F238E27FC236}">
                <a16:creationId xmlns:a16="http://schemas.microsoft.com/office/drawing/2014/main" id="{F8B0242A-EA9C-F72C-B680-CFE39BB4D661}"/>
              </a:ext>
            </a:extLst>
          </p:cNvPr>
          <p:cNvSpPr/>
          <p:nvPr/>
        </p:nvSpPr>
        <p:spPr>
          <a:xfrm>
            <a:off x="9173194" y="1456727"/>
            <a:ext cx="1716003" cy="2767012"/>
          </a:xfrm>
          <a:custGeom>
            <a:avLst/>
            <a:gdLst>
              <a:gd name="csX0" fmla="*/ 1583159 w 1716003"/>
              <a:gd name="csY0" fmla="*/ 208722 h 2767012"/>
              <a:gd name="csX1" fmla="*/ 1637433 w 1716003"/>
              <a:gd name="csY1" fmla="*/ 229126 h 2767012"/>
              <a:gd name="csX2" fmla="*/ 1680531 w 1716003"/>
              <a:gd name="csY2" fmla="*/ 269316 h 2767012"/>
              <a:gd name="csX3" fmla="*/ 1708064 w 1716003"/>
              <a:gd name="csY3" fmla="*/ 323578 h 2767012"/>
              <a:gd name="csX4" fmla="*/ 1715718 w 1716003"/>
              <a:gd name="csY4" fmla="*/ 386018 h 2767012"/>
              <a:gd name="csX5" fmla="*/ 1583769 w 1716003"/>
              <a:gd name="csY5" fmla="*/ 2655426 h 2767012"/>
              <a:gd name="csX6" fmla="*/ 1570050 w 1716003"/>
              <a:gd name="csY6" fmla="*/ 2707841 h 2767012"/>
              <a:gd name="csX7" fmla="*/ 1538729 w 1716003"/>
              <a:gd name="csY7" fmla="*/ 2745481 h 2767012"/>
              <a:gd name="csX8" fmla="*/ 1494574 w 1716003"/>
              <a:gd name="csY8" fmla="*/ 2765005 h 2767012"/>
              <a:gd name="csX9" fmla="*/ 1442233 w 1716003"/>
              <a:gd name="csY9" fmla="*/ 2763070 h 2767012"/>
              <a:gd name="csX10" fmla="*/ 115175 w 1716003"/>
              <a:gd name="csY10" fmla="*/ 2429584 h 2767012"/>
              <a:gd name="csX11" fmla="*/ 69260 w 1716003"/>
              <a:gd name="csY11" fmla="*/ 2407510 h 2767012"/>
              <a:gd name="csX12" fmla="*/ 32407 w 1716003"/>
              <a:gd name="csY12" fmla="*/ 2369519 h 2767012"/>
              <a:gd name="csX13" fmla="*/ 8122 w 1716003"/>
              <a:gd name="csY13" fmla="*/ 2320797 h 2767012"/>
              <a:gd name="csX14" fmla="*/ 29 w 1716003"/>
              <a:gd name="csY14" fmla="*/ 2266535 h 2767012"/>
              <a:gd name="csX15" fmla="*/ 49905 w 1716003"/>
              <a:gd name="csY15" fmla="*/ 129572 h 2767012"/>
              <a:gd name="csX16" fmla="*/ 60996 w 1716003"/>
              <a:gd name="csY16" fmla="*/ 73992 h 2767012"/>
              <a:gd name="csX17" fmla="*/ 88700 w 1716003"/>
              <a:gd name="csY17" fmla="*/ 31251 h 2767012"/>
              <a:gd name="csX18" fmla="*/ 129075 w 1716003"/>
              <a:gd name="csY18" fmla="*/ 5571 h 2767012"/>
              <a:gd name="csX19" fmla="*/ 178075 w 1716003"/>
              <a:gd name="csY19" fmla="*/ 1173 h 2767012"/>
              <a:gd name="csX20" fmla="*/ 1583159 w 1716003"/>
              <a:gd name="csY20" fmla="*/ 208634 h 2767012"/>
              <a:gd name="csX21" fmla="*/ 119574 w 1716003"/>
              <a:gd name="csY21" fmla="*/ 1534397 h 2767012"/>
              <a:gd name="csX22" fmla="*/ 127666 w 1716003"/>
              <a:gd name="csY22" fmla="*/ 1590330 h 2767012"/>
              <a:gd name="csX23" fmla="*/ 152475 w 1716003"/>
              <a:gd name="csY23" fmla="*/ 1639931 h 2767012"/>
              <a:gd name="csX24" fmla="*/ 190213 w 1716003"/>
              <a:gd name="csY24" fmla="*/ 1678011 h 2767012"/>
              <a:gd name="csX25" fmla="*/ 237280 w 1716003"/>
              <a:gd name="csY25" fmla="*/ 1699293 h 2767012"/>
              <a:gd name="csX26" fmla="*/ 1371946 w 1716003"/>
              <a:gd name="csY26" fmla="*/ 1947912 h 2767012"/>
              <a:gd name="csX27" fmla="*/ 1424820 w 1716003"/>
              <a:gd name="csY27" fmla="*/ 1947912 h 2767012"/>
              <a:gd name="csX28" fmla="*/ 1469327 w 1716003"/>
              <a:gd name="csY28" fmla="*/ 1926190 h 2767012"/>
              <a:gd name="csX29" fmla="*/ 1500820 w 1716003"/>
              <a:gd name="csY29" fmla="*/ 1886263 h 2767012"/>
              <a:gd name="csX30" fmla="*/ 1514633 w 1716003"/>
              <a:gd name="csY30" fmla="*/ 1831826 h 2767012"/>
              <a:gd name="csX31" fmla="*/ 1588786 w 1716003"/>
              <a:gd name="csY31" fmla="*/ 498763 h 2767012"/>
              <a:gd name="csX32" fmla="*/ 1581131 w 1716003"/>
              <a:gd name="csY32" fmla="*/ 436851 h 2767012"/>
              <a:gd name="csX33" fmla="*/ 1553865 w 1716003"/>
              <a:gd name="csY33" fmla="*/ 382941 h 2767012"/>
              <a:gd name="csX34" fmla="*/ 1511197 w 1716003"/>
              <a:gd name="csY34" fmla="*/ 342925 h 2767012"/>
              <a:gd name="csX35" fmla="*/ 1457627 w 1716003"/>
              <a:gd name="csY35" fmla="*/ 322435 h 2767012"/>
              <a:gd name="csX36" fmla="*/ 281082 w 1716003"/>
              <a:gd name="csY36" fmla="*/ 142413 h 2767012"/>
              <a:gd name="csX37" fmla="*/ 231730 w 1716003"/>
              <a:gd name="csY37" fmla="*/ 146458 h 2767012"/>
              <a:gd name="csX38" fmla="*/ 191003 w 1716003"/>
              <a:gd name="csY38" fmla="*/ 171874 h 2767012"/>
              <a:gd name="csX39" fmla="*/ 163033 w 1716003"/>
              <a:gd name="csY39" fmla="*/ 214351 h 2767012"/>
              <a:gd name="csX40" fmla="*/ 151771 w 1716003"/>
              <a:gd name="csY40" fmla="*/ 269756 h 2767012"/>
              <a:gd name="csX41" fmla="*/ 119488 w 1716003"/>
              <a:gd name="csY41" fmla="*/ 1534221 h 2767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16003" h="2767012">
                <a:moveTo>
                  <a:pt x="1583159" y="208722"/>
                </a:moveTo>
                <a:cubicBezTo>
                  <a:pt x="1602599" y="211625"/>
                  <a:pt x="1620888" y="218748"/>
                  <a:pt x="1637433" y="229126"/>
                </a:cubicBezTo>
                <a:cubicBezTo>
                  <a:pt x="1653970" y="239503"/>
                  <a:pt x="1668479" y="253311"/>
                  <a:pt x="1680531" y="269316"/>
                </a:cubicBezTo>
                <a:cubicBezTo>
                  <a:pt x="1692584" y="285409"/>
                  <a:pt x="1701999" y="303791"/>
                  <a:pt x="1708064" y="323578"/>
                </a:cubicBezTo>
                <a:cubicBezTo>
                  <a:pt x="1714137" y="343366"/>
                  <a:pt x="1716955" y="364472"/>
                  <a:pt x="1715718" y="386018"/>
                </a:cubicBezTo>
                <a:lnTo>
                  <a:pt x="1583769" y="2655426"/>
                </a:lnTo>
                <a:cubicBezTo>
                  <a:pt x="1582626" y="2674950"/>
                  <a:pt x="1577790" y="2692627"/>
                  <a:pt x="1570050" y="2707841"/>
                </a:cubicBezTo>
                <a:cubicBezTo>
                  <a:pt x="1562310" y="2723055"/>
                  <a:pt x="1551572" y="2735807"/>
                  <a:pt x="1538729" y="2745481"/>
                </a:cubicBezTo>
                <a:cubicBezTo>
                  <a:pt x="1525886" y="2755155"/>
                  <a:pt x="1510931" y="2761839"/>
                  <a:pt x="1494574" y="2765005"/>
                </a:cubicBezTo>
                <a:cubicBezTo>
                  <a:pt x="1478210" y="2768171"/>
                  <a:pt x="1460530" y="2767643"/>
                  <a:pt x="1442233" y="2763070"/>
                </a:cubicBezTo>
                <a:lnTo>
                  <a:pt x="115175" y="2429584"/>
                </a:lnTo>
                <a:cubicBezTo>
                  <a:pt x="98819" y="2425451"/>
                  <a:pt x="83245" y="2417800"/>
                  <a:pt x="69260" y="2407510"/>
                </a:cubicBezTo>
                <a:cubicBezTo>
                  <a:pt x="55274" y="2397220"/>
                  <a:pt x="42784" y="2384293"/>
                  <a:pt x="32407" y="2369519"/>
                </a:cubicBezTo>
                <a:cubicBezTo>
                  <a:pt x="22021" y="2354744"/>
                  <a:pt x="13662" y="2338298"/>
                  <a:pt x="8122" y="2320797"/>
                </a:cubicBezTo>
                <a:cubicBezTo>
                  <a:pt x="2495" y="2303384"/>
                  <a:pt x="-323" y="2285004"/>
                  <a:pt x="29" y="2266535"/>
                </a:cubicBezTo>
                <a:lnTo>
                  <a:pt x="49905" y="129572"/>
                </a:lnTo>
                <a:cubicBezTo>
                  <a:pt x="50352" y="109345"/>
                  <a:pt x="54304" y="90613"/>
                  <a:pt x="60996" y="73992"/>
                </a:cubicBezTo>
                <a:cubicBezTo>
                  <a:pt x="67679" y="57370"/>
                  <a:pt x="77180" y="42947"/>
                  <a:pt x="88700" y="31251"/>
                </a:cubicBezTo>
                <a:cubicBezTo>
                  <a:pt x="100314" y="19641"/>
                  <a:pt x="113947" y="10847"/>
                  <a:pt x="129075" y="5571"/>
                </a:cubicBezTo>
                <a:cubicBezTo>
                  <a:pt x="144211" y="294"/>
                  <a:pt x="160748" y="-1377"/>
                  <a:pt x="178075" y="1173"/>
                </a:cubicBezTo>
                <a:lnTo>
                  <a:pt x="1583159" y="208634"/>
                </a:lnTo>
                <a:close/>
                <a:moveTo>
                  <a:pt x="119574" y="1534397"/>
                </a:moveTo>
                <a:cubicBezTo>
                  <a:pt x="119050" y="1553570"/>
                  <a:pt x="122039" y="1572478"/>
                  <a:pt x="127666" y="1590330"/>
                </a:cubicBezTo>
                <a:cubicBezTo>
                  <a:pt x="133301" y="1608183"/>
                  <a:pt x="141832" y="1625068"/>
                  <a:pt x="152475" y="1639931"/>
                </a:cubicBezTo>
                <a:cubicBezTo>
                  <a:pt x="163119" y="1654794"/>
                  <a:pt x="175875" y="1667809"/>
                  <a:pt x="190213" y="1678011"/>
                </a:cubicBezTo>
                <a:cubicBezTo>
                  <a:pt x="204550" y="1688212"/>
                  <a:pt x="220477" y="1695600"/>
                  <a:pt x="237280" y="1699293"/>
                </a:cubicBezTo>
                <a:lnTo>
                  <a:pt x="1371946" y="1947912"/>
                </a:lnTo>
                <a:cubicBezTo>
                  <a:pt x="1390424" y="1951957"/>
                  <a:pt x="1408275" y="1951782"/>
                  <a:pt x="1424820" y="1947912"/>
                </a:cubicBezTo>
                <a:cubicBezTo>
                  <a:pt x="1441357" y="1944043"/>
                  <a:pt x="1456398" y="1936655"/>
                  <a:pt x="1469327" y="1926190"/>
                </a:cubicBezTo>
                <a:cubicBezTo>
                  <a:pt x="1482256" y="1915724"/>
                  <a:pt x="1493080" y="1902182"/>
                  <a:pt x="1500820" y="1886263"/>
                </a:cubicBezTo>
                <a:cubicBezTo>
                  <a:pt x="1508645" y="1870346"/>
                  <a:pt x="1513482" y="1851965"/>
                  <a:pt x="1514633" y="1831826"/>
                </a:cubicBezTo>
                <a:lnTo>
                  <a:pt x="1588786" y="498763"/>
                </a:lnTo>
                <a:cubicBezTo>
                  <a:pt x="1589928" y="477481"/>
                  <a:pt x="1587205" y="456462"/>
                  <a:pt x="1581131" y="436851"/>
                </a:cubicBezTo>
                <a:cubicBezTo>
                  <a:pt x="1575058" y="417239"/>
                  <a:pt x="1565737" y="398946"/>
                  <a:pt x="1553865" y="382941"/>
                </a:cubicBezTo>
                <a:cubicBezTo>
                  <a:pt x="1541985" y="366934"/>
                  <a:pt x="1527562" y="353303"/>
                  <a:pt x="1511197" y="342925"/>
                </a:cubicBezTo>
                <a:cubicBezTo>
                  <a:pt x="1494927" y="332549"/>
                  <a:pt x="1476801" y="325425"/>
                  <a:pt x="1457627" y="322435"/>
                </a:cubicBezTo>
                <a:lnTo>
                  <a:pt x="281082" y="142413"/>
                </a:lnTo>
                <a:cubicBezTo>
                  <a:pt x="263670" y="139774"/>
                  <a:pt x="246953" y="141357"/>
                  <a:pt x="231730" y="146458"/>
                </a:cubicBezTo>
                <a:cubicBezTo>
                  <a:pt x="216517" y="151646"/>
                  <a:pt x="202703" y="160265"/>
                  <a:pt x="191003" y="171874"/>
                </a:cubicBezTo>
                <a:cubicBezTo>
                  <a:pt x="179303" y="183482"/>
                  <a:pt x="169802" y="197817"/>
                  <a:pt x="163033" y="214351"/>
                </a:cubicBezTo>
                <a:cubicBezTo>
                  <a:pt x="156255" y="230884"/>
                  <a:pt x="152303" y="249616"/>
                  <a:pt x="151771" y="269756"/>
                </a:cubicBezTo>
                <a:lnTo>
                  <a:pt x="119488" y="1534221"/>
                </a:lnTo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5" name="Forme libre 19">
            <a:extLst>
              <a:ext uri="{FF2B5EF4-FFF2-40B4-BE49-F238E27FC236}">
                <a16:creationId xmlns:a16="http://schemas.microsoft.com/office/drawing/2014/main" id="{677076A1-7CCD-F01F-9D75-A75DA6F549D5}"/>
              </a:ext>
            </a:extLst>
          </p:cNvPr>
          <p:cNvSpPr/>
          <p:nvPr/>
        </p:nvSpPr>
        <p:spPr>
          <a:xfrm>
            <a:off x="5137492" y="1243315"/>
            <a:ext cx="1910949" cy="2368345"/>
          </a:xfrm>
          <a:custGeom>
            <a:avLst/>
            <a:gdLst>
              <a:gd name="csX0" fmla="*/ 1761811 w 1910949"/>
              <a:gd name="csY0" fmla="*/ 0 h 2368345"/>
              <a:gd name="csX1" fmla="*/ 1820931 w 1910949"/>
              <a:gd name="csY1" fmla="*/ 11433 h 2368345"/>
              <a:gd name="csX2" fmla="*/ 1868693 w 1910949"/>
              <a:gd name="csY2" fmla="*/ 42653 h 2368345"/>
              <a:gd name="csX3" fmla="*/ 1900272 w 1910949"/>
              <a:gd name="csY3" fmla="*/ 88824 h 2368345"/>
              <a:gd name="csX4" fmla="*/ 1910915 w 1910949"/>
              <a:gd name="csY4" fmla="*/ 145196 h 2368345"/>
              <a:gd name="csX5" fmla="*/ 1860687 w 1910949"/>
              <a:gd name="csY5" fmla="*/ 2238979 h 2368345"/>
              <a:gd name="csX6" fmla="*/ 1848197 w 1910949"/>
              <a:gd name="csY6" fmla="*/ 2289459 h 2368345"/>
              <a:gd name="csX7" fmla="*/ 1816438 w 1910949"/>
              <a:gd name="csY7" fmla="*/ 2330529 h 2368345"/>
              <a:gd name="csX8" fmla="*/ 1770170 w 1910949"/>
              <a:gd name="csY8" fmla="*/ 2358232 h 2368345"/>
              <a:gd name="csX9" fmla="*/ 1714134 w 1910949"/>
              <a:gd name="csY9" fmla="*/ 2368345 h 2368345"/>
              <a:gd name="csX10" fmla="*/ 196902 w 1910949"/>
              <a:gd name="csY10" fmla="*/ 2368345 h 2368345"/>
              <a:gd name="csX11" fmla="*/ 140781 w 1910949"/>
              <a:gd name="csY11" fmla="*/ 2358232 h 2368345"/>
              <a:gd name="csX12" fmla="*/ 94504 w 1910949"/>
              <a:gd name="csY12" fmla="*/ 2330529 h 2368345"/>
              <a:gd name="csX13" fmla="*/ 62754 w 1910949"/>
              <a:gd name="csY13" fmla="*/ 2289459 h 2368345"/>
              <a:gd name="csX14" fmla="*/ 50264 w 1910949"/>
              <a:gd name="csY14" fmla="*/ 2238979 h 2368345"/>
              <a:gd name="csX15" fmla="*/ 35 w 1910949"/>
              <a:gd name="csY15" fmla="*/ 145196 h 2368345"/>
              <a:gd name="csX16" fmla="*/ 10679 w 1910949"/>
              <a:gd name="csY16" fmla="*/ 88824 h 2368345"/>
              <a:gd name="csX17" fmla="*/ 42257 w 1910949"/>
              <a:gd name="csY17" fmla="*/ 42653 h 2368345"/>
              <a:gd name="csX18" fmla="*/ 90020 w 1910949"/>
              <a:gd name="csY18" fmla="*/ 11433 h 2368345"/>
              <a:gd name="csX19" fmla="*/ 149131 w 1910949"/>
              <a:gd name="csY19" fmla="*/ 0 h 2368345"/>
              <a:gd name="csX20" fmla="*/ 1761992 w 1910949"/>
              <a:gd name="csY20" fmla="*/ 0 h 2368345"/>
              <a:gd name="csX21" fmla="*/ 1753985 w 1910949"/>
              <a:gd name="csY21" fmla="*/ 1504467 h 2368345"/>
              <a:gd name="csX22" fmla="*/ 1779671 w 1910949"/>
              <a:gd name="csY22" fmla="*/ 267263 h 2368345"/>
              <a:gd name="csX23" fmla="*/ 1768941 w 1910949"/>
              <a:gd name="csY23" fmla="*/ 211155 h 2368345"/>
              <a:gd name="csX24" fmla="*/ 1737268 w 1910949"/>
              <a:gd name="csY24" fmla="*/ 165248 h 2368345"/>
              <a:gd name="csX25" fmla="*/ 1689506 w 1910949"/>
              <a:gd name="csY25" fmla="*/ 134291 h 2368345"/>
              <a:gd name="csX26" fmla="*/ 1630481 w 1910949"/>
              <a:gd name="csY26" fmla="*/ 122946 h 2368345"/>
              <a:gd name="csX27" fmla="*/ 279937 w 1910949"/>
              <a:gd name="csY27" fmla="*/ 122946 h 2368345"/>
              <a:gd name="csX28" fmla="*/ 220998 w 1910949"/>
              <a:gd name="csY28" fmla="*/ 134291 h 2368345"/>
              <a:gd name="csX29" fmla="*/ 173321 w 1910949"/>
              <a:gd name="csY29" fmla="*/ 165248 h 2368345"/>
              <a:gd name="csX30" fmla="*/ 141743 w 1910949"/>
              <a:gd name="csY30" fmla="*/ 211155 h 2368345"/>
              <a:gd name="csX31" fmla="*/ 131014 w 1910949"/>
              <a:gd name="csY31" fmla="*/ 267263 h 2368345"/>
              <a:gd name="csX32" fmla="*/ 156699 w 1910949"/>
              <a:gd name="csY32" fmla="*/ 1504467 h 2368345"/>
              <a:gd name="csX33" fmla="*/ 169275 w 1910949"/>
              <a:gd name="csY33" fmla="*/ 1556970 h 2368345"/>
              <a:gd name="csX34" fmla="*/ 201558 w 1910949"/>
              <a:gd name="csY34" fmla="*/ 1599710 h 2368345"/>
              <a:gd name="csX35" fmla="*/ 248625 w 1910949"/>
              <a:gd name="csY35" fmla="*/ 1628468 h 2368345"/>
              <a:gd name="csX36" fmla="*/ 305717 w 1910949"/>
              <a:gd name="csY36" fmla="*/ 1639021 h 2368345"/>
              <a:gd name="csX37" fmla="*/ 1604881 w 1910949"/>
              <a:gd name="csY37" fmla="*/ 1639021 h 2368345"/>
              <a:gd name="csX38" fmla="*/ 1661973 w 1910949"/>
              <a:gd name="csY38" fmla="*/ 1628468 h 2368345"/>
              <a:gd name="csX39" fmla="*/ 1709032 w 1910949"/>
              <a:gd name="csY39" fmla="*/ 1599710 h 2368345"/>
              <a:gd name="csX40" fmla="*/ 1741315 w 1910949"/>
              <a:gd name="csY40" fmla="*/ 1556970 h 2368345"/>
              <a:gd name="csX41" fmla="*/ 1753900 w 1910949"/>
              <a:gd name="csY41" fmla="*/ 1504467 h 23683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910949" h="2368345">
                <a:moveTo>
                  <a:pt x="1761811" y="0"/>
                </a:moveTo>
                <a:cubicBezTo>
                  <a:pt x="1782841" y="0"/>
                  <a:pt x="1802805" y="4046"/>
                  <a:pt x="1820931" y="11433"/>
                </a:cubicBezTo>
                <a:cubicBezTo>
                  <a:pt x="1839048" y="18820"/>
                  <a:pt x="1855146" y="29461"/>
                  <a:pt x="1868693" y="42653"/>
                </a:cubicBezTo>
                <a:cubicBezTo>
                  <a:pt x="1882240" y="55845"/>
                  <a:pt x="1892970" y="71499"/>
                  <a:pt x="1900272" y="88824"/>
                </a:cubicBezTo>
                <a:cubicBezTo>
                  <a:pt x="1907574" y="106150"/>
                  <a:pt x="1911353" y="125233"/>
                  <a:pt x="1910915" y="145196"/>
                </a:cubicBezTo>
                <a:lnTo>
                  <a:pt x="1860687" y="2238979"/>
                </a:lnTo>
                <a:cubicBezTo>
                  <a:pt x="1860249" y="2256919"/>
                  <a:pt x="1855851" y="2273981"/>
                  <a:pt x="1848197" y="2289459"/>
                </a:cubicBezTo>
                <a:cubicBezTo>
                  <a:pt x="1840543" y="2304938"/>
                  <a:pt x="1829727" y="2318921"/>
                  <a:pt x="1816438" y="2330529"/>
                </a:cubicBezTo>
                <a:cubicBezTo>
                  <a:pt x="1803157" y="2342226"/>
                  <a:pt x="1787497" y="2351636"/>
                  <a:pt x="1770170" y="2358232"/>
                </a:cubicBezTo>
                <a:cubicBezTo>
                  <a:pt x="1752843" y="2364739"/>
                  <a:pt x="1733927" y="2368345"/>
                  <a:pt x="1714134" y="2368345"/>
                </a:cubicBezTo>
                <a:lnTo>
                  <a:pt x="196902" y="2368345"/>
                </a:lnTo>
                <a:cubicBezTo>
                  <a:pt x="177110" y="2368345"/>
                  <a:pt x="158108" y="2364739"/>
                  <a:pt x="140781" y="2358232"/>
                </a:cubicBezTo>
                <a:cubicBezTo>
                  <a:pt x="123445" y="2351724"/>
                  <a:pt x="107794" y="2342226"/>
                  <a:pt x="94504" y="2330529"/>
                </a:cubicBezTo>
                <a:cubicBezTo>
                  <a:pt x="81224" y="2318833"/>
                  <a:pt x="70408" y="2304938"/>
                  <a:pt x="62754" y="2289459"/>
                </a:cubicBezTo>
                <a:cubicBezTo>
                  <a:pt x="55100" y="2273981"/>
                  <a:pt x="50702" y="2256919"/>
                  <a:pt x="50264" y="2238979"/>
                </a:cubicBezTo>
                <a:lnTo>
                  <a:pt x="35" y="145196"/>
                </a:lnTo>
                <a:cubicBezTo>
                  <a:pt x="-411" y="125233"/>
                  <a:pt x="3377" y="106150"/>
                  <a:pt x="10679" y="88824"/>
                </a:cubicBezTo>
                <a:cubicBezTo>
                  <a:pt x="17972" y="71499"/>
                  <a:pt x="28710" y="55758"/>
                  <a:pt x="42257" y="42653"/>
                </a:cubicBezTo>
                <a:cubicBezTo>
                  <a:pt x="55804" y="29549"/>
                  <a:pt x="71903" y="18820"/>
                  <a:pt x="90020" y="11433"/>
                </a:cubicBezTo>
                <a:cubicBezTo>
                  <a:pt x="108137" y="4046"/>
                  <a:pt x="128110" y="0"/>
                  <a:pt x="149131" y="0"/>
                </a:cubicBezTo>
                <a:lnTo>
                  <a:pt x="1761992" y="0"/>
                </a:lnTo>
                <a:close/>
                <a:moveTo>
                  <a:pt x="1753985" y="1504467"/>
                </a:moveTo>
                <a:lnTo>
                  <a:pt x="1779671" y="267263"/>
                </a:lnTo>
                <a:cubicBezTo>
                  <a:pt x="1780109" y="247388"/>
                  <a:pt x="1776243" y="228480"/>
                  <a:pt x="1768941" y="211155"/>
                </a:cubicBezTo>
                <a:cubicBezTo>
                  <a:pt x="1761639" y="193918"/>
                  <a:pt x="1750816" y="178352"/>
                  <a:pt x="1737268" y="165248"/>
                </a:cubicBezTo>
                <a:cubicBezTo>
                  <a:pt x="1723721" y="152144"/>
                  <a:pt x="1707623" y="141590"/>
                  <a:pt x="1689506" y="134291"/>
                </a:cubicBezTo>
                <a:cubicBezTo>
                  <a:pt x="1671474" y="126992"/>
                  <a:pt x="1651502" y="122946"/>
                  <a:pt x="1630481" y="122946"/>
                </a:cubicBezTo>
                <a:lnTo>
                  <a:pt x="279937" y="122946"/>
                </a:lnTo>
                <a:cubicBezTo>
                  <a:pt x="258916" y="122946"/>
                  <a:pt x="239038" y="126992"/>
                  <a:pt x="220998" y="134291"/>
                </a:cubicBezTo>
                <a:cubicBezTo>
                  <a:pt x="202967" y="141590"/>
                  <a:pt x="186783" y="152232"/>
                  <a:pt x="173321" y="165248"/>
                </a:cubicBezTo>
                <a:cubicBezTo>
                  <a:pt x="159869" y="178264"/>
                  <a:pt x="149045" y="193918"/>
                  <a:pt x="141743" y="211155"/>
                </a:cubicBezTo>
                <a:cubicBezTo>
                  <a:pt x="134441" y="228392"/>
                  <a:pt x="130576" y="247388"/>
                  <a:pt x="131014" y="267263"/>
                </a:cubicBezTo>
                <a:lnTo>
                  <a:pt x="156699" y="1504467"/>
                </a:lnTo>
                <a:cubicBezTo>
                  <a:pt x="157051" y="1523111"/>
                  <a:pt x="161535" y="1540876"/>
                  <a:pt x="169275" y="1556970"/>
                </a:cubicBezTo>
                <a:cubicBezTo>
                  <a:pt x="177015" y="1573063"/>
                  <a:pt x="188011" y="1587574"/>
                  <a:pt x="201558" y="1599710"/>
                </a:cubicBezTo>
                <a:cubicBezTo>
                  <a:pt x="215105" y="1611847"/>
                  <a:pt x="231032" y="1621697"/>
                  <a:pt x="248625" y="1628468"/>
                </a:cubicBezTo>
                <a:cubicBezTo>
                  <a:pt x="266218" y="1635240"/>
                  <a:pt x="285573" y="1639021"/>
                  <a:pt x="305717" y="1639021"/>
                </a:cubicBezTo>
                <a:lnTo>
                  <a:pt x="1604881" y="1639021"/>
                </a:lnTo>
                <a:cubicBezTo>
                  <a:pt x="1625112" y="1639021"/>
                  <a:pt x="1644380" y="1635240"/>
                  <a:pt x="1661973" y="1628468"/>
                </a:cubicBezTo>
                <a:cubicBezTo>
                  <a:pt x="1679567" y="1621697"/>
                  <a:pt x="1695579" y="1611847"/>
                  <a:pt x="1709032" y="1599710"/>
                </a:cubicBezTo>
                <a:cubicBezTo>
                  <a:pt x="1722493" y="1587574"/>
                  <a:pt x="1733575" y="1573063"/>
                  <a:pt x="1741315" y="1556970"/>
                </a:cubicBezTo>
                <a:cubicBezTo>
                  <a:pt x="1749055" y="1540876"/>
                  <a:pt x="1753547" y="1523111"/>
                  <a:pt x="1753900" y="1504467"/>
                </a:cubicBezTo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6" name="Forme libre 8">
            <a:extLst>
              <a:ext uri="{FF2B5EF4-FFF2-40B4-BE49-F238E27FC236}">
                <a16:creationId xmlns:a16="http://schemas.microsoft.com/office/drawing/2014/main" id="{21CBCFCF-027C-B8B4-B296-C24380387725}"/>
              </a:ext>
            </a:extLst>
          </p:cNvPr>
          <p:cNvSpPr/>
          <p:nvPr/>
        </p:nvSpPr>
        <p:spPr>
          <a:xfrm>
            <a:off x="1302307" y="1456365"/>
            <a:ext cx="1709282" cy="2762254"/>
          </a:xfrm>
          <a:custGeom>
            <a:avLst/>
            <a:gdLst>
              <a:gd name="csX0" fmla="*/ 1539215 w 1709282"/>
              <a:gd name="csY0" fmla="*/ 1095 h 2762254"/>
              <a:gd name="csX1" fmla="*/ 1588215 w 1709282"/>
              <a:gd name="csY1" fmla="*/ 5668 h 2762254"/>
              <a:gd name="csX2" fmla="*/ 1628504 w 1709282"/>
              <a:gd name="csY2" fmla="*/ 31525 h 2762254"/>
              <a:gd name="csX3" fmla="*/ 1656122 w 1709282"/>
              <a:gd name="csY3" fmla="*/ 74353 h 2762254"/>
              <a:gd name="csX4" fmla="*/ 1667032 w 1709282"/>
              <a:gd name="csY4" fmla="*/ 129934 h 2762254"/>
              <a:gd name="csX5" fmla="*/ 1709254 w 1709282"/>
              <a:gd name="csY5" fmla="*/ 2267073 h 2762254"/>
              <a:gd name="csX6" fmla="*/ 1700990 w 1709282"/>
              <a:gd name="csY6" fmla="*/ 2321335 h 2762254"/>
              <a:gd name="csX7" fmla="*/ 1676533 w 1709282"/>
              <a:gd name="csY7" fmla="*/ 2369969 h 2762254"/>
              <a:gd name="csX8" fmla="*/ 1639500 w 1709282"/>
              <a:gd name="csY8" fmla="*/ 2407784 h 2762254"/>
              <a:gd name="csX9" fmla="*/ 1593489 w 1709282"/>
              <a:gd name="csY9" fmla="*/ 2429682 h 2762254"/>
              <a:gd name="csX10" fmla="*/ 265204 w 1709282"/>
              <a:gd name="csY10" fmla="*/ 2758419 h 2762254"/>
              <a:gd name="csX11" fmla="*/ 212871 w 1709282"/>
              <a:gd name="csY11" fmla="*/ 2760178 h 2762254"/>
              <a:gd name="csX12" fmla="*/ 168793 w 1709282"/>
              <a:gd name="csY12" fmla="*/ 2740479 h 2762254"/>
              <a:gd name="csX13" fmla="*/ 137653 w 1709282"/>
              <a:gd name="csY13" fmla="*/ 2702662 h 2762254"/>
              <a:gd name="csX14" fmla="*/ 124106 w 1709282"/>
              <a:gd name="csY14" fmla="*/ 2650160 h 2762254"/>
              <a:gd name="csX15" fmla="*/ 249 w 1709282"/>
              <a:gd name="csY15" fmla="*/ 380312 h 2762254"/>
              <a:gd name="csX16" fmla="*/ 8084 w 1709282"/>
              <a:gd name="csY16" fmla="*/ 317871 h 2762254"/>
              <a:gd name="csX17" fmla="*/ 35788 w 1709282"/>
              <a:gd name="csY17" fmla="*/ 263698 h 2762254"/>
              <a:gd name="csX18" fmla="*/ 79075 w 1709282"/>
              <a:gd name="csY18" fmla="*/ 223683 h 2762254"/>
              <a:gd name="csX19" fmla="*/ 133349 w 1709282"/>
              <a:gd name="csY19" fmla="*/ 203455 h 2762254"/>
              <a:gd name="csX20" fmla="*/ 1539215 w 1709282"/>
              <a:gd name="csY20" fmla="*/ 1008 h 2762254"/>
              <a:gd name="csX21" fmla="*/ 1592261 w 1709282"/>
              <a:gd name="csY21" fmla="*/ 1534408 h 2762254"/>
              <a:gd name="csX22" fmla="*/ 1564548 w 1709282"/>
              <a:gd name="csY22" fmla="*/ 269766 h 2762254"/>
              <a:gd name="csX23" fmla="*/ 1553467 w 1709282"/>
              <a:gd name="csY23" fmla="*/ 214273 h 2762254"/>
              <a:gd name="csX24" fmla="*/ 1525582 w 1709282"/>
              <a:gd name="csY24" fmla="*/ 171708 h 2762254"/>
              <a:gd name="csX25" fmla="*/ 1484941 w 1709282"/>
              <a:gd name="csY25" fmla="*/ 146116 h 2762254"/>
              <a:gd name="csX26" fmla="*/ 1435597 w 1709282"/>
              <a:gd name="csY26" fmla="*/ 141894 h 2762254"/>
              <a:gd name="csX27" fmla="*/ 258348 w 1709282"/>
              <a:gd name="csY27" fmla="*/ 317695 h 2762254"/>
              <a:gd name="csX28" fmla="*/ 204684 w 1709282"/>
              <a:gd name="csY28" fmla="*/ 338011 h 2762254"/>
              <a:gd name="csX29" fmla="*/ 161938 w 1709282"/>
              <a:gd name="csY29" fmla="*/ 377850 h 2762254"/>
              <a:gd name="csX30" fmla="*/ 134397 w 1709282"/>
              <a:gd name="csY30" fmla="*/ 431584 h 2762254"/>
              <a:gd name="csX31" fmla="*/ 126485 w 1709282"/>
              <a:gd name="csY31" fmla="*/ 493409 h 2762254"/>
              <a:gd name="csX32" fmla="*/ 195887 w 1709282"/>
              <a:gd name="csY32" fmla="*/ 1826735 h 2762254"/>
              <a:gd name="csX33" fmla="*/ 209520 w 1709282"/>
              <a:gd name="csY33" fmla="*/ 1881260 h 2762254"/>
              <a:gd name="csX34" fmla="*/ 240927 w 1709282"/>
              <a:gd name="csY34" fmla="*/ 1921276 h 2762254"/>
              <a:gd name="csX35" fmla="*/ 285348 w 1709282"/>
              <a:gd name="csY35" fmla="*/ 1943174 h 2762254"/>
              <a:gd name="csX36" fmla="*/ 338222 w 1709282"/>
              <a:gd name="csY36" fmla="*/ 1943262 h 2762254"/>
              <a:gd name="csX37" fmla="*/ 1473773 w 1709282"/>
              <a:gd name="csY37" fmla="*/ 1698688 h 2762254"/>
              <a:gd name="csX38" fmla="*/ 1520918 w 1709282"/>
              <a:gd name="csY38" fmla="*/ 1677581 h 2762254"/>
              <a:gd name="csX39" fmla="*/ 1558836 w 1709282"/>
              <a:gd name="csY39" fmla="*/ 1639677 h 2762254"/>
              <a:gd name="csX40" fmla="*/ 1583817 w 1709282"/>
              <a:gd name="csY40" fmla="*/ 1590164 h 2762254"/>
              <a:gd name="csX41" fmla="*/ 1592175 w 1709282"/>
              <a:gd name="csY41" fmla="*/ 1534232 h 2762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09282" h="2762254">
                <a:moveTo>
                  <a:pt x="1539215" y="1095"/>
                </a:moveTo>
                <a:cubicBezTo>
                  <a:pt x="1556551" y="-1367"/>
                  <a:pt x="1573087" y="392"/>
                  <a:pt x="1588215" y="5668"/>
                </a:cubicBezTo>
                <a:cubicBezTo>
                  <a:pt x="1603343" y="10945"/>
                  <a:pt x="1616976" y="19827"/>
                  <a:pt x="1628504" y="31525"/>
                </a:cubicBezTo>
                <a:cubicBezTo>
                  <a:pt x="1640024" y="43221"/>
                  <a:pt x="1649439" y="57732"/>
                  <a:pt x="1656122" y="74353"/>
                </a:cubicBezTo>
                <a:cubicBezTo>
                  <a:pt x="1662720" y="90975"/>
                  <a:pt x="1666594" y="109707"/>
                  <a:pt x="1667032" y="129934"/>
                </a:cubicBezTo>
                <a:lnTo>
                  <a:pt x="1709254" y="2267073"/>
                </a:lnTo>
                <a:cubicBezTo>
                  <a:pt x="1709606" y="2285541"/>
                  <a:pt x="1706703" y="2303922"/>
                  <a:pt x="1700990" y="2321335"/>
                </a:cubicBezTo>
                <a:cubicBezTo>
                  <a:pt x="1695355" y="2338748"/>
                  <a:pt x="1686996" y="2355282"/>
                  <a:pt x="1676533" y="2369969"/>
                </a:cubicBezTo>
                <a:cubicBezTo>
                  <a:pt x="1666061" y="2384655"/>
                  <a:pt x="1653571" y="2397582"/>
                  <a:pt x="1639500" y="2407784"/>
                </a:cubicBezTo>
                <a:cubicBezTo>
                  <a:pt x="1625420" y="2418074"/>
                  <a:pt x="1609940" y="2425637"/>
                  <a:pt x="1593489" y="2429682"/>
                </a:cubicBezTo>
                <a:lnTo>
                  <a:pt x="265204" y="2758419"/>
                </a:lnTo>
                <a:cubicBezTo>
                  <a:pt x="246906" y="2762992"/>
                  <a:pt x="229141" y="2763344"/>
                  <a:pt x="212871" y="2760178"/>
                </a:cubicBezTo>
                <a:cubicBezTo>
                  <a:pt x="196592" y="2757011"/>
                  <a:pt x="181550" y="2750240"/>
                  <a:pt x="168793" y="2740479"/>
                </a:cubicBezTo>
                <a:cubicBezTo>
                  <a:pt x="156045" y="2730716"/>
                  <a:pt x="145307" y="2717964"/>
                  <a:pt x="137653" y="2702662"/>
                </a:cubicBezTo>
                <a:cubicBezTo>
                  <a:pt x="129999" y="2687360"/>
                  <a:pt x="125162" y="2669771"/>
                  <a:pt x="124106" y="2650160"/>
                </a:cubicBezTo>
                <a:lnTo>
                  <a:pt x="249" y="380312"/>
                </a:lnTo>
                <a:cubicBezTo>
                  <a:pt x="-893" y="358766"/>
                  <a:pt x="1924" y="337659"/>
                  <a:pt x="8084" y="317871"/>
                </a:cubicBezTo>
                <a:cubicBezTo>
                  <a:pt x="14243" y="298084"/>
                  <a:pt x="23744" y="279704"/>
                  <a:pt x="35788" y="263698"/>
                </a:cubicBezTo>
                <a:cubicBezTo>
                  <a:pt x="47840" y="247692"/>
                  <a:pt x="62530" y="233973"/>
                  <a:pt x="79075" y="223683"/>
                </a:cubicBezTo>
                <a:cubicBezTo>
                  <a:pt x="95611" y="213393"/>
                  <a:pt x="113909" y="206270"/>
                  <a:pt x="133349" y="203455"/>
                </a:cubicBezTo>
                <a:lnTo>
                  <a:pt x="1539215" y="1008"/>
                </a:lnTo>
                <a:close/>
                <a:moveTo>
                  <a:pt x="1592261" y="1534408"/>
                </a:moveTo>
                <a:lnTo>
                  <a:pt x="1564548" y="269766"/>
                </a:lnTo>
                <a:cubicBezTo>
                  <a:pt x="1564110" y="249538"/>
                  <a:pt x="1560150" y="230806"/>
                  <a:pt x="1553467" y="214273"/>
                </a:cubicBezTo>
                <a:cubicBezTo>
                  <a:pt x="1546783" y="197652"/>
                  <a:pt x="1537282" y="183229"/>
                  <a:pt x="1525582" y="171708"/>
                </a:cubicBezTo>
                <a:cubicBezTo>
                  <a:pt x="1513882" y="160187"/>
                  <a:pt x="1500163" y="151393"/>
                  <a:pt x="1484941" y="146116"/>
                </a:cubicBezTo>
                <a:cubicBezTo>
                  <a:pt x="1469727" y="140839"/>
                  <a:pt x="1453010" y="139257"/>
                  <a:pt x="1435597" y="141894"/>
                </a:cubicBezTo>
                <a:lnTo>
                  <a:pt x="258348" y="317695"/>
                </a:lnTo>
                <a:cubicBezTo>
                  <a:pt x="239080" y="320598"/>
                  <a:pt x="220963" y="327633"/>
                  <a:pt x="204684" y="338011"/>
                </a:cubicBezTo>
                <a:cubicBezTo>
                  <a:pt x="188414" y="348389"/>
                  <a:pt x="173896" y="361931"/>
                  <a:pt x="161938" y="377850"/>
                </a:cubicBezTo>
                <a:cubicBezTo>
                  <a:pt x="149972" y="393767"/>
                  <a:pt x="140557" y="412060"/>
                  <a:pt x="134397" y="431584"/>
                </a:cubicBezTo>
                <a:cubicBezTo>
                  <a:pt x="128246" y="451195"/>
                  <a:pt x="125429" y="472126"/>
                  <a:pt x="126485" y="493409"/>
                </a:cubicBezTo>
                <a:lnTo>
                  <a:pt x="195887" y="1826735"/>
                </a:lnTo>
                <a:cubicBezTo>
                  <a:pt x="196944" y="1846874"/>
                  <a:pt x="201695" y="1865255"/>
                  <a:pt x="209520" y="1881260"/>
                </a:cubicBezTo>
                <a:cubicBezTo>
                  <a:pt x="217355" y="1897267"/>
                  <a:pt x="227998" y="1910722"/>
                  <a:pt x="240927" y="1921276"/>
                </a:cubicBezTo>
                <a:cubicBezTo>
                  <a:pt x="253856" y="1931829"/>
                  <a:pt x="268897" y="1939304"/>
                  <a:pt x="285348" y="1943174"/>
                </a:cubicBezTo>
                <a:cubicBezTo>
                  <a:pt x="301799" y="1947043"/>
                  <a:pt x="319658" y="1947307"/>
                  <a:pt x="338222" y="1943262"/>
                </a:cubicBezTo>
                <a:lnTo>
                  <a:pt x="1473773" y="1698688"/>
                </a:lnTo>
                <a:cubicBezTo>
                  <a:pt x="1490576" y="1695082"/>
                  <a:pt x="1506494" y="1687783"/>
                  <a:pt x="1520918" y="1677581"/>
                </a:cubicBezTo>
                <a:cubicBezTo>
                  <a:pt x="1535349" y="1667380"/>
                  <a:pt x="1548106" y="1654539"/>
                  <a:pt x="1558836" y="1639677"/>
                </a:cubicBezTo>
                <a:cubicBezTo>
                  <a:pt x="1569479" y="1624814"/>
                  <a:pt x="1578095" y="1608017"/>
                  <a:pt x="1583817" y="1590164"/>
                </a:cubicBezTo>
                <a:cubicBezTo>
                  <a:pt x="1589624" y="1572311"/>
                  <a:pt x="1592613" y="1553403"/>
                  <a:pt x="1592175" y="1534232"/>
                </a:cubicBezTo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7" name="Forme libre 9">
            <a:extLst>
              <a:ext uri="{FF2B5EF4-FFF2-40B4-BE49-F238E27FC236}">
                <a16:creationId xmlns:a16="http://schemas.microsoft.com/office/drawing/2014/main" id="{8871B247-B974-F013-920F-A174CF9D4028}"/>
              </a:ext>
            </a:extLst>
          </p:cNvPr>
          <p:cNvSpPr/>
          <p:nvPr/>
        </p:nvSpPr>
        <p:spPr>
          <a:xfrm>
            <a:off x="3272205" y="1264978"/>
            <a:ext cx="1737684" cy="2489887"/>
          </a:xfrm>
          <a:custGeom>
            <a:avLst/>
            <a:gdLst>
              <a:gd name="csX0" fmla="*/ 1586031 w 1737684"/>
              <a:gd name="csY0" fmla="*/ 147 h 2489887"/>
              <a:gd name="csX1" fmla="*/ 1637659 w 1737684"/>
              <a:gd name="csY1" fmla="*/ 8679 h 2489887"/>
              <a:gd name="csX2" fmla="*/ 1679890 w 1737684"/>
              <a:gd name="csY2" fmla="*/ 36733 h 2489887"/>
              <a:gd name="csX3" fmla="*/ 1708565 w 1737684"/>
              <a:gd name="csY3" fmla="*/ 79826 h 2489887"/>
              <a:gd name="csX4" fmla="*/ 1719380 w 1737684"/>
              <a:gd name="csY4" fmla="*/ 133736 h 2489887"/>
              <a:gd name="csX5" fmla="*/ 1737678 w 1737684"/>
              <a:gd name="csY5" fmla="*/ 2202014 h 2489887"/>
              <a:gd name="csX6" fmla="*/ 1728091 w 1737684"/>
              <a:gd name="csY6" fmla="*/ 2254077 h 2489887"/>
              <a:gd name="csX7" fmla="*/ 1701177 w 1737684"/>
              <a:gd name="csY7" fmla="*/ 2298489 h 2489887"/>
              <a:gd name="csX8" fmla="*/ 1660888 w 1737684"/>
              <a:gd name="csY8" fmla="*/ 2330676 h 2489887"/>
              <a:gd name="csX9" fmla="*/ 1611270 w 1737684"/>
              <a:gd name="csY9" fmla="*/ 2346067 h 2489887"/>
              <a:gd name="csX10" fmla="*/ 214638 w 1737684"/>
              <a:gd name="csY10" fmla="*/ 2489153 h 2489887"/>
              <a:gd name="csX11" fmla="*/ 161154 w 1737684"/>
              <a:gd name="csY11" fmla="*/ 2483964 h 2489887"/>
              <a:gd name="csX12" fmla="*/ 116733 w 1737684"/>
              <a:gd name="csY12" fmla="*/ 2459339 h 2489887"/>
              <a:gd name="csX13" fmla="*/ 85859 w 1737684"/>
              <a:gd name="csY13" fmla="*/ 2419149 h 2489887"/>
              <a:gd name="csX14" fmla="*/ 73274 w 1737684"/>
              <a:gd name="csY14" fmla="*/ 2367350 h 2489887"/>
              <a:gd name="csX15" fmla="*/ 93 w 1737684"/>
              <a:gd name="csY15" fmla="*/ 221768 h 2489887"/>
              <a:gd name="csX16" fmla="*/ 9327 w 1737684"/>
              <a:gd name="csY16" fmla="*/ 164692 h 2489887"/>
              <a:gd name="csX17" fmla="*/ 38268 w 1737684"/>
              <a:gd name="csY17" fmla="*/ 117026 h 2489887"/>
              <a:gd name="csX18" fmla="*/ 82337 w 1737684"/>
              <a:gd name="csY18" fmla="*/ 83695 h 2489887"/>
              <a:gd name="csX19" fmla="*/ 137136 w 1737684"/>
              <a:gd name="csY19" fmla="*/ 69624 h 2489887"/>
              <a:gd name="csX20" fmla="*/ 1586031 w 1737684"/>
              <a:gd name="csY20" fmla="*/ 59 h 2489887"/>
              <a:gd name="csX21" fmla="*/ 1621827 w 1737684"/>
              <a:gd name="csY21" fmla="*/ 1474361 h 2489887"/>
              <a:gd name="csX22" fmla="*/ 1609070 w 1737684"/>
              <a:gd name="csY22" fmla="*/ 257649 h 2489887"/>
              <a:gd name="csX23" fmla="*/ 1598169 w 1737684"/>
              <a:gd name="csY23" fmla="*/ 203827 h 2489887"/>
              <a:gd name="csX24" fmla="*/ 1569314 w 1737684"/>
              <a:gd name="csY24" fmla="*/ 160822 h 2489887"/>
              <a:gd name="csX25" fmla="*/ 1526826 w 1737684"/>
              <a:gd name="csY25" fmla="*/ 132945 h 2489887"/>
              <a:gd name="csX26" fmla="*/ 1475017 w 1737684"/>
              <a:gd name="csY26" fmla="*/ 124501 h 2489887"/>
              <a:gd name="csX27" fmla="*/ 260382 w 1737684"/>
              <a:gd name="csY27" fmla="*/ 186150 h 2489887"/>
              <a:gd name="csX28" fmla="*/ 205928 w 1737684"/>
              <a:gd name="csY28" fmla="*/ 200309 h 2489887"/>
              <a:gd name="csX29" fmla="*/ 162031 w 1737684"/>
              <a:gd name="csY29" fmla="*/ 233553 h 2489887"/>
              <a:gd name="csX30" fmla="*/ 133270 w 1737684"/>
              <a:gd name="csY30" fmla="*/ 281043 h 2489887"/>
              <a:gd name="csX31" fmla="*/ 123941 w 1737684"/>
              <a:gd name="csY31" fmla="*/ 337767 h 2489887"/>
              <a:gd name="csX32" fmla="*/ 164582 w 1737684"/>
              <a:gd name="csY32" fmla="*/ 1594141 h 2489887"/>
              <a:gd name="csX33" fmla="*/ 177167 w 1737684"/>
              <a:gd name="csY33" fmla="*/ 1647260 h 2489887"/>
              <a:gd name="csX34" fmla="*/ 208213 w 1737684"/>
              <a:gd name="csY34" fmla="*/ 1688770 h 2489887"/>
              <a:gd name="csX35" fmla="*/ 252995 w 1737684"/>
              <a:gd name="csY35" fmla="*/ 1714626 h 2489887"/>
              <a:gd name="csX36" fmla="*/ 306822 w 1737684"/>
              <a:gd name="csY36" fmla="*/ 1720870 h 2489887"/>
              <a:gd name="csX37" fmla="*/ 1493572 w 1737684"/>
              <a:gd name="csY37" fmla="*/ 1619557 h 2489887"/>
              <a:gd name="csX38" fmla="*/ 1543981 w 1737684"/>
              <a:gd name="csY38" fmla="*/ 1604695 h 2489887"/>
              <a:gd name="csX39" fmla="*/ 1584880 w 1737684"/>
              <a:gd name="csY39" fmla="*/ 1572419 h 2489887"/>
              <a:gd name="csX40" fmla="*/ 1612154 w 1737684"/>
              <a:gd name="csY40" fmla="*/ 1527392 h 2489887"/>
              <a:gd name="csX41" fmla="*/ 1621741 w 1737684"/>
              <a:gd name="csY41" fmla="*/ 1474186 h 2489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37684" h="2489887">
                <a:moveTo>
                  <a:pt x="1586031" y="147"/>
                </a:moveTo>
                <a:cubicBezTo>
                  <a:pt x="1604320" y="-732"/>
                  <a:pt x="1621741" y="2346"/>
                  <a:pt x="1637659" y="8679"/>
                </a:cubicBezTo>
                <a:cubicBezTo>
                  <a:pt x="1653586" y="15011"/>
                  <a:pt x="1667838" y="24596"/>
                  <a:pt x="1679890" y="36733"/>
                </a:cubicBezTo>
                <a:cubicBezTo>
                  <a:pt x="1691934" y="48781"/>
                  <a:pt x="1701701" y="63468"/>
                  <a:pt x="1708565" y="79826"/>
                </a:cubicBezTo>
                <a:cubicBezTo>
                  <a:pt x="1715334" y="96183"/>
                  <a:pt x="1719208" y="114387"/>
                  <a:pt x="1719380" y="133736"/>
                </a:cubicBezTo>
                <a:lnTo>
                  <a:pt x="1737678" y="2202014"/>
                </a:lnTo>
                <a:cubicBezTo>
                  <a:pt x="1737858" y="2220131"/>
                  <a:pt x="1734422" y="2237720"/>
                  <a:pt x="1728091" y="2254077"/>
                </a:cubicBezTo>
                <a:cubicBezTo>
                  <a:pt x="1721760" y="2270435"/>
                  <a:pt x="1712611" y="2285474"/>
                  <a:pt x="1701177" y="2298489"/>
                </a:cubicBezTo>
                <a:cubicBezTo>
                  <a:pt x="1689735" y="2311505"/>
                  <a:pt x="1676102" y="2322498"/>
                  <a:pt x="1660888" y="2330676"/>
                </a:cubicBezTo>
                <a:cubicBezTo>
                  <a:pt x="1645666" y="2338856"/>
                  <a:pt x="1628863" y="2344220"/>
                  <a:pt x="1611270" y="2346067"/>
                </a:cubicBezTo>
                <a:lnTo>
                  <a:pt x="214638" y="2489153"/>
                </a:lnTo>
                <a:cubicBezTo>
                  <a:pt x="195817" y="2491087"/>
                  <a:pt x="177691" y="2489153"/>
                  <a:pt x="161154" y="2483964"/>
                </a:cubicBezTo>
                <a:cubicBezTo>
                  <a:pt x="144532" y="2478776"/>
                  <a:pt x="129490" y="2470332"/>
                  <a:pt x="116733" y="2459339"/>
                </a:cubicBezTo>
                <a:cubicBezTo>
                  <a:pt x="103977" y="2448346"/>
                  <a:pt x="93419" y="2434715"/>
                  <a:pt x="85859" y="2419149"/>
                </a:cubicBezTo>
                <a:cubicBezTo>
                  <a:pt x="78291" y="2403583"/>
                  <a:pt x="73893" y="2386082"/>
                  <a:pt x="73274" y="2367350"/>
                </a:cubicBezTo>
                <a:lnTo>
                  <a:pt x="93" y="221768"/>
                </a:lnTo>
                <a:cubicBezTo>
                  <a:pt x="-612" y="201717"/>
                  <a:pt x="2730" y="182457"/>
                  <a:pt x="9327" y="164692"/>
                </a:cubicBezTo>
                <a:cubicBezTo>
                  <a:pt x="15925" y="146927"/>
                  <a:pt x="25778" y="130834"/>
                  <a:pt x="38268" y="117026"/>
                </a:cubicBezTo>
                <a:cubicBezTo>
                  <a:pt x="50673" y="103219"/>
                  <a:pt x="65620" y="91874"/>
                  <a:pt x="82337" y="83695"/>
                </a:cubicBezTo>
                <a:cubicBezTo>
                  <a:pt x="99054" y="75517"/>
                  <a:pt x="117610" y="70591"/>
                  <a:pt x="137136" y="69624"/>
                </a:cubicBezTo>
                <a:lnTo>
                  <a:pt x="1586031" y="59"/>
                </a:lnTo>
                <a:close/>
                <a:moveTo>
                  <a:pt x="1621827" y="1474361"/>
                </a:moveTo>
                <a:lnTo>
                  <a:pt x="1609070" y="257649"/>
                </a:lnTo>
                <a:cubicBezTo>
                  <a:pt x="1608899" y="238390"/>
                  <a:pt x="1605024" y="220185"/>
                  <a:pt x="1598169" y="203827"/>
                </a:cubicBezTo>
                <a:cubicBezTo>
                  <a:pt x="1591305" y="187470"/>
                  <a:pt x="1581452" y="172871"/>
                  <a:pt x="1569314" y="160822"/>
                </a:cubicBezTo>
                <a:cubicBezTo>
                  <a:pt x="1557176" y="148774"/>
                  <a:pt x="1542838" y="139188"/>
                  <a:pt x="1526826" y="132945"/>
                </a:cubicBezTo>
                <a:cubicBezTo>
                  <a:pt x="1510908" y="126612"/>
                  <a:pt x="1493315" y="123622"/>
                  <a:pt x="1475017" y="124501"/>
                </a:cubicBezTo>
                <a:lnTo>
                  <a:pt x="260382" y="186150"/>
                </a:lnTo>
                <a:cubicBezTo>
                  <a:pt x="240942" y="187118"/>
                  <a:pt x="222559" y="192131"/>
                  <a:pt x="205928" y="200309"/>
                </a:cubicBezTo>
                <a:cubicBezTo>
                  <a:pt x="189305" y="208489"/>
                  <a:pt x="174435" y="219834"/>
                  <a:pt x="162031" y="233553"/>
                </a:cubicBezTo>
                <a:cubicBezTo>
                  <a:pt x="149635" y="247272"/>
                  <a:pt x="139867" y="263366"/>
                  <a:pt x="133270" y="281043"/>
                </a:cubicBezTo>
                <a:cubicBezTo>
                  <a:pt x="126672" y="298720"/>
                  <a:pt x="123331" y="317891"/>
                  <a:pt x="123941" y="337767"/>
                </a:cubicBezTo>
                <a:lnTo>
                  <a:pt x="164582" y="1594141"/>
                </a:lnTo>
                <a:cubicBezTo>
                  <a:pt x="165200" y="1613314"/>
                  <a:pt x="169685" y="1631255"/>
                  <a:pt x="177167" y="1647260"/>
                </a:cubicBezTo>
                <a:cubicBezTo>
                  <a:pt x="184641" y="1663267"/>
                  <a:pt x="195284" y="1677337"/>
                  <a:pt x="208213" y="1688770"/>
                </a:cubicBezTo>
                <a:cubicBezTo>
                  <a:pt x="221150" y="1700203"/>
                  <a:pt x="236278" y="1709085"/>
                  <a:pt x="252995" y="1714626"/>
                </a:cubicBezTo>
                <a:cubicBezTo>
                  <a:pt x="269703" y="1720166"/>
                  <a:pt x="287915" y="1722541"/>
                  <a:pt x="306822" y="1720870"/>
                </a:cubicBezTo>
                <a:lnTo>
                  <a:pt x="1493572" y="1619557"/>
                </a:lnTo>
                <a:cubicBezTo>
                  <a:pt x="1511518" y="1618063"/>
                  <a:pt x="1528587" y="1612785"/>
                  <a:pt x="1543981" y="1604695"/>
                </a:cubicBezTo>
                <a:cubicBezTo>
                  <a:pt x="1559461" y="1596604"/>
                  <a:pt x="1573274" y="1585611"/>
                  <a:pt x="1584880" y="1572419"/>
                </a:cubicBezTo>
                <a:cubicBezTo>
                  <a:pt x="1596494" y="1559316"/>
                  <a:pt x="1605823" y="1544013"/>
                  <a:pt x="1612154" y="1527392"/>
                </a:cubicBezTo>
                <a:cubicBezTo>
                  <a:pt x="1618571" y="1510770"/>
                  <a:pt x="1622008" y="1492830"/>
                  <a:pt x="1621741" y="1474186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8" name="Forme libre 15">
            <a:extLst>
              <a:ext uri="{FF2B5EF4-FFF2-40B4-BE49-F238E27FC236}">
                <a16:creationId xmlns:a16="http://schemas.microsoft.com/office/drawing/2014/main" id="{65BA5B79-F452-7471-DE0B-E00E5B08EB49}"/>
              </a:ext>
            </a:extLst>
          </p:cNvPr>
          <p:cNvSpPr/>
          <p:nvPr/>
        </p:nvSpPr>
        <p:spPr>
          <a:xfrm>
            <a:off x="7175952" y="1258179"/>
            <a:ext cx="1744644" cy="2494805"/>
          </a:xfrm>
          <a:custGeom>
            <a:avLst/>
            <a:gdLst>
              <a:gd name="csX0" fmla="*/ 1607936 w 1744644"/>
              <a:gd name="csY0" fmla="*/ 74928 h 2494805"/>
              <a:gd name="csX1" fmla="*/ 1662743 w 1744644"/>
              <a:gd name="csY1" fmla="*/ 89175 h 2494805"/>
              <a:gd name="csX2" fmla="*/ 1706726 w 1744644"/>
              <a:gd name="csY2" fmla="*/ 122681 h 2494805"/>
              <a:gd name="csX3" fmla="*/ 1735487 w 1744644"/>
              <a:gd name="csY3" fmla="*/ 170436 h 2494805"/>
              <a:gd name="csX4" fmla="*/ 1744550 w 1744644"/>
              <a:gd name="csY4" fmla="*/ 227512 h 2494805"/>
              <a:gd name="csX5" fmla="*/ 1663705 w 1744644"/>
              <a:gd name="csY5" fmla="*/ 2372741 h 2494805"/>
              <a:gd name="csX6" fmla="*/ 1650949 w 1744644"/>
              <a:gd name="csY6" fmla="*/ 2424540 h 2494805"/>
              <a:gd name="csX7" fmla="*/ 1619989 w 1744644"/>
              <a:gd name="csY7" fmla="*/ 2464555 h 2494805"/>
              <a:gd name="csX8" fmla="*/ 1575473 w 1744644"/>
              <a:gd name="csY8" fmla="*/ 2489004 h 2494805"/>
              <a:gd name="csX9" fmla="*/ 1521998 w 1744644"/>
              <a:gd name="csY9" fmla="*/ 2494017 h 2494805"/>
              <a:gd name="csX10" fmla="*/ 125882 w 1744644"/>
              <a:gd name="csY10" fmla="*/ 2345918 h 2494805"/>
              <a:gd name="csX11" fmla="*/ 76272 w 1744644"/>
              <a:gd name="csY11" fmla="*/ 2330352 h 2494805"/>
              <a:gd name="csX12" fmla="*/ 36163 w 1744644"/>
              <a:gd name="csY12" fmla="*/ 2297988 h 2494805"/>
              <a:gd name="csX13" fmla="*/ 9421 w 1744644"/>
              <a:gd name="csY13" fmla="*/ 2253489 h 2494805"/>
              <a:gd name="csX14" fmla="*/ 6 w 1744644"/>
              <a:gd name="csY14" fmla="*/ 2201425 h 2494805"/>
              <a:gd name="csX15" fmla="*/ 25692 w 1744644"/>
              <a:gd name="csY15" fmla="*/ 133235 h 2494805"/>
              <a:gd name="csX16" fmla="*/ 36687 w 1744644"/>
              <a:gd name="csY16" fmla="*/ 79412 h 2494805"/>
              <a:gd name="csX17" fmla="*/ 65457 w 1744644"/>
              <a:gd name="csY17" fmla="*/ 36408 h 2494805"/>
              <a:gd name="csX18" fmla="*/ 107851 w 1744644"/>
              <a:gd name="csY18" fmla="*/ 8530 h 2494805"/>
              <a:gd name="csX19" fmla="*/ 159488 w 1744644"/>
              <a:gd name="csY19" fmla="*/ 175 h 2494805"/>
              <a:gd name="csX20" fmla="*/ 1608108 w 1744644"/>
              <a:gd name="csY20" fmla="*/ 74928 h 2494805"/>
              <a:gd name="csX21" fmla="*/ 118236 w 1744644"/>
              <a:gd name="csY21" fmla="*/ 1474301 h 2494805"/>
              <a:gd name="csX22" fmla="*/ 127643 w 1744644"/>
              <a:gd name="csY22" fmla="*/ 1527506 h 2494805"/>
              <a:gd name="csX23" fmla="*/ 154737 w 1744644"/>
              <a:gd name="csY23" fmla="*/ 1572622 h 2494805"/>
              <a:gd name="csX24" fmla="*/ 195464 w 1744644"/>
              <a:gd name="csY24" fmla="*/ 1605074 h 2494805"/>
              <a:gd name="csX25" fmla="*/ 245873 w 1744644"/>
              <a:gd name="csY25" fmla="*/ 1620112 h 2494805"/>
              <a:gd name="csX26" fmla="*/ 1432271 w 1744644"/>
              <a:gd name="csY26" fmla="*/ 1725646 h 2494805"/>
              <a:gd name="csX27" fmla="*/ 1486107 w 1744644"/>
              <a:gd name="csY27" fmla="*/ 1719577 h 2494805"/>
              <a:gd name="csX28" fmla="*/ 1530966 w 1744644"/>
              <a:gd name="csY28" fmla="*/ 1693810 h 2494805"/>
              <a:gd name="csX29" fmla="*/ 1562106 w 1744644"/>
              <a:gd name="csY29" fmla="*/ 1652388 h 2494805"/>
              <a:gd name="csX30" fmla="*/ 1574949 w 1744644"/>
              <a:gd name="csY30" fmla="*/ 1599358 h 2494805"/>
              <a:gd name="csX31" fmla="*/ 1620075 w 1744644"/>
              <a:gd name="csY31" fmla="*/ 343159 h 2494805"/>
              <a:gd name="csX32" fmla="*/ 1611012 w 1744644"/>
              <a:gd name="csY32" fmla="*/ 286346 h 2494805"/>
              <a:gd name="csX33" fmla="*/ 1582423 w 1744644"/>
              <a:gd name="csY33" fmla="*/ 238769 h 2494805"/>
              <a:gd name="csX34" fmla="*/ 1538706 w 1744644"/>
              <a:gd name="csY34" fmla="*/ 205349 h 2494805"/>
              <a:gd name="csX35" fmla="*/ 1484346 w 1744644"/>
              <a:gd name="csY35" fmla="*/ 191014 h 2494805"/>
              <a:gd name="csX36" fmla="*/ 269978 w 1744644"/>
              <a:gd name="csY36" fmla="*/ 125056 h 2494805"/>
              <a:gd name="csX37" fmla="*/ 218074 w 1744644"/>
              <a:gd name="csY37" fmla="*/ 133235 h 2494805"/>
              <a:gd name="csX38" fmla="*/ 175500 w 1744644"/>
              <a:gd name="csY38" fmla="*/ 160937 h 2494805"/>
              <a:gd name="csX39" fmla="*/ 146559 w 1744644"/>
              <a:gd name="csY39" fmla="*/ 203854 h 2494805"/>
              <a:gd name="csX40" fmla="*/ 135383 w 1744644"/>
              <a:gd name="csY40" fmla="*/ 257588 h 2494805"/>
              <a:gd name="csX41" fmla="*/ 118322 w 1744644"/>
              <a:gd name="csY41" fmla="*/ 1474213 h 2494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44644" h="2494805">
                <a:moveTo>
                  <a:pt x="1607936" y="74928"/>
                </a:moveTo>
                <a:cubicBezTo>
                  <a:pt x="1627462" y="75895"/>
                  <a:pt x="1646026" y="80996"/>
                  <a:pt x="1662743" y="89175"/>
                </a:cubicBezTo>
                <a:cubicBezTo>
                  <a:pt x="1679452" y="97441"/>
                  <a:pt x="1694322" y="108875"/>
                  <a:pt x="1706726" y="122681"/>
                </a:cubicBezTo>
                <a:cubicBezTo>
                  <a:pt x="1719122" y="136489"/>
                  <a:pt x="1728889" y="152671"/>
                  <a:pt x="1735487" y="170436"/>
                </a:cubicBezTo>
                <a:cubicBezTo>
                  <a:pt x="1741998" y="188201"/>
                  <a:pt x="1745254" y="207460"/>
                  <a:pt x="1744550" y="227512"/>
                </a:cubicBezTo>
                <a:lnTo>
                  <a:pt x="1663705" y="2372741"/>
                </a:lnTo>
                <a:cubicBezTo>
                  <a:pt x="1663001" y="2391473"/>
                  <a:pt x="1658517" y="2408974"/>
                  <a:pt x="1650949" y="2424540"/>
                </a:cubicBezTo>
                <a:cubicBezTo>
                  <a:pt x="1643389" y="2440107"/>
                  <a:pt x="1632831" y="2453650"/>
                  <a:pt x="1619989" y="2464555"/>
                </a:cubicBezTo>
                <a:cubicBezTo>
                  <a:pt x="1607146" y="2475460"/>
                  <a:pt x="1592018" y="2483903"/>
                  <a:pt x="1575473" y="2489004"/>
                </a:cubicBezTo>
                <a:cubicBezTo>
                  <a:pt x="1558851" y="2494105"/>
                  <a:pt x="1540819" y="2496039"/>
                  <a:pt x="1521998" y="2494017"/>
                </a:cubicBezTo>
                <a:lnTo>
                  <a:pt x="125882" y="2345918"/>
                </a:lnTo>
                <a:cubicBezTo>
                  <a:pt x="108203" y="2344071"/>
                  <a:pt x="91494" y="2338618"/>
                  <a:pt x="76272" y="2330352"/>
                </a:cubicBezTo>
                <a:cubicBezTo>
                  <a:pt x="61058" y="2322085"/>
                  <a:pt x="47511" y="2311092"/>
                  <a:pt x="36163" y="2297988"/>
                </a:cubicBezTo>
                <a:cubicBezTo>
                  <a:pt x="24815" y="2284884"/>
                  <a:pt x="15667" y="2269846"/>
                  <a:pt x="9421" y="2253489"/>
                </a:cubicBezTo>
                <a:cubicBezTo>
                  <a:pt x="3176" y="2237131"/>
                  <a:pt x="-165" y="2219542"/>
                  <a:pt x="6" y="2201425"/>
                </a:cubicBezTo>
                <a:lnTo>
                  <a:pt x="25692" y="133235"/>
                </a:lnTo>
                <a:cubicBezTo>
                  <a:pt x="25958" y="113975"/>
                  <a:pt x="29824" y="95771"/>
                  <a:pt x="36687" y="79412"/>
                </a:cubicBezTo>
                <a:cubicBezTo>
                  <a:pt x="43551" y="63055"/>
                  <a:pt x="53404" y="48457"/>
                  <a:pt x="65457" y="36408"/>
                </a:cubicBezTo>
                <a:cubicBezTo>
                  <a:pt x="77501" y="24360"/>
                  <a:pt x="91932" y="14861"/>
                  <a:pt x="107851" y="8530"/>
                </a:cubicBezTo>
                <a:cubicBezTo>
                  <a:pt x="123777" y="2286"/>
                  <a:pt x="141276" y="-793"/>
                  <a:pt x="159488" y="175"/>
                </a:cubicBezTo>
                <a:lnTo>
                  <a:pt x="1608108" y="74928"/>
                </a:lnTo>
                <a:close/>
                <a:moveTo>
                  <a:pt x="118236" y="1474301"/>
                </a:moveTo>
                <a:cubicBezTo>
                  <a:pt x="117970" y="1492857"/>
                  <a:pt x="121312" y="1510885"/>
                  <a:pt x="127643" y="1527506"/>
                </a:cubicBezTo>
                <a:cubicBezTo>
                  <a:pt x="133983" y="1544128"/>
                  <a:pt x="143217" y="1559430"/>
                  <a:pt x="154737" y="1572622"/>
                </a:cubicBezTo>
                <a:cubicBezTo>
                  <a:pt x="166265" y="1585814"/>
                  <a:pt x="180070" y="1596895"/>
                  <a:pt x="195464" y="1605074"/>
                </a:cubicBezTo>
                <a:cubicBezTo>
                  <a:pt x="210858" y="1613252"/>
                  <a:pt x="227927" y="1618529"/>
                  <a:pt x="245873" y="1620112"/>
                </a:cubicBezTo>
                <a:lnTo>
                  <a:pt x="1432271" y="1725646"/>
                </a:lnTo>
                <a:cubicBezTo>
                  <a:pt x="1451178" y="1727316"/>
                  <a:pt x="1469390" y="1725117"/>
                  <a:pt x="1486107" y="1719577"/>
                </a:cubicBezTo>
                <a:cubicBezTo>
                  <a:pt x="1502815" y="1714037"/>
                  <a:pt x="1518037" y="1705243"/>
                  <a:pt x="1530966" y="1693810"/>
                </a:cubicBezTo>
                <a:cubicBezTo>
                  <a:pt x="1543895" y="1682377"/>
                  <a:pt x="1554538" y="1668394"/>
                  <a:pt x="1562106" y="1652388"/>
                </a:cubicBezTo>
                <a:cubicBezTo>
                  <a:pt x="1569674" y="1636382"/>
                  <a:pt x="1574245" y="1618529"/>
                  <a:pt x="1574949" y="1599358"/>
                </a:cubicBezTo>
                <a:lnTo>
                  <a:pt x="1620075" y="343159"/>
                </a:lnTo>
                <a:cubicBezTo>
                  <a:pt x="1620779" y="323283"/>
                  <a:pt x="1617523" y="304023"/>
                  <a:pt x="1611012" y="286346"/>
                </a:cubicBezTo>
                <a:cubicBezTo>
                  <a:pt x="1604509" y="268669"/>
                  <a:pt x="1594655" y="252576"/>
                  <a:pt x="1582423" y="238769"/>
                </a:cubicBezTo>
                <a:cubicBezTo>
                  <a:pt x="1570199" y="224961"/>
                  <a:pt x="1555328" y="213616"/>
                  <a:pt x="1538706" y="205349"/>
                </a:cubicBezTo>
                <a:cubicBezTo>
                  <a:pt x="1522084" y="197082"/>
                  <a:pt x="1503700" y="192070"/>
                  <a:pt x="1484346" y="191014"/>
                </a:cubicBezTo>
                <a:lnTo>
                  <a:pt x="269978" y="125056"/>
                </a:lnTo>
                <a:cubicBezTo>
                  <a:pt x="251585" y="124089"/>
                  <a:pt x="234087" y="127079"/>
                  <a:pt x="218074" y="133235"/>
                </a:cubicBezTo>
                <a:cubicBezTo>
                  <a:pt x="202062" y="139479"/>
                  <a:pt x="187638" y="148977"/>
                  <a:pt x="175500" y="160937"/>
                </a:cubicBezTo>
                <a:cubicBezTo>
                  <a:pt x="163362" y="172897"/>
                  <a:pt x="153423" y="187496"/>
                  <a:pt x="146559" y="203854"/>
                </a:cubicBezTo>
                <a:cubicBezTo>
                  <a:pt x="139695" y="220212"/>
                  <a:pt x="135649" y="238329"/>
                  <a:pt x="135383" y="257588"/>
                </a:cubicBezTo>
                <a:lnTo>
                  <a:pt x="118322" y="1474213"/>
                </a:lnTo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79" name="Graphic 13" descr="Bullseye with solid fill">
            <a:extLst>
              <a:ext uri="{FF2B5EF4-FFF2-40B4-BE49-F238E27FC236}">
                <a16:creationId xmlns:a16="http://schemas.microsoft.com/office/drawing/2014/main" id="{CC179154-AAC5-8E08-9CF1-621988AF08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65114">
            <a:off x="3918934" y="3061234"/>
            <a:ext cx="444225" cy="444225"/>
          </a:xfrm>
          <a:prstGeom prst="rect">
            <a:avLst/>
          </a:prstGeom>
        </p:spPr>
      </p:pic>
      <p:pic>
        <p:nvPicPr>
          <p:cNvPr id="80" name="Graphic 15" descr="Gears with solid fill">
            <a:extLst>
              <a:ext uri="{FF2B5EF4-FFF2-40B4-BE49-F238E27FC236}">
                <a16:creationId xmlns:a16="http://schemas.microsoft.com/office/drawing/2014/main" id="{52841AF2-C023-D1FD-B72A-C929F9CB0D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4299" y="3420490"/>
            <a:ext cx="444225" cy="444225"/>
          </a:xfrm>
          <a:prstGeom prst="rect">
            <a:avLst/>
          </a:prstGeom>
        </p:spPr>
      </p:pic>
      <p:pic>
        <p:nvPicPr>
          <p:cNvPr id="81" name="Graphic 16" descr="Hourglass 30% with solid fill">
            <a:extLst>
              <a:ext uri="{FF2B5EF4-FFF2-40B4-BE49-F238E27FC236}">
                <a16:creationId xmlns:a16="http://schemas.microsoft.com/office/drawing/2014/main" id="{BA614617-6CB4-E135-7993-22DBD147D7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69102">
            <a:off x="2013478" y="3448734"/>
            <a:ext cx="444225" cy="444225"/>
          </a:xfrm>
          <a:prstGeom prst="rect">
            <a:avLst/>
          </a:prstGeom>
        </p:spPr>
      </p:pic>
      <p:pic>
        <p:nvPicPr>
          <p:cNvPr id="82" name="Graphic 17" descr="Lightbulb with solid fill">
            <a:extLst>
              <a:ext uri="{FF2B5EF4-FFF2-40B4-BE49-F238E27FC236}">
                <a16:creationId xmlns:a16="http://schemas.microsoft.com/office/drawing/2014/main" id="{E3645B64-F348-19DA-5FD7-5DDC0D422C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2093">
            <a:off x="7797634" y="3049369"/>
            <a:ext cx="444225" cy="444225"/>
          </a:xfrm>
          <a:prstGeom prst="rect">
            <a:avLst/>
          </a:prstGeom>
        </p:spPr>
      </p:pic>
      <p:pic>
        <p:nvPicPr>
          <p:cNvPr id="83" name="Graphic 18" descr="Research with solid fill">
            <a:extLst>
              <a:ext uri="{FF2B5EF4-FFF2-40B4-BE49-F238E27FC236}">
                <a16:creationId xmlns:a16="http://schemas.microsoft.com/office/drawing/2014/main" id="{A7253872-366C-6371-FF72-9CC1790C25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0854" y="3024886"/>
            <a:ext cx="444225" cy="44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53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9E61-3DB9-B4E8-A3CB-39BDA5F7A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AC1EC183-A0F9-2E05-C3AA-E887C1B9E284}"/>
              </a:ext>
            </a:extLst>
          </p:cNvPr>
          <p:cNvSpPr/>
          <p:nvPr/>
        </p:nvSpPr>
        <p:spPr>
          <a:xfrm>
            <a:off x="660233" y="2721223"/>
            <a:ext cx="10871535" cy="2974282"/>
          </a:xfrm>
          <a:prstGeom prst="ellipse">
            <a:avLst/>
          </a:prstGeom>
          <a:solidFill>
            <a:schemeClr val="bg1">
              <a:lumMod val="8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77EB4893-ED4C-5CFF-B86F-92B3BDE50922}"/>
              </a:ext>
            </a:extLst>
          </p:cNvPr>
          <p:cNvSpPr/>
          <p:nvPr/>
        </p:nvSpPr>
        <p:spPr>
          <a:xfrm>
            <a:off x="9173180" y="1344804"/>
            <a:ext cx="2124104" cy="2878936"/>
          </a:xfrm>
          <a:custGeom>
            <a:avLst/>
            <a:gdLst>
              <a:gd name="csX0" fmla="*/ 49919 w 2124104"/>
              <a:gd name="csY0" fmla="*/ 241495 h 2878936"/>
              <a:gd name="csX1" fmla="*/ 43 w 2124104"/>
              <a:gd name="csY1" fmla="*/ 2378458 h 2878936"/>
              <a:gd name="csX2" fmla="*/ 8135 w 2124104"/>
              <a:gd name="csY2" fmla="*/ 2432720 h 2878936"/>
              <a:gd name="csX3" fmla="*/ 32421 w 2124104"/>
              <a:gd name="csY3" fmla="*/ 2481442 h 2878936"/>
              <a:gd name="csX4" fmla="*/ 69273 w 2124104"/>
              <a:gd name="csY4" fmla="*/ 2519433 h 2878936"/>
              <a:gd name="csX5" fmla="*/ 115189 w 2124104"/>
              <a:gd name="csY5" fmla="*/ 2541508 h 2878936"/>
              <a:gd name="csX6" fmla="*/ 1442247 w 2124104"/>
              <a:gd name="csY6" fmla="*/ 2874993 h 2878936"/>
              <a:gd name="csX7" fmla="*/ 1494588 w 2124104"/>
              <a:gd name="csY7" fmla="*/ 2876928 h 2878936"/>
              <a:gd name="csX8" fmla="*/ 1535839 w 2124104"/>
              <a:gd name="csY8" fmla="*/ 2859339 h 2878936"/>
              <a:gd name="csX9" fmla="*/ 1533383 w 2124104"/>
              <a:gd name="csY9" fmla="*/ 2861186 h 2878936"/>
              <a:gd name="csX10" fmla="*/ 1931781 w 2124104"/>
              <a:gd name="csY10" fmla="*/ 2597088 h 2878936"/>
              <a:gd name="csX11" fmla="*/ 1950774 w 2124104"/>
              <a:gd name="csY11" fmla="*/ 2580907 h 2878936"/>
              <a:gd name="csX12" fmla="*/ 1965730 w 2124104"/>
              <a:gd name="csY12" fmla="*/ 2560240 h 2878936"/>
              <a:gd name="csX13" fmla="*/ 1976021 w 2124104"/>
              <a:gd name="csY13" fmla="*/ 2535527 h 2878936"/>
              <a:gd name="csX14" fmla="*/ 1980952 w 2124104"/>
              <a:gd name="csY14" fmla="*/ 2507385 h 2878936"/>
              <a:gd name="csX15" fmla="*/ 2123811 w 2124104"/>
              <a:gd name="csY15" fmla="*/ 357318 h 2878936"/>
              <a:gd name="csX16" fmla="*/ 2124069 w 2124104"/>
              <a:gd name="csY16" fmla="*/ 345006 h 2878936"/>
              <a:gd name="csX17" fmla="*/ 2124069 w 2124104"/>
              <a:gd name="csY17" fmla="*/ 343951 h 2878936"/>
              <a:gd name="csX18" fmla="*/ 2124069 w 2124104"/>
              <a:gd name="csY18" fmla="*/ 343336 h 2878936"/>
              <a:gd name="csX19" fmla="*/ 2123459 w 2124104"/>
              <a:gd name="csY19" fmla="*/ 331814 h 2878936"/>
              <a:gd name="csX20" fmla="*/ 2123459 w 2124104"/>
              <a:gd name="csY20" fmla="*/ 330759 h 2878936"/>
              <a:gd name="csX21" fmla="*/ 2123278 w 2124104"/>
              <a:gd name="csY21" fmla="*/ 329704 h 2878936"/>
              <a:gd name="csX22" fmla="*/ 2121698 w 2124104"/>
              <a:gd name="csY22" fmla="*/ 318447 h 2878936"/>
              <a:gd name="csX23" fmla="*/ 2121612 w 2124104"/>
              <a:gd name="csY23" fmla="*/ 317743 h 2878936"/>
              <a:gd name="csX24" fmla="*/ 2121346 w 2124104"/>
              <a:gd name="csY24" fmla="*/ 316600 h 2878936"/>
              <a:gd name="csX25" fmla="*/ 2118794 w 2124104"/>
              <a:gd name="csY25" fmla="*/ 305167 h 2878936"/>
              <a:gd name="csX26" fmla="*/ 2118794 w 2124104"/>
              <a:gd name="csY26" fmla="*/ 304991 h 2878936"/>
              <a:gd name="csX27" fmla="*/ 2117033 w 2124104"/>
              <a:gd name="csY27" fmla="*/ 298835 h 2878936"/>
              <a:gd name="csX28" fmla="*/ 2117033 w 2124104"/>
              <a:gd name="csY28" fmla="*/ 298571 h 2878936"/>
              <a:gd name="csX29" fmla="*/ 2117033 w 2124104"/>
              <a:gd name="csY29" fmla="*/ 298308 h 2878936"/>
              <a:gd name="csX30" fmla="*/ 2116947 w 2124104"/>
              <a:gd name="csY30" fmla="*/ 297956 h 2878936"/>
              <a:gd name="csX31" fmla="*/ 2115272 w 2124104"/>
              <a:gd name="csY31" fmla="*/ 292680 h 2878936"/>
              <a:gd name="csX32" fmla="*/ 2113073 w 2124104"/>
              <a:gd name="csY32" fmla="*/ 286699 h 2878936"/>
              <a:gd name="csX33" fmla="*/ 2112369 w 2124104"/>
              <a:gd name="csY33" fmla="*/ 285028 h 2878936"/>
              <a:gd name="csX34" fmla="*/ 2111845 w 2124104"/>
              <a:gd name="csY34" fmla="*/ 283797 h 2878936"/>
              <a:gd name="csX35" fmla="*/ 2110616 w 2124104"/>
              <a:gd name="csY35" fmla="*/ 280806 h 2878936"/>
              <a:gd name="csX36" fmla="*/ 2108417 w 2124104"/>
              <a:gd name="csY36" fmla="*/ 275882 h 2878936"/>
              <a:gd name="csX37" fmla="*/ 2106218 w 2124104"/>
              <a:gd name="csY37" fmla="*/ 271397 h 2878936"/>
              <a:gd name="csX38" fmla="*/ 2106218 w 2124104"/>
              <a:gd name="csY38" fmla="*/ 271220 h 2878936"/>
              <a:gd name="csX39" fmla="*/ 2106218 w 2124104"/>
              <a:gd name="csY39" fmla="*/ 271044 h 2878936"/>
              <a:gd name="csX40" fmla="*/ 2103667 w 2124104"/>
              <a:gd name="csY40" fmla="*/ 266296 h 2878936"/>
              <a:gd name="csX41" fmla="*/ 2101021 w 2124104"/>
              <a:gd name="csY41" fmla="*/ 261635 h 2878936"/>
              <a:gd name="csX42" fmla="*/ 2099440 w 2124104"/>
              <a:gd name="csY42" fmla="*/ 259084 h 2878936"/>
              <a:gd name="csX43" fmla="*/ 2099002 w 2124104"/>
              <a:gd name="csY43" fmla="*/ 258381 h 2878936"/>
              <a:gd name="csX44" fmla="*/ 2098383 w 2124104"/>
              <a:gd name="csY44" fmla="*/ 257326 h 2878936"/>
              <a:gd name="csX45" fmla="*/ 2095574 w 2124104"/>
              <a:gd name="csY45" fmla="*/ 253104 h 2878936"/>
              <a:gd name="csX46" fmla="*/ 2092671 w 2124104"/>
              <a:gd name="csY46" fmla="*/ 248970 h 2878936"/>
              <a:gd name="csX47" fmla="*/ 2091348 w 2124104"/>
              <a:gd name="csY47" fmla="*/ 247300 h 2878936"/>
              <a:gd name="csX48" fmla="*/ 2091081 w 2124104"/>
              <a:gd name="csY48" fmla="*/ 246948 h 2878936"/>
              <a:gd name="csX49" fmla="*/ 2090824 w 2124104"/>
              <a:gd name="csY49" fmla="*/ 246597 h 2878936"/>
              <a:gd name="csX50" fmla="*/ 2089587 w 2124104"/>
              <a:gd name="csY50" fmla="*/ 245013 h 2878936"/>
              <a:gd name="csX51" fmla="*/ 2086425 w 2124104"/>
              <a:gd name="csY51" fmla="*/ 241056 h 2878936"/>
              <a:gd name="csX52" fmla="*/ 2083075 w 2124104"/>
              <a:gd name="csY52" fmla="*/ 237186 h 2878936"/>
              <a:gd name="csX53" fmla="*/ 2082285 w 2124104"/>
              <a:gd name="csY53" fmla="*/ 236307 h 2878936"/>
              <a:gd name="csX54" fmla="*/ 2081761 w 2124104"/>
              <a:gd name="csY54" fmla="*/ 235692 h 2878936"/>
              <a:gd name="csX55" fmla="*/ 2079734 w 2124104"/>
              <a:gd name="csY55" fmla="*/ 233405 h 2878936"/>
              <a:gd name="csX56" fmla="*/ 2076220 w 2124104"/>
              <a:gd name="csY56" fmla="*/ 229799 h 2878936"/>
              <a:gd name="csX57" fmla="*/ 2072260 w 2124104"/>
              <a:gd name="csY57" fmla="*/ 226017 h 2878936"/>
              <a:gd name="csX58" fmla="*/ 2072260 w 2124104"/>
              <a:gd name="csY58" fmla="*/ 226017 h 2878936"/>
              <a:gd name="csX59" fmla="*/ 2072260 w 2124104"/>
              <a:gd name="csY59" fmla="*/ 226017 h 2878936"/>
              <a:gd name="csX60" fmla="*/ 2068128 w 2124104"/>
              <a:gd name="csY60" fmla="*/ 222324 h 2878936"/>
              <a:gd name="csX61" fmla="*/ 2063815 w 2124104"/>
              <a:gd name="csY61" fmla="*/ 218806 h 2878936"/>
              <a:gd name="csX62" fmla="*/ 2062054 w 2124104"/>
              <a:gd name="csY62" fmla="*/ 217399 h 2878936"/>
              <a:gd name="csX63" fmla="*/ 2061178 w 2124104"/>
              <a:gd name="csY63" fmla="*/ 216695 h 2878936"/>
              <a:gd name="csX64" fmla="*/ 2059417 w 2124104"/>
              <a:gd name="csY64" fmla="*/ 215376 h 2878936"/>
              <a:gd name="csX65" fmla="*/ 2053344 w 2124104"/>
              <a:gd name="csY65" fmla="*/ 211155 h 2878936"/>
              <a:gd name="csX66" fmla="*/ 2050973 w 2124104"/>
              <a:gd name="csY66" fmla="*/ 209659 h 2878936"/>
              <a:gd name="csX67" fmla="*/ 2050182 w 2124104"/>
              <a:gd name="csY67" fmla="*/ 209132 h 2878936"/>
              <a:gd name="csX68" fmla="*/ 2048593 w 2124104"/>
              <a:gd name="csY68" fmla="*/ 208165 h 2878936"/>
              <a:gd name="csX69" fmla="*/ 2047193 w 2124104"/>
              <a:gd name="csY69" fmla="*/ 207285 h 2878936"/>
              <a:gd name="csX70" fmla="*/ 2045784 w 2124104"/>
              <a:gd name="csY70" fmla="*/ 206493 h 2878936"/>
              <a:gd name="csX71" fmla="*/ 2042348 w 2124104"/>
              <a:gd name="csY71" fmla="*/ 204647 h 2878936"/>
              <a:gd name="csX72" fmla="*/ 2040767 w 2124104"/>
              <a:gd name="csY72" fmla="*/ 203768 h 2878936"/>
              <a:gd name="csX73" fmla="*/ 2039539 w 2124104"/>
              <a:gd name="csY73" fmla="*/ 203152 h 2878936"/>
              <a:gd name="csX74" fmla="*/ 2036017 w 2124104"/>
              <a:gd name="csY74" fmla="*/ 201481 h 2878936"/>
              <a:gd name="csX75" fmla="*/ 2034170 w 2124104"/>
              <a:gd name="csY75" fmla="*/ 200601 h 2878936"/>
              <a:gd name="csX76" fmla="*/ 2033294 w 2124104"/>
              <a:gd name="csY76" fmla="*/ 200250 h 2878936"/>
              <a:gd name="csX77" fmla="*/ 2025992 w 2124104"/>
              <a:gd name="csY77" fmla="*/ 197259 h 2878936"/>
              <a:gd name="csX78" fmla="*/ 2025640 w 2124104"/>
              <a:gd name="csY78" fmla="*/ 197084 h 2878936"/>
              <a:gd name="csX79" fmla="*/ 2025640 w 2124104"/>
              <a:gd name="csY79" fmla="*/ 197084 h 2878936"/>
              <a:gd name="csX80" fmla="*/ 2017719 w 2124104"/>
              <a:gd name="csY80" fmla="*/ 194445 h 2878936"/>
              <a:gd name="csX81" fmla="*/ 2016843 w 2124104"/>
              <a:gd name="csY81" fmla="*/ 194181 h 2878936"/>
              <a:gd name="csX82" fmla="*/ 2015348 w 2124104"/>
              <a:gd name="csY82" fmla="*/ 193830 h 2878936"/>
              <a:gd name="csX83" fmla="*/ 2009275 w 2124104"/>
              <a:gd name="csY83" fmla="*/ 192247 h 2878936"/>
              <a:gd name="csX84" fmla="*/ 2007780 w 2124104"/>
              <a:gd name="csY84" fmla="*/ 191894 h 2878936"/>
              <a:gd name="csX85" fmla="*/ 2006809 w 2124104"/>
              <a:gd name="csY85" fmla="*/ 191719 h 2878936"/>
              <a:gd name="csX86" fmla="*/ 1998460 w 2124104"/>
              <a:gd name="csY86" fmla="*/ 190224 h 2878936"/>
              <a:gd name="csX87" fmla="*/ 648182 w 2124104"/>
              <a:gd name="csY87" fmla="*/ 967 h 2878936"/>
              <a:gd name="csX88" fmla="*/ 640966 w 2124104"/>
              <a:gd name="csY88" fmla="*/ 176 h 2878936"/>
              <a:gd name="csX89" fmla="*/ 639386 w 2124104"/>
              <a:gd name="csY89" fmla="*/ 176 h 2878936"/>
              <a:gd name="csX90" fmla="*/ 638415 w 2124104"/>
              <a:gd name="csY90" fmla="*/ 88 h 2878936"/>
              <a:gd name="csX91" fmla="*/ 636920 w 2124104"/>
              <a:gd name="csY91" fmla="*/ 88 h 2878936"/>
              <a:gd name="csX92" fmla="*/ 633931 w 2124104"/>
              <a:gd name="csY92" fmla="*/ 0 h 2878936"/>
              <a:gd name="csX93" fmla="*/ 630409 w 2124104"/>
              <a:gd name="csY93" fmla="*/ 88 h 2878936"/>
              <a:gd name="csX94" fmla="*/ 628914 w 2124104"/>
              <a:gd name="csY94" fmla="*/ 88 h 2878936"/>
              <a:gd name="csX95" fmla="*/ 628124 w 2124104"/>
              <a:gd name="csY95" fmla="*/ 88 h 2878936"/>
              <a:gd name="csX96" fmla="*/ 626981 w 2124104"/>
              <a:gd name="csY96" fmla="*/ 88 h 2878936"/>
              <a:gd name="csX97" fmla="*/ 620117 w 2124104"/>
              <a:gd name="csY97" fmla="*/ 791 h 2878936"/>
              <a:gd name="csX98" fmla="*/ 619679 w 2124104"/>
              <a:gd name="csY98" fmla="*/ 791 h 2878936"/>
              <a:gd name="csX99" fmla="*/ 619593 w 2124104"/>
              <a:gd name="csY99" fmla="*/ 791 h 2878936"/>
              <a:gd name="csX100" fmla="*/ 619413 w 2124104"/>
              <a:gd name="csY100" fmla="*/ 791 h 2878936"/>
              <a:gd name="csX101" fmla="*/ 617652 w 2124104"/>
              <a:gd name="csY101" fmla="*/ 1055 h 2878936"/>
              <a:gd name="csX102" fmla="*/ 615195 w 2124104"/>
              <a:gd name="csY102" fmla="*/ 1495 h 2878936"/>
              <a:gd name="csX103" fmla="*/ 612815 w 2124104"/>
              <a:gd name="csY103" fmla="*/ 1935 h 2878936"/>
              <a:gd name="csX104" fmla="*/ 610444 w 2124104"/>
              <a:gd name="csY104" fmla="*/ 2463 h 2878936"/>
              <a:gd name="csX105" fmla="*/ 139474 w 2124104"/>
              <a:gd name="csY105" fmla="*/ 114152 h 2878936"/>
              <a:gd name="csX106" fmla="*/ 140084 w 2124104"/>
              <a:gd name="csY106" fmla="*/ 114064 h 2878936"/>
              <a:gd name="csX107" fmla="*/ 129707 w 2124104"/>
              <a:gd name="csY107" fmla="*/ 117054 h 2878936"/>
              <a:gd name="csX108" fmla="*/ 89332 w 2124104"/>
              <a:gd name="csY108" fmla="*/ 142734 h 2878936"/>
              <a:gd name="csX109" fmla="*/ 61619 w 2124104"/>
              <a:gd name="csY109" fmla="*/ 185475 h 2878936"/>
              <a:gd name="csX110" fmla="*/ 50538 w 2124104"/>
              <a:gd name="csY110" fmla="*/ 241056 h 2878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24104" h="2878936">
                <a:moveTo>
                  <a:pt x="49919" y="241495"/>
                </a:moveTo>
                <a:lnTo>
                  <a:pt x="43" y="2378458"/>
                </a:lnTo>
                <a:cubicBezTo>
                  <a:pt x="-395" y="2396927"/>
                  <a:pt x="2509" y="2415307"/>
                  <a:pt x="8135" y="2432720"/>
                </a:cubicBezTo>
                <a:cubicBezTo>
                  <a:pt x="13771" y="2450133"/>
                  <a:pt x="22035" y="2466667"/>
                  <a:pt x="32421" y="2481442"/>
                </a:cubicBezTo>
                <a:cubicBezTo>
                  <a:pt x="42798" y="2496216"/>
                  <a:pt x="55288" y="2509144"/>
                  <a:pt x="69273" y="2519433"/>
                </a:cubicBezTo>
                <a:cubicBezTo>
                  <a:pt x="83259" y="2529723"/>
                  <a:pt x="98747" y="2537374"/>
                  <a:pt x="115189" y="2541508"/>
                </a:cubicBezTo>
                <a:lnTo>
                  <a:pt x="1442247" y="2874993"/>
                </a:lnTo>
                <a:cubicBezTo>
                  <a:pt x="1460544" y="2879566"/>
                  <a:pt x="1478223" y="2880094"/>
                  <a:pt x="1494588" y="2876928"/>
                </a:cubicBezTo>
                <a:cubicBezTo>
                  <a:pt x="1509716" y="2874026"/>
                  <a:pt x="1523615" y="2867957"/>
                  <a:pt x="1535839" y="2859339"/>
                </a:cubicBezTo>
                <a:cubicBezTo>
                  <a:pt x="1535049" y="2859954"/>
                  <a:pt x="1534259" y="2860658"/>
                  <a:pt x="1533383" y="2861186"/>
                </a:cubicBezTo>
                <a:lnTo>
                  <a:pt x="1931781" y="2597088"/>
                </a:lnTo>
                <a:cubicBezTo>
                  <a:pt x="1938730" y="2592516"/>
                  <a:pt x="1945061" y="2587063"/>
                  <a:pt x="1950774" y="2580907"/>
                </a:cubicBezTo>
                <a:cubicBezTo>
                  <a:pt x="1956495" y="2574751"/>
                  <a:pt x="1961512" y="2567803"/>
                  <a:pt x="1965730" y="2560240"/>
                </a:cubicBezTo>
                <a:cubicBezTo>
                  <a:pt x="1969956" y="2552677"/>
                  <a:pt x="1973470" y="2544409"/>
                  <a:pt x="1976021" y="2535527"/>
                </a:cubicBezTo>
                <a:cubicBezTo>
                  <a:pt x="1978573" y="2526646"/>
                  <a:pt x="1980248" y="2517235"/>
                  <a:pt x="1980952" y="2507385"/>
                </a:cubicBezTo>
                <a:lnTo>
                  <a:pt x="2123811" y="357318"/>
                </a:lnTo>
                <a:cubicBezTo>
                  <a:pt x="2124069" y="353185"/>
                  <a:pt x="2124163" y="349139"/>
                  <a:pt x="2124069" y="345006"/>
                </a:cubicBezTo>
                <a:cubicBezTo>
                  <a:pt x="2124069" y="344654"/>
                  <a:pt x="2124069" y="344303"/>
                  <a:pt x="2124069" y="343951"/>
                </a:cubicBezTo>
                <a:cubicBezTo>
                  <a:pt x="2124069" y="343775"/>
                  <a:pt x="2124069" y="343599"/>
                  <a:pt x="2124069" y="343336"/>
                </a:cubicBezTo>
                <a:cubicBezTo>
                  <a:pt x="2124069" y="339465"/>
                  <a:pt x="2123811" y="335596"/>
                  <a:pt x="2123459" y="331814"/>
                </a:cubicBezTo>
                <a:cubicBezTo>
                  <a:pt x="2123459" y="331462"/>
                  <a:pt x="2123459" y="331111"/>
                  <a:pt x="2123459" y="330759"/>
                </a:cubicBezTo>
                <a:cubicBezTo>
                  <a:pt x="2123459" y="330407"/>
                  <a:pt x="2123364" y="330056"/>
                  <a:pt x="2123278" y="329704"/>
                </a:cubicBezTo>
                <a:cubicBezTo>
                  <a:pt x="2122926" y="325922"/>
                  <a:pt x="2122402" y="322141"/>
                  <a:pt x="2121698" y="318447"/>
                </a:cubicBezTo>
                <a:cubicBezTo>
                  <a:pt x="2121698" y="318183"/>
                  <a:pt x="2121698" y="318008"/>
                  <a:pt x="2121612" y="317743"/>
                </a:cubicBezTo>
                <a:cubicBezTo>
                  <a:pt x="2121612" y="317391"/>
                  <a:pt x="2121432" y="317040"/>
                  <a:pt x="2121346" y="316600"/>
                </a:cubicBezTo>
                <a:cubicBezTo>
                  <a:pt x="2120641" y="312730"/>
                  <a:pt x="2119851" y="308949"/>
                  <a:pt x="2118794" y="305167"/>
                </a:cubicBezTo>
                <a:cubicBezTo>
                  <a:pt x="2118794" y="305167"/>
                  <a:pt x="2118794" y="305079"/>
                  <a:pt x="2118794" y="304991"/>
                </a:cubicBezTo>
                <a:cubicBezTo>
                  <a:pt x="2118262" y="302968"/>
                  <a:pt x="2117652" y="300858"/>
                  <a:pt x="2117033" y="298835"/>
                </a:cubicBezTo>
                <a:cubicBezTo>
                  <a:pt x="2117033" y="298835"/>
                  <a:pt x="2117033" y="298659"/>
                  <a:pt x="2117033" y="298571"/>
                </a:cubicBezTo>
                <a:cubicBezTo>
                  <a:pt x="2117033" y="298571"/>
                  <a:pt x="2117033" y="298395"/>
                  <a:pt x="2117033" y="298308"/>
                </a:cubicBezTo>
                <a:cubicBezTo>
                  <a:pt x="2117033" y="298220"/>
                  <a:pt x="2117033" y="298132"/>
                  <a:pt x="2116947" y="297956"/>
                </a:cubicBezTo>
                <a:cubicBezTo>
                  <a:pt x="2116415" y="296196"/>
                  <a:pt x="2115805" y="294438"/>
                  <a:pt x="2115272" y="292680"/>
                </a:cubicBezTo>
                <a:cubicBezTo>
                  <a:pt x="2114568" y="290657"/>
                  <a:pt x="2113863" y="288721"/>
                  <a:pt x="2113073" y="286699"/>
                </a:cubicBezTo>
                <a:cubicBezTo>
                  <a:pt x="2112901" y="286172"/>
                  <a:pt x="2112635" y="285555"/>
                  <a:pt x="2112369" y="285028"/>
                </a:cubicBezTo>
                <a:cubicBezTo>
                  <a:pt x="2112197" y="284588"/>
                  <a:pt x="2112016" y="284236"/>
                  <a:pt x="2111845" y="283797"/>
                </a:cubicBezTo>
                <a:cubicBezTo>
                  <a:pt x="2111406" y="282830"/>
                  <a:pt x="2111054" y="281774"/>
                  <a:pt x="2110616" y="280806"/>
                </a:cubicBezTo>
                <a:cubicBezTo>
                  <a:pt x="2109912" y="279136"/>
                  <a:pt x="2109113" y="277552"/>
                  <a:pt x="2108417" y="275882"/>
                </a:cubicBezTo>
                <a:cubicBezTo>
                  <a:pt x="2107713" y="274386"/>
                  <a:pt x="2106914" y="272892"/>
                  <a:pt x="2106218" y="271397"/>
                </a:cubicBezTo>
                <a:cubicBezTo>
                  <a:pt x="2106218" y="271397"/>
                  <a:pt x="2106218" y="271309"/>
                  <a:pt x="2106218" y="271220"/>
                </a:cubicBezTo>
                <a:cubicBezTo>
                  <a:pt x="2106218" y="271220"/>
                  <a:pt x="2106218" y="271132"/>
                  <a:pt x="2106218" y="271044"/>
                </a:cubicBezTo>
                <a:cubicBezTo>
                  <a:pt x="2105419" y="269462"/>
                  <a:pt x="2104543" y="267879"/>
                  <a:pt x="2103667" y="266296"/>
                </a:cubicBezTo>
                <a:cubicBezTo>
                  <a:pt x="2102782" y="264713"/>
                  <a:pt x="2101905" y="263217"/>
                  <a:pt x="2101021" y="261635"/>
                </a:cubicBezTo>
                <a:cubicBezTo>
                  <a:pt x="2100497" y="260756"/>
                  <a:pt x="2099973" y="259963"/>
                  <a:pt x="2099440" y="259084"/>
                </a:cubicBezTo>
                <a:cubicBezTo>
                  <a:pt x="2099268" y="258820"/>
                  <a:pt x="2099174" y="258645"/>
                  <a:pt x="2099002" y="258381"/>
                </a:cubicBezTo>
                <a:cubicBezTo>
                  <a:pt x="2098736" y="258029"/>
                  <a:pt x="2098564" y="257678"/>
                  <a:pt x="2098383" y="257326"/>
                </a:cubicBezTo>
                <a:cubicBezTo>
                  <a:pt x="2097507" y="255918"/>
                  <a:pt x="2096536" y="254511"/>
                  <a:pt x="2095574" y="253104"/>
                </a:cubicBezTo>
                <a:cubicBezTo>
                  <a:pt x="2094604" y="251697"/>
                  <a:pt x="2093633" y="250378"/>
                  <a:pt x="2092671" y="248970"/>
                </a:cubicBezTo>
                <a:cubicBezTo>
                  <a:pt x="2092224" y="248355"/>
                  <a:pt x="2091786" y="247827"/>
                  <a:pt x="2091348" y="247300"/>
                </a:cubicBezTo>
                <a:cubicBezTo>
                  <a:pt x="2091262" y="247212"/>
                  <a:pt x="2091176" y="247036"/>
                  <a:pt x="2091081" y="246948"/>
                </a:cubicBezTo>
                <a:cubicBezTo>
                  <a:pt x="2090996" y="246860"/>
                  <a:pt x="2090910" y="246685"/>
                  <a:pt x="2090824" y="246597"/>
                </a:cubicBezTo>
                <a:cubicBezTo>
                  <a:pt x="2090377" y="246068"/>
                  <a:pt x="2090025" y="245541"/>
                  <a:pt x="2089587" y="245013"/>
                </a:cubicBezTo>
                <a:cubicBezTo>
                  <a:pt x="2088530" y="243694"/>
                  <a:pt x="2087474" y="242374"/>
                  <a:pt x="2086425" y="241056"/>
                </a:cubicBezTo>
                <a:cubicBezTo>
                  <a:pt x="2085369" y="239737"/>
                  <a:pt x="2084226" y="238505"/>
                  <a:pt x="2083075" y="237186"/>
                </a:cubicBezTo>
                <a:cubicBezTo>
                  <a:pt x="2082817" y="236922"/>
                  <a:pt x="2082551" y="236571"/>
                  <a:pt x="2082285" y="236307"/>
                </a:cubicBezTo>
                <a:cubicBezTo>
                  <a:pt x="2082113" y="236131"/>
                  <a:pt x="2081933" y="235955"/>
                  <a:pt x="2081761" y="235692"/>
                </a:cubicBezTo>
                <a:cubicBezTo>
                  <a:pt x="2081056" y="234899"/>
                  <a:pt x="2080352" y="234196"/>
                  <a:pt x="2079734" y="233405"/>
                </a:cubicBezTo>
                <a:cubicBezTo>
                  <a:pt x="2078591" y="232174"/>
                  <a:pt x="2077363" y="230942"/>
                  <a:pt x="2076220" y="229799"/>
                </a:cubicBezTo>
                <a:cubicBezTo>
                  <a:pt x="2074897" y="228480"/>
                  <a:pt x="2073583" y="227248"/>
                  <a:pt x="2072260" y="226017"/>
                </a:cubicBezTo>
                <a:cubicBezTo>
                  <a:pt x="2072260" y="226017"/>
                  <a:pt x="2072260" y="226017"/>
                  <a:pt x="2072260" y="226017"/>
                </a:cubicBezTo>
                <a:lnTo>
                  <a:pt x="2072260" y="226017"/>
                </a:lnTo>
                <a:cubicBezTo>
                  <a:pt x="2070851" y="224699"/>
                  <a:pt x="2069528" y="223467"/>
                  <a:pt x="2068128" y="222324"/>
                </a:cubicBezTo>
                <a:cubicBezTo>
                  <a:pt x="2066719" y="221181"/>
                  <a:pt x="2065310" y="219949"/>
                  <a:pt x="2063815" y="218806"/>
                </a:cubicBezTo>
                <a:cubicBezTo>
                  <a:pt x="2063197" y="218366"/>
                  <a:pt x="2062587" y="217927"/>
                  <a:pt x="2062054" y="217399"/>
                </a:cubicBezTo>
                <a:cubicBezTo>
                  <a:pt x="2061788" y="217134"/>
                  <a:pt x="2061436" y="216959"/>
                  <a:pt x="2061178" y="216695"/>
                </a:cubicBezTo>
                <a:cubicBezTo>
                  <a:pt x="2060560" y="216255"/>
                  <a:pt x="2060036" y="215816"/>
                  <a:pt x="2059417" y="215376"/>
                </a:cubicBezTo>
                <a:cubicBezTo>
                  <a:pt x="2057390" y="213881"/>
                  <a:pt x="2055457" y="212474"/>
                  <a:pt x="2053344" y="211155"/>
                </a:cubicBezTo>
                <a:cubicBezTo>
                  <a:pt x="2052553" y="210627"/>
                  <a:pt x="2051763" y="210188"/>
                  <a:pt x="2050973" y="209659"/>
                </a:cubicBezTo>
                <a:cubicBezTo>
                  <a:pt x="2050706" y="209483"/>
                  <a:pt x="2050440" y="209308"/>
                  <a:pt x="2050182" y="209132"/>
                </a:cubicBezTo>
                <a:cubicBezTo>
                  <a:pt x="2049650" y="208780"/>
                  <a:pt x="2049126" y="208516"/>
                  <a:pt x="2048593" y="208165"/>
                </a:cubicBezTo>
                <a:cubicBezTo>
                  <a:pt x="2048155" y="207901"/>
                  <a:pt x="2047631" y="207549"/>
                  <a:pt x="2047193" y="207285"/>
                </a:cubicBezTo>
                <a:cubicBezTo>
                  <a:pt x="2046746" y="207022"/>
                  <a:pt x="2046222" y="206758"/>
                  <a:pt x="2045784" y="206493"/>
                </a:cubicBezTo>
                <a:cubicBezTo>
                  <a:pt x="2044642" y="205878"/>
                  <a:pt x="2043491" y="205262"/>
                  <a:pt x="2042348" y="204647"/>
                </a:cubicBezTo>
                <a:cubicBezTo>
                  <a:pt x="2041824" y="204383"/>
                  <a:pt x="2041291" y="204031"/>
                  <a:pt x="2040767" y="203768"/>
                </a:cubicBezTo>
                <a:cubicBezTo>
                  <a:pt x="2040329" y="203592"/>
                  <a:pt x="2039891" y="203328"/>
                  <a:pt x="2039539" y="203152"/>
                </a:cubicBezTo>
                <a:cubicBezTo>
                  <a:pt x="2038396" y="202536"/>
                  <a:pt x="2037159" y="202008"/>
                  <a:pt x="2036017" y="201481"/>
                </a:cubicBezTo>
                <a:cubicBezTo>
                  <a:pt x="2035398" y="201217"/>
                  <a:pt x="2034788" y="200865"/>
                  <a:pt x="2034170" y="200601"/>
                </a:cubicBezTo>
                <a:cubicBezTo>
                  <a:pt x="2033904" y="200426"/>
                  <a:pt x="2033551" y="200338"/>
                  <a:pt x="2033294" y="200250"/>
                </a:cubicBezTo>
                <a:cubicBezTo>
                  <a:pt x="2030914" y="199194"/>
                  <a:pt x="2028449" y="198139"/>
                  <a:pt x="2025992" y="197259"/>
                </a:cubicBezTo>
                <a:cubicBezTo>
                  <a:pt x="2025897" y="197259"/>
                  <a:pt x="2025726" y="197172"/>
                  <a:pt x="2025640" y="197084"/>
                </a:cubicBezTo>
                <a:cubicBezTo>
                  <a:pt x="2025640" y="197084"/>
                  <a:pt x="2025640" y="197084"/>
                  <a:pt x="2025640" y="197084"/>
                </a:cubicBezTo>
                <a:cubicBezTo>
                  <a:pt x="2023002" y="196117"/>
                  <a:pt x="2020357" y="195236"/>
                  <a:pt x="2017719" y="194445"/>
                </a:cubicBezTo>
                <a:cubicBezTo>
                  <a:pt x="2017453" y="194445"/>
                  <a:pt x="2017195" y="194269"/>
                  <a:pt x="2016843" y="194181"/>
                </a:cubicBezTo>
                <a:cubicBezTo>
                  <a:pt x="2016310" y="194005"/>
                  <a:pt x="2015872" y="193918"/>
                  <a:pt x="2015348" y="193830"/>
                </a:cubicBezTo>
                <a:cubicBezTo>
                  <a:pt x="2013321" y="193302"/>
                  <a:pt x="2011302" y="192775"/>
                  <a:pt x="2009275" y="192247"/>
                </a:cubicBezTo>
                <a:cubicBezTo>
                  <a:pt x="2008751" y="192158"/>
                  <a:pt x="2008304" y="191982"/>
                  <a:pt x="2007780" y="191894"/>
                </a:cubicBezTo>
                <a:cubicBezTo>
                  <a:pt x="2007514" y="191894"/>
                  <a:pt x="2007162" y="191806"/>
                  <a:pt x="2006809" y="191719"/>
                </a:cubicBezTo>
                <a:cubicBezTo>
                  <a:pt x="2004086" y="191103"/>
                  <a:pt x="2001269" y="190663"/>
                  <a:pt x="1998460" y="190224"/>
                </a:cubicBezTo>
                <a:lnTo>
                  <a:pt x="648182" y="967"/>
                </a:lnTo>
                <a:cubicBezTo>
                  <a:pt x="645803" y="615"/>
                  <a:pt x="643337" y="352"/>
                  <a:pt x="640966" y="176"/>
                </a:cubicBezTo>
                <a:cubicBezTo>
                  <a:pt x="640434" y="176"/>
                  <a:pt x="639910" y="176"/>
                  <a:pt x="639386" y="176"/>
                </a:cubicBezTo>
                <a:cubicBezTo>
                  <a:pt x="639033" y="176"/>
                  <a:pt x="638681" y="176"/>
                  <a:pt x="638415" y="88"/>
                </a:cubicBezTo>
                <a:cubicBezTo>
                  <a:pt x="637882" y="88"/>
                  <a:pt x="637444" y="88"/>
                  <a:pt x="636920" y="88"/>
                </a:cubicBezTo>
                <a:cubicBezTo>
                  <a:pt x="635949" y="88"/>
                  <a:pt x="634893" y="0"/>
                  <a:pt x="633931" y="0"/>
                </a:cubicBezTo>
                <a:cubicBezTo>
                  <a:pt x="632694" y="0"/>
                  <a:pt x="631551" y="0"/>
                  <a:pt x="630409" y="88"/>
                </a:cubicBezTo>
                <a:cubicBezTo>
                  <a:pt x="629885" y="88"/>
                  <a:pt x="629352" y="88"/>
                  <a:pt x="628914" y="88"/>
                </a:cubicBezTo>
                <a:cubicBezTo>
                  <a:pt x="628648" y="88"/>
                  <a:pt x="628390" y="88"/>
                  <a:pt x="628124" y="88"/>
                </a:cubicBezTo>
                <a:cubicBezTo>
                  <a:pt x="627771" y="88"/>
                  <a:pt x="627333" y="88"/>
                  <a:pt x="626981" y="88"/>
                </a:cubicBezTo>
                <a:cubicBezTo>
                  <a:pt x="624687" y="264"/>
                  <a:pt x="622402" y="440"/>
                  <a:pt x="620117" y="791"/>
                </a:cubicBezTo>
                <a:cubicBezTo>
                  <a:pt x="619945" y="791"/>
                  <a:pt x="619765" y="791"/>
                  <a:pt x="619679" y="791"/>
                </a:cubicBezTo>
                <a:cubicBezTo>
                  <a:pt x="619679" y="791"/>
                  <a:pt x="619679" y="791"/>
                  <a:pt x="619593" y="791"/>
                </a:cubicBezTo>
                <a:cubicBezTo>
                  <a:pt x="619593" y="791"/>
                  <a:pt x="619593" y="791"/>
                  <a:pt x="619413" y="791"/>
                </a:cubicBezTo>
                <a:cubicBezTo>
                  <a:pt x="618794" y="791"/>
                  <a:pt x="618270" y="967"/>
                  <a:pt x="617652" y="1055"/>
                </a:cubicBezTo>
                <a:cubicBezTo>
                  <a:pt x="616862" y="1143"/>
                  <a:pt x="615985" y="1319"/>
                  <a:pt x="615195" y="1495"/>
                </a:cubicBezTo>
                <a:cubicBezTo>
                  <a:pt x="614396" y="1670"/>
                  <a:pt x="613606" y="1846"/>
                  <a:pt x="612815" y="1935"/>
                </a:cubicBezTo>
                <a:cubicBezTo>
                  <a:pt x="612025" y="2111"/>
                  <a:pt x="611235" y="2287"/>
                  <a:pt x="610444" y="2463"/>
                </a:cubicBezTo>
                <a:cubicBezTo>
                  <a:pt x="453420" y="39663"/>
                  <a:pt x="296490" y="76951"/>
                  <a:pt x="139474" y="114152"/>
                </a:cubicBezTo>
                <a:cubicBezTo>
                  <a:pt x="139646" y="114152"/>
                  <a:pt x="139913" y="114152"/>
                  <a:pt x="140084" y="114064"/>
                </a:cubicBezTo>
                <a:cubicBezTo>
                  <a:pt x="136571" y="114855"/>
                  <a:pt x="133049" y="115823"/>
                  <a:pt x="129707" y="117054"/>
                </a:cubicBezTo>
                <a:cubicBezTo>
                  <a:pt x="114579" y="122331"/>
                  <a:pt x="100852" y="131126"/>
                  <a:pt x="89332" y="142734"/>
                </a:cubicBezTo>
                <a:cubicBezTo>
                  <a:pt x="77718" y="154343"/>
                  <a:pt x="68303" y="168853"/>
                  <a:pt x="61619" y="185475"/>
                </a:cubicBezTo>
                <a:cubicBezTo>
                  <a:pt x="54936" y="202096"/>
                  <a:pt x="51062" y="220828"/>
                  <a:pt x="50538" y="241056"/>
                </a:cubicBezTo>
                <a:close/>
              </a:path>
            </a:pathLst>
          </a:custGeom>
          <a:solidFill>
            <a:srgbClr val="583D7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A9F5CF88-C0A9-3328-7ACA-FC9FF932FB3A}"/>
              </a:ext>
            </a:extLst>
          </p:cNvPr>
          <p:cNvSpPr/>
          <p:nvPr/>
        </p:nvSpPr>
        <p:spPr>
          <a:xfrm>
            <a:off x="5137043" y="1162495"/>
            <a:ext cx="1910964" cy="1567258"/>
          </a:xfrm>
          <a:custGeom>
            <a:avLst/>
            <a:gdLst>
              <a:gd name="csX0" fmla="*/ 1905291 w 1910964"/>
              <a:gd name="csY0" fmla="*/ 179055 h 1567258"/>
              <a:gd name="csX1" fmla="*/ 1905385 w 1910964"/>
              <a:gd name="csY1" fmla="*/ 179231 h 1567258"/>
              <a:gd name="csX2" fmla="*/ 1905385 w 1910964"/>
              <a:gd name="csY2" fmla="*/ 179231 h 1567258"/>
              <a:gd name="csX3" fmla="*/ 1905385 w 1910964"/>
              <a:gd name="csY3" fmla="*/ 179231 h 1567258"/>
              <a:gd name="csX4" fmla="*/ 1893247 w 1910964"/>
              <a:gd name="csY4" fmla="*/ 154782 h 1567258"/>
              <a:gd name="csX5" fmla="*/ 1892362 w 1910964"/>
              <a:gd name="csY5" fmla="*/ 153024 h 1567258"/>
              <a:gd name="csX6" fmla="*/ 1889107 w 1910964"/>
              <a:gd name="csY6" fmla="*/ 146428 h 1567258"/>
              <a:gd name="csX7" fmla="*/ 1887354 w 1910964"/>
              <a:gd name="csY7" fmla="*/ 142822 h 1567258"/>
              <a:gd name="csX8" fmla="*/ 1855948 w 1910964"/>
              <a:gd name="csY8" fmla="*/ 79677 h 1567258"/>
              <a:gd name="csX9" fmla="*/ 1853834 w 1910964"/>
              <a:gd name="csY9" fmla="*/ 75456 h 1567258"/>
              <a:gd name="csX10" fmla="*/ 1851901 w 1910964"/>
              <a:gd name="csY10" fmla="*/ 71587 h 1567258"/>
              <a:gd name="csX11" fmla="*/ 1851111 w 1910964"/>
              <a:gd name="csY11" fmla="*/ 70003 h 1567258"/>
              <a:gd name="csX12" fmla="*/ 1850931 w 1910964"/>
              <a:gd name="csY12" fmla="*/ 69651 h 1567258"/>
              <a:gd name="csX13" fmla="*/ 1850664 w 1910964"/>
              <a:gd name="csY13" fmla="*/ 69036 h 1567258"/>
              <a:gd name="csX14" fmla="*/ 1849084 w 1910964"/>
              <a:gd name="csY14" fmla="*/ 65782 h 1567258"/>
              <a:gd name="csX15" fmla="*/ 1845304 w 1910964"/>
              <a:gd name="csY15" fmla="*/ 58219 h 1567258"/>
              <a:gd name="csX16" fmla="*/ 1844866 w 1910964"/>
              <a:gd name="csY16" fmla="*/ 57428 h 1567258"/>
              <a:gd name="csX17" fmla="*/ 1844419 w 1910964"/>
              <a:gd name="csY17" fmla="*/ 56636 h 1567258"/>
              <a:gd name="csX18" fmla="*/ 1843981 w 1910964"/>
              <a:gd name="csY18" fmla="*/ 55845 h 1567258"/>
              <a:gd name="csX19" fmla="*/ 1843543 w 1910964"/>
              <a:gd name="csY19" fmla="*/ 55053 h 1567258"/>
              <a:gd name="csX20" fmla="*/ 1842486 w 1910964"/>
              <a:gd name="csY20" fmla="*/ 53294 h 1567258"/>
              <a:gd name="csX21" fmla="*/ 1841696 w 1910964"/>
              <a:gd name="csY21" fmla="*/ 51974 h 1567258"/>
              <a:gd name="csX22" fmla="*/ 1841610 w 1910964"/>
              <a:gd name="csY22" fmla="*/ 51799 h 1567258"/>
              <a:gd name="csX23" fmla="*/ 1841430 w 1910964"/>
              <a:gd name="csY23" fmla="*/ 51535 h 1567258"/>
              <a:gd name="csX24" fmla="*/ 1840287 w 1910964"/>
              <a:gd name="csY24" fmla="*/ 49864 h 1567258"/>
              <a:gd name="csX25" fmla="*/ 1839059 w 1910964"/>
              <a:gd name="csY25" fmla="*/ 48193 h 1567258"/>
              <a:gd name="csX26" fmla="*/ 1837650 w 1910964"/>
              <a:gd name="csY26" fmla="*/ 46347 h 1567258"/>
              <a:gd name="csX27" fmla="*/ 1837298 w 1910964"/>
              <a:gd name="csY27" fmla="*/ 45907 h 1567258"/>
              <a:gd name="csX28" fmla="*/ 1837117 w 1910964"/>
              <a:gd name="csY28" fmla="*/ 45643 h 1567258"/>
              <a:gd name="csX29" fmla="*/ 1836155 w 1910964"/>
              <a:gd name="csY29" fmla="*/ 44499 h 1567258"/>
              <a:gd name="csX30" fmla="*/ 1834575 w 1910964"/>
              <a:gd name="csY30" fmla="*/ 42741 h 1567258"/>
              <a:gd name="csX31" fmla="*/ 1832899 w 1910964"/>
              <a:gd name="csY31" fmla="*/ 40981 h 1567258"/>
              <a:gd name="csX32" fmla="*/ 1832195 w 1910964"/>
              <a:gd name="csY32" fmla="*/ 40278 h 1567258"/>
              <a:gd name="csX33" fmla="*/ 1831843 w 1910964"/>
              <a:gd name="csY33" fmla="*/ 39926 h 1567258"/>
              <a:gd name="csX34" fmla="*/ 1830872 w 1910964"/>
              <a:gd name="csY34" fmla="*/ 38959 h 1567258"/>
              <a:gd name="csX35" fmla="*/ 1828673 w 1910964"/>
              <a:gd name="csY35" fmla="*/ 36936 h 1567258"/>
              <a:gd name="csX36" fmla="*/ 1826388 w 1910964"/>
              <a:gd name="csY36" fmla="*/ 34914 h 1567258"/>
              <a:gd name="csX37" fmla="*/ 1826122 w 1910964"/>
              <a:gd name="csY37" fmla="*/ 34738 h 1567258"/>
              <a:gd name="csX38" fmla="*/ 1826122 w 1910964"/>
              <a:gd name="csY38" fmla="*/ 34738 h 1567258"/>
              <a:gd name="csX39" fmla="*/ 1825950 w 1910964"/>
              <a:gd name="csY39" fmla="*/ 34650 h 1567258"/>
              <a:gd name="csX40" fmla="*/ 1824017 w 1910964"/>
              <a:gd name="csY40" fmla="*/ 33067 h 1567258"/>
              <a:gd name="csX41" fmla="*/ 1820229 w 1910964"/>
              <a:gd name="csY41" fmla="*/ 30164 h 1567258"/>
              <a:gd name="csX42" fmla="*/ 1819705 w 1910964"/>
              <a:gd name="csY42" fmla="*/ 29813 h 1567258"/>
              <a:gd name="csX43" fmla="*/ 1818914 w 1910964"/>
              <a:gd name="csY43" fmla="*/ 29285 h 1567258"/>
              <a:gd name="csX44" fmla="*/ 1816277 w 1910964"/>
              <a:gd name="csY44" fmla="*/ 27439 h 1567258"/>
              <a:gd name="csX45" fmla="*/ 1812403 w 1910964"/>
              <a:gd name="csY45" fmla="*/ 24976 h 1567258"/>
              <a:gd name="csX46" fmla="*/ 1812136 w 1910964"/>
              <a:gd name="csY46" fmla="*/ 24800 h 1567258"/>
              <a:gd name="csX47" fmla="*/ 1812051 w 1910964"/>
              <a:gd name="csY47" fmla="*/ 24800 h 1567258"/>
              <a:gd name="csX48" fmla="*/ 1807652 w 1910964"/>
              <a:gd name="csY48" fmla="*/ 22250 h 1567258"/>
              <a:gd name="csX49" fmla="*/ 1805986 w 1910964"/>
              <a:gd name="csY49" fmla="*/ 21370 h 1567258"/>
              <a:gd name="csX50" fmla="*/ 1801845 w 1910964"/>
              <a:gd name="csY50" fmla="*/ 19259 h 1567258"/>
              <a:gd name="csX51" fmla="*/ 1799388 w 1910964"/>
              <a:gd name="csY51" fmla="*/ 18028 h 1567258"/>
              <a:gd name="csX52" fmla="*/ 1797533 w 1910964"/>
              <a:gd name="csY52" fmla="*/ 17237 h 1567258"/>
              <a:gd name="csX53" fmla="*/ 1795780 w 1910964"/>
              <a:gd name="csY53" fmla="*/ 16358 h 1567258"/>
              <a:gd name="csX54" fmla="*/ 1793134 w 1910964"/>
              <a:gd name="csY54" fmla="*/ 15302 h 1567258"/>
              <a:gd name="csX55" fmla="*/ 1790497 w 1910964"/>
              <a:gd name="csY55" fmla="*/ 14159 h 1567258"/>
              <a:gd name="csX56" fmla="*/ 1788564 w 1910964"/>
              <a:gd name="csY56" fmla="*/ 13456 h 1567258"/>
              <a:gd name="csX57" fmla="*/ 1783900 w 1910964"/>
              <a:gd name="csY57" fmla="*/ 11696 h 1567258"/>
              <a:gd name="csX58" fmla="*/ 1781177 w 1910964"/>
              <a:gd name="csY58" fmla="*/ 10641 h 1567258"/>
              <a:gd name="csX59" fmla="*/ 1779149 w 1910964"/>
              <a:gd name="csY59" fmla="*/ 10026 h 1567258"/>
              <a:gd name="csX60" fmla="*/ 1774227 w 1910964"/>
              <a:gd name="csY60" fmla="*/ 8530 h 1567258"/>
              <a:gd name="csX61" fmla="*/ 1771323 w 1910964"/>
              <a:gd name="csY61" fmla="*/ 7651 h 1567258"/>
              <a:gd name="csX62" fmla="*/ 1767896 w 1910964"/>
              <a:gd name="csY62" fmla="*/ 6772 h 1567258"/>
              <a:gd name="csX63" fmla="*/ 1766659 w 1910964"/>
              <a:gd name="csY63" fmla="*/ 6420 h 1567258"/>
              <a:gd name="csX64" fmla="*/ 1765782 w 1910964"/>
              <a:gd name="csY64" fmla="*/ 6156 h 1567258"/>
              <a:gd name="csX65" fmla="*/ 1760061 w 1910964"/>
              <a:gd name="csY65" fmla="*/ 4836 h 1567258"/>
              <a:gd name="csX66" fmla="*/ 1757510 w 1910964"/>
              <a:gd name="csY66" fmla="*/ 4309 h 1567258"/>
              <a:gd name="csX67" fmla="*/ 1756634 w 1910964"/>
              <a:gd name="csY67" fmla="*/ 4133 h 1567258"/>
              <a:gd name="csX68" fmla="*/ 1755929 w 1910964"/>
              <a:gd name="csY68" fmla="*/ 4045 h 1567258"/>
              <a:gd name="csX69" fmla="*/ 1754168 w 1910964"/>
              <a:gd name="csY69" fmla="*/ 3693 h 1567258"/>
              <a:gd name="csX70" fmla="*/ 1748189 w 1910964"/>
              <a:gd name="csY70" fmla="*/ 2638 h 1567258"/>
              <a:gd name="csX71" fmla="*/ 1746076 w 1910964"/>
              <a:gd name="csY71" fmla="*/ 2287 h 1567258"/>
              <a:gd name="csX72" fmla="*/ 1745372 w 1910964"/>
              <a:gd name="csY72" fmla="*/ 2199 h 1567258"/>
              <a:gd name="csX73" fmla="*/ 1744229 w 1910964"/>
              <a:gd name="csY73" fmla="*/ 2023 h 1567258"/>
              <a:gd name="csX74" fmla="*/ 1740183 w 1910964"/>
              <a:gd name="csY74" fmla="*/ 1494 h 1567258"/>
              <a:gd name="csX75" fmla="*/ 1736137 w 1910964"/>
              <a:gd name="csY75" fmla="*/ 1055 h 1567258"/>
              <a:gd name="csX76" fmla="*/ 1734728 w 1910964"/>
              <a:gd name="csY76" fmla="*/ 879 h 1567258"/>
              <a:gd name="csX77" fmla="*/ 1734024 w 1910964"/>
              <a:gd name="csY77" fmla="*/ 879 h 1567258"/>
              <a:gd name="csX78" fmla="*/ 1732005 w 1910964"/>
              <a:gd name="csY78" fmla="*/ 703 h 1567258"/>
              <a:gd name="csX79" fmla="*/ 1728569 w 1910964"/>
              <a:gd name="csY79" fmla="*/ 439 h 1567258"/>
              <a:gd name="csX80" fmla="*/ 1725141 w 1910964"/>
              <a:gd name="csY80" fmla="*/ 176 h 1567258"/>
              <a:gd name="csX81" fmla="*/ 1723028 w 1910964"/>
              <a:gd name="csY81" fmla="*/ 88 h 1567258"/>
              <a:gd name="csX82" fmla="*/ 1722590 w 1910964"/>
              <a:gd name="csY82" fmla="*/ 88 h 1567258"/>
              <a:gd name="csX83" fmla="*/ 1721714 w 1910964"/>
              <a:gd name="csY83" fmla="*/ 88 h 1567258"/>
              <a:gd name="csX84" fmla="*/ 1718192 w 1910964"/>
              <a:gd name="csY84" fmla="*/ 0 h 1567258"/>
              <a:gd name="csX85" fmla="*/ 1716345 w 1910964"/>
              <a:gd name="csY85" fmla="*/ 0 h 1567258"/>
              <a:gd name="csX86" fmla="*/ 1714498 w 1910964"/>
              <a:gd name="csY86" fmla="*/ 0 h 1567258"/>
              <a:gd name="csX87" fmla="*/ 1712651 w 1910964"/>
              <a:gd name="csY87" fmla="*/ 0 h 1567258"/>
              <a:gd name="csX88" fmla="*/ 1710804 w 1910964"/>
              <a:gd name="csY88" fmla="*/ 0 h 1567258"/>
              <a:gd name="csX89" fmla="*/ 200341 w 1910964"/>
              <a:gd name="csY89" fmla="*/ 0 h 1567258"/>
              <a:gd name="csX90" fmla="*/ 198932 w 1910964"/>
              <a:gd name="csY90" fmla="*/ 0 h 1567258"/>
              <a:gd name="csX91" fmla="*/ 197523 w 1910964"/>
              <a:gd name="csY91" fmla="*/ 0 h 1567258"/>
              <a:gd name="csX92" fmla="*/ 196114 w 1910964"/>
              <a:gd name="csY92" fmla="*/ 0 h 1567258"/>
              <a:gd name="csX93" fmla="*/ 194705 w 1910964"/>
              <a:gd name="csY93" fmla="*/ 0 h 1567258"/>
              <a:gd name="csX94" fmla="*/ 191716 w 1910964"/>
              <a:gd name="csY94" fmla="*/ 0 h 1567258"/>
              <a:gd name="csX95" fmla="*/ 188727 w 1910964"/>
              <a:gd name="csY95" fmla="*/ 88 h 1567258"/>
              <a:gd name="csX96" fmla="*/ 188460 w 1910964"/>
              <a:gd name="csY96" fmla="*/ 88 h 1567258"/>
              <a:gd name="csX97" fmla="*/ 188288 w 1910964"/>
              <a:gd name="csY97" fmla="*/ 88 h 1567258"/>
              <a:gd name="csX98" fmla="*/ 185651 w 1910964"/>
              <a:gd name="csY98" fmla="*/ 264 h 1567258"/>
              <a:gd name="csX99" fmla="*/ 182662 w 1910964"/>
              <a:gd name="csY99" fmla="*/ 439 h 1567258"/>
              <a:gd name="csX100" fmla="*/ 179758 w 1910964"/>
              <a:gd name="csY100" fmla="*/ 703 h 1567258"/>
              <a:gd name="csX101" fmla="*/ 176855 w 1910964"/>
              <a:gd name="csY101" fmla="*/ 967 h 1567258"/>
              <a:gd name="csX102" fmla="*/ 176674 w 1910964"/>
              <a:gd name="csY102" fmla="*/ 967 h 1567258"/>
              <a:gd name="csX103" fmla="*/ 176674 w 1910964"/>
              <a:gd name="csY103" fmla="*/ 967 h 1567258"/>
              <a:gd name="csX104" fmla="*/ 174037 w 1910964"/>
              <a:gd name="csY104" fmla="*/ 1231 h 1567258"/>
              <a:gd name="csX105" fmla="*/ 171219 w 1910964"/>
              <a:gd name="csY105" fmla="*/ 1582 h 1567258"/>
              <a:gd name="csX106" fmla="*/ 168410 w 1910964"/>
              <a:gd name="csY106" fmla="*/ 1935 h 1567258"/>
              <a:gd name="csX107" fmla="*/ 165593 w 1910964"/>
              <a:gd name="csY107" fmla="*/ 2375 h 1567258"/>
              <a:gd name="csX108" fmla="*/ 165593 w 1910964"/>
              <a:gd name="csY108" fmla="*/ 2375 h 1567258"/>
              <a:gd name="csX109" fmla="*/ 165593 w 1910964"/>
              <a:gd name="csY109" fmla="*/ 2375 h 1567258"/>
              <a:gd name="csX110" fmla="*/ 162955 w 1910964"/>
              <a:gd name="csY110" fmla="*/ 2814 h 1567258"/>
              <a:gd name="csX111" fmla="*/ 160138 w 1910964"/>
              <a:gd name="csY111" fmla="*/ 3254 h 1567258"/>
              <a:gd name="csX112" fmla="*/ 157234 w 1910964"/>
              <a:gd name="csY112" fmla="*/ 3781 h 1567258"/>
              <a:gd name="csX113" fmla="*/ 154769 w 1910964"/>
              <a:gd name="csY113" fmla="*/ 4221 h 1567258"/>
              <a:gd name="csX114" fmla="*/ 154769 w 1910964"/>
              <a:gd name="csY114" fmla="*/ 4221 h 1567258"/>
              <a:gd name="csX115" fmla="*/ 154769 w 1910964"/>
              <a:gd name="csY115" fmla="*/ 4221 h 1567258"/>
              <a:gd name="csX116" fmla="*/ 154511 w 1910964"/>
              <a:gd name="csY116" fmla="*/ 4221 h 1567258"/>
              <a:gd name="csX117" fmla="*/ 151693 w 1910964"/>
              <a:gd name="csY117" fmla="*/ 4836 h 1567258"/>
              <a:gd name="csX118" fmla="*/ 148876 w 1910964"/>
              <a:gd name="csY118" fmla="*/ 5453 h 1567258"/>
              <a:gd name="csX119" fmla="*/ 145886 w 1910964"/>
              <a:gd name="csY119" fmla="*/ 6156 h 1567258"/>
              <a:gd name="csX120" fmla="*/ 144391 w 1910964"/>
              <a:gd name="csY120" fmla="*/ 6508 h 1567258"/>
              <a:gd name="csX121" fmla="*/ 143953 w 1910964"/>
              <a:gd name="csY121" fmla="*/ 6596 h 1567258"/>
              <a:gd name="csX122" fmla="*/ 142897 w 1910964"/>
              <a:gd name="csY122" fmla="*/ 6860 h 1567258"/>
              <a:gd name="csX123" fmla="*/ 139993 w 1910964"/>
              <a:gd name="csY123" fmla="*/ 7651 h 1567258"/>
              <a:gd name="csX124" fmla="*/ 137175 w 1910964"/>
              <a:gd name="csY124" fmla="*/ 8442 h 1567258"/>
              <a:gd name="csX125" fmla="*/ 134186 w 1910964"/>
              <a:gd name="csY125" fmla="*/ 9322 h 1567258"/>
              <a:gd name="csX126" fmla="*/ 134100 w 1910964"/>
              <a:gd name="csY126" fmla="*/ 9322 h 1567258"/>
              <a:gd name="csX127" fmla="*/ 134014 w 1910964"/>
              <a:gd name="csY127" fmla="*/ 9322 h 1567258"/>
              <a:gd name="csX128" fmla="*/ 130844 w 1910964"/>
              <a:gd name="csY128" fmla="*/ 10377 h 1567258"/>
              <a:gd name="csX129" fmla="*/ 127769 w 1910964"/>
              <a:gd name="csY129" fmla="*/ 11432 h 1567258"/>
              <a:gd name="csX130" fmla="*/ 124779 w 1910964"/>
              <a:gd name="csY130" fmla="*/ 12575 h 1567258"/>
              <a:gd name="csX131" fmla="*/ 124599 w 1910964"/>
              <a:gd name="csY131" fmla="*/ 12575 h 1567258"/>
              <a:gd name="csX132" fmla="*/ 124427 w 1910964"/>
              <a:gd name="csY132" fmla="*/ 12575 h 1567258"/>
              <a:gd name="csX133" fmla="*/ 120991 w 1910964"/>
              <a:gd name="csY133" fmla="*/ 13895 h 1567258"/>
              <a:gd name="csX134" fmla="*/ 117297 w 1910964"/>
              <a:gd name="csY134" fmla="*/ 15390 h 1567258"/>
              <a:gd name="csX135" fmla="*/ 115888 w 1910964"/>
              <a:gd name="csY135" fmla="*/ 16005 h 1567258"/>
              <a:gd name="csX136" fmla="*/ 115536 w 1910964"/>
              <a:gd name="csY136" fmla="*/ 16181 h 1567258"/>
              <a:gd name="csX137" fmla="*/ 115184 w 1910964"/>
              <a:gd name="csY137" fmla="*/ 16358 h 1567258"/>
              <a:gd name="csX138" fmla="*/ 113784 w 1910964"/>
              <a:gd name="csY138" fmla="*/ 16973 h 1567258"/>
              <a:gd name="csX139" fmla="*/ 110262 w 1910964"/>
              <a:gd name="csY139" fmla="*/ 18644 h 1567258"/>
              <a:gd name="csX140" fmla="*/ 108586 w 1910964"/>
              <a:gd name="csY140" fmla="*/ 19523 h 1567258"/>
              <a:gd name="csX141" fmla="*/ 105159 w 1910964"/>
              <a:gd name="csY141" fmla="*/ 21370 h 1567258"/>
              <a:gd name="csX142" fmla="*/ 100847 w 1910964"/>
              <a:gd name="csY142" fmla="*/ 23833 h 1567258"/>
              <a:gd name="csX143" fmla="*/ 97591 w 1910964"/>
              <a:gd name="csY143" fmla="*/ 25855 h 1567258"/>
              <a:gd name="csX144" fmla="*/ 95744 w 1910964"/>
              <a:gd name="csY144" fmla="*/ 26998 h 1567258"/>
              <a:gd name="csX145" fmla="*/ 93639 w 1910964"/>
              <a:gd name="csY145" fmla="*/ 28494 h 1567258"/>
              <a:gd name="csX146" fmla="*/ 90650 w 1910964"/>
              <a:gd name="csY146" fmla="*/ 30605 h 1567258"/>
              <a:gd name="csX147" fmla="*/ 87042 w 1910964"/>
              <a:gd name="csY147" fmla="*/ 33418 h 1567258"/>
              <a:gd name="csX148" fmla="*/ 85195 w 1910964"/>
              <a:gd name="csY148" fmla="*/ 34826 h 1567258"/>
              <a:gd name="csX149" fmla="*/ 84310 w 1910964"/>
              <a:gd name="csY149" fmla="*/ 35617 h 1567258"/>
              <a:gd name="csX150" fmla="*/ 83253 w 1910964"/>
              <a:gd name="csY150" fmla="*/ 36497 h 1567258"/>
              <a:gd name="csX151" fmla="*/ 80968 w 1910964"/>
              <a:gd name="csY151" fmla="*/ 38696 h 1567258"/>
              <a:gd name="csX152" fmla="*/ 78683 w 1910964"/>
              <a:gd name="csY152" fmla="*/ 40981 h 1567258"/>
              <a:gd name="csX153" fmla="*/ 75694 w 1910964"/>
              <a:gd name="csY153" fmla="*/ 44323 h 1567258"/>
              <a:gd name="csX154" fmla="*/ 73752 w 1910964"/>
              <a:gd name="csY154" fmla="*/ 46522 h 1567258"/>
              <a:gd name="csX155" fmla="*/ 73314 w 1910964"/>
              <a:gd name="csY155" fmla="*/ 46962 h 1567258"/>
              <a:gd name="csX156" fmla="*/ 70857 w 1910964"/>
              <a:gd name="csY156" fmla="*/ 50392 h 1567258"/>
              <a:gd name="csX157" fmla="*/ 69448 w 1910964"/>
              <a:gd name="csY157" fmla="*/ 52327 h 1567258"/>
              <a:gd name="csX158" fmla="*/ 66012 w 1910964"/>
              <a:gd name="csY158" fmla="*/ 58395 h 1567258"/>
              <a:gd name="csX159" fmla="*/ 64956 w 1910964"/>
              <a:gd name="csY159" fmla="*/ 60506 h 1567258"/>
              <a:gd name="csX160" fmla="*/ 61004 w 1910964"/>
              <a:gd name="csY160" fmla="*/ 68508 h 1567258"/>
              <a:gd name="csX161" fmla="*/ 56864 w 1910964"/>
              <a:gd name="csY161" fmla="*/ 76775 h 1567258"/>
              <a:gd name="csX162" fmla="*/ 55901 w 1910964"/>
              <a:gd name="csY162" fmla="*/ 78710 h 1567258"/>
              <a:gd name="csX163" fmla="*/ 47809 w 1910964"/>
              <a:gd name="csY163" fmla="*/ 95067 h 1567258"/>
              <a:gd name="csX164" fmla="*/ 45868 w 1910964"/>
              <a:gd name="csY164" fmla="*/ 98938 h 1567258"/>
              <a:gd name="csX165" fmla="*/ 42878 w 1910964"/>
              <a:gd name="csY165" fmla="*/ 104917 h 1567258"/>
              <a:gd name="csX166" fmla="*/ 41822 w 1910964"/>
              <a:gd name="csY166" fmla="*/ 107028 h 1567258"/>
              <a:gd name="csX167" fmla="*/ 39365 w 1910964"/>
              <a:gd name="csY167" fmla="*/ 111953 h 1567258"/>
              <a:gd name="csX168" fmla="*/ 37956 w 1910964"/>
              <a:gd name="csY168" fmla="*/ 114767 h 1567258"/>
              <a:gd name="csX169" fmla="*/ 33120 w 1910964"/>
              <a:gd name="csY169" fmla="*/ 124442 h 1567258"/>
              <a:gd name="csX170" fmla="*/ 30826 w 1910964"/>
              <a:gd name="csY170" fmla="*/ 129102 h 1567258"/>
              <a:gd name="csX171" fmla="*/ 29769 w 1910964"/>
              <a:gd name="csY171" fmla="*/ 131301 h 1567258"/>
              <a:gd name="csX172" fmla="*/ 28721 w 1910964"/>
              <a:gd name="csY172" fmla="*/ 133411 h 1567258"/>
              <a:gd name="csX173" fmla="*/ 28275 w 1910964"/>
              <a:gd name="csY173" fmla="*/ 134291 h 1567258"/>
              <a:gd name="csX174" fmla="*/ 24495 w 1910964"/>
              <a:gd name="csY174" fmla="*/ 141854 h 1567258"/>
              <a:gd name="csX175" fmla="*/ 21591 w 1910964"/>
              <a:gd name="csY175" fmla="*/ 147658 h 1567258"/>
              <a:gd name="csX176" fmla="*/ 21591 w 1910964"/>
              <a:gd name="csY176" fmla="*/ 147834 h 1567258"/>
              <a:gd name="csX177" fmla="*/ 19306 w 1910964"/>
              <a:gd name="csY177" fmla="*/ 152495 h 1567258"/>
              <a:gd name="csX178" fmla="*/ 15432 w 1910964"/>
              <a:gd name="csY178" fmla="*/ 160235 h 1567258"/>
              <a:gd name="csX179" fmla="*/ 12975 w 1910964"/>
              <a:gd name="csY179" fmla="*/ 165160 h 1567258"/>
              <a:gd name="csX180" fmla="*/ 10948 w 1910964"/>
              <a:gd name="csY180" fmla="*/ 169293 h 1567258"/>
              <a:gd name="csX181" fmla="*/ 5931 w 1910964"/>
              <a:gd name="csY181" fmla="*/ 179407 h 1567258"/>
              <a:gd name="csX182" fmla="*/ 6025 w 1910964"/>
              <a:gd name="csY182" fmla="*/ 179231 h 1567258"/>
              <a:gd name="csX183" fmla="*/ 38 w 1910964"/>
              <a:gd name="csY183" fmla="*/ 205965 h 1567258"/>
              <a:gd name="csX184" fmla="*/ 50266 w 1910964"/>
              <a:gd name="csY184" fmla="*/ 1488020 h 1567258"/>
              <a:gd name="csX185" fmla="*/ 62757 w 1910964"/>
              <a:gd name="csY185" fmla="*/ 1518889 h 1567258"/>
              <a:gd name="csX186" fmla="*/ 94515 w 1910964"/>
              <a:gd name="csY186" fmla="*/ 1544041 h 1567258"/>
              <a:gd name="csX187" fmla="*/ 140783 w 1910964"/>
              <a:gd name="csY187" fmla="*/ 1561015 h 1567258"/>
              <a:gd name="csX188" fmla="*/ 196905 w 1910964"/>
              <a:gd name="csY188" fmla="*/ 1567258 h 1567258"/>
              <a:gd name="csX189" fmla="*/ 1714145 w 1910964"/>
              <a:gd name="csY189" fmla="*/ 1567258 h 1567258"/>
              <a:gd name="csX190" fmla="*/ 1770181 w 1910964"/>
              <a:gd name="csY190" fmla="*/ 1561015 h 1567258"/>
              <a:gd name="csX191" fmla="*/ 1816449 w 1910964"/>
              <a:gd name="csY191" fmla="*/ 1544041 h 1567258"/>
              <a:gd name="csX192" fmla="*/ 1848208 w 1910964"/>
              <a:gd name="csY192" fmla="*/ 1518889 h 1567258"/>
              <a:gd name="csX193" fmla="*/ 1860698 w 1910964"/>
              <a:gd name="csY193" fmla="*/ 1488020 h 1567258"/>
              <a:gd name="csX194" fmla="*/ 1910926 w 1910964"/>
              <a:gd name="csY194" fmla="*/ 205965 h 1567258"/>
              <a:gd name="csX195" fmla="*/ 1904947 w 1910964"/>
              <a:gd name="csY195" fmla="*/ 179231 h 1567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</a:cxnLst>
            <a:rect l="l" t="t" r="r" b="b"/>
            <a:pathLst>
              <a:path w="1910964" h="1567258">
                <a:moveTo>
                  <a:pt x="1905291" y="179055"/>
                </a:moveTo>
                <a:cubicBezTo>
                  <a:pt x="1905291" y="179055"/>
                  <a:pt x="1905291" y="179231"/>
                  <a:pt x="1905385" y="179231"/>
                </a:cubicBezTo>
                <a:cubicBezTo>
                  <a:pt x="1905385" y="179231"/>
                  <a:pt x="1905385" y="179231"/>
                  <a:pt x="1905385" y="179231"/>
                </a:cubicBezTo>
                <a:cubicBezTo>
                  <a:pt x="1905385" y="179231"/>
                  <a:pt x="1905385" y="179231"/>
                  <a:pt x="1905385" y="179231"/>
                </a:cubicBezTo>
                <a:lnTo>
                  <a:pt x="1893247" y="154782"/>
                </a:lnTo>
                <a:cubicBezTo>
                  <a:pt x="1892981" y="154167"/>
                  <a:pt x="1892629" y="153551"/>
                  <a:pt x="1892362" y="153024"/>
                </a:cubicBezTo>
                <a:lnTo>
                  <a:pt x="1889107" y="146428"/>
                </a:lnTo>
                <a:cubicBezTo>
                  <a:pt x="1888583" y="145284"/>
                  <a:pt x="1887964" y="144141"/>
                  <a:pt x="1887354" y="142822"/>
                </a:cubicBezTo>
                <a:lnTo>
                  <a:pt x="1855948" y="79677"/>
                </a:lnTo>
                <a:cubicBezTo>
                  <a:pt x="1855243" y="78183"/>
                  <a:pt x="1854453" y="76775"/>
                  <a:pt x="1853834" y="75456"/>
                </a:cubicBezTo>
                <a:cubicBezTo>
                  <a:pt x="1853216" y="74313"/>
                  <a:pt x="1852606" y="72905"/>
                  <a:pt x="1851901" y="71587"/>
                </a:cubicBezTo>
                <a:lnTo>
                  <a:pt x="1851111" y="70003"/>
                </a:lnTo>
                <a:cubicBezTo>
                  <a:pt x="1851111" y="70003"/>
                  <a:pt x="1851017" y="69739"/>
                  <a:pt x="1850931" y="69651"/>
                </a:cubicBezTo>
                <a:cubicBezTo>
                  <a:pt x="1850931" y="69476"/>
                  <a:pt x="1850759" y="69300"/>
                  <a:pt x="1850664" y="69036"/>
                </a:cubicBezTo>
                <a:lnTo>
                  <a:pt x="1849084" y="65782"/>
                </a:lnTo>
                <a:cubicBezTo>
                  <a:pt x="1847769" y="63232"/>
                  <a:pt x="1846447" y="60506"/>
                  <a:pt x="1845304" y="58219"/>
                </a:cubicBezTo>
                <a:cubicBezTo>
                  <a:pt x="1845124" y="57955"/>
                  <a:pt x="1845038" y="57691"/>
                  <a:pt x="1844866" y="57428"/>
                </a:cubicBezTo>
                <a:cubicBezTo>
                  <a:pt x="1844686" y="57164"/>
                  <a:pt x="1844600" y="56900"/>
                  <a:pt x="1844419" y="56636"/>
                </a:cubicBezTo>
                <a:cubicBezTo>
                  <a:pt x="1844247" y="56372"/>
                  <a:pt x="1844162" y="56109"/>
                  <a:pt x="1843981" y="55845"/>
                </a:cubicBezTo>
                <a:cubicBezTo>
                  <a:pt x="1843809" y="55580"/>
                  <a:pt x="1843715" y="55316"/>
                  <a:pt x="1843543" y="55053"/>
                </a:cubicBezTo>
                <a:cubicBezTo>
                  <a:pt x="1843191" y="54437"/>
                  <a:pt x="1842839" y="53910"/>
                  <a:pt x="1842486" y="53294"/>
                </a:cubicBezTo>
                <a:cubicBezTo>
                  <a:pt x="1842220" y="52855"/>
                  <a:pt x="1841962" y="52415"/>
                  <a:pt x="1841696" y="51974"/>
                </a:cubicBezTo>
                <a:cubicBezTo>
                  <a:pt x="1841696" y="51974"/>
                  <a:pt x="1841696" y="51887"/>
                  <a:pt x="1841610" y="51799"/>
                </a:cubicBezTo>
                <a:cubicBezTo>
                  <a:pt x="1841610" y="51799"/>
                  <a:pt x="1841516" y="51623"/>
                  <a:pt x="1841430" y="51535"/>
                </a:cubicBezTo>
                <a:cubicBezTo>
                  <a:pt x="1841078" y="51007"/>
                  <a:pt x="1840639" y="50392"/>
                  <a:pt x="1840287" y="49864"/>
                </a:cubicBezTo>
                <a:cubicBezTo>
                  <a:pt x="1839935" y="49337"/>
                  <a:pt x="1839497" y="48721"/>
                  <a:pt x="1839059" y="48193"/>
                </a:cubicBezTo>
                <a:cubicBezTo>
                  <a:pt x="1838621" y="47577"/>
                  <a:pt x="1838088" y="46962"/>
                  <a:pt x="1837650" y="46347"/>
                </a:cubicBezTo>
                <a:cubicBezTo>
                  <a:pt x="1837564" y="46171"/>
                  <a:pt x="1837384" y="46083"/>
                  <a:pt x="1837298" y="45907"/>
                </a:cubicBezTo>
                <a:cubicBezTo>
                  <a:pt x="1837298" y="45907"/>
                  <a:pt x="1837212" y="45731"/>
                  <a:pt x="1837117" y="45643"/>
                </a:cubicBezTo>
                <a:cubicBezTo>
                  <a:pt x="1836774" y="45204"/>
                  <a:pt x="1836507" y="44851"/>
                  <a:pt x="1836155" y="44499"/>
                </a:cubicBezTo>
                <a:cubicBezTo>
                  <a:pt x="1835623" y="43884"/>
                  <a:pt x="1835099" y="43268"/>
                  <a:pt x="1834575" y="42741"/>
                </a:cubicBezTo>
                <a:cubicBezTo>
                  <a:pt x="1834042" y="42125"/>
                  <a:pt x="1833518" y="41598"/>
                  <a:pt x="1832899" y="40981"/>
                </a:cubicBezTo>
                <a:cubicBezTo>
                  <a:pt x="1832633" y="40718"/>
                  <a:pt x="1832461" y="40542"/>
                  <a:pt x="1832195" y="40278"/>
                </a:cubicBezTo>
                <a:cubicBezTo>
                  <a:pt x="1832109" y="40190"/>
                  <a:pt x="1831929" y="40014"/>
                  <a:pt x="1831843" y="39926"/>
                </a:cubicBezTo>
                <a:cubicBezTo>
                  <a:pt x="1831491" y="39575"/>
                  <a:pt x="1831224" y="39223"/>
                  <a:pt x="1830872" y="38959"/>
                </a:cubicBezTo>
                <a:cubicBezTo>
                  <a:pt x="1830176" y="38256"/>
                  <a:pt x="1829472" y="37552"/>
                  <a:pt x="1828673" y="36936"/>
                </a:cubicBezTo>
                <a:cubicBezTo>
                  <a:pt x="1827977" y="36233"/>
                  <a:pt x="1827178" y="35617"/>
                  <a:pt x="1826388" y="34914"/>
                </a:cubicBezTo>
                <a:cubicBezTo>
                  <a:pt x="1826388" y="34914"/>
                  <a:pt x="1826216" y="34826"/>
                  <a:pt x="1826122" y="34738"/>
                </a:cubicBezTo>
                <a:cubicBezTo>
                  <a:pt x="1826122" y="34738"/>
                  <a:pt x="1826122" y="34738"/>
                  <a:pt x="1826122" y="34738"/>
                </a:cubicBezTo>
                <a:cubicBezTo>
                  <a:pt x="1826122" y="34738"/>
                  <a:pt x="1826036" y="34738"/>
                  <a:pt x="1825950" y="34650"/>
                </a:cubicBezTo>
                <a:cubicBezTo>
                  <a:pt x="1825331" y="34123"/>
                  <a:pt x="1824721" y="33594"/>
                  <a:pt x="1824017" y="33067"/>
                </a:cubicBezTo>
                <a:cubicBezTo>
                  <a:pt x="1822780" y="32100"/>
                  <a:pt x="1821552" y="31132"/>
                  <a:pt x="1820229" y="30164"/>
                </a:cubicBezTo>
                <a:cubicBezTo>
                  <a:pt x="1820057" y="30076"/>
                  <a:pt x="1819876" y="29901"/>
                  <a:pt x="1819705" y="29813"/>
                </a:cubicBezTo>
                <a:cubicBezTo>
                  <a:pt x="1819438" y="29637"/>
                  <a:pt x="1819181" y="29461"/>
                  <a:pt x="1818914" y="29285"/>
                </a:cubicBezTo>
                <a:cubicBezTo>
                  <a:pt x="1818029" y="28670"/>
                  <a:pt x="1817153" y="28054"/>
                  <a:pt x="1816277" y="27439"/>
                </a:cubicBezTo>
                <a:cubicBezTo>
                  <a:pt x="1815040" y="26559"/>
                  <a:pt x="1813726" y="25767"/>
                  <a:pt x="1812403" y="24976"/>
                </a:cubicBezTo>
                <a:cubicBezTo>
                  <a:pt x="1812403" y="24976"/>
                  <a:pt x="1812231" y="24888"/>
                  <a:pt x="1812136" y="24800"/>
                </a:cubicBezTo>
                <a:cubicBezTo>
                  <a:pt x="1812136" y="24800"/>
                  <a:pt x="1812136" y="24800"/>
                  <a:pt x="1812051" y="24800"/>
                </a:cubicBezTo>
                <a:cubicBezTo>
                  <a:pt x="1810642" y="23921"/>
                  <a:pt x="1809147" y="23041"/>
                  <a:pt x="1807652" y="22250"/>
                </a:cubicBezTo>
                <a:cubicBezTo>
                  <a:pt x="1807128" y="21986"/>
                  <a:pt x="1806510" y="21634"/>
                  <a:pt x="1805986" y="21370"/>
                </a:cubicBezTo>
                <a:cubicBezTo>
                  <a:pt x="1804663" y="20667"/>
                  <a:pt x="1803254" y="19964"/>
                  <a:pt x="1801845" y="19259"/>
                </a:cubicBezTo>
                <a:cubicBezTo>
                  <a:pt x="1801055" y="18820"/>
                  <a:pt x="1800264" y="18380"/>
                  <a:pt x="1799388" y="18028"/>
                </a:cubicBezTo>
                <a:cubicBezTo>
                  <a:pt x="1798770" y="17765"/>
                  <a:pt x="1798151" y="17501"/>
                  <a:pt x="1797533" y="17237"/>
                </a:cubicBezTo>
                <a:cubicBezTo>
                  <a:pt x="1796923" y="16973"/>
                  <a:pt x="1796390" y="16622"/>
                  <a:pt x="1795780" y="16358"/>
                </a:cubicBezTo>
                <a:cubicBezTo>
                  <a:pt x="1794895" y="16005"/>
                  <a:pt x="1794019" y="15654"/>
                  <a:pt x="1793134" y="15302"/>
                </a:cubicBezTo>
                <a:cubicBezTo>
                  <a:pt x="1792258" y="14950"/>
                  <a:pt x="1791468" y="14511"/>
                  <a:pt x="1790497" y="14159"/>
                </a:cubicBezTo>
                <a:cubicBezTo>
                  <a:pt x="1789887" y="13895"/>
                  <a:pt x="1789183" y="13719"/>
                  <a:pt x="1788564" y="13456"/>
                </a:cubicBezTo>
                <a:cubicBezTo>
                  <a:pt x="1787070" y="12840"/>
                  <a:pt x="1785489" y="12312"/>
                  <a:pt x="1783900" y="11696"/>
                </a:cubicBezTo>
                <a:cubicBezTo>
                  <a:pt x="1782938" y="11344"/>
                  <a:pt x="1782053" y="10993"/>
                  <a:pt x="1781177" y="10641"/>
                </a:cubicBezTo>
                <a:cubicBezTo>
                  <a:pt x="1780472" y="10377"/>
                  <a:pt x="1779768" y="10201"/>
                  <a:pt x="1779149" y="10026"/>
                </a:cubicBezTo>
                <a:cubicBezTo>
                  <a:pt x="1777569" y="9498"/>
                  <a:pt x="1775893" y="8971"/>
                  <a:pt x="1774227" y="8530"/>
                </a:cubicBezTo>
                <a:cubicBezTo>
                  <a:pt x="1773256" y="8266"/>
                  <a:pt x="1772294" y="7915"/>
                  <a:pt x="1771323" y="7651"/>
                </a:cubicBezTo>
                <a:cubicBezTo>
                  <a:pt x="1770181" y="7299"/>
                  <a:pt x="1769038" y="7035"/>
                  <a:pt x="1767896" y="6772"/>
                </a:cubicBezTo>
                <a:cubicBezTo>
                  <a:pt x="1767449" y="6684"/>
                  <a:pt x="1767097" y="6596"/>
                  <a:pt x="1766659" y="6420"/>
                </a:cubicBezTo>
                <a:cubicBezTo>
                  <a:pt x="1766307" y="6420"/>
                  <a:pt x="1766049" y="6244"/>
                  <a:pt x="1765782" y="6156"/>
                </a:cubicBezTo>
                <a:cubicBezTo>
                  <a:pt x="1763936" y="5717"/>
                  <a:pt x="1762003" y="5276"/>
                  <a:pt x="1760061" y="4836"/>
                </a:cubicBezTo>
                <a:cubicBezTo>
                  <a:pt x="1759185" y="4661"/>
                  <a:pt x="1758395" y="4485"/>
                  <a:pt x="1757510" y="4309"/>
                </a:cubicBezTo>
                <a:cubicBezTo>
                  <a:pt x="1757252" y="4309"/>
                  <a:pt x="1756986" y="4133"/>
                  <a:pt x="1756634" y="4133"/>
                </a:cubicBezTo>
                <a:cubicBezTo>
                  <a:pt x="1756367" y="4133"/>
                  <a:pt x="1756196" y="4133"/>
                  <a:pt x="1755929" y="4045"/>
                </a:cubicBezTo>
                <a:cubicBezTo>
                  <a:pt x="1755311" y="3957"/>
                  <a:pt x="1754787" y="3781"/>
                  <a:pt x="1754168" y="3693"/>
                </a:cubicBezTo>
                <a:cubicBezTo>
                  <a:pt x="1752235" y="3342"/>
                  <a:pt x="1750208" y="2990"/>
                  <a:pt x="1748189" y="2638"/>
                </a:cubicBezTo>
                <a:cubicBezTo>
                  <a:pt x="1747485" y="2550"/>
                  <a:pt x="1746780" y="2463"/>
                  <a:pt x="1746076" y="2287"/>
                </a:cubicBezTo>
                <a:cubicBezTo>
                  <a:pt x="1745810" y="2287"/>
                  <a:pt x="1745638" y="2287"/>
                  <a:pt x="1745372" y="2199"/>
                </a:cubicBezTo>
                <a:cubicBezTo>
                  <a:pt x="1745019" y="2199"/>
                  <a:pt x="1744581" y="2111"/>
                  <a:pt x="1744229" y="2023"/>
                </a:cubicBezTo>
                <a:cubicBezTo>
                  <a:pt x="1742906" y="1846"/>
                  <a:pt x="1741592" y="1670"/>
                  <a:pt x="1740183" y="1494"/>
                </a:cubicBezTo>
                <a:cubicBezTo>
                  <a:pt x="1738860" y="1319"/>
                  <a:pt x="1737460" y="1143"/>
                  <a:pt x="1736137" y="1055"/>
                </a:cubicBezTo>
                <a:cubicBezTo>
                  <a:pt x="1735699" y="1055"/>
                  <a:pt x="1735166" y="1055"/>
                  <a:pt x="1734728" y="879"/>
                </a:cubicBezTo>
                <a:cubicBezTo>
                  <a:pt x="1734462" y="879"/>
                  <a:pt x="1734290" y="879"/>
                  <a:pt x="1734024" y="879"/>
                </a:cubicBezTo>
                <a:cubicBezTo>
                  <a:pt x="1733319" y="879"/>
                  <a:pt x="1732709" y="703"/>
                  <a:pt x="1732005" y="703"/>
                </a:cubicBezTo>
                <a:cubicBezTo>
                  <a:pt x="1730862" y="615"/>
                  <a:pt x="1729711" y="527"/>
                  <a:pt x="1728569" y="439"/>
                </a:cubicBezTo>
                <a:cubicBezTo>
                  <a:pt x="1727426" y="439"/>
                  <a:pt x="1726284" y="264"/>
                  <a:pt x="1725141" y="176"/>
                </a:cubicBezTo>
                <a:cubicBezTo>
                  <a:pt x="1724437" y="176"/>
                  <a:pt x="1723732" y="176"/>
                  <a:pt x="1723028" y="88"/>
                </a:cubicBezTo>
                <a:cubicBezTo>
                  <a:pt x="1722856" y="88"/>
                  <a:pt x="1722762" y="88"/>
                  <a:pt x="1722590" y="88"/>
                </a:cubicBezTo>
                <a:cubicBezTo>
                  <a:pt x="1722324" y="88"/>
                  <a:pt x="1721971" y="88"/>
                  <a:pt x="1721714" y="88"/>
                </a:cubicBezTo>
                <a:cubicBezTo>
                  <a:pt x="1720562" y="88"/>
                  <a:pt x="1719420" y="0"/>
                  <a:pt x="1718192" y="0"/>
                </a:cubicBezTo>
                <a:cubicBezTo>
                  <a:pt x="1717573" y="0"/>
                  <a:pt x="1716963" y="0"/>
                  <a:pt x="1716345" y="0"/>
                </a:cubicBezTo>
                <a:cubicBezTo>
                  <a:pt x="1715726" y="0"/>
                  <a:pt x="1715116" y="0"/>
                  <a:pt x="1714498" y="0"/>
                </a:cubicBezTo>
                <a:cubicBezTo>
                  <a:pt x="1713879" y="0"/>
                  <a:pt x="1713269" y="0"/>
                  <a:pt x="1712651" y="0"/>
                </a:cubicBezTo>
                <a:cubicBezTo>
                  <a:pt x="1712032" y="0"/>
                  <a:pt x="1711422" y="0"/>
                  <a:pt x="1710804" y="0"/>
                </a:cubicBezTo>
                <a:lnTo>
                  <a:pt x="200341" y="0"/>
                </a:lnTo>
                <a:cubicBezTo>
                  <a:pt x="199903" y="0"/>
                  <a:pt x="199370" y="0"/>
                  <a:pt x="198932" y="0"/>
                </a:cubicBezTo>
                <a:cubicBezTo>
                  <a:pt x="198494" y="0"/>
                  <a:pt x="197961" y="0"/>
                  <a:pt x="197523" y="0"/>
                </a:cubicBezTo>
                <a:cubicBezTo>
                  <a:pt x="197085" y="0"/>
                  <a:pt x="196552" y="0"/>
                  <a:pt x="196114" y="0"/>
                </a:cubicBezTo>
                <a:cubicBezTo>
                  <a:pt x="195676" y="0"/>
                  <a:pt x="195152" y="0"/>
                  <a:pt x="194705" y="0"/>
                </a:cubicBezTo>
                <a:cubicBezTo>
                  <a:pt x="193657" y="0"/>
                  <a:pt x="192687" y="0"/>
                  <a:pt x="191716" y="0"/>
                </a:cubicBezTo>
                <a:cubicBezTo>
                  <a:pt x="190754" y="0"/>
                  <a:pt x="189697" y="0"/>
                  <a:pt x="188727" y="88"/>
                </a:cubicBezTo>
                <a:lnTo>
                  <a:pt x="188460" y="88"/>
                </a:lnTo>
                <a:cubicBezTo>
                  <a:pt x="188460" y="88"/>
                  <a:pt x="188374" y="88"/>
                  <a:pt x="188288" y="88"/>
                </a:cubicBezTo>
                <a:cubicBezTo>
                  <a:pt x="187412" y="88"/>
                  <a:pt x="186527" y="176"/>
                  <a:pt x="185651" y="264"/>
                </a:cubicBezTo>
                <a:cubicBezTo>
                  <a:pt x="184680" y="264"/>
                  <a:pt x="183710" y="351"/>
                  <a:pt x="182662" y="439"/>
                </a:cubicBezTo>
                <a:cubicBezTo>
                  <a:pt x="181691" y="439"/>
                  <a:pt x="180720" y="615"/>
                  <a:pt x="179758" y="703"/>
                </a:cubicBezTo>
                <a:cubicBezTo>
                  <a:pt x="178787" y="703"/>
                  <a:pt x="177817" y="879"/>
                  <a:pt x="176855" y="967"/>
                </a:cubicBezTo>
                <a:cubicBezTo>
                  <a:pt x="176855" y="967"/>
                  <a:pt x="176760" y="967"/>
                  <a:pt x="176674" y="967"/>
                </a:cubicBezTo>
                <a:cubicBezTo>
                  <a:pt x="176674" y="967"/>
                  <a:pt x="176674" y="967"/>
                  <a:pt x="176674" y="967"/>
                </a:cubicBezTo>
                <a:cubicBezTo>
                  <a:pt x="175798" y="967"/>
                  <a:pt x="174913" y="1143"/>
                  <a:pt x="174037" y="1231"/>
                </a:cubicBezTo>
                <a:cubicBezTo>
                  <a:pt x="173066" y="1319"/>
                  <a:pt x="172104" y="1406"/>
                  <a:pt x="171219" y="1582"/>
                </a:cubicBezTo>
                <a:cubicBezTo>
                  <a:pt x="170257" y="1670"/>
                  <a:pt x="169286" y="1846"/>
                  <a:pt x="168410" y="1935"/>
                </a:cubicBezTo>
                <a:cubicBezTo>
                  <a:pt x="167439" y="2023"/>
                  <a:pt x="166563" y="2199"/>
                  <a:pt x="165593" y="2375"/>
                </a:cubicBezTo>
                <a:cubicBezTo>
                  <a:pt x="165593" y="2375"/>
                  <a:pt x="165593" y="2375"/>
                  <a:pt x="165593" y="2375"/>
                </a:cubicBezTo>
                <a:cubicBezTo>
                  <a:pt x="165593" y="2375"/>
                  <a:pt x="165593" y="2375"/>
                  <a:pt x="165593" y="2375"/>
                </a:cubicBezTo>
                <a:cubicBezTo>
                  <a:pt x="164716" y="2550"/>
                  <a:pt x="163831" y="2638"/>
                  <a:pt x="162955" y="2814"/>
                </a:cubicBezTo>
                <a:cubicBezTo>
                  <a:pt x="161985" y="2990"/>
                  <a:pt x="161108" y="3078"/>
                  <a:pt x="160138" y="3254"/>
                </a:cubicBezTo>
                <a:cubicBezTo>
                  <a:pt x="159167" y="3430"/>
                  <a:pt x="158205" y="3605"/>
                  <a:pt x="157234" y="3781"/>
                </a:cubicBezTo>
                <a:cubicBezTo>
                  <a:pt x="156444" y="3957"/>
                  <a:pt x="155568" y="4133"/>
                  <a:pt x="154769" y="4221"/>
                </a:cubicBezTo>
                <a:cubicBezTo>
                  <a:pt x="154769" y="4221"/>
                  <a:pt x="154769" y="4221"/>
                  <a:pt x="154769" y="4221"/>
                </a:cubicBezTo>
                <a:cubicBezTo>
                  <a:pt x="154769" y="4221"/>
                  <a:pt x="154769" y="4221"/>
                  <a:pt x="154769" y="4221"/>
                </a:cubicBezTo>
                <a:cubicBezTo>
                  <a:pt x="154769" y="4221"/>
                  <a:pt x="154597" y="4221"/>
                  <a:pt x="154511" y="4221"/>
                </a:cubicBezTo>
                <a:cubicBezTo>
                  <a:pt x="153540" y="4397"/>
                  <a:pt x="152664" y="4573"/>
                  <a:pt x="151693" y="4836"/>
                </a:cubicBezTo>
                <a:cubicBezTo>
                  <a:pt x="150723" y="5012"/>
                  <a:pt x="149846" y="5276"/>
                  <a:pt x="148876" y="5453"/>
                </a:cubicBezTo>
                <a:cubicBezTo>
                  <a:pt x="147913" y="5717"/>
                  <a:pt x="146943" y="5892"/>
                  <a:pt x="145886" y="6156"/>
                </a:cubicBezTo>
                <a:cubicBezTo>
                  <a:pt x="145362" y="6244"/>
                  <a:pt x="144924" y="6420"/>
                  <a:pt x="144391" y="6508"/>
                </a:cubicBezTo>
                <a:cubicBezTo>
                  <a:pt x="144220" y="6508"/>
                  <a:pt x="144125" y="6508"/>
                  <a:pt x="143953" y="6596"/>
                </a:cubicBezTo>
                <a:cubicBezTo>
                  <a:pt x="143601" y="6684"/>
                  <a:pt x="143249" y="6772"/>
                  <a:pt x="142897" y="6860"/>
                </a:cubicBezTo>
                <a:cubicBezTo>
                  <a:pt x="141926" y="7123"/>
                  <a:pt x="140964" y="7387"/>
                  <a:pt x="139993" y="7651"/>
                </a:cubicBezTo>
                <a:cubicBezTo>
                  <a:pt x="139031" y="7915"/>
                  <a:pt x="138060" y="8178"/>
                  <a:pt x="137175" y="8442"/>
                </a:cubicBezTo>
                <a:cubicBezTo>
                  <a:pt x="136213" y="8706"/>
                  <a:pt x="135157" y="9059"/>
                  <a:pt x="134186" y="9322"/>
                </a:cubicBezTo>
                <a:lnTo>
                  <a:pt x="134100" y="9322"/>
                </a:lnTo>
                <a:cubicBezTo>
                  <a:pt x="134100" y="9322"/>
                  <a:pt x="134100" y="9322"/>
                  <a:pt x="134014" y="9322"/>
                </a:cubicBezTo>
                <a:cubicBezTo>
                  <a:pt x="132958" y="9674"/>
                  <a:pt x="131901" y="10026"/>
                  <a:pt x="130844" y="10377"/>
                </a:cubicBezTo>
                <a:cubicBezTo>
                  <a:pt x="129788" y="10729"/>
                  <a:pt x="128826" y="11081"/>
                  <a:pt x="127769" y="11432"/>
                </a:cubicBezTo>
                <a:cubicBezTo>
                  <a:pt x="126712" y="11784"/>
                  <a:pt x="125742" y="12136"/>
                  <a:pt x="124779" y="12575"/>
                </a:cubicBezTo>
                <a:cubicBezTo>
                  <a:pt x="124779" y="12575"/>
                  <a:pt x="124685" y="12575"/>
                  <a:pt x="124599" y="12575"/>
                </a:cubicBezTo>
                <a:cubicBezTo>
                  <a:pt x="124599" y="12575"/>
                  <a:pt x="124513" y="12575"/>
                  <a:pt x="124427" y="12575"/>
                </a:cubicBezTo>
                <a:cubicBezTo>
                  <a:pt x="123285" y="13016"/>
                  <a:pt x="122134" y="13456"/>
                  <a:pt x="120991" y="13895"/>
                </a:cubicBezTo>
                <a:cubicBezTo>
                  <a:pt x="119763" y="14423"/>
                  <a:pt x="118534" y="14862"/>
                  <a:pt x="117297" y="15390"/>
                </a:cubicBezTo>
                <a:cubicBezTo>
                  <a:pt x="116773" y="15566"/>
                  <a:pt x="116335" y="15829"/>
                  <a:pt x="115888" y="16005"/>
                </a:cubicBezTo>
                <a:cubicBezTo>
                  <a:pt x="115802" y="16005"/>
                  <a:pt x="115631" y="16093"/>
                  <a:pt x="115536" y="16181"/>
                </a:cubicBezTo>
                <a:cubicBezTo>
                  <a:pt x="115450" y="16270"/>
                  <a:pt x="115278" y="16270"/>
                  <a:pt x="115184" y="16358"/>
                </a:cubicBezTo>
                <a:cubicBezTo>
                  <a:pt x="114746" y="16534"/>
                  <a:pt x="114222" y="16797"/>
                  <a:pt x="113784" y="16973"/>
                </a:cubicBezTo>
                <a:cubicBezTo>
                  <a:pt x="112641" y="17501"/>
                  <a:pt x="111404" y="18028"/>
                  <a:pt x="110262" y="18644"/>
                </a:cubicBezTo>
                <a:cubicBezTo>
                  <a:pt x="109643" y="18908"/>
                  <a:pt x="109119" y="19259"/>
                  <a:pt x="108586" y="19523"/>
                </a:cubicBezTo>
                <a:cubicBezTo>
                  <a:pt x="107444" y="20139"/>
                  <a:pt x="106301" y="20755"/>
                  <a:pt x="105159" y="21370"/>
                </a:cubicBezTo>
                <a:cubicBezTo>
                  <a:pt x="103664" y="22162"/>
                  <a:pt x="102255" y="22953"/>
                  <a:pt x="100847" y="23833"/>
                </a:cubicBezTo>
                <a:cubicBezTo>
                  <a:pt x="99704" y="24449"/>
                  <a:pt x="98647" y="25152"/>
                  <a:pt x="97591" y="25855"/>
                </a:cubicBezTo>
                <a:cubicBezTo>
                  <a:pt x="96981" y="26207"/>
                  <a:pt x="96276" y="26647"/>
                  <a:pt x="95744" y="26998"/>
                </a:cubicBezTo>
                <a:cubicBezTo>
                  <a:pt x="95048" y="27439"/>
                  <a:pt x="94344" y="27966"/>
                  <a:pt x="93639" y="28494"/>
                </a:cubicBezTo>
                <a:cubicBezTo>
                  <a:pt x="92668" y="29197"/>
                  <a:pt x="91612" y="29901"/>
                  <a:pt x="90650" y="30605"/>
                </a:cubicBezTo>
                <a:cubicBezTo>
                  <a:pt x="89413" y="31572"/>
                  <a:pt x="88184" y="32451"/>
                  <a:pt x="87042" y="33418"/>
                </a:cubicBezTo>
                <a:cubicBezTo>
                  <a:pt x="86423" y="33858"/>
                  <a:pt x="85805" y="34386"/>
                  <a:pt x="85195" y="34826"/>
                </a:cubicBezTo>
                <a:cubicBezTo>
                  <a:pt x="84928" y="35090"/>
                  <a:pt x="84662" y="35354"/>
                  <a:pt x="84310" y="35617"/>
                </a:cubicBezTo>
                <a:cubicBezTo>
                  <a:pt x="83958" y="35881"/>
                  <a:pt x="83606" y="36145"/>
                  <a:pt x="83253" y="36497"/>
                </a:cubicBezTo>
                <a:cubicBezTo>
                  <a:pt x="82463" y="37200"/>
                  <a:pt x="81759" y="37992"/>
                  <a:pt x="80968" y="38696"/>
                </a:cubicBezTo>
                <a:cubicBezTo>
                  <a:pt x="80178" y="39399"/>
                  <a:pt x="79388" y="40190"/>
                  <a:pt x="78683" y="40981"/>
                </a:cubicBezTo>
                <a:cubicBezTo>
                  <a:pt x="77627" y="42038"/>
                  <a:pt x="76656" y="43180"/>
                  <a:pt x="75694" y="44323"/>
                </a:cubicBezTo>
                <a:cubicBezTo>
                  <a:pt x="75075" y="45028"/>
                  <a:pt x="74371" y="45819"/>
                  <a:pt x="73752" y="46522"/>
                </a:cubicBezTo>
                <a:cubicBezTo>
                  <a:pt x="73666" y="46698"/>
                  <a:pt x="73495" y="46874"/>
                  <a:pt x="73314" y="46962"/>
                </a:cubicBezTo>
                <a:cubicBezTo>
                  <a:pt x="72438" y="48105"/>
                  <a:pt x="71648" y="49249"/>
                  <a:pt x="70857" y="50392"/>
                </a:cubicBezTo>
                <a:cubicBezTo>
                  <a:pt x="70411" y="51007"/>
                  <a:pt x="69887" y="51711"/>
                  <a:pt x="69448" y="52327"/>
                </a:cubicBezTo>
                <a:cubicBezTo>
                  <a:pt x="68126" y="54261"/>
                  <a:pt x="66983" y="56285"/>
                  <a:pt x="66012" y="58395"/>
                </a:cubicBezTo>
                <a:lnTo>
                  <a:pt x="64956" y="60506"/>
                </a:lnTo>
                <a:cubicBezTo>
                  <a:pt x="63641" y="63144"/>
                  <a:pt x="62233" y="66046"/>
                  <a:pt x="61004" y="68508"/>
                </a:cubicBezTo>
                <a:lnTo>
                  <a:pt x="56864" y="76775"/>
                </a:lnTo>
                <a:cubicBezTo>
                  <a:pt x="56511" y="77391"/>
                  <a:pt x="56254" y="78007"/>
                  <a:pt x="55901" y="78710"/>
                </a:cubicBezTo>
                <a:lnTo>
                  <a:pt x="47809" y="95067"/>
                </a:lnTo>
                <a:cubicBezTo>
                  <a:pt x="47105" y="96387"/>
                  <a:pt x="46486" y="97794"/>
                  <a:pt x="45868" y="98938"/>
                </a:cubicBezTo>
                <a:cubicBezTo>
                  <a:pt x="44992" y="100696"/>
                  <a:pt x="43849" y="103071"/>
                  <a:pt x="42878" y="104917"/>
                </a:cubicBezTo>
                <a:cubicBezTo>
                  <a:pt x="42526" y="105533"/>
                  <a:pt x="42174" y="106325"/>
                  <a:pt x="41822" y="107028"/>
                </a:cubicBezTo>
                <a:lnTo>
                  <a:pt x="39365" y="111953"/>
                </a:lnTo>
                <a:cubicBezTo>
                  <a:pt x="38832" y="112920"/>
                  <a:pt x="38394" y="113888"/>
                  <a:pt x="37956" y="114767"/>
                </a:cubicBezTo>
                <a:lnTo>
                  <a:pt x="33120" y="124442"/>
                </a:lnTo>
                <a:cubicBezTo>
                  <a:pt x="32321" y="126024"/>
                  <a:pt x="31530" y="127696"/>
                  <a:pt x="30826" y="129102"/>
                </a:cubicBezTo>
                <a:cubicBezTo>
                  <a:pt x="30474" y="129806"/>
                  <a:pt x="30122" y="130509"/>
                  <a:pt x="29769" y="131301"/>
                </a:cubicBezTo>
                <a:lnTo>
                  <a:pt x="28721" y="133411"/>
                </a:lnTo>
                <a:cubicBezTo>
                  <a:pt x="28721" y="133411"/>
                  <a:pt x="28455" y="134027"/>
                  <a:pt x="28275" y="134291"/>
                </a:cubicBezTo>
                <a:lnTo>
                  <a:pt x="24495" y="141854"/>
                </a:lnTo>
                <a:cubicBezTo>
                  <a:pt x="23438" y="143877"/>
                  <a:pt x="22476" y="145900"/>
                  <a:pt x="21591" y="147658"/>
                </a:cubicBezTo>
                <a:cubicBezTo>
                  <a:pt x="21591" y="147658"/>
                  <a:pt x="21591" y="147746"/>
                  <a:pt x="21591" y="147834"/>
                </a:cubicBezTo>
                <a:lnTo>
                  <a:pt x="19306" y="152495"/>
                </a:lnTo>
                <a:cubicBezTo>
                  <a:pt x="17983" y="155134"/>
                  <a:pt x="16574" y="157948"/>
                  <a:pt x="15432" y="160235"/>
                </a:cubicBezTo>
                <a:cubicBezTo>
                  <a:pt x="14727" y="161730"/>
                  <a:pt x="13851" y="163488"/>
                  <a:pt x="12975" y="165160"/>
                </a:cubicBezTo>
                <a:lnTo>
                  <a:pt x="10948" y="169293"/>
                </a:lnTo>
                <a:cubicBezTo>
                  <a:pt x="9281" y="172635"/>
                  <a:pt x="7426" y="176416"/>
                  <a:pt x="5931" y="179407"/>
                </a:cubicBezTo>
                <a:cubicBezTo>
                  <a:pt x="5931" y="179407"/>
                  <a:pt x="5931" y="179231"/>
                  <a:pt x="6025" y="179231"/>
                </a:cubicBezTo>
                <a:cubicBezTo>
                  <a:pt x="1799" y="187673"/>
                  <a:pt x="-314" y="196644"/>
                  <a:pt x="38" y="205965"/>
                </a:cubicBezTo>
                <a:lnTo>
                  <a:pt x="50266" y="1488020"/>
                </a:lnTo>
                <a:cubicBezTo>
                  <a:pt x="50713" y="1499013"/>
                  <a:pt x="55111" y="1509479"/>
                  <a:pt x="62757" y="1518889"/>
                </a:cubicBezTo>
                <a:cubicBezTo>
                  <a:pt x="70411" y="1528386"/>
                  <a:pt x="81235" y="1536918"/>
                  <a:pt x="94515" y="1544041"/>
                </a:cubicBezTo>
                <a:cubicBezTo>
                  <a:pt x="107796" y="1551165"/>
                  <a:pt x="123456" y="1556968"/>
                  <a:pt x="140783" y="1561015"/>
                </a:cubicBezTo>
                <a:cubicBezTo>
                  <a:pt x="158119" y="1564972"/>
                  <a:pt x="177026" y="1567258"/>
                  <a:pt x="196905" y="1567258"/>
                </a:cubicBezTo>
                <a:lnTo>
                  <a:pt x="1714145" y="1567258"/>
                </a:lnTo>
                <a:cubicBezTo>
                  <a:pt x="1733938" y="1567258"/>
                  <a:pt x="1752940" y="1565060"/>
                  <a:pt x="1770181" y="1561015"/>
                </a:cubicBezTo>
                <a:cubicBezTo>
                  <a:pt x="1787508" y="1557056"/>
                  <a:pt x="1803168" y="1551253"/>
                  <a:pt x="1816449" y="1544041"/>
                </a:cubicBezTo>
                <a:cubicBezTo>
                  <a:pt x="1829730" y="1536918"/>
                  <a:pt x="1840554" y="1528386"/>
                  <a:pt x="1848208" y="1518889"/>
                </a:cubicBezTo>
                <a:cubicBezTo>
                  <a:pt x="1855862" y="1509391"/>
                  <a:pt x="1860260" y="1498925"/>
                  <a:pt x="1860698" y="1488020"/>
                </a:cubicBezTo>
                <a:lnTo>
                  <a:pt x="1910926" y="205965"/>
                </a:lnTo>
                <a:cubicBezTo>
                  <a:pt x="1911279" y="196644"/>
                  <a:pt x="1909165" y="187673"/>
                  <a:pt x="1904947" y="17923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CF9790CD-3E00-251E-AF81-0D6008C96D5D}"/>
              </a:ext>
            </a:extLst>
          </p:cNvPr>
          <p:cNvSpPr/>
          <p:nvPr/>
        </p:nvSpPr>
        <p:spPr>
          <a:xfrm>
            <a:off x="895456" y="1343132"/>
            <a:ext cx="2116837" cy="2876075"/>
          </a:xfrm>
          <a:custGeom>
            <a:avLst/>
            <a:gdLst>
              <a:gd name="csX0" fmla="*/ 2062973 w 2116837"/>
              <a:gd name="csY0" fmla="*/ 187586 h 2876075"/>
              <a:gd name="csX1" fmla="*/ 2035355 w 2116837"/>
              <a:gd name="csY1" fmla="*/ 144757 h 2876075"/>
              <a:gd name="csX2" fmla="*/ 1995066 w 2116837"/>
              <a:gd name="csY2" fmla="*/ 118901 h 2876075"/>
              <a:gd name="csX3" fmla="*/ 1984689 w 2116837"/>
              <a:gd name="csY3" fmla="*/ 115911 h 2876075"/>
              <a:gd name="csX4" fmla="*/ 1985299 w 2116837"/>
              <a:gd name="csY4" fmla="*/ 115999 h 2876075"/>
              <a:gd name="csX5" fmla="*/ 1514775 w 2116837"/>
              <a:gd name="csY5" fmla="*/ 2551 h 2876075"/>
              <a:gd name="csX6" fmla="*/ 1512396 w 2116837"/>
              <a:gd name="csY6" fmla="*/ 2024 h 2876075"/>
              <a:gd name="csX7" fmla="*/ 1510025 w 2116837"/>
              <a:gd name="csY7" fmla="*/ 1495 h 2876075"/>
              <a:gd name="csX8" fmla="*/ 1507559 w 2116837"/>
              <a:gd name="csY8" fmla="*/ 1055 h 2876075"/>
              <a:gd name="csX9" fmla="*/ 1505798 w 2116837"/>
              <a:gd name="csY9" fmla="*/ 792 h 2876075"/>
              <a:gd name="csX10" fmla="*/ 1505627 w 2116837"/>
              <a:gd name="csY10" fmla="*/ 792 h 2876075"/>
              <a:gd name="csX11" fmla="*/ 1505532 w 2116837"/>
              <a:gd name="csY11" fmla="*/ 792 h 2876075"/>
              <a:gd name="csX12" fmla="*/ 1505094 w 2116837"/>
              <a:gd name="csY12" fmla="*/ 792 h 2876075"/>
              <a:gd name="csX13" fmla="*/ 1498230 w 2116837"/>
              <a:gd name="csY13" fmla="*/ 88 h 2876075"/>
              <a:gd name="csX14" fmla="*/ 1497088 w 2116837"/>
              <a:gd name="csY14" fmla="*/ 88 h 2876075"/>
              <a:gd name="csX15" fmla="*/ 1496297 w 2116837"/>
              <a:gd name="csY15" fmla="*/ 88 h 2876075"/>
              <a:gd name="csX16" fmla="*/ 1494803 w 2116837"/>
              <a:gd name="csY16" fmla="*/ 88 h 2876075"/>
              <a:gd name="csX17" fmla="*/ 1491281 w 2116837"/>
              <a:gd name="csY17" fmla="*/ 0 h 2876075"/>
              <a:gd name="csX18" fmla="*/ 1488291 w 2116837"/>
              <a:gd name="csY18" fmla="*/ 88 h 2876075"/>
              <a:gd name="csX19" fmla="*/ 1486796 w 2116837"/>
              <a:gd name="csY19" fmla="*/ 88 h 2876075"/>
              <a:gd name="csX20" fmla="*/ 1485834 w 2116837"/>
              <a:gd name="csY20" fmla="*/ 176 h 2876075"/>
              <a:gd name="csX21" fmla="*/ 1484245 w 2116837"/>
              <a:gd name="csY21" fmla="*/ 176 h 2876075"/>
              <a:gd name="csX22" fmla="*/ 1477038 w 2116837"/>
              <a:gd name="csY22" fmla="*/ 880 h 2876075"/>
              <a:gd name="csX23" fmla="*/ 126056 w 2116837"/>
              <a:gd name="csY23" fmla="*/ 185300 h 2876075"/>
              <a:gd name="csX24" fmla="*/ 117697 w 2116837"/>
              <a:gd name="csY24" fmla="*/ 186795 h 2876075"/>
              <a:gd name="csX25" fmla="*/ 116727 w 2116837"/>
              <a:gd name="csY25" fmla="*/ 186970 h 2876075"/>
              <a:gd name="csX26" fmla="*/ 115232 w 2116837"/>
              <a:gd name="csY26" fmla="*/ 187322 h 2876075"/>
              <a:gd name="csX27" fmla="*/ 109167 w 2116837"/>
              <a:gd name="csY27" fmla="*/ 188818 h 2876075"/>
              <a:gd name="csX28" fmla="*/ 107672 w 2116837"/>
              <a:gd name="csY28" fmla="*/ 189169 h 2876075"/>
              <a:gd name="csX29" fmla="*/ 106788 w 2116837"/>
              <a:gd name="csY29" fmla="*/ 189433 h 2876075"/>
              <a:gd name="csX30" fmla="*/ 98876 w 2116837"/>
              <a:gd name="csY30" fmla="*/ 192072 h 2876075"/>
              <a:gd name="csX31" fmla="*/ 98876 w 2116837"/>
              <a:gd name="csY31" fmla="*/ 192072 h 2876075"/>
              <a:gd name="csX32" fmla="*/ 98524 w 2116837"/>
              <a:gd name="csY32" fmla="*/ 192248 h 2876075"/>
              <a:gd name="csX33" fmla="*/ 91222 w 2116837"/>
              <a:gd name="csY33" fmla="*/ 195237 h 2876075"/>
              <a:gd name="csX34" fmla="*/ 90337 w 2116837"/>
              <a:gd name="csY34" fmla="*/ 195590 h 2876075"/>
              <a:gd name="csX35" fmla="*/ 88490 w 2116837"/>
              <a:gd name="csY35" fmla="*/ 196469 h 2876075"/>
              <a:gd name="csX36" fmla="*/ 84976 w 2116837"/>
              <a:gd name="csY36" fmla="*/ 198139 h 2876075"/>
              <a:gd name="csX37" fmla="*/ 83739 w 2116837"/>
              <a:gd name="csY37" fmla="*/ 198755 h 2876075"/>
              <a:gd name="csX38" fmla="*/ 82073 w 2116837"/>
              <a:gd name="csY38" fmla="*/ 199635 h 2876075"/>
              <a:gd name="csX39" fmla="*/ 78637 w 2116837"/>
              <a:gd name="csY39" fmla="*/ 201481 h 2876075"/>
              <a:gd name="csX40" fmla="*/ 77228 w 2116837"/>
              <a:gd name="csY40" fmla="*/ 202272 h 2876075"/>
              <a:gd name="csX41" fmla="*/ 75828 w 2116837"/>
              <a:gd name="csY41" fmla="*/ 203153 h 2876075"/>
              <a:gd name="csX42" fmla="*/ 74238 w 2116837"/>
              <a:gd name="csY42" fmla="*/ 204120 h 2876075"/>
              <a:gd name="csX43" fmla="*/ 73448 w 2116837"/>
              <a:gd name="csY43" fmla="*/ 204647 h 2876075"/>
              <a:gd name="csX44" fmla="*/ 71077 w 2116837"/>
              <a:gd name="csY44" fmla="*/ 206142 h 2876075"/>
              <a:gd name="csX45" fmla="*/ 65004 w 2116837"/>
              <a:gd name="csY45" fmla="*/ 210364 h 2876075"/>
              <a:gd name="csX46" fmla="*/ 63243 w 2116837"/>
              <a:gd name="csY46" fmla="*/ 211683 h 2876075"/>
              <a:gd name="csX47" fmla="*/ 62366 w 2116837"/>
              <a:gd name="csY47" fmla="*/ 212386 h 2876075"/>
              <a:gd name="csX48" fmla="*/ 60605 w 2116837"/>
              <a:gd name="csY48" fmla="*/ 213794 h 2876075"/>
              <a:gd name="csX49" fmla="*/ 56293 w 2116837"/>
              <a:gd name="csY49" fmla="*/ 217312 h 2876075"/>
              <a:gd name="csX50" fmla="*/ 52161 w 2116837"/>
              <a:gd name="csY50" fmla="*/ 221005 h 2876075"/>
              <a:gd name="csX51" fmla="*/ 52161 w 2116837"/>
              <a:gd name="csY51" fmla="*/ 221005 h 2876075"/>
              <a:gd name="csX52" fmla="*/ 52161 w 2116837"/>
              <a:gd name="csY52" fmla="*/ 221005 h 2876075"/>
              <a:gd name="csX53" fmla="*/ 48201 w 2116837"/>
              <a:gd name="csY53" fmla="*/ 224787 h 2876075"/>
              <a:gd name="csX54" fmla="*/ 44687 w 2116837"/>
              <a:gd name="csY54" fmla="*/ 228393 h 2876075"/>
              <a:gd name="csX55" fmla="*/ 42574 w 2116837"/>
              <a:gd name="csY55" fmla="*/ 230679 h 2876075"/>
              <a:gd name="csX56" fmla="*/ 42042 w 2116837"/>
              <a:gd name="csY56" fmla="*/ 231294 h 2876075"/>
              <a:gd name="csX57" fmla="*/ 41251 w 2116837"/>
              <a:gd name="csY57" fmla="*/ 232174 h 2876075"/>
              <a:gd name="csX58" fmla="*/ 37910 w 2116837"/>
              <a:gd name="csY58" fmla="*/ 236044 h 2876075"/>
              <a:gd name="csX59" fmla="*/ 34748 w 2116837"/>
              <a:gd name="csY59" fmla="*/ 240001 h 2876075"/>
              <a:gd name="csX60" fmla="*/ 33511 w 2116837"/>
              <a:gd name="csY60" fmla="*/ 241584 h 2876075"/>
              <a:gd name="csX61" fmla="*/ 33245 w 2116837"/>
              <a:gd name="csY61" fmla="*/ 241935 h 2876075"/>
              <a:gd name="csX62" fmla="*/ 32987 w 2116837"/>
              <a:gd name="csY62" fmla="*/ 242287 h 2876075"/>
              <a:gd name="csX63" fmla="*/ 31664 w 2116837"/>
              <a:gd name="csY63" fmla="*/ 243959 h 2876075"/>
              <a:gd name="csX64" fmla="*/ 28761 w 2116837"/>
              <a:gd name="csY64" fmla="*/ 248092 h 2876075"/>
              <a:gd name="csX65" fmla="*/ 25952 w 2116837"/>
              <a:gd name="csY65" fmla="*/ 252313 h 2876075"/>
              <a:gd name="csX66" fmla="*/ 25247 w 2116837"/>
              <a:gd name="csY66" fmla="*/ 253369 h 2876075"/>
              <a:gd name="csX67" fmla="*/ 24801 w 2116837"/>
              <a:gd name="csY67" fmla="*/ 254072 h 2876075"/>
              <a:gd name="csX68" fmla="*/ 23220 w 2116837"/>
              <a:gd name="csY68" fmla="*/ 256622 h 2876075"/>
              <a:gd name="csX69" fmla="*/ 20583 w 2116837"/>
              <a:gd name="csY69" fmla="*/ 261196 h 2876075"/>
              <a:gd name="csX70" fmla="*/ 18031 w 2116837"/>
              <a:gd name="csY70" fmla="*/ 265945 h 2876075"/>
              <a:gd name="csX71" fmla="*/ 18031 w 2116837"/>
              <a:gd name="csY71" fmla="*/ 266120 h 2876075"/>
              <a:gd name="csX72" fmla="*/ 18031 w 2116837"/>
              <a:gd name="csY72" fmla="*/ 266296 h 2876075"/>
              <a:gd name="csX73" fmla="*/ 15832 w 2116837"/>
              <a:gd name="csY73" fmla="*/ 270781 h 2876075"/>
              <a:gd name="csX74" fmla="*/ 13633 w 2116837"/>
              <a:gd name="csY74" fmla="*/ 275707 h 2876075"/>
              <a:gd name="csX75" fmla="*/ 12405 w 2116837"/>
              <a:gd name="csY75" fmla="*/ 278697 h 2876075"/>
              <a:gd name="csX76" fmla="*/ 11872 w 2116837"/>
              <a:gd name="csY76" fmla="*/ 279928 h 2876075"/>
              <a:gd name="csX77" fmla="*/ 11168 w 2116837"/>
              <a:gd name="csY77" fmla="*/ 281598 h 2876075"/>
              <a:gd name="csX78" fmla="*/ 8968 w 2116837"/>
              <a:gd name="csY78" fmla="*/ 287579 h 2876075"/>
              <a:gd name="csX79" fmla="*/ 7207 w 2116837"/>
              <a:gd name="csY79" fmla="*/ 292856 h 2876075"/>
              <a:gd name="csX80" fmla="*/ 7121 w 2116837"/>
              <a:gd name="csY80" fmla="*/ 293208 h 2876075"/>
              <a:gd name="csX81" fmla="*/ 7121 w 2116837"/>
              <a:gd name="csY81" fmla="*/ 293471 h 2876075"/>
              <a:gd name="csX82" fmla="*/ 7121 w 2116837"/>
              <a:gd name="csY82" fmla="*/ 293735 h 2876075"/>
              <a:gd name="csX83" fmla="*/ 5360 w 2116837"/>
              <a:gd name="csY83" fmla="*/ 299892 h 2876075"/>
              <a:gd name="csX84" fmla="*/ 5360 w 2116837"/>
              <a:gd name="csY84" fmla="*/ 300067 h 2876075"/>
              <a:gd name="csX85" fmla="*/ 2809 w 2116837"/>
              <a:gd name="csY85" fmla="*/ 311500 h 2876075"/>
              <a:gd name="csX86" fmla="*/ 2551 w 2116837"/>
              <a:gd name="csY86" fmla="*/ 312643 h 2876075"/>
              <a:gd name="csX87" fmla="*/ 2457 w 2116837"/>
              <a:gd name="csY87" fmla="*/ 313346 h 2876075"/>
              <a:gd name="csX88" fmla="*/ 876 w 2116837"/>
              <a:gd name="csY88" fmla="*/ 324603 h 2876075"/>
              <a:gd name="csX89" fmla="*/ 704 w 2116837"/>
              <a:gd name="csY89" fmla="*/ 325659 h 2876075"/>
              <a:gd name="csX90" fmla="*/ 704 w 2116837"/>
              <a:gd name="csY90" fmla="*/ 326714 h 2876075"/>
              <a:gd name="csX91" fmla="*/ 0 w 2116837"/>
              <a:gd name="csY91" fmla="*/ 338235 h 2876075"/>
              <a:gd name="csX92" fmla="*/ 0 w 2116837"/>
              <a:gd name="csY92" fmla="*/ 338850 h 2876075"/>
              <a:gd name="csX93" fmla="*/ 0 w 2116837"/>
              <a:gd name="csY93" fmla="*/ 339906 h 2876075"/>
              <a:gd name="csX94" fmla="*/ 258 w 2116837"/>
              <a:gd name="csY94" fmla="*/ 352218 h 2876075"/>
              <a:gd name="csX95" fmla="*/ 135462 w 2116837"/>
              <a:gd name="csY95" fmla="*/ 2502813 h 2876075"/>
              <a:gd name="csX96" fmla="*/ 140307 w 2116837"/>
              <a:gd name="csY96" fmla="*/ 2530955 h 2876075"/>
              <a:gd name="csX97" fmla="*/ 150504 w 2116837"/>
              <a:gd name="csY97" fmla="*/ 2555668 h 2876075"/>
              <a:gd name="csX98" fmla="*/ 165374 w 2116837"/>
              <a:gd name="csY98" fmla="*/ 2576422 h 2876075"/>
              <a:gd name="csX99" fmla="*/ 184290 w 2116837"/>
              <a:gd name="csY99" fmla="*/ 2592692 h 2876075"/>
              <a:gd name="csX100" fmla="*/ 581718 w 2116837"/>
              <a:gd name="csY100" fmla="*/ 2858196 h 2876075"/>
              <a:gd name="csX101" fmla="*/ 579252 w 2116837"/>
              <a:gd name="csY101" fmla="*/ 2856349 h 2876075"/>
              <a:gd name="csX102" fmla="*/ 620418 w 2116837"/>
              <a:gd name="csY102" fmla="*/ 2874026 h 2876075"/>
              <a:gd name="csX103" fmla="*/ 672759 w 2116837"/>
              <a:gd name="csY103" fmla="*/ 2872268 h 2876075"/>
              <a:gd name="csX104" fmla="*/ 2001045 w 2116837"/>
              <a:gd name="csY104" fmla="*/ 2543531 h 2876075"/>
              <a:gd name="csX105" fmla="*/ 2047055 w 2116837"/>
              <a:gd name="csY105" fmla="*/ 2521633 h 2876075"/>
              <a:gd name="csX106" fmla="*/ 2084089 w 2116837"/>
              <a:gd name="csY106" fmla="*/ 2483817 h 2876075"/>
              <a:gd name="csX107" fmla="*/ 2108546 w 2116837"/>
              <a:gd name="csY107" fmla="*/ 2435183 h 2876075"/>
              <a:gd name="csX108" fmla="*/ 2116810 w 2116837"/>
              <a:gd name="csY108" fmla="*/ 2380922 h 2876075"/>
              <a:gd name="csX109" fmla="*/ 2074588 w 2116837"/>
              <a:gd name="csY109" fmla="*/ 243783 h 2876075"/>
              <a:gd name="csX110" fmla="*/ 2063678 w 2116837"/>
              <a:gd name="csY110" fmla="*/ 188201 h 2876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</a:cxnLst>
            <a:rect l="l" t="t" r="r" b="b"/>
            <a:pathLst>
              <a:path w="2116837" h="2876075">
                <a:moveTo>
                  <a:pt x="2062973" y="187586"/>
                </a:moveTo>
                <a:cubicBezTo>
                  <a:pt x="2056376" y="170965"/>
                  <a:pt x="2046969" y="156454"/>
                  <a:pt x="2035355" y="144757"/>
                </a:cubicBezTo>
                <a:cubicBezTo>
                  <a:pt x="2023827" y="133060"/>
                  <a:pt x="2010108" y="124266"/>
                  <a:pt x="1995066" y="118901"/>
                </a:cubicBezTo>
                <a:cubicBezTo>
                  <a:pt x="1991638" y="117670"/>
                  <a:pt x="1988202" y="116703"/>
                  <a:pt x="1984689" y="115911"/>
                </a:cubicBezTo>
                <a:cubicBezTo>
                  <a:pt x="1984861" y="115911"/>
                  <a:pt x="1985127" y="115911"/>
                  <a:pt x="1985299" y="115999"/>
                </a:cubicBezTo>
                <a:cubicBezTo>
                  <a:pt x="1828455" y="78183"/>
                  <a:pt x="1671611" y="40367"/>
                  <a:pt x="1514775" y="2551"/>
                </a:cubicBezTo>
                <a:cubicBezTo>
                  <a:pt x="1513976" y="2375"/>
                  <a:pt x="1513186" y="2199"/>
                  <a:pt x="1512396" y="2024"/>
                </a:cubicBezTo>
                <a:cubicBezTo>
                  <a:pt x="1511606" y="1848"/>
                  <a:pt x="1510815" y="1672"/>
                  <a:pt x="1510025" y="1495"/>
                </a:cubicBezTo>
                <a:cubicBezTo>
                  <a:pt x="1509226" y="1319"/>
                  <a:pt x="1508436" y="1231"/>
                  <a:pt x="1507559" y="1055"/>
                </a:cubicBezTo>
                <a:cubicBezTo>
                  <a:pt x="1506941" y="968"/>
                  <a:pt x="1506417" y="880"/>
                  <a:pt x="1505798" y="792"/>
                </a:cubicBezTo>
                <a:cubicBezTo>
                  <a:pt x="1505798" y="792"/>
                  <a:pt x="1505798" y="792"/>
                  <a:pt x="1505627" y="792"/>
                </a:cubicBezTo>
                <a:cubicBezTo>
                  <a:pt x="1505627" y="792"/>
                  <a:pt x="1505627" y="792"/>
                  <a:pt x="1505532" y="792"/>
                </a:cubicBezTo>
                <a:cubicBezTo>
                  <a:pt x="1505360" y="792"/>
                  <a:pt x="1505180" y="792"/>
                  <a:pt x="1505094" y="792"/>
                </a:cubicBezTo>
                <a:cubicBezTo>
                  <a:pt x="1502809" y="440"/>
                  <a:pt x="1500524" y="264"/>
                  <a:pt x="1498230" y="88"/>
                </a:cubicBezTo>
                <a:cubicBezTo>
                  <a:pt x="1497878" y="88"/>
                  <a:pt x="1497440" y="88"/>
                  <a:pt x="1497088" y="88"/>
                </a:cubicBezTo>
                <a:cubicBezTo>
                  <a:pt x="1496830" y="88"/>
                  <a:pt x="1496564" y="88"/>
                  <a:pt x="1496297" y="88"/>
                </a:cubicBezTo>
                <a:cubicBezTo>
                  <a:pt x="1495773" y="88"/>
                  <a:pt x="1495241" y="88"/>
                  <a:pt x="1494803" y="88"/>
                </a:cubicBezTo>
                <a:cubicBezTo>
                  <a:pt x="1493660" y="88"/>
                  <a:pt x="1492432" y="0"/>
                  <a:pt x="1491281" y="0"/>
                </a:cubicBezTo>
                <a:cubicBezTo>
                  <a:pt x="1490318" y="0"/>
                  <a:pt x="1489262" y="0"/>
                  <a:pt x="1488291" y="88"/>
                </a:cubicBezTo>
                <a:cubicBezTo>
                  <a:pt x="1487767" y="88"/>
                  <a:pt x="1487329" y="88"/>
                  <a:pt x="1486796" y="88"/>
                </a:cubicBezTo>
                <a:cubicBezTo>
                  <a:pt x="1486444" y="88"/>
                  <a:pt x="1486092" y="88"/>
                  <a:pt x="1485834" y="176"/>
                </a:cubicBezTo>
                <a:cubicBezTo>
                  <a:pt x="1485302" y="176"/>
                  <a:pt x="1484778" y="176"/>
                  <a:pt x="1484245" y="176"/>
                </a:cubicBezTo>
                <a:cubicBezTo>
                  <a:pt x="1481874" y="352"/>
                  <a:pt x="1479494" y="616"/>
                  <a:pt x="1477038" y="880"/>
                </a:cubicBezTo>
                <a:lnTo>
                  <a:pt x="126056" y="185300"/>
                </a:lnTo>
                <a:cubicBezTo>
                  <a:pt x="123238" y="185652"/>
                  <a:pt x="120421" y="186179"/>
                  <a:pt x="117697" y="186795"/>
                </a:cubicBezTo>
                <a:cubicBezTo>
                  <a:pt x="117431" y="186795"/>
                  <a:pt x="117079" y="186882"/>
                  <a:pt x="116727" y="186970"/>
                </a:cubicBezTo>
                <a:cubicBezTo>
                  <a:pt x="116203" y="187058"/>
                  <a:pt x="115765" y="187234"/>
                  <a:pt x="115232" y="187322"/>
                </a:cubicBezTo>
                <a:cubicBezTo>
                  <a:pt x="113213" y="187762"/>
                  <a:pt x="111186" y="188289"/>
                  <a:pt x="109167" y="188818"/>
                </a:cubicBezTo>
                <a:cubicBezTo>
                  <a:pt x="108635" y="188994"/>
                  <a:pt x="108196" y="189081"/>
                  <a:pt x="107672" y="189169"/>
                </a:cubicBezTo>
                <a:cubicBezTo>
                  <a:pt x="107406" y="189169"/>
                  <a:pt x="107140" y="189345"/>
                  <a:pt x="106788" y="189433"/>
                </a:cubicBezTo>
                <a:cubicBezTo>
                  <a:pt x="104150" y="190224"/>
                  <a:pt x="101419" y="191104"/>
                  <a:pt x="98876" y="192072"/>
                </a:cubicBezTo>
                <a:cubicBezTo>
                  <a:pt x="98876" y="192072"/>
                  <a:pt x="98876" y="192072"/>
                  <a:pt x="98876" y="192072"/>
                </a:cubicBezTo>
                <a:cubicBezTo>
                  <a:pt x="98781" y="192072"/>
                  <a:pt x="98609" y="192160"/>
                  <a:pt x="98524" y="192248"/>
                </a:cubicBezTo>
                <a:cubicBezTo>
                  <a:pt x="96058" y="193127"/>
                  <a:pt x="93593" y="194182"/>
                  <a:pt x="91222" y="195237"/>
                </a:cubicBezTo>
                <a:cubicBezTo>
                  <a:pt x="90955" y="195413"/>
                  <a:pt x="90603" y="195501"/>
                  <a:pt x="90337" y="195590"/>
                </a:cubicBezTo>
                <a:cubicBezTo>
                  <a:pt x="89727" y="195853"/>
                  <a:pt x="89108" y="196205"/>
                  <a:pt x="88490" y="196469"/>
                </a:cubicBezTo>
                <a:cubicBezTo>
                  <a:pt x="87347" y="196996"/>
                  <a:pt x="86119" y="197612"/>
                  <a:pt x="84976" y="198139"/>
                </a:cubicBezTo>
                <a:cubicBezTo>
                  <a:pt x="84530" y="198315"/>
                  <a:pt x="84092" y="198491"/>
                  <a:pt x="83739" y="198755"/>
                </a:cubicBezTo>
                <a:cubicBezTo>
                  <a:pt x="83215" y="199018"/>
                  <a:pt x="82683" y="199371"/>
                  <a:pt x="82073" y="199635"/>
                </a:cubicBezTo>
                <a:cubicBezTo>
                  <a:pt x="80930" y="200250"/>
                  <a:pt x="79779" y="200866"/>
                  <a:pt x="78637" y="201481"/>
                </a:cubicBezTo>
                <a:cubicBezTo>
                  <a:pt x="78199" y="201745"/>
                  <a:pt x="77675" y="202009"/>
                  <a:pt x="77228" y="202272"/>
                </a:cubicBezTo>
                <a:cubicBezTo>
                  <a:pt x="76790" y="202536"/>
                  <a:pt x="76266" y="202889"/>
                  <a:pt x="75828" y="203153"/>
                </a:cubicBezTo>
                <a:cubicBezTo>
                  <a:pt x="75295" y="203504"/>
                  <a:pt x="74771" y="203768"/>
                  <a:pt x="74238" y="204120"/>
                </a:cubicBezTo>
                <a:cubicBezTo>
                  <a:pt x="73981" y="204296"/>
                  <a:pt x="73714" y="204471"/>
                  <a:pt x="73448" y="204647"/>
                </a:cubicBezTo>
                <a:cubicBezTo>
                  <a:pt x="72658" y="205175"/>
                  <a:pt x="71867" y="205614"/>
                  <a:pt x="71077" y="206142"/>
                </a:cubicBezTo>
                <a:cubicBezTo>
                  <a:pt x="69050" y="207462"/>
                  <a:pt x="67031" y="208868"/>
                  <a:pt x="65004" y="210364"/>
                </a:cubicBezTo>
                <a:cubicBezTo>
                  <a:pt x="64385" y="210804"/>
                  <a:pt x="63861" y="211243"/>
                  <a:pt x="63243" y="211683"/>
                </a:cubicBezTo>
                <a:cubicBezTo>
                  <a:pt x="62985" y="211859"/>
                  <a:pt x="62633" y="212122"/>
                  <a:pt x="62366" y="212386"/>
                </a:cubicBezTo>
                <a:cubicBezTo>
                  <a:pt x="61748" y="212826"/>
                  <a:pt x="61138" y="213265"/>
                  <a:pt x="60605" y="213794"/>
                </a:cubicBezTo>
                <a:cubicBezTo>
                  <a:pt x="59197" y="214937"/>
                  <a:pt x="57702" y="216080"/>
                  <a:pt x="56293" y="217312"/>
                </a:cubicBezTo>
                <a:cubicBezTo>
                  <a:pt x="54893" y="218543"/>
                  <a:pt x="53484" y="219774"/>
                  <a:pt x="52161" y="221005"/>
                </a:cubicBezTo>
                <a:lnTo>
                  <a:pt x="52161" y="221005"/>
                </a:lnTo>
                <a:cubicBezTo>
                  <a:pt x="52161" y="221005"/>
                  <a:pt x="52161" y="221005"/>
                  <a:pt x="52161" y="221005"/>
                </a:cubicBezTo>
                <a:cubicBezTo>
                  <a:pt x="50838" y="222236"/>
                  <a:pt x="49524" y="223467"/>
                  <a:pt x="48201" y="224787"/>
                </a:cubicBezTo>
                <a:cubicBezTo>
                  <a:pt x="46972" y="225930"/>
                  <a:pt x="45830" y="227161"/>
                  <a:pt x="44687" y="228393"/>
                </a:cubicBezTo>
                <a:cubicBezTo>
                  <a:pt x="43983" y="229096"/>
                  <a:pt x="43279" y="229887"/>
                  <a:pt x="42574" y="230679"/>
                </a:cubicBezTo>
                <a:cubicBezTo>
                  <a:pt x="42394" y="230854"/>
                  <a:pt x="42222" y="231030"/>
                  <a:pt x="42042" y="231294"/>
                </a:cubicBezTo>
                <a:cubicBezTo>
                  <a:pt x="41784" y="231559"/>
                  <a:pt x="41518" y="231910"/>
                  <a:pt x="41251" y="232174"/>
                </a:cubicBezTo>
                <a:cubicBezTo>
                  <a:pt x="40109" y="233405"/>
                  <a:pt x="39052" y="234724"/>
                  <a:pt x="37910" y="236044"/>
                </a:cubicBezTo>
                <a:cubicBezTo>
                  <a:pt x="36853" y="237363"/>
                  <a:pt x="35710" y="238681"/>
                  <a:pt x="34748" y="240001"/>
                </a:cubicBezTo>
                <a:cubicBezTo>
                  <a:pt x="34302" y="240529"/>
                  <a:pt x="33949" y="241056"/>
                  <a:pt x="33511" y="241584"/>
                </a:cubicBezTo>
                <a:cubicBezTo>
                  <a:pt x="33425" y="241672"/>
                  <a:pt x="33339" y="241847"/>
                  <a:pt x="33245" y="241935"/>
                </a:cubicBezTo>
                <a:cubicBezTo>
                  <a:pt x="33159" y="242023"/>
                  <a:pt x="33073" y="242199"/>
                  <a:pt x="32987" y="242287"/>
                </a:cubicBezTo>
                <a:cubicBezTo>
                  <a:pt x="32549" y="242816"/>
                  <a:pt x="32102" y="243431"/>
                  <a:pt x="31664" y="243959"/>
                </a:cubicBezTo>
                <a:cubicBezTo>
                  <a:pt x="30702" y="245277"/>
                  <a:pt x="29731" y="246685"/>
                  <a:pt x="28761" y="248092"/>
                </a:cubicBezTo>
                <a:cubicBezTo>
                  <a:pt x="27799" y="249498"/>
                  <a:pt x="26914" y="250906"/>
                  <a:pt x="25952" y="252313"/>
                </a:cubicBezTo>
                <a:cubicBezTo>
                  <a:pt x="25685" y="252665"/>
                  <a:pt x="25505" y="253016"/>
                  <a:pt x="25247" y="253369"/>
                </a:cubicBezTo>
                <a:cubicBezTo>
                  <a:pt x="25067" y="253633"/>
                  <a:pt x="24981" y="253809"/>
                  <a:pt x="24801" y="254072"/>
                </a:cubicBezTo>
                <a:cubicBezTo>
                  <a:pt x="24277" y="254952"/>
                  <a:pt x="23753" y="255743"/>
                  <a:pt x="23220" y="256622"/>
                </a:cubicBezTo>
                <a:cubicBezTo>
                  <a:pt x="22344" y="258118"/>
                  <a:pt x="21373" y="259700"/>
                  <a:pt x="20583" y="261196"/>
                </a:cubicBezTo>
                <a:cubicBezTo>
                  <a:pt x="19706" y="262778"/>
                  <a:pt x="18908" y="264362"/>
                  <a:pt x="18031" y="265945"/>
                </a:cubicBezTo>
                <a:cubicBezTo>
                  <a:pt x="18031" y="265945"/>
                  <a:pt x="18031" y="266032"/>
                  <a:pt x="18031" y="266120"/>
                </a:cubicBezTo>
                <a:cubicBezTo>
                  <a:pt x="18031" y="266120"/>
                  <a:pt x="18031" y="266208"/>
                  <a:pt x="18031" y="266296"/>
                </a:cubicBezTo>
                <a:cubicBezTo>
                  <a:pt x="17241" y="267792"/>
                  <a:pt x="16537" y="269286"/>
                  <a:pt x="15832" y="270781"/>
                </a:cubicBezTo>
                <a:cubicBezTo>
                  <a:pt x="15042" y="272365"/>
                  <a:pt x="14337" y="274035"/>
                  <a:pt x="13633" y="275707"/>
                </a:cubicBezTo>
                <a:cubicBezTo>
                  <a:pt x="13195" y="276674"/>
                  <a:pt x="12843" y="277641"/>
                  <a:pt x="12405" y="278697"/>
                </a:cubicBezTo>
                <a:cubicBezTo>
                  <a:pt x="12224" y="279137"/>
                  <a:pt x="12052" y="279488"/>
                  <a:pt x="11872" y="279928"/>
                </a:cubicBezTo>
                <a:cubicBezTo>
                  <a:pt x="11606" y="280455"/>
                  <a:pt x="11434" y="281071"/>
                  <a:pt x="11168" y="281598"/>
                </a:cubicBezTo>
                <a:cubicBezTo>
                  <a:pt x="10377" y="283534"/>
                  <a:pt x="9673" y="285557"/>
                  <a:pt x="8968" y="287579"/>
                </a:cubicBezTo>
                <a:cubicBezTo>
                  <a:pt x="8358" y="289338"/>
                  <a:pt x="7826" y="291097"/>
                  <a:pt x="7207" y="292856"/>
                </a:cubicBezTo>
                <a:cubicBezTo>
                  <a:pt x="7207" y="292944"/>
                  <a:pt x="7207" y="293032"/>
                  <a:pt x="7121" y="293208"/>
                </a:cubicBezTo>
                <a:cubicBezTo>
                  <a:pt x="7121" y="293208"/>
                  <a:pt x="7121" y="293384"/>
                  <a:pt x="7121" y="293471"/>
                </a:cubicBezTo>
                <a:cubicBezTo>
                  <a:pt x="7121" y="293471"/>
                  <a:pt x="7121" y="293647"/>
                  <a:pt x="7121" y="293735"/>
                </a:cubicBezTo>
                <a:cubicBezTo>
                  <a:pt x="6512" y="295757"/>
                  <a:pt x="5893" y="297781"/>
                  <a:pt x="5360" y="299892"/>
                </a:cubicBezTo>
                <a:cubicBezTo>
                  <a:pt x="5360" y="299892"/>
                  <a:pt x="5360" y="299980"/>
                  <a:pt x="5360" y="300067"/>
                </a:cubicBezTo>
                <a:cubicBezTo>
                  <a:pt x="4398" y="303849"/>
                  <a:pt x="3513" y="307631"/>
                  <a:pt x="2809" y="311500"/>
                </a:cubicBezTo>
                <a:cubicBezTo>
                  <a:pt x="2809" y="311852"/>
                  <a:pt x="2637" y="312203"/>
                  <a:pt x="2551" y="312643"/>
                </a:cubicBezTo>
                <a:cubicBezTo>
                  <a:pt x="2551" y="312907"/>
                  <a:pt x="2551" y="313083"/>
                  <a:pt x="2457" y="313346"/>
                </a:cubicBezTo>
                <a:cubicBezTo>
                  <a:pt x="1761" y="317040"/>
                  <a:pt x="1314" y="320822"/>
                  <a:pt x="876" y="324603"/>
                </a:cubicBezTo>
                <a:cubicBezTo>
                  <a:pt x="876" y="324956"/>
                  <a:pt x="790" y="325308"/>
                  <a:pt x="704" y="325659"/>
                </a:cubicBezTo>
                <a:cubicBezTo>
                  <a:pt x="704" y="326011"/>
                  <a:pt x="704" y="326363"/>
                  <a:pt x="704" y="326714"/>
                </a:cubicBezTo>
                <a:cubicBezTo>
                  <a:pt x="352" y="330496"/>
                  <a:pt x="86" y="334365"/>
                  <a:pt x="0" y="338235"/>
                </a:cubicBezTo>
                <a:cubicBezTo>
                  <a:pt x="0" y="338411"/>
                  <a:pt x="0" y="338674"/>
                  <a:pt x="0" y="338850"/>
                </a:cubicBezTo>
                <a:cubicBezTo>
                  <a:pt x="0" y="339202"/>
                  <a:pt x="0" y="339555"/>
                  <a:pt x="0" y="339906"/>
                </a:cubicBezTo>
                <a:cubicBezTo>
                  <a:pt x="0" y="343952"/>
                  <a:pt x="0" y="348085"/>
                  <a:pt x="258" y="352218"/>
                </a:cubicBezTo>
                <a:lnTo>
                  <a:pt x="135462" y="2502813"/>
                </a:lnTo>
                <a:cubicBezTo>
                  <a:pt x="136081" y="2512751"/>
                  <a:pt x="137756" y="2522160"/>
                  <a:pt x="140307" y="2530955"/>
                </a:cubicBezTo>
                <a:cubicBezTo>
                  <a:pt x="142859" y="2539837"/>
                  <a:pt x="146286" y="2548105"/>
                  <a:pt x="150504" y="2555668"/>
                </a:cubicBezTo>
                <a:cubicBezTo>
                  <a:pt x="154731" y="2563231"/>
                  <a:pt x="159748" y="2570178"/>
                  <a:pt x="165374" y="2576422"/>
                </a:cubicBezTo>
                <a:cubicBezTo>
                  <a:pt x="171001" y="2582578"/>
                  <a:pt x="177427" y="2588031"/>
                  <a:pt x="184290" y="2592692"/>
                </a:cubicBezTo>
                <a:lnTo>
                  <a:pt x="581718" y="2858196"/>
                </a:lnTo>
                <a:cubicBezTo>
                  <a:pt x="580833" y="2857669"/>
                  <a:pt x="580137" y="2856965"/>
                  <a:pt x="579252" y="2856349"/>
                </a:cubicBezTo>
                <a:cubicBezTo>
                  <a:pt x="591391" y="2864968"/>
                  <a:pt x="605290" y="2871124"/>
                  <a:pt x="620418" y="2874026"/>
                </a:cubicBezTo>
                <a:cubicBezTo>
                  <a:pt x="636697" y="2877192"/>
                  <a:pt x="654462" y="2876753"/>
                  <a:pt x="672759" y="2872268"/>
                </a:cubicBezTo>
                <a:lnTo>
                  <a:pt x="2001045" y="2543531"/>
                </a:lnTo>
                <a:cubicBezTo>
                  <a:pt x="2017410" y="2539485"/>
                  <a:pt x="2032976" y="2531834"/>
                  <a:pt x="2047055" y="2521633"/>
                </a:cubicBezTo>
                <a:cubicBezTo>
                  <a:pt x="2061040" y="2511343"/>
                  <a:pt x="2073617" y="2498504"/>
                  <a:pt x="2084089" y="2483817"/>
                </a:cubicBezTo>
                <a:cubicBezTo>
                  <a:pt x="2094552" y="2469129"/>
                  <a:pt x="2102910" y="2452596"/>
                  <a:pt x="2108546" y="2435183"/>
                </a:cubicBezTo>
                <a:cubicBezTo>
                  <a:pt x="2114172" y="2417770"/>
                  <a:pt x="2117162" y="2399390"/>
                  <a:pt x="2116810" y="2380922"/>
                </a:cubicBezTo>
                <a:lnTo>
                  <a:pt x="2074588" y="243783"/>
                </a:lnTo>
                <a:cubicBezTo>
                  <a:pt x="2074149" y="223555"/>
                  <a:pt x="2070361" y="204823"/>
                  <a:pt x="2063678" y="1882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2FAAA-5A32-4F7C-DE1A-E76FCC27E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Five-Screen Monitor Arc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15FF1F4-CDB4-8B45-205C-032B58E00C7E}"/>
              </a:ext>
            </a:extLst>
          </p:cNvPr>
          <p:cNvSpPr/>
          <p:nvPr/>
        </p:nvSpPr>
        <p:spPr>
          <a:xfrm>
            <a:off x="1428720" y="1597024"/>
            <a:ext cx="1465976" cy="1805670"/>
          </a:xfrm>
          <a:custGeom>
            <a:avLst/>
            <a:gdLst>
              <a:gd name="csX0" fmla="*/ 716358 w 1465976"/>
              <a:gd name="csY0" fmla="*/ 0 h 1805670"/>
              <a:gd name="csX1" fmla="*/ 1465976 w 1465976"/>
              <a:gd name="csY1" fmla="*/ 0 h 1805670"/>
              <a:gd name="csX2" fmla="*/ 1465976 w 1465976"/>
              <a:gd name="csY2" fmla="*/ 1805670 h 1805670"/>
              <a:gd name="csX3" fmla="*/ 0 w 1465976"/>
              <a:gd name="csY3" fmla="*/ 1805670 h 1805670"/>
              <a:gd name="csX4" fmla="*/ 0 w 1465976"/>
              <a:gd name="csY4" fmla="*/ 119907 h 18056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65976" h="1805670">
                <a:moveTo>
                  <a:pt x="716358" y="0"/>
                </a:moveTo>
                <a:lnTo>
                  <a:pt x="1465976" y="0"/>
                </a:lnTo>
                <a:lnTo>
                  <a:pt x="1465976" y="1805670"/>
                </a:lnTo>
                <a:lnTo>
                  <a:pt x="0" y="1805670"/>
                </a:lnTo>
                <a:lnTo>
                  <a:pt x="0" y="119907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EF8C2D15-AAD2-B111-DEA0-1CC0412E7F96}"/>
              </a:ext>
            </a:extLst>
          </p:cNvPr>
          <p:cNvSpPr/>
          <p:nvPr/>
        </p:nvSpPr>
        <p:spPr>
          <a:xfrm>
            <a:off x="3094331" y="1205060"/>
            <a:ext cx="1915115" cy="2550158"/>
          </a:xfrm>
          <a:custGeom>
            <a:avLst/>
            <a:gdLst>
              <a:gd name="csX0" fmla="*/ 1886439 w 1915115"/>
              <a:gd name="csY0" fmla="*/ 139744 h 2550158"/>
              <a:gd name="csX1" fmla="*/ 1857764 w 1915115"/>
              <a:gd name="csY1" fmla="*/ 96651 h 2550158"/>
              <a:gd name="csX2" fmla="*/ 1815533 w 1915115"/>
              <a:gd name="csY2" fmla="*/ 68597 h 2550158"/>
              <a:gd name="csX3" fmla="*/ 1796274 w 1915115"/>
              <a:gd name="csY3" fmla="*/ 62704 h 2550158"/>
              <a:gd name="csX4" fmla="*/ 1796798 w 1915115"/>
              <a:gd name="csY4" fmla="*/ 62792 h 2550158"/>
              <a:gd name="csX5" fmla="*/ 1525512 w 1915115"/>
              <a:gd name="csY5" fmla="*/ 2375 h 2550158"/>
              <a:gd name="csX6" fmla="*/ 1519181 w 1915115"/>
              <a:gd name="csY6" fmla="*/ 1143 h 2550158"/>
              <a:gd name="csX7" fmla="*/ 1518477 w 1915115"/>
              <a:gd name="csY7" fmla="*/ 1055 h 2550158"/>
              <a:gd name="csX8" fmla="*/ 1517944 w 1915115"/>
              <a:gd name="csY8" fmla="*/ 967 h 2550158"/>
              <a:gd name="csX9" fmla="*/ 1516191 w 1915115"/>
              <a:gd name="csY9" fmla="*/ 791 h 2550158"/>
              <a:gd name="csX10" fmla="*/ 1512755 w 1915115"/>
              <a:gd name="csY10" fmla="*/ 352 h 2550158"/>
              <a:gd name="csX11" fmla="*/ 1511346 w 1915115"/>
              <a:gd name="csY11" fmla="*/ 264 h 2550158"/>
              <a:gd name="csX12" fmla="*/ 1510298 w 1915115"/>
              <a:gd name="csY12" fmla="*/ 176 h 2550158"/>
              <a:gd name="csX13" fmla="*/ 1508709 w 1915115"/>
              <a:gd name="csY13" fmla="*/ 176 h 2550158"/>
              <a:gd name="csX14" fmla="*/ 1506338 w 1915115"/>
              <a:gd name="csY14" fmla="*/ 0 h 2550158"/>
              <a:gd name="csX15" fmla="*/ 1504053 w 1915115"/>
              <a:gd name="csY15" fmla="*/ 0 h 2550158"/>
              <a:gd name="csX16" fmla="*/ 1502464 w 1915115"/>
              <a:gd name="csY16" fmla="*/ 0 h 2550158"/>
              <a:gd name="csX17" fmla="*/ 1501321 w 1915115"/>
              <a:gd name="csY17" fmla="*/ 0 h 2550158"/>
              <a:gd name="csX18" fmla="*/ 1499741 w 1915115"/>
              <a:gd name="csY18" fmla="*/ 0 h 2550158"/>
              <a:gd name="csX19" fmla="*/ 1498418 w 1915115"/>
              <a:gd name="csY19" fmla="*/ 0 h 2550158"/>
              <a:gd name="csX20" fmla="*/ 1497104 w 1915115"/>
              <a:gd name="csY20" fmla="*/ 0 h 2550158"/>
              <a:gd name="csX21" fmla="*/ 1495781 w 1915115"/>
              <a:gd name="csY21" fmla="*/ 0 h 2550158"/>
              <a:gd name="csX22" fmla="*/ 1494458 w 1915115"/>
              <a:gd name="csY22" fmla="*/ 0 h 2550158"/>
              <a:gd name="csX23" fmla="*/ 128967 w 1915115"/>
              <a:gd name="csY23" fmla="*/ 63233 h 2550158"/>
              <a:gd name="csX24" fmla="*/ 122893 w 1915115"/>
              <a:gd name="csY24" fmla="*/ 63672 h 2550158"/>
              <a:gd name="csX25" fmla="*/ 122455 w 1915115"/>
              <a:gd name="csY25" fmla="*/ 63672 h 2550158"/>
              <a:gd name="csX26" fmla="*/ 120342 w 1915115"/>
              <a:gd name="csY26" fmla="*/ 63936 h 2550158"/>
              <a:gd name="csX27" fmla="*/ 116914 w 1915115"/>
              <a:gd name="csY27" fmla="*/ 64375 h 2550158"/>
              <a:gd name="csX28" fmla="*/ 116038 w 1915115"/>
              <a:gd name="csY28" fmla="*/ 64551 h 2550158"/>
              <a:gd name="csX29" fmla="*/ 113573 w 1915115"/>
              <a:gd name="csY29" fmla="*/ 64991 h 2550158"/>
              <a:gd name="csX30" fmla="*/ 110935 w 1915115"/>
              <a:gd name="csY30" fmla="*/ 65431 h 2550158"/>
              <a:gd name="csX31" fmla="*/ 109698 w 1915115"/>
              <a:gd name="csY31" fmla="*/ 65694 h 2550158"/>
              <a:gd name="csX32" fmla="*/ 107147 w 1915115"/>
              <a:gd name="csY32" fmla="*/ 66222 h 2550158"/>
              <a:gd name="csX33" fmla="*/ 105128 w 1915115"/>
              <a:gd name="csY33" fmla="*/ 66662 h 2550158"/>
              <a:gd name="csX34" fmla="*/ 103367 w 1915115"/>
              <a:gd name="csY34" fmla="*/ 67102 h 2550158"/>
              <a:gd name="csX35" fmla="*/ 101082 w 1915115"/>
              <a:gd name="csY35" fmla="*/ 67717 h 2550158"/>
              <a:gd name="csX36" fmla="*/ 99673 w 1915115"/>
              <a:gd name="csY36" fmla="*/ 68069 h 2550158"/>
              <a:gd name="csX37" fmla="*/ 97208 w 1915115"/>
              <a:gd name="csY37" fmla="*/ 68772 h 2550158"/>
              <a:gd name="csX38" fmla="*/ 95095 w 1915115"/>
              <a:gd name="csY38" fmla="*/ 69388 h 2550158"/>
              <a:gd name="csX39" fmla="*/ 94304 w 1915115"/>
              <a:gd name="csY39" fmla="*/ 69652 h 2550158"/>
              <a:gd name="csX40" fmla="*/ 90525 w 1915115"/>
              <a:gd name="csY40" fmla="*/ 70971 h 2550158"/>
              <a:gd name="csX41" fmla="*/ 89202 w 1915115"/>
              <a:gd name="csY41" fmla="*/ 71411 h 2550158"/>
              <a:gd name="csX42" fmla="*/ 89030 w 1915115"/>
              <a:gd name="csY42" fmla="*/ 71411 h 2550158"/>
              <a:gd name="csX43" fmla="*/ 83841 w 1915115"/>
              <a:gd name="csY43" fmla="*/ 73433 h 2550158"/>
              <a:gd name="csX44" fmla="*/ 83489 w 1915115"/>
              <a:gd name="csY44" fmla="*/ 73609 h 2550158"/>
              <a:gd name="csX45" fmla="*/ 82166 w 1915115"/>
              <a:gd name="csY45" fmla="*/ 74226 h 2550158"/>
              <a:gd name="csX46" fmla="*/ 79005 w 1915115"/>
              <a:gd name="csY46" fmla="*/ 75632 h 2550158"/>
              <a:gd name="csX47" fmla="*/ 77948 w 1915115"/>
              <a:gd name="csY47" fmla="*/ 76160 h 2550158"/>
              <a:gd name="csX48" fmla="*/ 77158 w 1915115"/>
              <a:gd name="csY48" fmla="*/ 76511 h 2550158"/>
              <a:gd name="csX49" fmla="*/ 76711 w 1915115"/>
              <a:gd name="csY49" fmla="*/ 76775 h 2550158"/>
              <a:gd name="csX50" fmla="*/ 74340 w 1915115"/>
              <a:gd name="csY50" fmla="*/ 77919 h 2550158"/>
              <a:gd name="csX51" fmla="*/ 69762 w 1915115"/>
              <a:gd name="csY51" fmla="*/ 80381 h 2550158"/>
              <a:gd name="csX52" fmla="*/ 65896 w 1915115"/>
              <a:gd name="csY52" fmla="*/ 82668 h 2550158"/>
              <a:gd name="csX53" fmla="*/ 65544 w 1915115"/>
              <a:gd name="csY53" fmla="*/ 82844 h 2550158"/>
              <a:gd name="csX54" fmla="*/ 65277 w 1915115"/>
              <a:gd name="csY54" fmla="*/ 83020 h 2550158"/>
              <a:gd name="csX55" fmla="*/ 60793 w 1915115"/>
              <a:gd name="csY55" fmla="*/ 85922 h 2550158"/>
              <a:gd name="csX56" fmla="*/ 56395 w 1915115"/>
              <a:gd name="csY56" fmla="*/ 89000 h 2550158"/>
              <a:gd name="csX57" fmla="*/ 55338 w 1915115"/>
              <a:gd name="csY57" fmla="*/ 89791 h 2550158"/>
              <a:gd name="csX58" fmla="*/ 54548 w 1915115"/>
              <a:gd name="csY58" fmla="*/ 90407 h 2550158"/>
              <a:gd name="csX59" fmla="*/ 52168 w 1915115"/>
              <a:gd name="csY59" fmla="*/ 92254 h 2550158"/>
              <a:gd name="csX60" fmla="*/ 48036 w 1915115"/>
              <a:gd name="csY60" fmla="*/ 95684 h 2550158"/>
              <a:gd name="csX61" fmla="*/ 45571 w 1915115"/>
              <a:gd name="csY61" fmla="*/ 97882 h 2550158"/>
              <a:gd name="csX62" fmla="*/ 44514 w 1915115"/>
              <a:gd name="csY62" fmla="*/ 98850 h 2550158"/>
              <a:gd name="csX63" fmla="*/ 43286 w 1915115"/>
              <a:gd name="csY63" fmla="*/ 99905 h 2550158"/>
              <a:gd name="csX64" fmla="*/ 38802 w 1915115"/>
              <a:gd name="csY64" fmla="*/ 104302 h 2550158"/>
              <a:gd name="csX65" fmla="*/ 36250 w 1915115"/>
              <a:gd name="csY65" fmla="*/ 107029 h 2550158"/>
              <a:gd name="csX66" fmla="*/ 35718 w 1915115"/>
              <a:gd name="csY66" fmla="*/ 107556 h 2550158"/>
              <a:gd name="csX67" fmla="*/ 35374 w 1915115"/>
              <a:gd name="csY67" fmla="*/ 107996 h 2550158"/>
              <a:gd name="csX68" fmla="*/ 34489 w 1915115"/>
              <a:gd name="csY68" fmla="*/ 108963 h 2550158"/>
              <a:gd name="csX69" fmla="*/ 30443 w 1915115"/>
              <a:gd name="csY69" fmla="*/ 113801 h 2550158"/>
              <a:gd name="csX70" fmla="*/ 28863 w 1915115"/>
              <a:gd name="csY70" fmla="*/ 115911 h 2550158"/>
              <a:gd name="csX71" fmla="*/ 25607 w 1915115"/>
              <a:gd name="csY71" fmla="*/ 120397 h 2550158"/>
              <a:gd name="csX72" fmla="*/ 21647 w 1915115"/>
              <a:gd name="csY72" fmla="*/ 126288 h 2550158"/>
              <a:gd name="csX73" fmla="*/ 18743 w 1915115"/>
              <a:gd name="csY73" fmla="*/ 131037 h 2550158"/>
              <a:gd name="csX74" fmla="*/ 16982 w 1915115"/>
              <a:gd name="csY74" fmla="*/ 133851 h 2550158"/>
              <a:gd name="csX75" fmla="*/ 15315 w 1915115"/>
              <a:gd name="csY75" fmla="*/ 137281 h 2550158"/>
              <a:gd name="csX76" fmla="*/ 12850 w 1915115"/>
              <a:gd name="csY76" fmla="*/ 142295 h 2550158"/>
              <a:gd name="csX77" fmla="*/ 10032 w 1915115"/>
              <a:gd name="csY77" fmla="*/ 148979 h 2550158"/>
              <a:gd name="csX78" fmla="*/ 8632 w 1915115"/>
              <a:gd name="csY78" fmla="*/ 152319 h 2550158"/>
              <a:gd name="csX79" fmla="*/ 7575 w 1915115"/>
              <a:gd name="csY79" fmla="*/ 155310 h 2550158"/>
              <a:gd name="csX80" fmla="*/ 7223 w 1915115"/>
              <a:gd name="csY80" fmla="*/ 156189 h 2550158"/>
              <a:gd name="csX81" fmla="*/ 7043 w 1915115"/>
              <a:gd name="csY81" fmla="*/ 156893 h 2550158"/>
              <a:gd name="csX82" fmla="*/ 4053 w 1915115"/>
              <a:gd name="csY82" fmla="*/ 167183 h 2550158"/>
              <a:gd name="csX83" fmla="*/ 3615 w 1915115"/>
              <a:gd name="csY83" fmla="*/ 168941 h 2550158"/>
              <a:gd name="csX84" fmla="*/ 1502 w 1915115"/>
              <a:gd name="csY84" fmla="*/ 179671 h 2550158"/>
              <a:gd name="csX85" fmla="*/ 1416 w 1915115"/>
              <a:gd name="csY85" fmla="*/ 180286 h 2550158"/>
              <a:gd name="csX86" fmla="*/ 1330 w 1915115"/>
              <a:gd name="csY86" fmla="*/ 181253 h 2550158"/>
              <a:gd name="csX87" fmla="*/ 188 w 1915115"/>
              <a:gd name="csY87" fmla="*/ 192511 h 2550158"/>
              <a:gd name="csX88" fmla="*/ 188 w 1915115"/>
              <a:gd name="csY88" fmla="*/ 193654 h 2550158"/>
              <a:gd name="csX89" fmla="*/ 93 w 1915115"/>
              <a:gd name="csY89" fmla="*/ 205790 h 2550158"/>
              <a:gd name="csX90" fmla="*/ 73988 w 1915115"/>
              <a:gd name="csY90" fmla="*/ 2221478 h 2550158"/>
              <a:gd name="csX91" fmla="*/ 76453 w 1915115"/>
              <a:gd name="csY91" fmla="*/ 2242232 h 2550158"/>
              <a:gd name="csX92" fmla="*/ 82166 w 1915115"/>
              <a:gd name="csY92" fmla="*/ 2261581 h 2550158"/>
              <a:gd name="csX93" fmla="*/ 90791 w 1915115"/>
              <a:gd name="csY93" fmla="*/ 2279258 h 2550158"/>
              <a:gd name="csX94" fmla="*/ 102044 w 1915115"/>
              <a:gd name="csY94" fmla="*/ 2295087 h 2550158"/>
              <a:gd name="csX95" fmla="*/ 280442 w 1915115"/>
              <a:gd name="csY95" fmla="*/ 2505715 h 2550158"/>
              <a:gd name="csX96" fmla="*/ 278243 w 1915115"/>
              <a:gd name="csY96" fmla="*/ 2502988 h 2550158"/>
              <a:gd name="csX97" fmla="*/ 294169 w 1915115"/>
              <a:gd name="csY97" fmla="*/ 2519610 h 2550158"/>
              <a:gd name="csX98" fmla="*/ 338590 w 1915115"/>
              <a:gd name="csY98" fmla="*/ 2544234 h 2550158"/>
              <a:gd name="csX99" fmla="*/ 392074 w 1915115"/>
              <a:gd name="csY99" fmla="*/ 2549423 h 2550158"/>
              <a:gd name="csX100" fmla="*/ 1788706 w 1915115"/>
              <a:gd name="csY100" fmla="*/ 2406337 h 2550158"/>
              <a:gd name="csX101" fmla="*/ 1838324 w 1915115"/>
              <a:gd name="csY101" fmla="*/ 2390947 h 2550158"/>
              <a:gd name="csX102" fmla="*/ 1878604 w 1915115"/>
              <a:gd name="csY102" fmla="*/ 2358759 h 2550158"/>
              <a:gd name="csX103" fmla="*/ 1905527 w 1915115"/>
              <a:gd name="csY103" fmla="*/ 2314347 h 2550158"/>
              <a:gd name="csX104" fmla="*/ 1915114 w 1915115"/>
              <a:gd name="csY104" fmla="*/ 2262284 h 2550158"/>
              <a:gd name="csX105" fmla="*/ 1896816 w 1915115"/>
              <a:gd name="csY105" fmla="*/ 194006 h 2550158"/>
              <a:gd name="csX106" fmla="*/ 1886001 w 1915115"/>
              <a:gd name="csY106" fmla="*/ 140096 h 25501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15115" h="2550158">
                <a:moveTo>
                  <a:pt x="1886439" y="139744"/>
                </a:moveTo>
                <a:cubicBezTo>
                  <a:pt x="1879661" y="123298"/>
                  <a:pt x="1869808" y="108699"/>
                  <a:pt x="1857764" y="96651"/>
                </a:cubicBezTo>
                <a:cubicBezTo>
                  <a:pt x="1845712" y="84515"/>
                  <a:pt x="1831374" y="75017"/>
                  <a:pt x="1815533" y="68597"/>
                </a:cubicBezTo>
                <a:cubicBezTo>
                  <a:pt x="1809383" y="66134"/>
                  <a:pt x="1802957" y="64200"/>
                  <a:pt x="1796274" y="62704"/>
                </a:cubicBezTo>
                <a:cubicBezTo>
                  <a:pt x="1796445" y="62704"/>
                  <a:pt x="1796626" y="62704"/>
                  <a:pt x="1796798" y="62792"/>
                </a:cubicBezTo>
                <a:cubicBezTo>
                  <a:pt x="1706375" y="42653"/>
                  <a:pt x="1615943" y="22514"/>
                  <a:pt x="1525512" y="2375"/>
                </a:cubicBezTo>
                <a:cubicBezTo>
                  <a:pt x="1523399" y="1935"/>
                  <a:pt x="1521294" y="1495"/>
                  <a:pt x="1519181" y="1143"/>
                </a:cubicBezTo>
                <a:cubicBezTo>
                  <a:pt x="1518915" y="1143"/>
                  <a:pt x="1518743" y="1143"/>
                  <a:pt x="1518477" y="1055"/>
                </a:cubicBezTo>
                <a:cubicBezTo>
                  <a:pt x="1518296" y="1055"/>
                  <a:pt x="1518124" y="1055"/>
                  <a:pt x="1517944" y="967"/>
                </a:cubicBezTo>
                <a:cubicBezTo>
                  <a:pt x="1517420" y="879"/>
                  <a:pt x="1516801" y="879"/>
                  <a:pt x="1516191" y="791"/>
                </a:cubicBezTo>
                <a:cubicBezTo>
                  <a:pt x="1515049" y="615"/>
                  <a:pt x="1513898" y="440"/>
                  <a:pt x="1512755" y="352"/>
                </a:cubicBezTo>
                <a:cubicBezTo>
                  <a:pt x="1512317" y="352"/>
                  <a:pt x="1511793" y="352"/>
                  <a:pt x="1511346" y="264"/>
                </a:cubicBezTo>
                <a:cubicBezTo>
                  <a:pt x="1511003" y="264"/>
                  <a:pt x="1510651" y="176"/>
                  <a:pt x="1510298" y="176"/>
                </a:cubicBezTo>
                <a:cubicBezTo>
                  <a:pt x="1509766" y="176"/>
                  <a:pt x="1509242" y="176"/>
                  <a:pt x="1508709" y="176"/>
                </a:cubicBezTo>
                <a:cubicBezTo>
                  <a:pt x="1507919" y="176"/>
                  <a:pt x="1507129" y="0"/>
                  <a:pt x="1506338" y="0"/>
                </a:cubicBezTo>
                <a:cubicBezTo>
                  <a:pt x="1505548" y="0"/>
                  <a:pt x="1504844" y="0"/>
                  <a:pt x="1504053" y="0"/>
                </a:cubicBezTo>
                <a:cubicBezTo>
                  <a:pt x="1503521" y="0"/>
                  <a:pt x="1502997" y="0"/>
                  <a:pt x="1502464" y="0"/>
                </a:cubicBezTo>
                <a:cubicBezTo>
                  <a:pt x="1502112" y="0"/>
                  <a:pt x="1501674" y="0"/>
                  <a:pt x="1501321" y="0"/>
                </a:cubicBezTo>
                <a:cubicBezTo>
                  <a:pt x="1500797" y="0"/>
                  <a:pt x="1500265" y="0"/>
                  <a:pt x="1499741" y="0"/>
                </a:cubicBezTo>
                <a:cubicBezTo>
                  <a:pt x="1499303" y="0"/>
                  <a:pt x="1498856" y="0"/>
                  <a:pt x="1498418" y="0"/>
                </a:cubicBezTo>
                <a:cubicBezTo>
                  <a:pt x="1497980" y="0"/>
                  <a:pt x="1497542" y="0"/>
                  <a:pt x="1497104" y="0"/>
                </a:cubicBezTo>
                <a:cubicBezTo>
                  <a:pt x="1496657" y="0"/>
                  <a:pt x="1496219" y="0"/>
                  <a:pt x="1495781" y="0"/>
                </a:cubicBezTo>
                <a:cubicBezTo>
                  <a:pt x="1495343" y="0"/>
                  <a:pt x="1494904" y="0"/>
                  <a:pt x="1494458" y="0"/>
                </a:cubicBezTo>
                <a:lnTo>
                  <a:pt x="128967" y="63233"/>
                </a:lnTo>
                <a:cubicBezTo>
                  <a:pt x="126939" y="63320"/>
                  <a:pt x="124921" y="63496"/>
                  <a:pt x="122893" y="63672"/>
                </a:cubicBezTo>
                <a:cubicBezTo>
                  <a:pt x="122721" y="63672"/>
                  <a:pt x="122636" y="63672"/>
                  <a:pt x="122455" y="63672"/>
                </a:cubicBezTo>
                <a:cubicBezTo>
                  <a:pt x="121751" y="63672"/>
                  <a:pt x="121046" y="63848"/>
                  <a:pt x="120342" y="63936"/>
                </a:cubicBezTo>
                <a:cubicBezTo>
                  <a:pt x="119199" y="64024"/>
                  <a:pt x="118057" y="64200"/>
                  <a:pt x="116914" y="64375"/>
                </a:cubicBezTo>
                <a:cubicBezTo>
                  <a:pt x="116648" y="64375"/>
                  <a:pt x="116390" y="64463"/>
                  <a:pt x="116038" y="64551"/>
                </a:cubicBezTo>
                <a:cubicBezTo>
                  <a:pt x="115239" y="64639"/>
                  <a:pt x="114363" y="64815"/>
                  <a:pt x="113573" y="64991"/>
                </a:cubicBezTo>
                <a:cubicBezTo>
                  <a:pt x="112688" y="65167"/>
                  <a:pt x="111812" y="65255"/>
                  <a:pt x="110935" y="65431"/>
                </a:cubicBezTo>
                <a:cubicBezTo>
                  <a:pt x="110489" y="65431"/>
                  <a:pt x="110145" y="65606"/>
                  <a:pt x="109698" y="65694"/>
                </a:cubicBezTo>
                <a:cubicBezTo>
                  <a:pt x="108822" y="65870"/>
                  <a:pt x="108032" y="66046"/>
                  <a:pt x="107147" y="66222"/>
                </a:cubicBezTo>
                <a:cubicBezTo>
                  <a:pt x="106443" y="66399"/>
                  <a:pt x="105833" y="66487"/>
                  <a:pt x="105128" y="66662"/>
                </a:cubicBezTo>
                <a:cubicBezTo>
                  <a:pt x="104510" y="66838"/>
                  <a:pt x="103986" y="66926"/>
                  <a:pt x="103367" y="67102"/>
                </a:cubicBezTo>
                <a:cubicBezTo>
                  <a:pt x="102577" y="67278"/>
                  <a:pt x="101873" y="67454"/>
                  <a:pt x="101082" y="67717"/>
                </a:cubicBezTo>
                <a:cubicBezTo>
                  <a:pt x="100644" y="67805"/>
                  <a:pt x="100111" y="67981"/>
                  <a:pt x="99673" y="68069"/>
                </a:cubicBezTo>
                <a:cubicBezTo>
                  <a:pt x="98883" y="68333"/>
                  <a:pt x="97998" y="68597"/>
                  <a:pt x="97208" y="68772"/>
                </a:cubicBezTo>
                <a:cubicBezTo>
                  <a:pt x="96504" y="68948"/>
                  <a:pt x="95799" y="69212"/>
                  <a:pt x="95095" y="69388"/>
                </a:cubicBezTo>
                <a:cubicBezTo>
                  <a:pt x="94837" y="69388"/>
                  <a:pt x="94571" y="69564"/>
                  <a:pt x="94304" y="69652"/>
                </a:cubicBezTo>
                <a:cubicBezTo>
                  <a:pt x="93076" y="70091"/>
                  <a:pt x="91848" y="70532"/>
                  <a:pt x="90525" y="70971"/>
                </a:cubicBezTo>
                <a:cubicBezTo>
                  <a:pt x="90086" y="71147"/>
                  <a:pt x="89648" y="71235"/>
                  <a:pt x="89202" y="71411"/>
                </a:cubicBezTo>
                <a:cubicBezTo>
                  <a:pt x="89202" y="71411"/>
                  <a:pt x="89030" y="71411"/>
                  <a:pt x="89030" y="71411"/>
                </a:cubicBezTo>
                <a:cubicBezTo>
                  <a:pt x="87269" y="72027"/>
                  <a:pt x="85602" y="72730"/>
                  <a:pt x="83841" y="73433"/>
                </a:cubicBezTo>
                <a:cubicBezTo>
                  <a:pt x="83755" y="73433"/>
                  <a:pt x="83661" y="73521"/>
                  <a:pt x="83489" y="73609"/>
                </a:cubicBezTo>
                <a:cubicBezTo>
                  <a:pt x="83051" y="73786"/>
                  <a:pt x="82604" y="73962"/>
                  <a:pt x="82166" y="74226"/>
                </a:cubicBezTo>
                <a:cubicBezTo>
                  <a:pt x="81109" y="74665"/>
                  <a:pt x="80053" y="75105"/>
                  <a:pt x="79005" y="75632"/>
                </a:cubicBezTo>
                <a:cubicBezTo>
                  <a:pt x="78653" y="75808"/>
                  <a:pt x="78300" y="75984"/>
                  <a:pt x="77948" y="76160"/>
                </a:cubicBezTo>
                <a:cubicBezTo>
                  <a:pt x="77682" y="76248"/>
                  <a:pt x="77416" y="76424"/>
                  <a:pt x="77158" y="76511"/>
                </a:cubicBezTo>
                <a:cubicBezTo>
                  <a:pt x="76977" y="76511"/>
                  <a:pt x="76806" y="76687"/>
                  <a:pt x="76711" y="76775"/>
                </a:cubicBezTo>
                <a:cubicBezTo>
                  <a:pt x="75921" y="77127"/>
                  <a:pt x="75131" y="77567"/>
                  <a:pt x="74340" y="77919"/>
                </a:cubicBezTo>
                <a:cubicBezTo>
                  <a:pt x="72845" y="78710"/>
                  <a:pt x="71256" y="79502"/>
                  <a:pt x="69762" y="80381"/>
                </a:cubicBezTo>
                <a:cubicBezTo>
                  <a:pt x="68447" y="81085"/>
                  <a:pt x="67210" y="81877"/>
                  <a:pt x="65896" y="82668"/>
                </a:cubicBezTo>
                <a:cubicBezTo>
                  <a:pt x="65810" y="82668"/>
                  <a:pt x="65715" y="82756"/>
                  <a:pt x="65544" y="82844"/>
                </a:cubicBezTo>
                <a:cubicBezTo>
                  <a:pt x="65458" y="82844"/>
                  <a:pt x="65363" y="82932"/>
                  <a:pt x="65277" y="83020"/>
                </a:cubicBezTo>
                <a:cubicBezTo>
                  <a:pt x="63783" y="83987"/>
                  <a:pt x="62202" y="84955"/>
                  <a:pt x="60793" y="85922"/>
                </a:cubicBezTo>
                <a:cubicBezTo>
                  <a:pt x="59384" y="86889"/>
                  <a:pt x="57804" y="87944"/>
                  <a:pt x="56395" y="89000"/>
                </a:cubicBezTo>
                <a:cubicBezTo>
                  <a:pt x="56043" y="89264"/>
                  <a:pt x="55690" y="89528"/>
                  <a:pt x="55338" y="89791"/>
                </a:cubicBezTo>
                <a:cubicBezTo>
                  <a:pt x="55072" y="89967"/>
                  <a:pt x="54814" y="90231"/>
                  <a:pt x="54548" y="90407"/>
                </a:cubicBezTo>
                <a:cubicBezTo>
                  <a:pt x="53758" y="91022"/>
                  <a:pt x="52967" y="91639"/>
                  <a:pt x="52168" y="92254"/>
                </a:cubicBezTo>
                <a:cubicBezTo>
                  <a:pt x="50768" y="93397"/>
                  <a:pt x="49359" y="94540"/>
                  <a:pt x="48036" y="95684"/>
                </a:cubicBezTo>
                <a:cubicBezTo>
                  <a:pt x="47246" y="96387"/>
                  <a:pt x="46456" y="97179"/>
                  <a:pt x="45571" y="97882"/>
                </a:cubicBezTo>
                <a:cubicBezTo>
                  <a:pt x="45219" y="98234"/>
                  <a:pt x="44866" y="98497"/>
                  <a:pt x="44514" y="98850"/>
                </a:cubicBezTo>
                <a:cubicBezTo>
                  <a:pt x="44076" y="99202"/>
                  <a:pt x="43724" y="99553"/>
                  <a:pt x="43286" y="99905"/>
                </a:cubicBezTo>
                <a:cubicBezTo>
                  <a:pt x="41791" y="101312"/>
                  <a:pt x="40296" y="102808"/>
                  <a:pt x="38802" y="104302"/>
                </a:cubicBezTo>
                <a:cubicBezTo>
                  <a:pt x="37917" y="105181"/>
                  <a:pt x="37126" y="106149"/>
                  <a:pt x="36250" y="107029"/>
                </a:cubicBezTo>
                <a:cubicBezTo>
                  <a:pt x="36070" y="107205"/>
                  <a:pt x="35898" y="107380"/>
                  <a:pt x="35718" y="107556"/>
                </a:cubicBezTo>
                <a:cubicBezTo>
                  <a:pt x="35632" y="107644"/>
                  <a:pt x="35546" y="107820"/>
                  <a:pt x="35374" y="107996"/>
                </a:cubicBezTo>
                <a:cubicBezTo>
                  <a:pt x="35108" y="108347"/>
                  <a:pt x="34756" y="108611"/>
                  <a:pt x="34489" y="108963"/>
                </a:cubicBezTo>
                <a:cubicBezTo>
                  <a:pt x="33080" y="110546"/>
                  <a:pt x="31766" y="112129"/>
                  <a:pt x="30443" y="113801"/>
                </a:cubicBezTo>
                <a:cubicBezTo>
                  <a:pt x="29919" y="114504"/>
                  <a:pt x="29387" y="115207"/>
                  <a:pt x="28863" y="115911"/>
                </a:cubicBezTo>
                <a:cubicBezTo>
                  <a:pt x="27720" y="117406"/>
                  <a:pt x="26663" y="118901"/>
                  <a:pt x="25607" y="120397"/>
                </a:cubicBezTo>
                <a:cubicBezTo>
                  <a:pt x="24198" y="122331"/>
                  <a:pt x="22875" y="124266"/>
                  <a:pt x="21647" y="126288"/>
                </a:cubicBezTo>
                <a:cubicBezTo>
                  <a:pt x="20676" y="127872"/>
                  <a:pt x="19714" y="129454"/>
                  <a:pt x="18743" y="131037"/>
                </a:cubicBezTo>
                <a:cubicBezTo>
                  <a:pt x="18219" y="132005"/>
                  <a:pt x="17515" y="132884"/>
                  <a:pt x="16982" y="133851"/>
                </a:cubicBezTo>
                <a:cubicBezTo>
                  <a:pt x="16372" y="134995"/>
                  <a:pt x="15839" y="136138"/>
                  <a:pt x="15315" y="137281"/>
                </a:cubicBezTo>
                <a:cubicBezTo>
                  <a:pt x="14431" y="138953"/>
                  <a:pt x="13640" y="140623"/>
                  <a:pt x="12850" y="142295"/>
                </a:cubicBezTo>
                <a:cubicBezTo>
                  <a:pt x="11793" y="144493"/>
                  <a:pt x="10917" y="146692"/>
                  <a:pt x="10032" y="148979"/>
                </a:cubicBezTo>
                <a:cubicBezTo>
                  <a:pt x="9594" y="150121"/>
                  <a:pt x="9070" y="151177"/>
                  <a:pt x="8632" y="152319"/>
                </a:cubicBezTo>
                <a:cubicBezTo>
                  <a:pt x="8280" y="153288"/>
                  <a:pt x="7928" y="154343"/>
                  <a:pt x="7575" y="155310"/>
                </a:cubicBezTo>
                <a:cubicBezTo>
                  <a:pt x="7481" y="155661"/>
                  <a:pt x="7309" y="155925"/>
                  <a:pt x="7223" y="156189"/>
                </a:cubicBezTo>
                <a:cubicBezTo>
                  <a:pt x="7223" y="156454"/>
                  <a:pt x="7129" y="156630"/>
                  <a:pt x="7043" y="156893"/>
                </a:cubicBezTo>
                <a:cubicBezTo>
                  <a:pt x="5900" y="160235"/>
                  <a:pt x="4930" y="163753"/>
                  <a:pt x="4053" y="167183"/>
                </a:cubicBezTo>
                <a:cubicBezTo>
                  <a:pt x="3882" y="167798"/>
                  <a:pt x="3787" y="168326"/>
                  <a:pt x="3615" y="168941"/>
                </a:cubicBezTo>
                <a:cubicBezTo>
                  <a:pt x="2825" y="172459"/>
                  <a:pt x="2121" y="175977"/>
                  <a:pt x="1502" y="179671"/>
                </a:cubicBezTo>
                <a:cubicBezTo>
                  <a:pt x="1502" y="179846"/>
                  <a:pt x="1416" y="180110"/>
                  <a:pt x="1416" y="180286"/>
                </a:cubicBezTo>
                <a:cubicBezTo>
                  <a:pt x="1416" y="180638"/>
                  <a:pt x="1416" y="180901"/>
                  <a:pt x="1330" y="181253"/>
                </a:cubicBezTo>
                <a:cubicBezTo>
                  <a:pt x="798" y="184948"/>
                  <a:pt x="445" y="188729"/>
                  <a:pt x="188" y="192511"/>
                </a:cubicBezTo>
                <a:cubicBezTo>
                  <a:pt x="188" y="192863"/>
                  <a:pt x="188" y="193302"/>
                  <a:pt x="188" y="193654"/>
                </a:cubicBezTo>
                <a:cubicBezTo>
                  <a:pt x="7" y="197611"/>
                  <a:pt x="-79" y="201657"/>
                  <a:pt x="93" y="205790"/>
                </a:cubicBezTo>
                <a:lnTo>
                  <a:pt x="73988" y="2221478"/>
                </a:lnTo>
                <a:cubicBezTo>
                  <a:pt x="74254" y="2228602"/>
                  <a:pt x="75131" y="2235548"/>
                  <a:pt x="76453" y="2242232"/>
                </a:cubicBezTo>
                <a:cubicBezTo>
                  <a:pt x="77854" y="2248916"/>
                  <a:pt x="79795" y="2255424"/>
                  <a:pt x="82166" y="2261581"/>
                </a:cubicBezTo>
                <a:cubicBezTo>
                  <a:pt x="84546" y="2267736"/>
                  <a:pt x="87449" y="2273717"/>
                  <a:pt x="90791" y="2279258"/>
                </a:cubicBezTo>
                <a:cubicBezTo>
                  <a:pt x="94133" y="2284886"/>
                  <a:pt x="97912" y="2290163"/>
                  <a:pt x="102044" y="2295087"/>
                </a:cubicBezTo>
                <a:lnTo>
                  <a:pt x="280442" y="2505715"/>
                </a:lnTo>
                <a:cubicBezTo>
                  <a:pt x="279651" y="2504834"/>
                  <a:pt x="279033" y="2503867"/>
                  <a:pt x="278243" y="2502988"/>
                </a:cubicBezTo>
                <a:cubicBezTo>
                  <a:pt x="283079" y="2508969"/>
                  <a:pt x="288362" y="2514597"/>
                  <a:pt x="294169" y="2519610"/>
                </a:cubicBezTo>
                <a:cubicBezTo>
                  <a:pt x="307012" y="2530603"/>
                  <a:pt x="322054" y="2539045"/>
                  <a:pt x="338590" y="2544234"/>
                </a:cubicBezTo>
                <a:cubicBezTo>
                  <a:pt x="355127" y="2549423"/>
                  <a:pt x="373244" y="2551357"/>
                  <a:pt x="392074" y="2549423"/>
                </a:cubicBezTo>
                <a:lnTo>
                  <a:pt x="1788706" y="2406337"/>
                </a:lnTo>
                <a:cubicBezTo>
                  <a:pt x="1806385" y="2404490"/>
                  <a:pt x="1823102" y="2399126"/>
                  <a:pt x="1838324" y="2390947"/>
                </a:cubicBezTo>
                <a:cubicBezTo>
                  <a:pt x="1853537" y="2382768"/>
                  <a:pt x="1867170" y="2371775"/>
                  <a:pt x="1878604" y="2358759"/>
                </a:cubicBezTo>
                <a:cubicBezTo>
                  <a:pt x="1890047" y="2345743"/>
                  <a:pt x="1899196" y="2330705"/>
                  <a:pt x="1905527" y="2314347"/>
                </a:cubicBezTo>
                <a:cubicBezTo>
                  <a:pt x="1911858" y="2297990"/>
                  <a:pt x="1915200" y="2280401"/>
                  <a:pt x="1915114" y="2262284"/>
                </a:cubicBezTo>
                <a:lnTo>
                  <a:pt x="1896816" y="194006"/>
                </a:lnTo>
                <a:cubicBezTo>
                  <a:pt x="1896644" y="174746"/>
                  <a:pt x="1892770" y="156542"/>
                  <a:pt x="1886001" y="14009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8922C6BA-0ACC-B523-7B70-61187AF54F38}"/>
              </a:ext>
            </a:extLst>
          </p:cNvPr>
          <p:cNvSpPr/>
          <p:nvPr/>
        </p:nvSpPr>
        <p:spPr>
          <a:xfrm>
            <a:off x="3396167" y="1389392"/>
            <a:ext cx="1497871" cy="1597210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56AC70D-260A-E077-5B6F-08108D7AA04E}"/>
              </a:ext>
            </a:extLst>
          </p:cNvPr>
          <p:cNvSpPr/>
          <p:nvPr/>
        </p:nvSpPr>
        <p:spPr>
          <a:xfrm>
            <a:off x="9292709" y="1597880"/>
            <a:ext cx="1469525" cy="1809551"/>
          </a:xfrm>
          <a:custGeom>
            <a:avLst/>
            <a:gdLst>
              <a:gd name="csX0" fmla="*/ 0 w 1469525"/>
              <a:gd name="csY0" fmla="*/ 0 h 1809551"/>
              <a:gd name="csX1" fmla="*/ 537785 w 1469525"/>
              <a:gd name="csY1" fmla="*/ 0 h 1809551"/>
              <a:gd name="csX2" fmla="*/ 1469525 w 1469525"/>
              <a:gd name="csY2" fmla="*/ 146896 h 1809551"/>
              <a:gd name="csX3" fmla="*/ 1469525 w 1469525"/>
              <a:gd name="csY3" fmla="*/ 1809551 h 1809551"/>
              <a:gd name="csX4" fmla="*/ 0 w 1469525"/>
              <a:gd name="csY4" fmla="*/ 1809551 h 1809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69525" h="1809551">
                <a:moveTo>
                  <a:pt x="0" y="0"/>
                </a:moveTo>
                <a:lnTo>
                  <a:pt x="537785" y="0"/>
                </a:lnTo>
                <a:lnTo>
                  <a:pt x="1469525" y="146896"/>
                </a:lnTo>
                <a:lnTo>
                  <a:pt x="1469525" y="1809551"/>
                </a:lnTo>
                <a:lnTo>
                  <a:pt x="0" y="1809551"/>
                </a:ln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 wrap="square">
            <a:noAutofit/>
          </a:bodyPr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E8124260-DE45-273A-49A6-D15F432B0D92}"/>
              </a:ext>
            </a:extLst>
          </p:cNvPr>
          <p:cNvSpPr/>
          <p:nvPr/>
        </p:nvSpPr>
        <p:spPr>
          <a:xfrm>
            <a:off x="7175772" y="1198992"/>
            <a:ext cx="1922522" cy="2554080"/>
          </a:xfrm>
          <a:custGeom>
            <a:avLst/>
            <a:gdLst>
              <a:gd name="csX0" fmla="*/ 25700 w 1922522"/>
              <a:gd name="csY0" fmla="*/ 192510 h 2554080"/>
              <a:gd name="csX1" fmla="*/ 15 w 1922522"/>
              <a:gd name="csY1" fmla="*/ 2260700 h 2554080"/>
              <a:gd name="csX2" fmla="*/ 9335 w 1922522"/>
              <a:gd name="csY2" fmla="*/ 2312764 h 2554080"/>
              <a:gd name="csX3" fmla="*/ 36077 w 1922522"/>
              <a:gd name="csY3" fmla="*/ 2357263 h 2554080"/>
              <a:gd name="csX4" fmla="*/ 76186 w 1922522"/>
              <a:gd name="csY4" fmla="*/ 2389627 h 2554080"/>
              <a:gd name="csX5" fmla="*/ 125804 w 1922522"/>
              <a:gd name="csY5" fmla="*/ 2405194 h 2554080"/>
              <a:gd name="csX6" fmla="*/ 1521912 w 1922522"/>
              <a:gd name="csY6" fmla="*/ 2553292 h 2554080"/>
              <a:gd name="csX7" fmla="*/ 1575396 w 1922522"/>
              <a:gd name="csY7" fmla="*/ 2548278 h 2554080"/>
              <a:gd name="csX8" fmla="*/ 1619903 w 1922522"/>
              <a:gd name="csY8" fmla="*/ 2523831 h 2554080"/>
              <a:gd name="csX9" fmla="*/ 1635915 w 1922522"/>
              <a:gd name="csY9" fmla="*/ 2507209 h 2554080"/>
              <a:gd name="csX10" fmla="*/ 1633716 w 1922522"/>
              <a:gd name="csY10" fmla="*/ 2509935 h 2554080"/>
              <a:gd name="csX11" fmla="*/ 1812904 w 1922522"/>
              <a:gd name="csY11" fmla="*/ 2299923 h 2554080"/>
              <a:gd name="csX12" fmla="*/ 1824252 w 1922522"/>
              <a:gd name="csY12" fmla="*/ 2284182 h 2554080"/>
              <a:gd name="csX13" fmla="*/ 1832954 w 1922522"/>
              <a:gd name="csY13" fmla="*/ 2266505 h 2554080"/>
              <a:gd name="csX14" fmla="*/ 1838761 w 1922522"/>
              <a:gd name="csY14" fmla="*/ 2247157 h 2554080"/>
              <a:gd name="csX15" fmla="*/ 1841312 w 1922522"/>
              <a:gd name="csY15" fmla="*/ 2226402 h 2554080"/>
              <a:gd name="csX16" fmla="*/ 1922423 w 1922522"/>
              <a:gd name="csY16" fmla="*/ 210979 h 2554080"/>
              <a:gd name="csX17" fmla="*/ 1922423 w 1922522"/>
              <a:gd name="csY17" fmla="*/ 198842 h 2554080"/>
              <a:gd name="csX18" fmla="*/ 1922423 w 1922522"/>
              <a:gd name="csY18" fmla="*/ 197699 h 2554080"/>
              <a:gd name="csX19" fmla="*/ 1921366 w 1922522"/>
              <a:gd name="csY19" fmla="*/ 186442 h 2554080"/>
              <a:gd name="csX20" fmla="*/ 1921272 w 1922522"/>
              <a:gd name="csY20" fmla="*/ 185475 h 2554080"/>
              <a:gd name="csX21" fmla="*/ 1921186 w 1922522"/>
              <a:gd name="csY21" fmla="*/ 184858 h 2554080"/>
              <a:gd name="csX22" fmla="*/ 1919167 w 1922522"/>
              <a:gd name="csY22" fmla="*/ 174129 h 2554080"/>
              <a:gd name="csX23" fmla="*/ 1918720 w 1922522"/>
              <a:gd name="csY23" fmla="*/ 172371 h 2554080"/>
              <a:gd name="csX24" fmla="*/ 1915826 w 1922522"/>
              <a:gd name="csY24" fmla="*/ 162081 h 2554080"/>
              <a:gd name="csX25" fmla="*/ 1915645 w 1922522"/>
              <a:gd name="csY25" fmla="*/ 161378 h 2554080"/>
              <a:gd name="csX26" fmla="*/ 1915293 w 1922522"/>
              <a:gd name="csY26" fmla="*/ 160499 h 2554080"/>
              <a:gd name="csX27" fmla="*/ 1914236 w 1922522"/>
              <a:gd name="csY27" fmla="*/ 157508 h 2554080"/>
              <a:gd name="csX28" fmla="*/ 1912827 w 1922522"/>
              <a:gd name="csY28" fmla="*/ 154166 h 2554080"/>
              <a:gd name="csX29" fmla="*/ 1910018 w 1922522"/>
              <a:gd name="csY29" fmla="*/ 147482 h 2554080"/>
              <a:gd name="csX30" fmla="*/ 1907553 w 1922522"/>
              <a:gd name="csY30" fmla="*/ 142470 h 2554080"/>
              <a:gd name="csX31" fmla="*/ 1905878 w 1922522"/>
              <a:gd name="csY31" fmla="*/ 139040 h 2554080"/>
              <a:gd name="csX32" fmla="*/ 1904211 w 1922522"/>
              <a:gd name="csY32" fmla="*/ 136226 h 2554080"/>
              <a:gd name="csX33" fmla="*/ 1901308 w 1922522"/>
              <a:gd name="csY33" fmla="*/ 131477 h 2554080"/>
              <a:gd name="csX34" fmla="*/ 1897348 w 1922522"/>
              <a:gd name="csY34" fmla="*/ 125584 h 2554080"/>
              <a:gd name="csX35" fmla="*/ 1894092 w 1922522"/>
              <a:gd name="csY35" fmla="*/ 121099 h 2554080"/>
              <a:gd name="csX36" fmla="*/ 1892597 w 1922522"/>
              <a:gd name="csY36" fmla="*/ 118988 h 2554080"/>
              <a:gd name="csX37" fmla="*/ 1888551 w 1922522"/>
              <a:gd name="csY37" fmla="*/ 114152 h 2554080"/>
              <a:gd name="csX38" fmla="*/ 1887675 w 1922522"/>
              <a:gd name="csY38" fmla="*/ 113185 h 2554080"/>
              <a:gd name="csX39" fmla="*/ 1887322 w 1922522"/>
              <a:gd name="csY39" fmla="*/ 112744 h 2554080"/>
              <a:gd name="csX40" fmla="*/ 1886790 w 1922522"/>
              <a:gd name="csY40" fmla="*/ 112216 h 2554080"/>
              <a:gd name="csX41" fmla="*/ 1884333 w 1922522"/>
              <a:gd name="csY41" fmla="*/ 109490 h 2554080"/>
              <a:gd name="csX42" fmla="*/ 1879840 w 1922522"/>
              <a:gd name="csY42" fmla="*/ 105005 h 2554080"/>
              <a:gd name="csX43" fmla="*/ 1878612 w 1922522"/>
              <a:gd name="csY43" fmla="*/ 103950 h 2554080"/>
              <a:gd name="csX44" fmla="*/ 1877555 w 1922522"/>
              <a:gd name="csY44" fmla="*/ 102983 h 2554080"/>
              <a:gd name="csX45" fmla="*/ 1875184 w 1922522"/>
              <a:gd name="csY45" fmla="*/ 100784 h 2554080"/>
              <a:gd name="csX46" fmla="*/ 1871044 w 1922522"/>
              <a:gd name="csY46" fmla="*/ 97354 h 2554080"/>
              <a:gd name="csX47" fmla="*/ 1868673 w 1922522"/>
              <a:gd name="csY47" fmla="*/ 95508 h 2554080"/>
              <a:gd name="csX48" fmla="*/ 1867882 w 1922522"/>
              <a:gd name="csY48" fmla="*/ 94891 h 2554080"/>
              <a:gd name="csX49" fmla="*/ 1866826 w 1922522"/>
              <a:gd name="csY49" fmla="*/ 94012 h 2554080"/>
              <a:gd name="csX50" fmla="*/ 1862427 w 1922522"/>
              <a:gd name="csY50" fmla="*/ 90934 h 2554080"/>
              <a:gd name="csX51" fmla="*/ 1857943 w 1922522"/>
              <a:gd name="csY51" fmla="*/ 88031 h 2554080"/>
              <a:gd name="csX52" fmla="*/ 1857677 w 1922522"/>
              <a:gd name="csY52" fmla="*/ 87856 h 2554080"/>
              <a:gd name="csX53" fmla="*/ 1857325 w 1922522"/>
              <a:gd name="csY53" fmla="*/ 87680 h 2554080"/>
              <a:gd name="csX54" fmla="*/ 1853545 w 1922522"/>
              <a:gd name="csY54" fmla="*/ 85394 h 2554080"/>
              <a:gd name="csX55" fmla="*/ 1848966 w 1922522"/>
              <a:gd name="csY55" fmla="*/ 82931 h 2554080"/>
              <a:gd name="csX56" fmla="*/ 1846595 w 1922522"/>
              <a:gd name="csY56" fmla="*/ 81788 h 2554080"/>
              <a:gd name="csX57" fmla="*/ 1846149 w 1922522"/>
              <a:gd name="csY57" fmla="*/ 81524 h 2554080"/>
              <a:gd name="csX58" fmla="*/ 1845358 w 1922522"/>
              <a:gd name="csY58" fmla="*/ 81173 h 2554080"/>
              <a:gd name="csX59" fmla="*/ 1844302 w 1922522"/>
              <a:gd name="csY59" fmla="*/ 80644 h 2554080"/>
              <a:gd name="csX60" fmla="*/ 1841140 w 1922522"/>
              <a:gd name="csY60" fmla="*/ 79237 h 2554080"/>
              <a:gd name="csX61" fmla="*/ 1839817 w 1922522"/>
              <a:gd name="csY61" fmla="*/ 78622 h 2554080"/>
              <a:gd name="csX62" fmla="*/ 1839465 w 1922522"/>
              <a:gd name="csY62" fmla="*/ 78446 h 2554080"/>
              <a:gd name="csX63" fmla="*/ 1834277 w 1922522"/>
              <a:gd name="csY63" fmla="*/ 76423 h 2554080"/>
              <a:gd name="csX64" fmla="*/ 1834105 w 1922522"/>
              <a:gd name="csY64" fmla="*/ 76423 h 2554080"/>
              <a:gd name="csX65" fmla="*/ 1832782 w 1922522"/>
              <a:gd name="csY65" fmla="*/ 75983 h 2554080"/>
              <a:gd name="csX66" fmla="*/ 1829002 w 1922522"/>
              <a:gd name="csY66" fmla="*/ 74665 h 2554080"/>
              <a:gd name="csX67" fmla="*/ 1828203 w 1922522"/>
              <a:gd name="csY67" fmla="*/ 74401 h 2554080"/>
              <a:gd name="csX68" fmla="*/ 1826099 w 1922522"/>
              <a:gd name="csY68" fmla="*/ 73784 h 2554080"/>
              <a:gd name="csX69" fmla="*/ 1823633 w 1922522"/>
              <a:gd name="csY69" fmla="*/ 72993 h 2554080"/>
              <a:gd name="csX70" fmla="*/ 1822224 w 1922522"/>
              <a:gd name="csY70" fmla="*/ 72641 h 2554080"/>
              <a:gd name="csX71" fmla="*/ 1819939 w 1922522"/>
              <a:gd name="csY71" fmla="*/ 72026 h 2554080"/>
              <a:gd name="csX72" fmla="*/ 1818178 w 1922522"/>
              <a:gd name="csY72" fmla="*/ 71586 h 2554080"/>
              <a:gd name="csX73" fmla="*/ 1816159 w 1922522"/>
              <a:gd name="csY73" fmla="*/ 71147 h 2554080"/>
              <a:gd name="csX74" fmla="*/ 1813608 w 1922522"/>
              <a:gd name="csY74" fmla="*/ 70619 h 2554080"/>
              <a:gd name="csX75" fmla="*/ 1812371 w 1922522"/>
              <a:gd name="csY75" fmla="*/ 70356 h 2554080"/>
              <a:gd name="csX76" fmla="*/ 1809734 w 1922522"/>
              <a:gd name="csY76" fmla="*/ 69915 h 2554080"/>
              <a:gd name="csX77" fmla="*/ 1807268 w 1922522"/>
              <a:gd name="csY77" fmla="*/ 69475 h 2554080"/>
              <a:gd name="csX78" fmla="*/ 1806392 w 1922522"/>
              <a:gd name="csY78" fmla="*/ 69300 h 2554080"/>
              <a:gd name="csX79" fmla="*/ 1802965 w 1922522"/>
              <a:gd name="csY79" fmla="*/ 68860 h 2554080"/>
              <a:gd name="csX80" fmla="*/ 1800851 w 1922522"/>
              <a:gd name="csY80" fmla="*/ 68596 h 2554080"/>
              <a:gd name="csX81" fmla="*/ 1800413 w 1922522"/>
              <a:gd name="csY81" fmla="*/ 68596 h 2554080"/>
              <a:gd name="csX82" fmla="*/ 1794340 w 1922522"/>
              <a:gd name="csY82" fmla="*/ 68157 h 2554080"/>
              <a:gd name="csX83" fmla="*/ 429106 w 1922522"/>
              <a:gd name="csY83" fmla="*/ 0 h 2554080"/>
              <a:gd name="csX84" fmla="*/ 427792 w 1922522"/>
              <a:gd name="csY84" fmla="*/ 0 h 2554080"/>
              <a:gd name="csX85" fmla="*/ 426469 w 1922522"/>
              <a:gd name="csY85" fmla="*/ 0 h 2554080"/>
              <a:gd name="csX86" fmla="*/ 425146 w 1922522"/>
              <a:gd name="csY86" fmla="*/ 0 h 2554080"/>
              <a:gd name="csX87" fmla="*/ 423832 w 1922522"/>
              <a:gd name="csY87" fmla="*/ 0 h 2554080"/>
              <a:gd name="csX88" fmla="*/ 422251 w 1922522"/>
              <a:gd name="csY88" fmla="*/ 0 h 2554080"/>
              <a:gd name="csX89" fmla="*/ 421100 w 1922522"/>
              <a:gd name="csY89" fmla="*/ 0 h 2554080"/>
              <a:gd name="csX90" fmla="*/ 419520 w 1922522"/>
              <a:gd name="csY90" fmla="*/ 0 h 2554080"/>
              <a:gd name="csX91" fmla="*/ 417235 w 1922522"/>
              <a:gd name="csY91" fmla="*/ 0 h 2554080"/>
              <a:gd name="csX92" fmla="*/ 414855 w 1922522"/>
              <a:gd name="csY92" fmla="*/ 175 h 2554080"/>
              <a:gd name="csX93" fmla="*/ 413274 w 1922522"/>
              <a:gd name="csY93" fmla="*/ 175 h 2554080"/>
              <a:gd name="csX94" fmla="*/ 412218 w 1922522"/>
              <a:gd name="csY94" fmla="*/ 263 h 2554080"/>
              <a:gd name="csX95" fmla="*/ 410809 w 1922522"/>
              <a:gd name="csY95" fmla="*/ 351 h 2554080"/>
              <a:gd name="csX96" fmla="*/ 407381 w 1922522"/>
              <a:gd name="csY96" fmla="*/ 791 h 2554080"/>
              <a:gd name="csX97" fmla="*/ 405620 w 1922522"/>
              <a:gd name="csY97" fmla="*/ 967 h 2554080"/>
              <a:gd name="csX98" fmla="*/ 405096 w 1922522"/>
              <a:gd name="csY98" fmla="*/ 1055 h 2554080"/>
              <a:gd name="csX99" fmla="*/ 404392 w 1922522"/>
              <a:gd name="csY99" fmla="*/ 1143 h 2554080"/>
              <a:gd name="csX100" fmla="*/ 398061 w 1922522"/>
              <a:gd name="csY100" fmla="*/ 2374 h 2554080"/>
              <a:gd name="csX101" fmla="*/ 126509 w 1922522"/>
              <a:gd name="csY101" fmla="*/ 61824 h 2554080"/>
              <a:gd name="csX102" fmla="*/ 127033 w 1922522"/>
              <a:gd name="csY102" fmla="*/ 61736 h 2554080"/>
              <a:gd name="csX103" fmla="*/ 107773 w 1922522"/>
              <a:gd name="csY103" fmla="*/ 67541 h 2554080"/>
              <a:gd name="csX104" fmla="*/ 65371 w 1922522"/>
              <a:gd name="csY104" fmla="*/ 95420 h 2554080"/>
              <a:gd name="csX105" fmla="*/ 36601 w 1922522"/>
              <a:gd name="csY105" fmla="*/ 138425 h 2554080"/>
              <a:gd name="csX106" fmla="*/ 25606 w 1922522"/>
              <a:gd name="csY106" fmla="*/ 192247 h 2554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</a:cxnLst>
            <a:rect l="l" t="t" r="r" b="b"/>
            <a:pathLst>
              <a:path w="1922522" h="2554080">
                <a:moveTo>
                  <a:pt x="25700" y="192510"/>
                </a:moveTo>
                <a:lnTo>
                  <a:pt x="15" y="2260700"/>
                </a:lnTo>
                <a:cubicBezTo>
                  <a:pt x="-252" y="2278817"/>
                  <a:pt x="3090" y="2296406"/>
                  <a:pt x="9335" y="2312764"/>
                </a:cubicBezTo>
                <a:cubicBezTo>
                  <a:pt x="15581" y="2329121"/>
                  <a:pt x="24729" y="2344248"/>
                  <a:pt x="36077" y="2357263"/>
                </a:cubicBezTo>
                <a:cubicBezTo>
                  <a:pt x="47425" y="2370367"/>
                  <a:pt x="61058" y="2381360"/>
                  <a:pt x="76186" y="2389627"/>
                </a:cubicBezTo>
                <a:cubicBezTo>
                  <a:pt x="91408" y="2397894"/>
                  <a:pt x="108125" y="2403346"/>
                  <a:pt x="125804" y="2405194"/>
                </a:cubicBezTo>
                <a:lnTo>
                  <a:pt x="1521912" y="2553292"/>
                </a:lnTo>
                <a:cubicBezTo>
                  <a:pt x="1540733" y="2555314"/>
                  <a:pt x="1558859" y="2553380"/>
                  <a:pt x="1575396" y="2548278"/>
                </a:cubicBezTo>
                <a:cubicBezTo>
                  <a:pt x="1592018" y="2543178"/>
                  <a:pt x="1607060" y="2534824"/>
                  <a:pt x="1619903" y="2523831"/>
                </a:cubicBezTo>
                <a:cubicBezTo>
                  <a:pt x="1625710" y="2518817"/>
                  <a:pt x="1631079" y="2513277"/>
                  <a:pt x="1635915" y="2507209"/>
                </a:cubicBezTo>
                <a:cubicBezTo>
                  <a:pt x="1635211" y="2508088"/>
                  <a:pt x="1634506" y="2509056"/>
                  <a:pt x="1633716" y="2509935"/>
                </a:cubicBezTo>
                <a:lnTo>
                  <a:pt x="1812904" y="2299923"/>
                </a:lnTo>
                <a:cubicBezTo>
                  <a:pt x="1817122" y="2294999"/>
                  <a:pt x="1820910" y="2289723"/>
                  <a:pt x="1824252" y="2284182"/>
                </a:cubicBezTo>
                <a:cubicBezTo>
                  <a:pt x="1827593" y="2278553"/>
                  <a:pt x="1830497" y="2272661"/>
                  <a:pt x="1832954" y="2266505"/>
                </a:cubicBezTo>
                <a:cubicBezTo>
                  <a:pt x="1835419" y="2260348"/>
                  <a:pt x="1837352" y="2253840"/>
                  <a:pt x="1838761" y="2247157"/>
                </a:cubicBezTo>
                <a:cubicBezTo>
                  <a:pt x="1840170" y="2240473"/>
                  <a:pt x="1841054" y="2233526"/>
                  <a:pt x="1841312" y="2226402"/>
                </a:cubicBezTo>
                <a:lnTo>
                  <a:pt x="1922423" y="210979"/>
                </a:lnTo>
                <a:cubicBezTo>
                  <a:pt x="1922595" y="206933"/>
                  <a:pt x="1922509" y="202887"/>
                  <a:pt x="1922423" y="198842"/>
                </a:cubicBezTo>
                <a:cubicBezTo>
                  <a:pt x="1922423" y="198490"/>
                  <a:pt x="1922423" y="198050"/>
                  <a:pt x="1922423" y="197699"/>
                </a:cubicBezTo>
                <a:cubicBezTo>
                  <a:pt x="1922243" y="193917"/>
                  <a:pt x="1921804" y="190136"/>
                  <a:pt x="1921366" y="186442"/>
                </a:cubicBezTo>
                <a:cubicBezTo>
                  <a:pt x="1921366" y="186090"/>
                  <a:pt x="1921366" y="185827"/>
                  <a:pt x="1921272" y="185475"/>
                </a:cubicBezTo>
                <a:cubicBezTo>
                  <a:pt x="1921272" y="185299"/>
                  <a:pt x="1921186" y="185034"/>
                  <a:pt x="1921186" y="184858"/>
                </a:cubicBezTo>
                <a:cubicBezTo>
                  <a:pt x="1920662" y="181253"/>
                  <a:pt x="1919958" y="177647"/>
                  <a:pt x="1919167" y="174129"/>
                </a:cubicBezTo>
                <a:cubicBezTo>
                  <a:pt x="1918987" y="173514"/>
                  <a:pt x="1918901" y="172986"/>
                  <a:pt x="1918720" y="172371"/>
                </a:cubicBezTo>
                <a:cubicBezTo>
                  <a:pt x="1917844" y="168853"/>
                  <a:pt x="1916874" y="165423"/>
                  <a:pt x="1915826" y="162081"/>
                </a:cubicBezTo>
                <a:cubicBezTo>
                  <a:pt x="1915826" y="161817"/>
                  <a:pt x="1915731" y="161642"/>
                  <a:pt x="1915645" y="161378"/>
                </a:cubicBezTo>
                <a:cubicBezTo>
                  <a:pt x="1915559" y="161026"/>
                  <a:pt x="1915379" y="160762"/>
                  <a:pt x="1915293" y="160499"/>
                </a:cubicBezTo>
                <a:cubicBezTo>
                  <a:pt x="1914941" y="159530"/>
                  <a:pt x="1914674" y="158475"/>
                  <a:pt x="1914236" y="157508"/>
                </a:cubicBezTo>
                <a:cubicBezTo>
                  <a:pt x="1913798" y="156364"/>
                  <a:pt x="1913274" y="155309"/>
                  <a:pt x="1912827" y="154166"/>
                </a:cubicBezTo>
                <a:cubicBezTo>
                  <a:pt x="1911951" y="151967"/>
                  <a:pt x="1910981" y="149681"/>
                  <a:pt x="1910018" y="147482"/>
                </a:cubicBezTo>
                <a:cubicBezTo>
                  <a:pt x="1909228" y="145812"/>
                  <a:pt x="1908429" y="144140"/>
                  <a:pt x="1907553" y="142470"/>
                </a:cubicBezTo>
                <a:cubicBezTo>
                  <a:pt x="1906934" y="141326"/>
                  <a:pt x="1906496" y="140183"/>
                  <a:pt x="1905878" y="139040"/>
                </a:cubicBezTo>
                <a:cubicBezTo>
                  <a:pt x="1905354" y="138072"/>
                  <a:pt x="1904735" y="137193"/>
                  <a:pt x="1904211" y="136226"/>
                </a:cubicBezTo>
                <a:cubicBezTo>
                  <a:pt x="1903241" y="134642"/>
                  <a:pt x="1902364" y="133060"/>
                  <a:pt x="1901308" y="131477"/>
                </a:cubicBezTo>
                <a:cubicBezTo>
                  <a:pt x="1900079" y="129454"/>
                  <a:pt x="1898756" y="127520"/>
                  <a:pt x="1897348" y="125584"/>
                </a:cubicBezTo>
                <a:cubicBezTo>
                  <a:pt x="1896291" y="124090"/>
                  <a:pt x="1895234" y="122594"/>
                  <a:pt x="1894092" y="121099"/>
                </a:cubicBezTo>
                <a:cubicBezTo>
                  <a:pt x="1893568" y="120395"/>
                  <a:pt x="1893130" y="119692"/>
                  <a:pt x="1892597" y="118988"/>
                </a:cubicBezTo>
                <a:cubicBezTo>
                  <a:pt x="1891283" y="117318"/>
                  <a:pt x="1889960" y="115734"/>
                  <a:pt x="1888551" y="114152"/>
                </a:cubicBezTo>
                <a:cubicBezTo>
                  <a:pt x="1888285" y="113800"/>
                  <a:pt x="1887932" y="113536"/>
                  <a:pt x="1887675" y="113185"/>
                </a:cubicBezTo>
                <a:cubicBezTo>
                  <a:pt x="1887580" y="113096"/>
                  <a:pt x="1887494" y="112920"/>
                  <a:pt x="1887322" y="112744"/>
                </a:cubicBezTo>
                <a:cubicBezTo>
                  <a:pt x="1887142" y="112568"/>
                  <a:pt x="1886970" y="112392"/>
                  <a:pt x="1886790" y="112216"/>
                </a:cubicBezTo>
                <a:cubicBezTo>
                  <a:pt x="1886000" y="111337"/>
                  <a:pt x="1885123" y="110370"/>
                  <a:pt x="1884333" y="109490"/>
                </a:cubicBezTo>
                <a:cubicBezTo>
                  <a:pt x="1882838" y="107995"/>
                  <a:pt x="1881429" y="106501"/>
                  <a:pt x="1879840" y="105005"/>
                </a:cubicBezTo>
                <a:cubicBezTo>
                  <a:pt x="1879488" y="104653"/>
                  <a:pt x="1879050" y="104302"/>
                  <a:pt x="1878612" y="103950"/>
                </a:cubicBezTo>
                <a:cubicBezTo>
                  <a:pt x="1878260" y="103598"/>
                  <a:pt x="1877907" y="103335"/>
                  <a:pt x="1877555" y="102983"/>
                </a:cubicBezTo>
                <a:cubicBezTo>
                  <a:pt x="1876765" y="102279"/>
                  <a:pt x="1875975" y="101487"/>
                  <a:pt x="1875184" y="100784"/>
                </a:cubicBezTo>
                <a:cubicBezTo>
                  <a:pt x="1873861" y="99641"/>
                  <a:pt x="1872452" y="98497"/>
                  <a:pt x="1871044" y="97354"/>
                </a:cubicBezTo>
                <a:cubicBezTo>
                  <a:pt x="1870253" y="96739"/>
                  <a:pt x="1869463" y="96123"/>
                  <a:pt x="1868673" y="95508"/>
                </a:cubicBezTo>
                <a:cubicBezTo>
                  <a:pt x="1868406" y="95332"/>
                  <a:pt x="1868140" y="95067"/>
                  <a:pt x="1867882" y="94891"/>
                </a:cubicBezTo>
                <a:cubicBezTo>
                  <a:pt x="1867530" y="94627"/>
                  <a:pt x="1867178" y="94364"/>
                  <a:pt x="1866826" y="94012"/>
                </a:cubicBezTo>
                <a:cubicBezTo>
                  <a:pt x="1865417" y="92957"/>
                  <a:pt x="1863922" y="91902"/>
                  <a:pt x="1862427" y="90934"/>
                </a:cubicBezTo>
                <a:cubicBezTo>
                  <a:pt x="1860933" y="89967"/>
                  <a:pt x="1859438" y="88912"/>
                  <a:pt x="1857943" y="88031"/>
                </a:cubicBezTo>
                <a:cubicBezTo>
                  <a:pt x="1857849" y="88031"/>
                  <a:pt x="1857763" y="87944"/>
                  <a:pt x="1857677" y="87856"/>
                </a:cubicBezTo>
                <a:cubicBezTo>
                  <a:pt x="1857591" y="87856"/>
                  <a:pt x="1857497" y="87768"/>
                  <a:pt x="1857325" y="87680"/>
                </a:cubicBezTo>
                <a:cubicBezTo>
                  <a:pt x="1856096" y="86889"/>
                  <a:pt x="1854773" y="86097"/>
                  <a:pt x="1853545" y="85394"/>
                </a:cubicBezTo>
                <a:cubicBezTo>
                  <a:pt x="1852050" y="84515"/>
                  <a:pt x="1850547" y="83722"/>
                  <a:pt x="1848966" y="82931"/>
                </a:cubicBezTo>
                <a:cubicBezTo>
                  <a:pt x="1848176" y="82492"/>
                  <a:pt x="1847386" y="82140"/>
                  <a:pt x="1846595" y="81788"/>
                </a:cubicBezTo>
                <a:cubicBezTo>
                  <a:pt x="1846415" y="81788"/>
                  <a:pt x="1846243" y="81612"/>
                  <a:pt x="1846149" y="81524"/>
                </a:cubicBezTo>
                <a:cubicBezTo>
                  <a:pt x="1845891" y="81436"/>
                  <a:pt x="1845625" y="81261"/>
                  <a:pt x="1845358" y="81173"/>
                </a:cubicBezTo>
                <a:cubicBezTo>
                  <a:pt x="1845006" y="80997"/>
                  <a:pt x="1844654" y="80820"/>
                  <a:pt x="1844302" y="80644"/>
                </a:cubicBezTo>
                <a:cubicBezTo>
                  <a:pt x="1843254" y="80117"/>
                  <a:pt x="1842197" y="79677"/>
                  <a:pt x="1841140" y="79237"/>
                </a:cubicBezTo>
                <a:cubicBezTo>
                  <a:pt x="1840702" y="79062"/>
                  <a:pt x="1840256" y="78886"/>
                  <a:pt x="1839817" y="78622"/>
                </a:cubicBezTo>
                <a:cubicBezTo>
                  <a:pt x="1839732" y="78622"/>
                  <a:pt x="1839646" y="78534"/>
                  <a:pt x="1839465" y="78446"/>
                </a:cubicBezTo>
                <a:cubicBezTo>
                  <a:pt x="1837799" y="77743"/>
                  <a:pt x="1836038" y="77038"/>
                  <a:pt x="1834277" y="76423"/>
                </a:cubicBezTo>
                <a:cubicBezTo>
                  <a:pt x="1834277" y="76423"/>
                  <a:pt x="1834105" y="76423"/>
                  <a:pt x="1834105" y="76423"/>
                </a:cubicBezTo>
                <a:cubicBezTo>
                  <a:pt x="1833658" y="76247"/>
                  <a:pt x="1833220" y="76159"/>
                  <a:pt x="1832782" y="75983"/>
                </a:cubicBezTo>
                <a:cubicBezTo>
                  <a:pt x="1831553" y="75544"/>
                  <a:pt x="1830316" y="75104"/>
                  <a:pt x="1829002" y="74665"/>
                </a:cubicBezTo>
                <a:cubicBezTo>
                  <a:pt x="1828736" y="74665"/>
                  <a:pt x="1828469" y="74489"/>
                  <a:pt x="1828203" y="74401"/>
                </a:cubicBezTo>
                <a:cubicBezTo>
                  <a:pt x="1827507" y="74137"/>
                  <a:pt x="1826803" y="73961"/>
                  <a:pt x="1826099" y="73784"/>
                </a:cubicBezTo>
                <a:cubicBezTo>
                  <a:pt x="1825308" y="73521"/>
                  <a:pt x="1824423" y="73257"/>
                  <a:pt x="1823633" y="72993"/>
                </a:cubicBezTo>
                <a:cubicBezTo>
                  <a:pt x="1823195" y="72905"/>
                  <a:pt x="1822662" y="72729"/>
                  <a:pt x="1822224" y="72641"/>
                </a:cubicBezTo>
                <a:cubicBezTo>
                  <a:pt x="1821434" y="72466"/>
                  <a:pt x="1820730" y="72202"/>
                  <a:pt x="1819939" y="72026"/>
                </a:cubicBezTo>
                <a:cubicBezTo>
                  <a:pt x="1819321" y="71850"/>
                  <a:pt x="1818797" y="71674"/>
                  <a:pt x="1818178" y="71586"/>
                </a:cubicBezTo>
                <a:cubicBezTo>
                  <a:pt x="1817474" y="71411"/>
                  <a:pt x="1816864" y="71323"/>
                  <a:pt x="1816159" y="71147"/>
                </a:cubicBezTo>
                <a:cubicBezTo>
                  <a:pt x="1815275" y="70971"/>
                  <a:pt x="1814484" y="70795"/>
                  <a:pt x="1813608" y="70619"/>
                </a:cubicBezTo>
                <a:cubicBezTo>
                  <a:pt x="1813161" y="70619"/>
                  <a:pt x="1812809" y="70443"/>
                  <a:pt x="1812371" y="70356"/>
                </a:cubicBezTo>
                <a:cubicBezTo>
                  <a:pt x="1811495" y="70180"/>
                  <a:pt x="1810610" y="70091"/>
                  <a:pt x="1809734" y="69915"/>
                </a:cubicBezTo>
                <a:cubicBezTo>
                  <a:pt x="1808943" y="69739"/>
                  <a:pt x="1808153" y="69651"/>
                  <a:pt x="1807268" y="69475"/>
                </a:cubicBezTo>
                <a:cubicBezTo>
                  <a:pt x="1807011" y="69475"/>
                  <a:pt x="1806744" y="69387"/>
                  <a:pt x="1806392" y="69300"/>
                </a:cubicBezTo>
                <a:cubicBezTo>
                  <a:pt x="1805250" y="69124"/>
                  <a:pt x="1804107" y="69036"/>
                  <a:pt x="1802965" y="68860"/>
                </a:cubicBezTo>
                <a:cubicBezTo>
                  <a:pt x="1802260" y="68860"/>
                  <a:pt x="1801556" y="68684"/>
                  <a:pt x="1800851" y="68596"/>
                </a:cubicBezTo>
                <a:cubicBezTo>
                  <a:pt x="1800671" y="68596"/>
                  <a:pt x="1800585" y="68596"/>
                  <a:pt x="1800413" y="68596"/>
                </a:cubicBezTo>
                <a:cubicBezTo>
                  <a:pt x="1798386" y="68420"/>
                  <a:pt x="1796367" y="68244"/>
                  <a:pt x="1794340" y="68157"/>
                </a:cubicBezTo>
                <a:lnTo>
                  <a:pt x="429106" y="0"/>
                </a:lnTo>
                <a:cubicBezTo>
                  <a:pt x="429106" y="0"/>
                  <a:pt x="428230" y="0"/>
                  <a:pt x="427792" y="0"/>
                </a:cubicBezTo>
                <a:cubicBezTo>
                  <a:pt x="427345" y="0"/>
                  <a:pt x="426907" y="0"/>
                  <a:pt x="426469" y="0"/>
                </a:cubicBezTo>
                <a:cubicBezTo>
                  <a:pt x="426031" y="0"/>
                  <a:pt x="425593" y="0"/>
                  <a:pt x="425146" y="0"/>
                </a:cubicBezTo>
                <a:cubicBezTo>
                  <a:pt x="424708" y="0"/>
                  <a:pt x="424270" y="0"/>
                  <a:pt x="423832" y="0"/>
                </a:cubicBezTo>
                <a:cubicBezTo>
                  <a:pt x="423299" y="0"/>
                  <a:pt x="422775" y="0"/>
                  <a:pt x="422251" y="0"/>
                </a:cubicBezTo>
                <a:cubicBezTo>
                  <a:pt x="421899" y="0"/>
                  <a:pt x="421452" y="0"/>
                  <a:pt x="421100" y="0"/>
                </a:cubicBezTo>
                <a:cubicBezTo>
                  <a:pt x="420576" y="0"/>
                  <a:pt x="420052" y="0"/>
                  <a:pt x="419520" y="0"/>
                </a:cubicBezTo>
                <a:cubicBezTo>
                  <a:pt x="418729" y="0"/>
                  <a:pt x="418025" y="0"/>
                  <a:pt x="417235" y="0"/>
                </a:cubicBezTo>
                <a:cubicBezTo>
                  <a:pt x="416444" y="0"/>
                  <a:pt x="415654" y="87"/>
                  <a:pt x="414855" y="175"/>
                </a:cubicBezTo>
                <a:cubicBezTo>
                  <a:pt x="414331" y="175"/>
                  <a:pt x="413807" y="175"/>
                  <a:pt x="413274" y="175"/>
                </a:cubicBezTo>
                <a:cubicBezTo>
                  <a:pt x="412922" y="175"/>
                  <a:pt x="412570" y="263"/>
                  <a:pt x="412218" y="263"/>
                </a:cubicBezTo>
                <a:cubicBezTo>
                  <a:pt x="411780" y="263"/>
                  <a:pt x="411256" y="263"/>
                  <a:pt x="410809" y="351"/>
                </a:cubicBezTo>
                <a:cubicBezTo>
                  <a:pt x="409666" y="439"/>
                  <a:pt x="408524" y="615"/>
                  <a:pt x="407381" y="791"/>
                </a:cubicBezTo>
                <a:cubicBezTo>
                  <a:pt x="406857" y="791"/>
                  <a:pt x="406239" y="879"/>
                  <a:pt x="405620" y="967"/>
                </a:cubicBezTo>
                <a:cubicBezTo>
                  <a:pt x="405448" y="967"/>
                  <a:pt x="405268" y="967"/>
                  <a:pt x="405096" y="1055"/>
                </a:cubicBezTo>
                <a:cubicBezTo>
                  <a:pt x="404830" y="1055"/>
                  <a:pt x="404658" y="1055"/>
                  <a:pt x="404392" y="1143"/>
                </a:cubicBezTo>
                <a:cubicBezTo>
                  <a:pt x="402279" y="1494"/>
                  <a:pt x="400165" y="1846"/>
                  <a:pt x="398061" y="2374"/>
                </a:cubicBezTo>
                <a:cubicBezTo>
                  <a:pt x="307543" y="22161"/>
                  <a:pt x="217026" y="42037"/>
                  <a:pt x="126509" y="61824"/>
                </a:cubicBezTo>
                <a:cubicBezTo>
                  <a:pt x="126681" y="61824"/>
                  <a:pt x="126861" y="61824"/>
                  <a:pt x="127033" y="61736"/>
                </a:cubicBezTo>
                <a:cubicBezTo>
                  <a:pt x="120435" y="63144"/>
                  <a:pt x="114018" y="65078"/>
                  <a:pt x="107773" y="67541"/>
                </a:cubicBezTo>
                <a:cubicBezTo>
                  <a:pt x="91846" y="73784"/>
                  <a:pt x="77509" y="83371"/>
                  <a:pt x="65371" y="95420"/>
                </a:cubicBezTo>
                <a:cubicBezTo>
                  <a:pt x="53318" y="107468"/>
                  <a:pt x="43465" y="122067"/>
                  <a:pt x="36601" y="138425"/>
                </a:cubicBezTo>
                <a:cubicBezTo>
                  <a:pt x="29746" y="154782"/>
                  <a:pt x="25872" y="172986"/>
                  <a:pt x="25606" y="19224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7E59F7BA-F6A4-F951-81CA-F7185FC5A283}"/>
              </a:ext>
            </a:extLst>
          </p:cNvPr>
          <p:cNvSpPr/>
          <p:nvPr/>
        </p:nvSpPr>
        <p:spPr>
          <a:xfrm>
            <a:off x="7294173" y="1383057"/>
            <a:ext cx="1501947" cy="1601227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F46B062-8940-D423-943D-5DDBCAD559C8}"/>
              </a:ext>
            </a:extLst>
          </p:cNvPr>
          <p:cNvSpPr/>
          <p:nvPr/>
        </p:nvSpPr>
        <p:spPr>
          <a:xfrm>
            <a:off x="5268644" y="1366262"/>
            <a:ext cx="1648725" cy="1516075"/>
          </a:xfrm>
          <a:prstGeom prst="rect">
            <a:avLst/>
          </a:pr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21" name="Group 44">
            <a:extLst>
              <a:ext uri="{FF2B5EF4-FFF2-40B4-BE49-F238E27FC236}">
                <a16:creationId xmlns:a16="http://schemas.microsoft.com/office/drawing/2014/main" id="{C05E8583-8907-B063-2238-5C125F0A6CE7}"/>
              </a:ext>
            </a:extLst>
          </p:cNvPr>
          <p:cNvGrpSpPr/>
          <p:nvPr/>
        </p:nvGrpSpPr>
        <p:grpSpPr>
          <a:xfrm rot="21145880">
            <a:off x="1451628" y="1863544"/>
            <a:ext cx="1432325" cy="1140689"/>
            <a:chOff x="6125251" y="4463393"/>
            <a:chExt cx="1697181" cy="1140689"/>
          </a:xfrm>
        </p:grpSpPr>
        <p:sp>
          <p:nvSpPr>
            <p:cNvPr id="22" name="TextBox 36">
              <a:extLst>
                <a:ext uri="{FF2B5EF4-FFF2-40B4-BE49-F238E27FC236}">
                  <a16:creationId xmlns:a16="http://schemas.microsoft.com/office/drawing/2014/main" id="{217AF30A-B4FC-AC9C-3687-F0E9B57E39C4}"/>
                </a:ext>
              </a:extLst>
            </p:cNvPr>
            <p:cNvSpPr txBox="1"/>
            <p:nvPr/>
          </p:nvSpPr>
          <p:spPr>
            <a:xfrm>
              <a:off x="6130792" y="4463393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3" name="TextBox 37">
              <a:extLst>
                <a:ext uri="{FF2B5EF4-FFF2-40B4-BE49-F238E27FC236}">
                  <a16:creationId xmlns:a16="http://schemas.microsoft.com/office/drawing/2014/main" id="{D677C4E1-B6A0-393F-8BC6-63FD7F7CFE40}"/>
                </a:ext>
              </a:extLst>
            </p:cNvPr>
            <p:cNvSpPr txBox="1"/>
            <p:nvPr/>
          </p:nvSpPr>
          <p:spPr>
            <a:xfrm>
              <a:off x="6125251" y="4773085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4" name="Group 44">
            <a:extLst>
              <a:ext uri="{FF2B5EF4-FFF2-40B4-BE49-F238E27FC236}">
                <a16:creationId xmlns:a16="http://schemas.microsoft.com/office/drawing/2014/main" id="{6C1C89A9-7C56-2076-364E-3D1898B87DA9}"/>
              </a:ext>
            </a:extLst>
          </p:cNvPr>
          <p:cNvGrpSpPr/>
          <p:nvPr/>
        </p:nvGrpSpPr>
        <p:grpSpPr>
          <a:xfrm rot="21413606">
            <a:off x="3428762" y="1541256"/>
            <a:ext cx="1429573" cy="1140947"/>
            <a:chOff x="6126882" y="4463264"/>
            <a:chExt cx="1693921" cy="1140947"/>
          </a:xfrm>
        </p:grpSpPr>
        <p:sp>
          <p:nvSpPr>
            <p:cNvPr id="25" name="TextBox 36">
              <a:extLst>
                <a:ext uri="{FF2B5EF4-FFF2-40B4-BE49-F238E27FC236}">
                  <a16:creationId xmlns:a16="http://schemas.microsoft.com/office/drawing/2014/main" id="{4DBAB9E8-D60A-2C2F-ADF5-4BCFF1909ECB}"/>
                </a:ext>
              </a:extLst>
            </p:cNvPr>
            <p:cNvSpPr txBox="1"/>
            <p:nvPr/>
          </p:nvSpPr>
          <p:spPr>
            <a:xfrm>
              <a:off x="6129163" y="446326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37">
              <a:extLst>
                <a:ext uri="{FF2B5EF4-FFF2-40B4-BE49-F238E27FC236}">
                  <a16:creationId xmlns:a16="http://schemas.microsoft.com/office/drawing/2014/main" id="{803ADE0C-C458-B24C-2E87-9E6AF30D4A5D}"/>
                </a:ext>
              </a:extLst>
            </p:cNvPr>
            <p:cNvSpPr txBox="1"/>
            <p:nvPr/>
          </p:nvSpPr>
          <p:spPr>
            <a:xfrm>
              <a:off x="6126882" y="4773214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27" name="Group 44">
            <a:extLst>
              <a:ext uri="{FF2B5EF4-FFF2-40B4-BE49-F238E27FC236}">
                <a16:creationId xmlns:a16="http://schemas.microsoft.com/office/drawing/2014/main" id="{E976CFCD-06A0-27FC-B4A6-B51538C672A9}"/>
              </a:ext>
            </a:extLst>
          </p:cNvPr>
          <p:cNvGrpSpPr/>
          <p:nvPr/>
        </p:nvGrpSpPr>
        <p:grpSpPr>
          <a:xfrm>
            <a:off x="5378701" y="1486705"/>
            <a:ext cx="1427648" cy="1197820"/>
            <a:chOff x="6128022" y="4480994"/>
            <a:chExt cx="1691640" cy="1197820"/>
          </a:xfrm>
        </p:grpSpPr>
        <p:sp>
          <p:nvSpPr>
            <p:cNvPr id="28" name="TextBox 36">
              <a:extLst>
                <a:ext uri="{FF2B5EF4-FFF2-40B4-BE49-F238E27FC236}">
                  <a16:creationId xmlns:a16="http://schemas.microsoft.com/office/drawing/2014/main" id="{5C6C1594-E328-2684-FF82-E3AD4D6C1B0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37">
              <a:extLst>
                <a:ext uri="{FF2B5EF4-FFF2-40B4-BE49-F238E27FC236}">
                  <a16:creationId xmlns:a16="http://schemas.microsoft.com/office/drawing/2014/main" id="{04C99E3B-7F57-B2EB-C95C-9698A1AEA51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0" name="Group 44">
            <a:extLst>
              <a:ext uri="{FF2B5EF4-FFF2-40B4-BE49-F238E27FC236}">
                <a16:creationId xmlns:a16="http://schemas.microsoft.com/office/drawing/2014/main" id="{2F762410-A36E-479A-C88A-1CA019F59C4C}"/>
              </a:ext>
            </a:extLst>
          </p:cNvPr>
          <p:cNvGrpSpPr/>
          <p:nvPr/>
        </p:nvGrpSpPr>
        <p:grpSpPr>
          <a:xfrm rot="405933">
            <a:off x="9297095" y="1863595"/>
            <a:ext cx="1431833" cy="1140751"/>
            <a:chOff x="6125544" y="4463362"/>
            <a:chExt cx="1696598" cy="1140751"/>
          </a:xfrm>
        </p:grpSpPr>
        <p:sp>
          <p:nvSpPr>
            <p:cNvPr id="31" name="TextBox 36">
              <a:extLst>
                <a:ext uri="{FF2B5EF4-FFF2-40B4-BE49-F238E27FC236}">
                  <a16:creationId xmlns:a16="http://schemas.microsoft.com/office/drawing/2014/main" id="{F3642E05-906B-47F3-118D-0B1C61A152EF}"/>
                </a:ext>
              </a:extLst>
            </p:cNvPr>
            <p:cNvSpPr txBox="1"/>
            <p:nvPr/>
          </p:nvSpPr>
          <p:spPr>
            <a:xfrm>
              <a:off x="6125544" y="4463362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7">
              <a:extLst>
                <a:ext uri="{FF2B5EF4-FFF2-40B4-BE49-F238E27FC236}">
                  <a16:creationId xmlns:a16="http://schemas.microsoft.com/office/drawing/2014/main" id="{A5128FAA-1575-820A-49A1-AE5754FEC1B6}"/>
                </a:ext>
              </a:extLst>
            </p:cNvPr>
            <p:cNvSpPr txBox="1"/>
            <p:nvPr/>
          </p:nvSpPr>
          <p:spPr>
            <a:xfrm>
              <a:off x="6130501" y="4773116"/>
              <a:ext cx="169164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3" name="Group 44">
            <a:extLst>
              <a:ext uri="{FF2B5EF4-FFF2-40B4-BE49-F238E27FC236}">
                <a16:creationId xmlns:a16="http://schemas.microsoft.com/office/drawing/2014/main" id="{EF4D77F2-5B9A-8B5A-A6CB-251ADA2416CB}"/>
              </a:ext>
            </a:extLst>
          </p:cNvPr>
          <p:cNvGrpSpPr/>
          <p:nvPr/>
        </p:nvGrpSpPr>
        <p:grpSpPr>
          <a:xfrm rot="178557">
            <a:off x="7321204" y="1541260"/>
            <a:ext cx="1429494" cy="1140951"/>
            <a:chOff x="6126929" y="4463262"/>
            <a:chExt cx="1693826" cy="1140951"/>
          </a:xfrm>
        </p:grpSpPr>
        <p:sp>
          <p:nvSpPr>
            <p:cNvPr id="34" name="TextBox 36">
              <a:extLst>
                <a:ext uri="{FF2B5EF4-FFF2-40B4-BE49-F238E27FC236}">
                  <a16:creationId xmlns:a16="http://schemas.microsoft.com/office/drawing/2014/main" id="{CB60EB7D-9862-C001-F8F1-3F694BEDE13D}"/>
                </a:ext>
              </a:extLst>
            </p:cNvPr>
            <p:cNvSpPr txBox="1"/>
            <p:nvPr/>
          </p:nvSpPr>
          <p:spPr>
            <a:xfrm>
              <a:off x="6126929" y="4463262"/>
              <a:ext cx="1691641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7">
              <a:extLst>
                <a:ext uri="{FF2B5EF4-FFF2-40B4-BE49-F238E27FC236}">
                  <a16:creationId xmlns:a16="http://schemas.microsoft.com/office/drawing/2014/main" id="{116F174F-8613-A23C-7A21-8E4E20CC62EE}"/>
                </a:ext>
              </a:extLst>
            </p:cNvPr>
            <p:cNvSpPr txBox="1"/>
            <p:nvPr/>
          </p:nvSpPr>
          <p:spPr>
            <a:xfrm>
              <a:off x="6129115" y="4773216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3" name="TextBox 65">
            <a:extLst>
              <a:ext uri="{FF2B5EF4-FFF2-40B4-BE49-F238E27FC236}">
                <a16:creationId xmlns:a16="http://schemas.microsoft.com/office/drawing/2014/main" id="{555934B4-315B-987A-8CDE-3D5641A02809}"/>
              </a:ext>
            </a:extLst>
          </p:cNvPr>
          <p:cNvSpPr txBox="1"/>
          <p:nvPr/>
        </p:nvSpPr>
        <p:spPr>
          <a:xfrm>
            <a:off x="3859644" y="3945708"/>
            <a:ext cx="4472712" cy="132343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consectetuer adipiscing elit. Maecenas porttitor congue massa. Fusce posuere, magna sed pulvinar ultricies, purus lectus.</a:t>
            </a:r>
          </a:p>
          <a:p>
            <a:pPr algn="ctr"/>
            <a:endParaRPr lang="en-US" sz="1600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Nunc viverra imperdiet enim. Fusce est. Vivamus a.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E1DCC975-C12F-DB18-D88D-5176417C6F26}"/>
              </a:ext>
            </a:extLst>
          </p:cNvPr>
          <p:cNvSpPr/>
          <p:nvPr/>
        </p:nvSpPr>
        <p:spPr>
          <a:xfrm>
            <a:off x="9173194" y="1456727"/>
            <a:ext cx="1716003" cy="2767012"/>
          </a:xfrm>
          <a:custGeom>
            <a:avLst/>
            <a:gdLst>
              <a:gd name="csX0" fmla="*/ 1583159 w 1716003"/>
              <a:gd name="csY0" fmla="*/ 208722 h 2767012"/>
              <a:gd name="csX1" fmla="*/ 1637433 w 1716003"/>
              <a:gd name="csY1" fmla="*/ 229126 h 2767012"/>
              <a:gd name="csX2" fmla="*/ 1680531 w 1716003"/>
              <a:gd name="csY2" fmla="*/ 269316 h 2767012"/>
              <a:gd name="csX3" fmla="*/ 1708064 w 1716003"/>
              <a:gd name="csY3" fmla="*/ 323578 h 2767012"/>
              <a:gd name="csX4" fmla="*/ 1715718 w 1716003"/>
              <a:gd name="csY4" fmla="*/ 386018 h 2767012"/>
              <a:gd name="csX5" fmla="*/ 1583769 w 1716003"/>
              <a:gd name="csY5" fmla="*/ 2655426 h 2767012"/>
              <a:gd name="csX6" fmla="*/ 1570050 w 1716003"/>
              <a:gd name="csY6" fmla="*/ 2707841 h 2767012"/>
              <a:gd name="csX7" fmla="*/ 1538729 w 1716003"/>
              <a:gd name="csY7" fmla="*/ 2745481 h 2767012"/>
              <a:gd name="csX8" fmla="*/ 1494574 w 1716003"/>
              <a:gd name="csY8" fmla="*/ 2765005 h 2767012"/>
              <a:gd name="csX9" fmla="*/ 1442233 w 1716003"/>
              <a:gd name="csY9" fmla="*/ 2763070 h 2767012"/>
              <a:gd name="csX10" fmla="*/ 115175 w 1716003"/>
              <a:gd name="csY10" fmla="*/ 2429584 h 2767012"/>
              <a:gd name="csX11" fmla="*/ 69260 w 1716003"/>
              <a:gd name="csY11" fmla="*/ 2407510 h 2767012"/>
              <a:gd name="csX12" fmla="*/ 32407 w 1716003"/>
              <a:gd name="csY12" fmla="*/ 2369519 h 2767012"/>
              <a:gd name="csX13" fmla="*/ 8122 w 1716003"/>
              <a:gd name="csY13" fmla="*/ 2320797 h 2767012"/>
              <a:gd name="csX14" fmla="*/ 29 w 1716003"/>
              <a:gd name="csY14" fmla="*/ 2266535 h 2767012"/>
              <a:gd name="csX15" fmla="*/ 49905 w 1716003"/>
              <a:gd name="csY15" fmla="*/ 129572 h 2767012"/>
              <a:gd name="csX16" fmla="*/ 60996 w 1716003"/>
              <a:gd name="csY16" fmla="*/ 73992 h 2767012"/>
              <a:gd name="csX17" fmla="*/ 88700 w 1716003"/>
              <a:gd name="csY17" fmla="*/ 31251 h 2767012"/>
              <a:gd name="csX18" fmla="*/ 129075 w 1716003"/>
              <a:gd name="csY18" fmla="*/ 5571 h 2767012"/>
              <a:gd name="csX19" fmla="*/ 178075 w 1716003"/>
              <a:gd name="csY19" fmla="*/ 1173 h 2767012"/>
              <a:gd name="csX20" fmla="*/ 1583159 w 1716003"/>
              <a:gd name="csY20" fmla="*/ 208634 h 2767012"/>
              <a:gd name="csX21" fmla="*/ 119574 w 1716003"/>
              <a:gd name="csY21" fmla="*/ 1534397 h 2767012"/>
              <a:gd name="csX22" fmla="*/ 127666 w 1716003"/>
              <a:gd name="csY22" fmla="*/ 1590330 h 2767012"/>
              <a:gd name="csX23" fmla="*/ 152475 w 1716003"/>
              <a:gd name="csY23" fmla="*/ 1639931 h 2767012"/>
              <a:gd name="csX24" fmla="*/ 190213 w 1716003"/>
              <a:gd name="csY24" fmla="*/ 1678011 h 2767012"/>
              <a:gd name="csX25" fmla="*/ 237280 w 1716003"/>
              <a:gd name="csY25" fmla="*/ 1699293 h 2767012"/>
              <a:gd name="csX26" fmla="*/ 1371946 w 1716003"/>
              <a:gd name="csY26" fmla="*/ 1947912 h 2767012"/>
              <a:gd name="csX27" fmla="*/ 1424820 w 1716003"/>
              <a:gd name="csY27" fmla="*/ 1947912 h 2767012"/>
              <a:gd name="csX28" fmla="*/ 1469327 w 1716003"/>
              <a:gd name="csY28" fmla="*/ 1926190 h 2767012"/>
              <a:gd name="csX29" fmla="*/ 1500820 w 1716003"/>
              <a:gd name="csY29" fmla="*/ 1886263 h 2767012"/>
              <a:gd name="csX30" fmla="*/ 1514633 w 1716003"/>
              <a:gd name="csY30" fmla="*/ 1831826 h 2767012"/>
              <a:gd name="csX31" fmla="*/ 1588786 w 1716003"/>
              <a:gd name="csY31" fmla="*/ 498763 h 2767012"/>
              <a:gd name="csX32" fmla="*/ 1581131 w 1716003"/>
              <a:gd name="csY32" fmla="*/ 436851 h 2767012"/>
              <a:gd name="csX33" fmla="*/ 1553865 w 1716003"/>
              <a:gd name="csY33" fmla="*/ 382941 h 2767012"/>
              <a:gd name="csX34" fmla="*/ 1511197 w 1716003"/>
              <a:gd name="csY34" fmla="*/ 342925 h 2767012"/>
              <a:gd name="csX35" fmla="*/ 1457627 w 1716003"/>
              <a:gd name="csY35" fmla="*/ 322435 h 2767012"/>
              <a:gd name="csX36" fmla="*/ 281082 w 1716003"/>
              <a:gd name="csY36" fmla="*/ 142413 h 2767012"/>
              <a:gd name="csX37" fmla="*/ 231730 w 1716003"/>
              <a:gd name="csY37" fmla="*/ 146458 h 2767012"/>
              <a:gd name="csX38" fmla="*/ 191003 w 1716003"/>
              <a:gd name="csY38" fmla="*/ 171874 h 2767012"/>
              <a:gd name="csX39" fmla="*/ 163033 w 1716003"/>
              <a:gd name="csY39" fmla="*/ 214351 h 2767012"/>
              <a:gd name="csX40" fmla="*/ 151771 w 1716003"/>
              <a:gd name="csY40" fmla="*/ 269756 h 2767012"/>
              <a:gd name="csX41" fmla="*/ 119488 w 1716003"/>
              <a:gd name="csY41" fmla="*/ 1534221 h 27670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16003" h="2767012">
                <a:moveTo>
                  <a:pt x="1583159" y="208722"/>
                </a:moveTo>
                <a:cubicBezTo>
                  <a:pt x="1602599" y="211625"/>
                  <a:pt x="1620888" y="218748"/>
                  <a:pt x="1637433" y="229126"/>
                </a:cubicBezTo>
                <a:cubicBezTo>
                  <a:pt x="1653970" y="239503"/>
                  <a:pt x="1668479" y="253311"/>
                  <a:pt x="1680531" y="269316"/>
                </a:cubicBezTo>
                <a:cubicBezTo>
                  <a:pt x="1692584" y="285409"/>
                  <a:pt x="1701999" y="303791"/>
                  <a:pt x="1708064" y="323578"/>
                </a:cubicBezTo>
                <a:cubicBezTo>
                  <a:pt x="1714137" y="343366"/>
                  <a:pt x="1716955" y="364472"/>
                  <a:pt x="1715718" y="386018"/>
                </a:cubicBezTo>
                <a:lnTo>
                  <a:pt x="1583769" y="2655426"/>
                </a:lnTo>
                <a:cubicBezTo>
                  <a:pt x="1582626" y="2674950"/>
                  <a:pt x="1577790" y="2692627"/>
                  <a:pt x="1570050" y="2707841"/>
                </a:cubicBezTo>
                <a:cubicBezTo>
                  <a:pt x="1562310" y="2723055"/>
                  <a:pt x="1551572" y="2735807"/>
                  <a:pt x="1538729" y="2745481"/>
                </a:cubicBezTo>
                <a:cubicBezTo>
                  <a:pt x="1525886" y="2755155"/>
                  <a:pt x="1510931" y="2761839"/>
                  <a:pt x="1494574" y="2765005"/>
                </a:cubicBezTo>
                <a:cubicBezTo>
                  <a:pt x="1478210" y="2768171"/>
                  <a:pt x="1460530" y="2767643"/>
                  <a:pt x="1442233" y="2763070"/>
                </a:cubicBezTo>
                <a:lnTo>
                  <a:pt x="115175" y="2429584"/>
                </a:lnTo>
                <a:cubicBezTo>
                  <a:pt x="98819" y="2425451"/>
                  <a:pt x="83245" y="2417800"/>
                  <a:pt x="69260" y="2407510"/>
                </a:cubicBezTo>
                <a:cubicBezTo>
                  <a:pt x="55274" y="2397220"/>
                  <a:pt x="42784" y="2384293"/>
                  <a:pt x="32407" y="2369519"/>
                </a:cubicBezTo>
                <a:cubicBezTo>
                  <a:pt x="22021" y="2354744"/>
                  <a:pt x="13662" y="2338298"/>
                  <a:pt x="8122" y="2320797"/>
                </a:cubicBezTo>
                <a:cubicBezTo>
                  <a:pt x="2495" y="2303384"/>
                  <a:pt x="-323" y="2285004"/>
                  <a:pt x="29" y="2266535"/>
                </a:cubicBezTo>
                <a:lnTo>
                  <a:pt x="49905" y="129572"/>
                </a:lnTo>
                <a:cubicBezTo>
                  <a:pt x="50352" y="109345"/>
                  <a:pt x="54304" y="90613"/>
                  <a:pt x="60996" y="73992"/>
                </a:cubicBezTo>
                <a:cubicBezTo>
                  <a:pt x="67679" y="57370"/>
                  <a:pt x="77180" y="42947"/>
                  <a:pt x="88700" y="31251"/>
                </a:cubicBezTo>
                <a:cubicBezTo>
                  <a:pt x="100314" y="19641"/>
                  <a:pt x="113947" y="10847"/>
                  <a:pt x="129075" y="5571"/>
                </a:cubicBezTo>
                <a:cubicBezTo>
                  <a:pt x="144211" y="294"/>
                  <a:pt x="160748" y="-1377"/>
                  <a:pt x="178075" y="1173"/>
                </a:cubicBezTo>
                <a:lnTo>
                  <a:pt x="1583159" y="208634"/>
                </a:lnTo>
                <a:close/>
                <a:moveTo>
                  <a:pt x="119574" y="1534397"/>
                </a:moveTo>
                <a:cubicBezTo>
                  <a:pt x="119050" y="1553570"/>
                  <a:pt x="122039" y="1572478"/>
                  <a:pt x="127666" y="1590330"/>
                </a:cubicBezTo>
                <a:cubicBezTo>
                  <a:pt x="133301" y="1608183"/>
                  <a:pt x="141832" y="1625068"/>
                  <a:pt x="152475" y="1639931"/>
                </a:cubicBezTo>
                <a:cubicBezTo>
                  <a:pt x="163119" y="1654794"/>
                  <a:pt x="175875" y="1667809"/>
                  <a:pt x="190213" y="1678011"/>
                </a:cubicBezTo>
                <a:cubicBezTo>
                  <a:pt x="204550" y="1688212"/>
                  <a:pt x="220477" y="1695600"/>
                  <a:pt x="237280" y="1699293"/>
                </a:cubicBezTo>
                <a:lnTo>
                  <a:pt x="1371946" y="1947912"/>
                </a:lnTo>
                <a:cubicBezTo>
                  <a:pt x="1390424" y="1951957"/>
                  <a:pt x="1408275" y="1951782"/>
                  <a:pt x="1424820" y="1947912"/>
                </a:cubicBezTo>
                <a:cubicBezTo>
                  <a:pt x="1441357" y="1944043"/>
                  <a:pt x="1456398" y="1936655"/>
                  <a:pt x="1469327" y="1926190"/>
                </a:cubicBezTo>
                <a:cubicBezTo>
                  <a:pt x="1482256" y="1915724"/>
                  <a:pt x="1493080" y="1902182"/>
                  <a:pt x="1500820" y="1886263"/>
                </a:cubicBezTo>
                <a:cubicBezTo>
                  <a:pt x="1508645" y="1870346"/>
                  <a:pt x="1513482" y="1851965"/>
                  <a:pt x="1514633" y="1831826"/>
                </a:cubicBezTo>
                <a:lnTo>
                  <a:pt x="1588786" y="498763"/>
                </a:lnTo>
                <a:cubicBezTo>
                  <a:pt x="1589928" y="477481"/>
                  <a:pt x="1587205" y="456462"/>
                  <a:pt x="1581131" y="436851"/>
                </a:cubicBezTo>
                <a:cubicBezTo>
                  <a:pt x="1575058" y="417239"/>
                  <a:pt x="1565737" y="398946"/>
                  <a:pt x="1553865" y="382941"/>
                </a:cubicBezTo>
                <a:cubicBezTo>
                  <a:pt x="1541985" y="366934"/>
                  <a:pt x="1527562" y="353303"/>
                  <a:pt x="1511197" y="342925"/>
                </a:cubicBezTo>
                <a:cubicBezTo>
                  <a:pt x="1494927" y="332549"/>
                  <a:pt x="1476801" y="325425"/>
                  <a:pt x="1457627" y="322435"/>
                </a:cubicBezTo>
                <a:lnTo>
                  <a:pt x="281082" y="142413"/>
                </a:lnTo>
                <a:cubicBezTo>
                  <a:pt x="263670" y="139774"/>
                  <a:pt x="246953" y="141357"/>
                  <a:pt x="231730" y="146458"/>
                </a:cubicBezTo>
                <a:cubicBezTo>
                  <a:pt x="216517" y="151646"/>
                  <a:pt x="202703" y="160265"/>
                  <a:pt x="191003" y="171874"/>
                </a:cubicBezTo>
                <a:cubicBezTo>
                  <a:pt x="179303" y="183482"/>
                  <a:pt x="169802" y="197817"/>
                  <a:pt x="163033" y="214351"/>
                </a:cubicBezTo>
                <a:cubicBezTo>
                  <a:pt x="156255" y="230884"/>
                  <a:pt x="152303" y="249616"/>
                  <a:pt x="151771" y="269756"/>
                </a:cubicBezTo>
                <a:lnTo>
                  <a:pt x="119488" y="1534221"/>
                </a:lnTo>
              </a:path>
            </a:pathLst>
          </a:custGeom>
          <a:solidFill>
            <a:srgbClr val="805AAB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35236A6-C504-7B49-BADE-401CF7C79A33}"/>
              </a:ext>
            </a:extLst>
          </p:cNvPr>
          <p:cNvSpPr/>
          <p:nvPr/>
        </p:nvSpPr>
        <p:spPr>
          <a:xfrm>
            <a:off x="5137492" y="1243315"/>
            <a:ext cx="1910949" cy="2368345"/>
          </a:xfrm>
          <a:custGeom>
            <a:avLst/>
            <a:gdLst>
              <a:gd name="csX0" fmla="*/ 1761811 w 1910949"/>
              <a:gd name="csY0" fmla="*/ 0 h 2368345"/>
              <a:gd name="csX1" fmla="*/ 1820931 w 1910949"/>
              <a:gd name="csY1" fmla="*/ 11433 h 2368345"/>
              <a:gd name="csX2" fmla="*/ 1868693 w 1910949"/>
              <a:gd name="csY2" fmla="*/ 42653 h 2368345"/>
              <a:gd name="csX3" fmla="*/ 1900272 w 1910949"/>
              <a:gd name="csY3" fmla="*/ 88824 h 2368345"/>
              <a:gd name="csX4" fmla="*/ 1910915 w 1910949"/>
              <a:gd name="csY4" fmla="*/ 145196 h 2368345"/>
              <a:gd name="csX5" fmla="*/ 1860687 w 1910949"/>
              <a:gd name="csY5" fmla="*/ 2238979 h 2368345"/>
              <a:gd name="csX6" fmla="*/ 1848197 w 1910949"/>
              <a:gd name="csY6" fmla="*/ 2289459 h 2368345"/>
              <a:gd name="csX7" fmla="*/ 1816438 w 1910949"/>
              <a:gd name="csY7" fmla="*/ 2330529 h 2368345"/>
              <a:gd name="csX8" fmla="*/ 1770170 w 1910949"/>
              <a:gd name="csY8" fmla="*/ 2358232 h 2368345"/>
              <a:gd name="csX9" fmla="*/ 1714134 w 1910949"/>
              <a:gd name="csY9" fmla="*/ 2368345 h 2368345"/>
              <a:gd name="csX10" fmla="*/ 196902 w 1910949"/>
              <a:gd name="csY10" fmla="*/ 2368345 h 2368345"/>
              <a:gd name="csX11" fmla="*/ 140781 w 1910949"/>
              <a:gd name="csY11" fmla="*/ 2358232 h 2368345"/>
              <a:gd name="csX12" fmla="*/ 94504 w 1910949"/>
              <a:gd name="csY12" fmla="*/ 2330529 h 2368345"/>
              <a:gd name="csX13" fmla="*/ 62754 w 1910949"/>
              <a:gd name="csY13" fmla="*/ 2289459 h 2368345"/>
              <a:gd name="csX14" fmla="*/ 50264 w 1910949"/>
              <a:gd name="csY14" fmla="*/ 2238979 h 2368345"/>
              <a:gd name="csX15" fmla="*/ 35 w 1910949"/>
              <a:gd name="csY15" fmla="*/ 145196 h 2368345"/>
              <a:gd name="csX16" fmla="*/ 10679 w 1910949"/>
              <a:gd name="csY16" fmla="*/ 88824 h 2368345"/>
              <a:gd name="csX17" fmla="*/ 42257 w 1910949"/>
              <a:gd name="csY17" fmla="*/ 42653 h 2368345"/>
              <a:gd name="csX18" fmla="*/ 90020 w 1910949"/>
              <a:gd name="csY18" fmla="*/ 11433 h 2368345"/>
              <a:gd name="csX19" fmla="*/ 149131 w 1910949"/>
              <a:gd name="csY19" fmla="*/ 0 h 2368345"/>
              <a:gd name="csX20" fmla="*/ 1761992 w 1910949"/>
              <a:gd name="csY20" fmla="*/ 0 h 2368345"/>
              <a:gd name="csX21" fmla="*/ 1753985 w 1910949"/>
              <a:gd name="csY21" fmla="*/ 1504467 h 2368345"/>
              <a:gd name="csX22" fmla="*/ 1779671 w 1910949"/>
              <a:gd name="csY22" fmla="*/ 267263 h 2368345"/>
              <a:gd name="csX23" fmla="*/ 1768941 w 1910949"/>
              <a:gd name="csY23" fmla="*/ 211155 h 2368345"/>
              <a:gd name="csX24" fmla="*/ 1737268 w 1910949"/>
              <a:gd name="csY24" fmla="*/ 165248 h 2368345"/>
              <a:gd name="csX25" fmla="*/ 1689506 w 1910949"/>
              <a:gd name="csY25" fmla="*/ 134291 h 2368345"/>
              <a:gd name="csX26" fmla="*/ 1630481 w 1910949"/>
              <a:gd name="csY26" fmla="*/ 122946 h 2368345"/>
              <a:gd name="csX27" fmla="*/ 279937 w 1910949"/>
              <a:gd name="csY27" fmla="*/ 122946 h 2368345"/>
              <a:gd name="csX28" fmla="*/ 220998 w 1910949"/>
              <a:gd name="csY28" fmla="*/ 134291 h 2368345"/>
              <a:gd name="csX29" fmla="*/ 173321 w 1910949"/>
              <a:gd name="csY29" fmla="*/ 165248 h 2368345"/>
              <a:gd name="csX30" fmla="*/ 141743 w 1910949"/>
              <a:gd name="csY30" fmla="*/ 211155 h 2368345"/>
              <a:gd name="csX31" fmla="*/ 131014 w 1910949"/>
              <a:gd name="csY31" fmla="*/ 267263 h 2368345"/>
              <a:gd name="csX32" fmla="*/ 156699 w 1910949"/>
              <a:gd name="csY32" fmla="*/ 1504467 h 2368345"/>
              <a:gd name="csX33" fmla="*/ 169275 w 1910949"/>
              <a:gd name="csY33" fmla="*/ 1556970 h 2368345"/>
              <a:gd name="csX34" fmla="*/ 201558 w 1910949"/>
              <a:gd name="csY34" fmla="*/ 1599710 h 2368345"/>
              <a:gd name="csX35" fmla="*/ 248625 w 1910949"/>
              <a:gd name="csY35" fmla="*/ 1628468 h 2368345"/>
              <a:gd name="csX36" fmla="*/ 305717 w 1910949"/>
              <a:gd name="csY36" fmla="*/ 1639021 h 2368345"/>
              <a:gd name="csX37" fmla="*/ 1604881 w 1910949"/>
              <a:gd name="csY37" fmla="*/ 1639021 h 2368345"/>
              <a:gd name="csX38" fmla="*/ 1661973 w 1910949"/>
              <a:gd name="csY38" fmla="*/ 1628468 h 2368345"/>
              <a:gd name="csX39" fmla="*/ 1709032 w 1910949"/>
              <a:gd name="csY39" fmla="*/ 1599710 h 2368345"/>
              <a:gd name="csX40" fmla="*/ 1741315 w 1910949"/>
              <a:gd name="csY40" fmla="*/ 1556970 h 2368345"/>
              <a:gd name="csX41" fmla="*/ 1753900 w 1910949"/>
              <a:gd name="csY41" fmla="*/ 1504467 h 23683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910949" h="2368345">
                <a:moveTo>
                  <a:pt x="1761811" y="0"/>
                </a:moveTo>
                <a:cubicBezTo>
                  <a:pt x="1782841" y="0"/>
                  <a:pt x="1802805" y="4046"/>
                  <a:pt x="1820931" y="11433"/>
                </a:cubicBezTo>
                <a:cubicBezTo>
                  <a:pt x="1839048" y="18820"/>
                  <a:pt x="1855146" y="29461"/>
                  <a:pt x="1868693" y="42653"/>
                </a:cubicBezTo>
                <a:cubicBezTo>
                  <a:pt x="1882240" y="55845"/>
                  <a:pt x="1892970" y="71499"/>
                  <a:pt x="1900272" y="88824"/>
                </a:cubicBezTo>
                <a:cubicBezTo>
                  <a:pt x="1907574" y="106150"/>
                  <a:pt x="1911353" y="125233"/>
                  <a:pt x="1910915" y="145196"/>
                </a:cubicBezTo>
                <a:lnTo>
                  <a:pt x="1860687" y="2238979"/>
                </a:lnTo>
                <a:cubicBezTo>
                  <a:pt x="1860249" y="2256919"/>
                  <a:pt x="1855851" y="2273981"/>
                  <a:pt x="1848197" y="2289459"/>
                </a:cubicBezTo>
                <a:cubicBezTo>
                  <a:pt x="1840543" y="2304938"/>
                  <a:pt x="1829727" y="2318921"/>
                  <a:pt x="1816438" y="2330529"/>
                </a:cubicBezTo>
                <a:cubicBezTo>
                  <a:pt x="1803157" y="2342226"/>
                  <a:pt x="1787497" y="2351636"/>
                  <a:pt x="1770170" y="2358232"/>
                </a:cubicBezTo>
                <a:cubicBezTo>
                  <a:pt x="1752843" y="2364739"/>
                  <a:pt x="1733927" y="2368345"/>
                  <a:pt x="1714134" y="2368345"/>
                </a:cubicBezTo>
                <a:lnTo>
                  <a:pt x="196902" y="2368345"/>
                </a:lnTo>
                <a:cubicBezTo>
                  <a:pt x="177110" y="2368345"/>
                  <a:pt x="158108" y="2364739"/>
                  <a:pt x="140781" y="2358232"/>
                </a:cubicBezTo>
                <a:cubicBezTo>
                  <a:pt x="123445" y="2351724"/>
                  <a:pt x="107794" y="2342226"/>
                  <a:pt x="94504" y="2330529"/>
                </a:cubicBezTo>
                <a:cubicBezTo>
                  <a:pt x="81224" y="2318833"/>
                  <a:pt x="70408" y="2304938"/>
                  <a:pt x="62754" y="2289459"/>
                </a:cubicBezTo>
                <a:cubicBezTo>
                  <a:pt x="55100" y="2273981"/>
                  <a:pt x="50702" y="2256919"/>
                  <a:pt x="50264" y="2238979"/>
                </a:cubicBezTo>
                <a:lnTo>
                  <a:pt x="35" y="145196"/>
                </a:lnTo>
                <a:cubicBezTo>
                  <a:pt x="-411" y="125233"/>
                  <a:pt x="3377" y="106150"/>
                  <a:pt x="10679" y="88824"/>
                </a:cubicBezTo>
                <a:cubicBezTo>
                  <a:pt x="17972" y="71499"/>
                  <a:pt x="28710" y="55758"/>
                  <a:pt x="42257" y="42653"/>
                </a:cubicBezTo>
                <a:cubicBezTo>
                  <a:pt x="55804" y="29549"/>
                  <a:pt x="71903" y="18820"/>
                  <a:pt x="90020" y="11433"/>
                </a:cubicBezTo>
                <a:cubicBezTo>
                  <a:pt x="108137" y="4046"/>
                  <a:pt x="128110" y="0"/>
                  <a:pt x="149131" y="0"/>
                </a:cubicBezTo>
                <a:lnTo>
                  <a:pt x="1761992" y="0"/>
                </a:lnTo>
                <a:close/>
                <a:moveTo>
                  <a:pt x="1753985" y="1504467"/>
                </a:moveTo>
                <a:lnTo>
                  <a:pt x="1779671" y="267263"/>
                </a:lnTo>
                <a:cubicBezTo>
                  <a:pt x="1780109" y="247388"/>
                  <a:pt x="1776243" y="228480"/>
                  <a:pt x="1768941" y="211155"/>
                </a:cubicBezTo>
                <a:cubicBezTo>
                  <a:pt x="1761639" y="193918"/>
                  <a:pt x="1750816" y="178352"/>
                  <a:pt x="1737268" y="165248"/>
                </a:cubicBezTo>
                <a:cubicBezTo>
                  <a:pt x="1723721" y="152144"/>
                  <a:pt x="1707623" y="141590"/>
                  <a:pt x="1689506" y="134291"/>
                </a:cubicBezTo>
                <a:cubicBezTo>
                  <a:pt x="1671474" y="126992"/>
                  <a:pt x="1651502" y="122946"/>
                  <a:pt x="1630481" y="122946"/>
                </a:cubicBezTo>
                <a:lnTo>
                  <a:pt x="279937" y="122946"/>
                </a:lnTo>
                <a:cubicBezTo>
                  <a:pt x="258916" y="122946"/>
                  <a:pt x="239038" y="126992"/>
                  <a:pt x="220998" y="134291"/>
                </a:cubicBezTo>
                <a:cubicBezTo>
                  <a:pt x="202967" y="141590"/>
                  <a:pt x="186783" y="152232"/>
                  <a:pt x="173321" y="165248"/>
                </a:cubicBezTo>
                <a:cubicBezTo>
                  <a:pt x="159869" y="178264"/>
                  <a:pt x="149045" y="193918"/>
                  <a:pt x="141743" y="211155"/>
                </a:cubicBezTo>
                <a:cubicBezTo>
                  <a:pt x="134441" y="228392"/>
                  <a:pt x="130576" y="247388"/>
                  <a:pt x="131014" y="267263"/>
                </a:cubicBezTo>
                <a:lnTo>
                  <a:pt x="156699" y="1504467"/>
                </a:lnTo>
                <a:cubicBezTo>
                  <a:pt x="157051" y="1523111"/>
                  <a:pt x="161535" y="1540876"/>
                  <a:pt x="169275" y="1556970"/>
                </a:cubicBezTo>
                <a:cubicBezTo>
                  <a:pt x="177015" y="1573063"/>
                  <a:pt x="188011" y="1587574"/>
                  <a:pt x="201558" y="1599710"/>
                </a:cubicBezTo>
                <a:cubicBezTo>
                  <a:pt x="215105" y="1611847"/>
                  <a:pt x="231032" y="1621697"/>
                  <a:pt x="248625" y="1628468"/>
                </a:cubicBezTo>
                <a:cubicBezTo>
                  <a:pt x="266218" y="1635240"/>
                  <a:pt x="285573" y="1639021"/>
                  <a:pt x="305717" y="1639021"/>
                </a:cubicBezTo>
                <a:lnTo>
                  <a:pt x="1604881" y="1639021"/>
                </a:lnTo>
                <a:cubicBezTo>
                  <a:pt x="1625112" y="1639021"/>
                  <a:pt x="1644380" y="1635240"/>
                  <a:pt x="1661973" y="1628468"/>
                </a:cubicBezTo>
                <a:cubicBezTo>
                  <a:pt x="1679567" y="1621697"/>
                  <a:pt x="1695579" y="1611847"/>
                  <a:pt x="1709032" y="1599710"/>
                </a:cubicBezTo>
                <a:cubicBezTo>
                  <a:pt x="1722493" y="1587574"/>
                  <a:pt x="1733575" y="1573063"/>
                  <a:pt x="1741315" y="1556970"/>
                </a:cubicBezTo>
                <a:cubicBezTo>
                  <a:pt x="1749055" y="1540876"/>
                  <a:pt x="1753547" y="1523111"/>
                  <a:pt x="1753900" y="1504467"/>
                </a:cubicBezTo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234E39C7-B480-FD60-8C53-E78165734D54}"/>
              </a:ext>
            </a:extLst>
          </p:cNvPr>
          <p:cNvSpPr/>
          <p:nvPr/>
        </p:nvSpPr>
        <p:spPr>
          <a:xfrm>
            <a:off x="1302307" y="1456365"/>
            <a:ext cx="1709282" cy="2762254"/>
          </a:xfrm>
          <a:custGeom>
            <a:avLst/>
            <a:gdLst>
              <a:gd name="csX0" fmla="*/ 1539215 w 1709282"/>
              <a:gd name="csY0" fmla="*/ 1095 h 2762254"/>
              <a:gd name="csX1" fmla="*/ 1588215 w 1709282"/>
              <a:gd name="csY1" fmla="*/ 5668 h 2762254"/>
              <a:gd name="csX2" fmla="*/ 1628504 w 1709282"/>
              <a:gd name="csY2" fmla="*/ 31525 h 2762254"/>
              <a:gd name="csX3" fmla="*/ 1656122 w 1709282"/>
              <a:gd name="csY3" fmla="*/ 74353 h 2762254"/>
              <a:gd name="csX4" fmla="*/ 1667032 w 1709282"/>
              <a:gd name="csY4" fmla="*/ 129934 h 2762254"/>
              <a:gd name="csX5" fmla="*/ 1709254 w 1709282"/>
              <a:gd name="csY5" fmla="*/ 2267073 h 2762254"/>
              <a:gd name="csX6" fmla="*/ 1700990 w 1709282"/>
              <a:gd name="csY6" fmla="*/ 2321335 h 2762254"/>
              <a:gd name="csX7" fmla="*/ 1676533 w 1709282"/>
              <a:gd name="csY7" fmla="*/ 2369969 h 2762254"/>
              <a:gd name="csX8" fmla="*/ 1639500 w 1709282"/>
              <a:gd name="csY8" fmla="*/ 2407784 h 2762254"/>
              <a:gd name="csX9" fmla="*/ 1593489 w 1709282"/>
              <a:gd name="csY9" fmla="*/ 2429682 h 2762254"/>
              <a:gd name="csX10" fmla="*/ 265204 w 1709282"/>
              <a:gd name="csY10" fmla="*/ 2758419 h 2762254"/>
              <a:gd name="csX11" fmla="*/ 212871 w 1709282"/>
              <a:gd name="csY11" fmla="*/ 2760178 h 2762254"/>
              <a:gd name="csX12" fmla="*/ 168793 w 1709282"/>
              <a:gd name="csY12" fmla="*/ 2740479 h 2762254"/>
              <a:gd name="csX13" fmla="*/ 137653 w 1709282"/>
              <a:gd name="csY13" fmla="*/ 2702662 h 2762254"/>
              <a:gd name="csX14" fmla="*/ 124106 w 1709282"/>
              <a:gd name="csY14" fmla="*/ 2650160 h 2762254"/>
              <a:gd name="csX15" fmla="*/ 249 w 1709282"/>
              <a:gd name="csY15" fmla="*/ 380312 h 2762254"/>
              <a:gd name="csX16" fmla="*/ 8084 w 1709282"/>
              <a:gd name="csY16" fmla="*/ 317871 h 2762254"/>
              <a:gd name="csX17" fmla="*/ 35788 w 1709282"/>
              <a:gd name="csY17" fmla="*/ 263698 h 2762254"/>
              <a:gd name="csX18" fmla="*/ 79075 w 1709282"/>
              <a:gd name="csY18" fmla="*/ 223683 h 2762254"/>
              <a:gd name="csX19" fmla="*/ 133349 w 1709282"/>
              <a:gd name="csY19" fmla="*/ 203455 h 2762254"/>
              <a:gd name="csX20" fmla="*/ 1539215 w 1709282"/>
              <a:gd name="csY20" fmla="*/ 1008 h 2762254"/>
              <a:gd name="csX21" fmla="*/ 1592261 w 1709282"/>
              <a:gd name="csY21" fmla="*/ 1534408 h 2762254"/>
              <a:gd name="csX22" fmla="*/ 1564548 w 1709282"/>
              <a:gd name="csY22" fmla="*/ 269766 h 2762254"/>
              <a:gd name="csX23" fmla="*/ 1553467 w 1709282"/>
              <a:gd name="csY23" fmla="*/ 214273 h 2762254"/>
              <a:gd name="csX24" fmla="*/ 1525582 w 1709282"/>
              <a:gd name="csY24" fmla="*/ 171708 h 2762254"/>
              <a:gd name="csX25" fmla="*/ 1484941 w 1709282"/>
              <a:gd name="csY25" fmla="*/ 146116 h 2762254"/>
              <a:gd name="csX26" fmla="*/ 1435597 w 1709282"/>
              <a:gd name="csY26" fmla="*/ 141894 h 2762254"/>
              <a:gd name="csX27" fmla="*/ 258348 w 1709282"/>
              <a:gd name="csY27" fmla="*/ 317695 h 2762254"/>
              <a:gd name="csX28" fmla="*/ 204684 w 1709282"/>
              <a:gd name="csY28" fmla="*/ 338011 h 2762254"/>
              <a:gd name="csX29" fmla="*/ 161938 w 1709282"/>
              <a:gd name="csY29" fmla="*/ 377850 h 2762254"/>
              <a:gd name="csX30" fmla="*/ 134397 w 1709282"/>
              <a:gd name="csY30" fmla="*/ 431584 h 2762254"/>
              <a:gd name="csX31" fmla="*/ 126485 w 1709282"/>
              <a:gd name="csY31" fmla="*/ 493409 h 2762254"/>
              <a:gd name="csX32" fmla="*/ 195887 w 1709282"/>
              <a:gd name="csY32" fmla="*/ 1826735 h 2762254"/>
              <a:gd name="csX33" fmla="*/ 209520 w 1709282"/>
              <a:gd name="csY33" fmla="*/ 1881260 h 2762254"/>
              <a:gd name="csX34" fmla="*/ 240927 w 1709282"/>
              <a:gd name="csY34" fmla="*/ 1921276 h 2762254"/>
              <a:gd name="csX35" fmla="*/ 285348 w 1709282"/>
              <a:gd name="csY35" fmla="*/ 1943174 h 2762254"/>
              <a:gd name="csX36" fmla="*/ 338222 w 1709282"/>
              <a:gd name="csY36" fmla="*/ 1943262 h 2762254"/>
              <a:gd name="csX37" fmla="*/ 1473773 w 1709282"/>
              <a:gd name="csY37" fmla="*/ 1698688 h 2762254"/>
              <a:gd name="csX38" fmla="*/ 1520918 w 1709282"/>
              <a:gd name="csY38" fmla="*/ 1677581 h 2762254"/>
              <a:gd name="csX39" fmla="*/ 1558836 w 1709282"/>
              <a:gd name="csY39" fmla="*/ 1639677 h 2762254"/>
              <a:gd name="csX40" fmla="*/ 1583817 w 1709282"/>
              <a:gd name="csY40" fmla="*/ 1590164 h 2762254"/>
              <a:gd name="csX41" fmla="*/ 1592175 w 1709282"/>
              <a:gd name="csY41" fmla="*/ 1534232 h 27622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09282" h="2762254">
                <a:moveTo>
                  <a:pt x="1539215" y="1095"/>
                </a:moveTo>
                <a:cubicBezTo>
                  <a:pt x="1556551" y="-1367"/>
                  <a:pt x="1573087" y="392"/>
                  <a:pt x="1588215" y="5668"/>
                </a:cubicBezTo>
                <a:cubicBezTo>
                  <a:pt x="1603343" y="10945"/>
                  <a:pt x="1616976" y="19827"/>
                  <a:pt x="1628504" y="31525"/>
                </a:cubicBezTo>
                <a:cubicBezTo>
                  <a:pt x="1640024" y="43221"/>
                  <a:pt x="1649439" y="57732"/>
                  <a:pt x="1656122" y="74353"/>
                </a:cubicBezTo>
                <a:cubicBezTo>
                  <a:pt x="1662720" y="90975"/>
                  <a:pt x="1666594" y="109707"/>
                  <a:pt x="1667032" y="129934"/>
                </a:cubicBezTo>
                <a:lnTo>
                  <a:pt x="1709254" y="2267073"/>
                </a:lnTo>
                <a:cubicBezTo>
                  <a:pt x="1709606" y="2285541"/>
                  <a:pt x="1706703" y="2303922"/>
                  <a:pt x="1700990" y="2321335"/>
                </a:cubicBezTo>
                <a:cubicBezTo>
                  <a:pt x="1695355" y="2338748"/>
                  <a:pt x="1686996" y="2355282"/>
                  <a:pt x="1676533" y="2369969"/>
                </a:cubicBezTo>
                <a:cubicBezTo>
                  <a:pt x="1666061" y="2384655"/>
                  <a:pt x="1653571" y="2397582"/>
                  <a:pt x="1639500" y="2407784"/>
                </a:cubicBezTo>
                <a:cubicBezTo>
                  <a:pt x="1625420" y="2418074"/>
                  <a:pt x="1609940" y="2425637"/>
                  <a:pt x="1593489" y="2429682"/>
                </a:cubicBezTo>
                <a:lnTo>
                  <a:pt x="265204" y="2758419"/>
                </a:lnTo>
                <a:cubicBezTo>
                  <a:pt x="246906" y="2762992"/>
                  <a:pt x="229141" y="2763344"/>
                  <a:pt x="212871" y="2760178"/>
                </a:cubicBezTo>
                <a:cubicBezTo>
                  <a:pt x="196592" y="2757011"/>
                  <a:pt x="181550" y="2750240"/>
                  <a:pt x="168793" y="2740479"/>
                </a:cubicBezTo>
                <a:cubicBezTo>
                  <a:pt x="156045" y="2730716"/>
                  <a:pt x="145307" y="2717964"/>
                  <a:pt x="137653" y="2702662"/>
                </a:cubicBezTo>
                <a:cubicBezTo>
                  <a:pt x="129999" y="2687360"/>
                  <a:pt x="125162" y="2669771"/>
                  <a:pt x="124106" y="2650160"/>
                </a:cubicBezTo>
                <a:lnTo>
                  <a:pt x="249" y="380312"/>
                </a:lnTo>
                <a:cubicBezTo>
                  <a:pt x="-893" y="358766"/>
                  <a:pt x="1924" y="337659"/>
                  <a:pt x="8084" y="317871"/>
                </a:cubicBezTo>
                <a:cubicBezTo>
                  <a:pt x="14243" y="298084"/>
                  <a:pt x="23744" y="279704"/>
                  <a:pt x="35788" y="263698"/>
                </a:cubicBezTo>
                <a:cubicBezTo>
                  <a:pt x="47840" y="247692"/>
                  <a:pt x="62530" y="233973"/>
                  <a:pt x="79075" y="223683"/>
                </a:cubicBezTo>
                <a:cubicBezTo>
                  <a:pt x="95611" y="213393"/>
                  <a:pt x="113909" y="206270"/>
                  <a:pt x="133349" y="203455"/>
                </a:cubicBezTo>
                <a:lnTo>
                  <a:pt x="1539215" y="1008"/>
                </a:lnTo>
                <a:close/>
                <a:moveTo>
                  <a:pt x="1592261" y="1534408"/>
                </a:moveTo>
                <a:lnTo>
                  <a:pt x="1564548" y="269766"/>
                </a:lnTo>
                <a:cubicBezTo>
                  <a:pt x="1564110" y="249538"/>
                  <a:pt x="1560150" y="230806"/>
                  <a:pt x="1553467" y="214273"/>
                </a:cubicBezTo>
                <a:cubicBezTo>
                  <a:pt x="1546783" y="197652"/>
                  <a:pt x="1537282" y="183229"/>
                  <a:pt x="1525582" y="171708"/>
                </a:cubicBezTo>
                <a:cubicBezTo>
                  <a:pt x="1513882" y="160187"/>
                  <a:pt x="1500163" y="151393"/>
                  <a:pt x="1484941" y="146116"/>
                </a:cubicBezTo>
                <a:cubicBezTo>
                  <a:pt x="1469727" y="140839"/>
                  <a:pt x="1453010" y="139257"/>
                  <a:pt x="1435597" y="141894"/>
                </a:cubicBezTo>
                <a:lnTo>
                  <a:pt x="258348" y="317695"/>
                </a:lnTo>
                <a:cubicBezTo>
                  <a:pt x="239080" y="320598"/>
                  <a:pt x="220963" y="327633"/>
                  <a:pt x="204684" y="338011"/>
                </a:cubicBezTo>
                <a:cubicBezTo>
                  <a:pt x="188414" y="348389"/>
                  <a:pt x="173896" y="361931"/>
                  <a:pt x="161938" y="377850"/>
                </a:cubicBezTo>
                <a:cubicBezTo>
                  <a:pt x="149972" y="393767"/>
                  <a:pt x="140557" y="412060"/>
                  <a:pt x="134397" y="431584"/>
                </a:cubicBezTo>
                <a:cubicBezTo>
                  <a:pt x="128246" y="451195"/>
                  <a:pt x="125429" y="472126"/>
                  <a:pt x="126485" y="493409"/>
                </a:cubicBezTo>
                <a:lnTo>
                  <a:pt x="195887" y="1826735"/>
                </a:lnTo>
                <a:cubicBezTo>
                  <a:pt x="196944" y="1846874"/>
                  <a:pt x="201695" y="1865255"/>
                  <a:pt x="209520" y="1881260"/>
                </a:cubicBezTo>
                <a:cubicBezTo>
                  <a:pt x="217355" y="1897267"/>
                  <a:pt x="227998" y="1910722"/>
                  <a:pt x="240927" y="1921276"/>
                </a:cubicBezTo>
                <a:cubicBezTo>
                  <a:pt x="253856" y="1931829"/>
                  <a:pt x="268897" y="1939304"/>
                  <a:pt x="285348" y="1943174"/>
                </a:cubicBezTo>
                <a:cubicBezTo>
                  <a:pt x="301799" y="1947043"/>
                  <a:pt x="319658" y="1947307"/>
                  <a:pt x="338222" y="1943262"/>
                </a:cubicBezTo>
                <a:lnTo>
                  <a:pt x="1473773" y="1698688"/>
                </a:lnTo>
                <a:cubicBezTo>
                  <a:pt x="1490576" y="1695082"/>
                  <a:pt x="1506494" y="1687783"/>
                  <a:pt x="1520918" y="1677581"/>
                </a:cubicBezTo>
                <a:cubicBezTo>
                  <a:pt x="1535349" y="1667380"/>
                  <a:pt x="1548106" y="1654539"/>
                  <a:pt x="1558836" y="1639677"/>
                </a:cubicBezTo>
                <a:cubicBezTo>
                  <a:pt x="1569479" y="1624814"/>
                  <a:pt x="1578095" y="1608017"/>
                  <a:pt x="1583817" y="1590164"/>
                </a:cubicBezTo>
                <a:cubicBezTo>
                  <a:pt x="1589624" y="1572311"/>
                  <a:pt x="1592613" y="1553403"/>
                  <a:pt x="1592175" y="1534232"/>
                </a:cubicBezTo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0738E365-CA73-FCEC-F26D-F3FFB954CF5C}"/>
              </a:ext>
            </a:extLst>
          </p:cNvPr>
          <p:cNvSpPr/>
          <p:nvPr/>
        </p:nvSpPr>
        <p:spPr>
          <a:xfrm>
            <a:off x="3272205" y="1264978"/>
            <a:ext cx="1737684" cy="2489887"/>
          </a:xfrm>
          <a:custGeom>
            <a:avLst/>
            <a:gdLst>
              <a:gd name="csX0" fmla="*/ 1586031 w 1737684"/>
              <a:gd name="csY0" fmla="*/ 147 h 2489887"/>
              <a:gd name="csX1" fmla="*/ 1637659 w 1737684"/>
              <a:gd name="csY1" fmla="*/ 8679 h 2489887"/>
              <a:gd name="csX2" fmla="*/ 1679890 w 1737684"/>
              <a:gd name="csY2" fmla="*/ 36733 h 2489887"/>
              <a:gd name="csX3" fmla="*/ 1708565 w 1737684"/>
              <a:gd name="csY3" fmla="*/ 79826 h 2489887"/>
              <a:gd name="csX4" fmla="*/ 1719380 w 1737684"/>
              <a:gd name="csY4" fmla="*/ 133736 h 2489887"/>
              <a:gd name="csX5" fmla="*/ 1737678 w 1737684"/>
              <a:gd name="csY5" fmla="*/ 2202014 h 2489887"/>
              <a:gd name="csX6" fmla="*/ 1728091 w 1737684"/>
              <a:gd name="csY6" fmla="*/ 2254077 h 2489887"/>
              <a:gd name="csX7" fmla="*/ 1701177 w 1737684"/>
              <a:gd name="csY7" fmla="*/ 2298489 h 2489887"/>
              <a:gd name="csX8" fmla="*/ 1660888 w 1737684"/>
              <a:gd name="csY8" fmla="*/ 2330676 h 2489887"/>
              <a:gd name="csX9" fmla="*/ 1611270 w 1737684"/>
              <a:gd name="csY9" fmla="*/ 2346067 h 2489887"/>
              <a:gd name="csX10" fmla="*/ 214638 w 1737684"/>
              <a:gd name="csY10" fmla="*/ 2489153 h 2489887"/>
              <a:gd name="csX11" fmla="*/ 161154 w 1737684"/>
              <a:gd name="csY11" fmla="*/ 2483964 h 2489887"/>
              <a:gd name="csX12" fmla="*/ 116733 w 1737684"/>
              <a:gd name="csY12" fmla="*/ 2459339 h 2489887"/>
              <a:gd name="csX13" fmla="*/ 85859 w 1737684"/>
              <a:gd name="csY13" fmla="*/ 2419149 h 2489887"/>
              <a:gd name="csX14" fmla="*/ 73274 w 1737684"/>
              <a:gd name="csY14" fmla="*/ 2367350 h 2489887"/>
              <a:gd name="csX15" fmla="*/ 93 w 1737684"/>
              <a:gd name="csY15" fmla="*/ 221768 h 2489887"/>
              <a:gd name="csX16" fmla="*/ 9327 w 1737684"/>
              <a:gd name="csY16" fmla="*/ 164692 h 2489887"/>
              <a:gd name="csX17" fmla="*/ 38268 w 1737684"/>
              <a:gd name="csY17" fmla="*/ 117026 h 2489887"/>
              <a:gd name="csX18" fmla="*/ 82337 w 1737684"/>
              <a:gd name="csY18" fmla="*/ 83695 h 2489887"/>
              <a:gd name="csX19" fmla="*/ 137136 w 1737684"/>
              <a:gd name="csY19" fmla="*/ 69624 h 2489887"/>
              <a:gd name="csX20" fmla="*/ 1586031 w 1737684"/>
              <a:gd name="csY20" fmla="*/ 59 h 2489887"/>
              <a:gd name="csX21" fmla="*/ 1621827 w 1737684"/>
              <a:gd name="csY21" fmla="*/ 1474361 h 2489887"/>
              <a:gd name="csX22" fmla="*/ 1609070 w 1737684"/>
              <a:gd name="csY22" fmla="*/ 257649 h 2489887"/>
              <a:gd name="csX23" fmla="*/ 1598169 w 1737684"/>
              <a:gd name="csY23" fmla="*/ 203827 h 2489887"/>
              <a:gd name="csX24" fmla="*/ 1569314 w 1737684"/>
              <a:gd name="csY24" fmla="*/ 160822 h 2489887"/>
              <a:gd name="csX25" fmla="*/ 1526826 w 1737684"/>
              <a:gd name="csY25" fmla="*/ 132945 h 2489887"/>
              <a:gd name="csX26" fmla="*/ 1475017 w 1737684"/>
              <a:gd name="csY26" fmla="*/ 124501 h 2489887"/>
              <a:gd name="csX27" fmla="*/ 260382 w 1737684"/>
              <a:gd name="csY27" fmla="*/ 186150 h 2489887"/>
              <a:gd name="csX28" fmla="*/ 205928 w 1737684"/>
              <a:gd name="csY28" fmla="*/ 200309 h 2489887"/>
              <a:gd name="csX29" fmla="*/ 162031 w 1737684"/>
              <a:gd name="csY29" fmla="*/ 233553 h 2489887"/>
              <a:gd name="csX30" fmla="*/ 133270 w 1737684"/>
              <a:gd name="csY30" fmla="*/ 281043 h 2489887"/>
              <a:gd name="csX31" fmla="*/ 123941 w 1737684"/>
              <a:gd name="csY31" fmla="*/ 337767 h 2489887"/>
              <a:gd name="csX32" fmla="*/ 164582 w 1737684"/>
              <a:gd name="csY32" fmla="*/ 1594141 h 2489887"/>
              <a:gd name="csX33" fmla="*/ 177167 w 1737684"/>
              <a:gd name="csY33" fmla="*/ 1647260 h 2489887"/>
              <a:gd name="csX34" fmla="*/ 208213 w 1737684"/>
              <a:gd name="csY34" fmla="*/ 1688770 h 2489887"/>
              <a:gd name="csX35" fmla="*/ 252995 w 1737684"/>
              <a:gd name="csY35" fmla="*/ 1714626 h 2489887"/>
              <a:gd name="csX36" fmla="*/ 306822 w 1737684"/>
              <a:gd name="csY36" fmla="*/ 1720870 h 2489887"/>
              <a:gd name="csX37" fmla="*/ 1493572 w 1737684"/>
              <a:gd name="csY37" fmla="*/ 1619557 h 2489887"/>
              <a:gd name="csX38" fmla="*/ 1543981 w 1737684"/>
              <a:gd name="csY38" fmla="*/ 1604695 h 2489887"/>
              <a:gd name="csX39" fmla="*/ 1584880 w 1737684"/>
              <a:gd name="csY39" fmla="*/ 1572419 h 2489887"/>
              <a:gd name="csX40" fmla="*/ 1612154 w 1737684"/>
              <a:gd name="csY40" fmla="*/ 1527392 h 2489887"/>
              <a:gd name="csX41" fmla="*/ 1621741 w 1737684"/>
              <a:gd name="csY41" fmla="*/ 1474186 h 2489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37684" h="2489887">
                <a:moveTo>
                  <a:pt x="1586031" y="147"/>
                </a:moveTo>
                <a:cubicBezTo>
                  <a:pt x="1604320" y="-732"/>
                  <a:pt x="1621741" y="2346"/>
                  <a:pt x="1637659" y="8679"/>
                </a:cubicBezTo>
                <a:cubicBezTo>
                  <a:pt x="1653586" y="15011"/>
                  <a:pt x="1667838" y="24596"/>
                  <a:pt x="1679890" y="36733"/>
                </a:cubicBezTo>
                <a:cubicBezTo>
                  <a:pt x="1691934" y="48781"/>
                  <a:pt x="1701701" y="63468"/>
                  <a:pt x="1708565" y="79826"/>
                </a:cubicBezTo>
                <a:cubicBezTo>
                  <a:pt x="1715334" y="96183"/>
                  <a:pt x="1719208" y="114387"/>
                  <a:pt x="1719380" y="133736"/>
                </a:cubicBezTo>
                <a:lnTo>
                  <a:pt x="1737678" y="2202014"/>
                </a:lnTo>
                <a:cubicBezTo>
                  <a:pt x="1737858" y="2220131"/>
                  <a:pt x="1734422" y="2237720"/>
                  <a:pt x="1728091" y="2254077"/>
                </a:cubicBezTo>
                <a:cubicBezTo>
                  <a:pt x="1721760" y="2270435"/>
                  <a:pt x="1712611" y="2285474"/>
                  <a:pt x="1701177" y="2298489"/>
                </a:cubicBezTo>
                <a:cubicBezTo>
                  <a:pt x="1689735" y="2311505"/>
                  <a:pt x="1676102" y="2322498"/>
                  <a:pt x="1660888" y="2330676"/>
                </a:cubicBezTo>
                <a:cubicBezTo>
                  <a:pt x="1645666" y="2338856"/>
                  <a:pt x="1628863" y="2344220"/>
                  <a:pt x="1611270" y="2346067"/>
                </a:cubicBezTo>
                <a:lnTo>
                  <a:pt x="214638" y="2489153"/>
                </a:lnTo>
                <a:cubicBezTo>
                  <a:pt x="195817" y="2491087"/>
                  <a:pt x="177691" y="2489153"/>
                  <a:pt x="161154" y="2483964"/>
                </a:cubicBezTo>
                <a:cubicBezTo>
                  <a:pt x="144532" y="2478776"/>
                  <a:pt x="129490" y="2470332"/>
                  <a:pt x="116733" y="2459339"/>
                </a:cubicBezTo>
                <a:cubicBezTo>
                  <a:pt x="103977" y="2448346"/>
                  <a:pt x="93419" y="2434715"/>
                  <a:pt x="85859" y="2419149"/>
                </a:cubicBezTo>
                <a:cubicBezTo>
                  <a:pt x="78291" y="2403583"/>
                  <a:pt x="73893" y="2386082"/>
                  <a:pt x="73274" y="2367350"/>
                </a:cubicBezTo>
                <a:lnTo>
                  <a:pt x="93" y="221768"/>
                </a:lnTo>
                <a:cubicBezTo>
                  <a:pt x="-612" y="201717"/>
                  <a:pt x="2730" y="182457"/>
                  <a:pt x="9327" y="164692"/>
                </a:cubicBezTo>
                <a:cubicBezTo>
                  <a:pt x="15925" y="146927"/>
                  <a:pt x="25778" y="130834"/>
                  <a:pt x="38268" y="117026"/>
                </a:cubicBezTo>
                <a:cubicBezTo>
                  <a:pt x="50673" y="103219"/>
                  <a:pt x="65620" y="91874"/>
                  <a:pt x="82337" y="83695"/>
                </a:cubicBezTo>
                <a:cubicBezTo>
                  <a:pt x="99054" y="75517"/>
                  <a:pt x="117610" y="70591"/>
                  <a:pt x="137136" y="69624"/>
                </a:cubicBezTo>
                <a:lnTo>
                  <a:pt x="1586031" y="59"/>
                </a:lnTo>
                <a:close/>
                <a:moveTo>
                  <a:pt x="1621827" y="1474361"/>
                </a:moveTo>
                <a:lnTo>
                  <a:pt x="1609070" y="257649"/>
                </a:lnTo>
                <a:cubicBezTo>
                  <a:pt x="1608899" y="238390"/>
                  <a:pt x="1605024" y="220185"/>
                  <a:pt x="1598169" y="203827"/>
                </a:cubicBezTo>
                <a:cubicBezTo>
                  <a:pt x="1591305" y="187470"/>
                  <a:pt x="1581452" y="172871"/>
                  <a:pt x="1569314" y="160822"/>
                </a:cubicBezTo>
                <a:cubicBezTo>
                  <a:pt x="1557176" y="148774"/>
                  <a:pt x="1542838" y="139188"/>
                  <a:pt x="1526826" y="132945"/>
                </a:cubicBezTo>
                <a:cubicBezTo>
                  <a:pt x="1510908" y="126612"/>
                  <a:pt x="1493315" y="123622"/>
                  <a:pt x="1475017" y="124501"/>
                </a:cubicBezTo>
                <a:lnTo>
                  <a:pt x="260382" y="186150"/>
                </a:lnTo>
                <a:cubicBezTo>
                  <a:pt x="240942" y="187118"/>
                  <a:pt x="222559" y="192131"/>
                  <a:pt x="205928" y="200309"/>
                </a:cubicBezTo>
                <a:cubicBezTo>
                  <a:pt x="189305" y="208489"/>
                  <a:pt x="174435" y="219834"/>
                  <a:pt x="162031" y="233553"/>
                </a:cubicBezTo>
                <a:cubicBezTo>
                  <a:pt x="149635" y="247272"/>
                  <a:pt x="139867" y="263366"/>
                  <a:pt x="133270" y="281043"/>
                </a:cubicBezTo>
                <a:cubicBezTo>
                  <a:pt x="126672" y="298720"/>
                  <a:pt x="123331" y="317891"/>
                  <a:pt x="123941" y="337767"/>
                </a:cubicBezTo>
                <a:lnTo>
                  <a:pt x="164582" y="1594141"/>
                </a:lnTo>
                <a:cubicBezTo>
                  <a:pt x="165200" y="1613314"/>
                  <a:pt x="169685" y="1631255"/>
                  <a:pt x="177167" y="1647260"/>
                </a:cubicBezTo>
                <a:cubicBezTo>
                  <a:pt x="184641" y="1663267"/>
                  <a:pt x="195284" y="1677337"/>
                  <a:pt x="208213" y="1688770"/>
                </a:cubicBezTo>
                <a:cubicBezTo>
                  <a:pt x="221150" y="1700203"/>
                  <a:pt x="236278" y="1709085"/>
                  <a:pt x="252995" y="1714626"/>
                </a:cubicBezTo>
                <a:cubicBezTo>
                  <a:pt x="269703" y="1720166"/>
                  <a:pt x="287915" y="1722541"/>
                  <a:pt x="306822" y="1720870"/>
                </a:cubicBezTo>
                <a:lnTo>
                  <a:pt x="1493572" y="1619557"/>
                </a:lnTo>
                <a:cubicBezTo>
                  <a:pt x="1511518" y="1618063"/>
                  <a:pt x="1528587" y="1612785"/>
                  <a:pt x="1543981" y="1604695"/>
                </a:cubicBezTo>
                <a:cubicBezTo>
                  <a:pt x="1559461" y="1596604"/>
                  <a:pt x="1573274" y="1585611"/>
                  <a:pt x="1584880" y="1572419"/>
                </a:cubicBezTo>
                <a:cubicBezTo>
                  <a:pt x="1596494" y="1559316"/>
                  <a:pt x="1605823" y="1544013"/>
                  <a:pt x="1612154" y="1527392"/>
                </a:cubicBezTo>
                <a:cubicBezTo>
                  <a:pt x="1618571" y="1510770"/>
                  <a:pt x="1622008" y="1492830"/>
                  <a:pt x="1621741" y="1474186"/>
                </a:cubicBezTo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0BD2CD4D-1866-DAB6-B10D-8CAF9B639996}"/>
              </a:ext>
            </a:extLst>
          </p:cNvPr>
          <p:cNvSpPr/>
          <p:nvPr/>
        </p:nvSpPr>
        <p:spPr>
          <a:xfrm>
            <a:off x="7175952" y="1258179"/>
            <a:ext cx="1744644" cy="2494805"/>
          </a:xfrm>
          <a:custGeom>
            <a:avLst/>
            <a:gdLst>
              <a:gd name="csX0" fmla="*/ 1607936 w 1744644"/>
              <a:gd name="csY0" fmla="*/ 74928 h 2494805"/>
              <a:gd name="csX1" fmla="*/ 1662743 w 1744644"/>
              <a:gd name="csY1" fmla="*/ 89175 h 2494805"/>
              <a:gd name="csX2" fmla="*/ 1706726 w 1744644"/>
              <a:gd name="csY2" fmla="*/ 122681 h 2494805"/>
              <a:gd name="csX3" fmla="*/ 1735487 w 1744644"/>
              <a:gd name="csY3" fmla="*/ 170436 h 2494805"/>
              <a:gd name="csX4" fmla="*/ 1744550 w 1744644"/>
              <a:gd name="csY4" fmla="*/ 227512 h 2494805"/>
              <a:gd name="csX5" fmla="*/ 1663705 w 1744644"/>
              <a:gd name="csY5" fmla="*/ 2372741 h 2494805"/>
              <a:gd name="csX6" fmla="*/ 1650949 w 1744644"/>
              <a:gd name="csY6" fmla="*/ 2424540 h 2494805"/>
              <a:gd name="csX7" fmla="*/ 1619989 w 1744644"/>
              <a:gd name="csY7" fmla="*/ 2464555 h 2494805"/>
              <a:gd name="csX8" fmla="*/ 1575473 w 1744644"/>
              <a:gd name="csY8" fmla="*/ 2489004 h 2494805"/>
              <a:gd name="csX9" fmla="*/ 1521998 w 1744644"/>
              <a:gd name="csY9" fmla="*/ 2494017 h 2494805"/>
              <a:gd name="csX10" fmla="*/ 125882 w 1744644"/>
              <a:gd name="csY10" fmla="*/ 2345918 h 2494805"/>
              <a:gd name="csX11" fmla="*/ 76272 w 1744644"/>
              <a:gd name="csY11" fmla="*/ 2330352 h 2494805"/>
              <a:gd name="csX12" fmla="*/ 36163 w 1744644"/>
              <a:gd name="csY12" fmla="*/ 2297988 h 2494805"/>
              <a:gd name="csX13" fmla="*/ 9421 w 1744644"/>
              <a:gd name="csY13" fmla="*/ 2253489 h 2494805"/>
              <a:gd name="csX14" fmla="*/ 6 w 1744644"/>
              <a:gd name="csY14" fmla="*/ 2201425 h 2494805"/>
              <a:gd name="csX15" fmla="*/ 25692 w 1744644"/>
              <a:gd name="csY15" fmla="*/ 133235 h 2494805"/>
              <a:gd name="csX16" fmla="*/ 36687 w 1744644"/>
              <a:gd name="csY16" fmla="*/ 79412 h 2494805"/>
              <a:gd name="csX17" fmla="*/ 65457 w 1744644"/>
              <a:gd name="csY17" fmla="*/ 36408 h 2494805"/>
              <a:gd name="csX18" fmla="*/ 107851 w 1744644"/>
              <a:gd name="csY18" fmla="*/ 8530 h 2494805"/>
              <a:gd name="csX19" fmla="*/ 159488 w 1744644"/>
              <a:gd name="csY19" fmla="*/ 175 h 2494805"/>
              <a:gd name="csX20" fmla="*/ 1608108 w 1744644"/>
              <a:gd name="csY20" fmla="*/ 74928 h 2494805"/>
              <a:gd name="csX21" fmla="*/ 118236 w 1744644"/>
              <a:gd name="csY21" fmla="*/ 1474301 h 2494805"/>
              <a:gd name="csX22" fmla="*/ 127643 w 1744644"/>
              <a:gd name="csY22" fmla="*/ 1527506 h 2494805"/>
              <a:gd name="csX23" fmla="*/ 154737 w 1744644"/>
              <a:gd name="csY23" fmla="*/ 1572622 h 2494805"/>
              <a:gd name="csX24" fmla="*/ 195464 w 1744644"/>
              <a:gd name="csY24" fmla="*/ 1605074 h 2494805"/>
              <a:gd name="csX25" fmla="*/ 245873 w 1744644"/>
              <a:gd name="csY25" fmla="*/ 1620112 h 2494805"/>
              <a:gd name="csX26" fmla="*/ 1432271 w 1744644"/>
              <a:gd name="csY26" fmla="*/ 1725646 h 2494805"/>
              <a:gd name="csX27" fmla="*/ 1486107 w 1744644"/>
              <a:gd name="csY27" fmla="*/ 1719577 h 2494805"/>
              <a:gd name="csX28" fmla="*/ 1530966 w 1744644"/>
              <a:gd name="csY28" fmla="*/ 1693810 h 2494805"/>
              <a:gd name="csX29" fmla="*/ 1562106 w 1744644"/>
              <a:gd name="csY29" fmla="*/ 1652388 h 2494805"/>
              <a:gd name="csX30" fmla="*/ 1574949 w 1744644"/>
              <a:gd name="csY30" fmla="*/ 1599358 h 2494805"/>
              <a:gd name="csX31" fmla="*/ 1620075 w 1744644"/>
              <a:gd name="csY31" fmla="*/ 343159 h 2494805"/>
              <a:gd name="csX32" fmla="*/ 1611012 w 1744644"/>
              <a:gd name="csY32" fmla="*/ 286346 h 2494805"/>
              <a:gd name="csX33" fmla="*/ 1582423 w 1744644"/>
              <a:gd name="csY33" fmla="*/ 238769 h 2494805"/>
              <a:gd name="csX34" fmla="*/ 1538706 w 1744644"/>
              <a:gd name="csY34" fmla="*/ 205349 h 2494805"/>
              <a:gd name="csX35" fmla="*/ 1484346 w 1744644"/>
              <a:gd name="csY35" fmla="*/ 191014 h 2494805"/>
              <a:gd name="csX36" fmla="*/ 269978 w 1744644"/>
              <a:gd name="csY36" fmla="*/ 125056 h 2494805"/>
              <a:gd name="csX37" fmla="*/ 218074 w 1744644"/>
              <a:gd name="csY37" fmla="*/ 133235 h 2494805"/>
              <a:gd name="csX38" fmla="*/ 175500 w 1744644"/>
              <a:gd name="csY38" fmla="*/ 160937 h 2494805"/>
              <a:gd name="csX39" fmla="*/ 146559 w 1744644"/>
              <a:gd name="csY39" fmla="*/ 203854 h 2494805"/>
              <a:gd name="csX40" fmla="*/ 135383 w 1744644"/>
              <a:gd name="csY40" fmla="*/ 257588 h 2494805"/>
              <a:gd name="csX41" fmla="*/ 118322 w 1744644"/>
              <a:gd name="csY41" fmla="*/ 1474213 h 2494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1744644" h="2494805">
                <a:moveTo>
                  <a:pt x="1607936" y="74928"/>
                </a:moveTo>
                <a:cubicBezTo>
                  <a:pt x="1627462" y="75895"/>
                  <a:pt x="1646026" y="80996"/>
                  <a:pt x="1662743" y="89175"/>
                </a:cubicBezTo>
                <a:cubicBezTo>
                  <a:pt x="1679452" y="97441"/>
                  <a:pt x="1694322" y="108875"/>
                  <a:pt x="1706726" y="122681"/>
                </a:cubicBezTo>
                <a:cubicBezTo>
                  <a:pt x="1719122" y="136489"/>
                  <a:pt x="1728889" y="152671"/>
                  <a:pt x="1735487" y="170436"/>
                </a:cubicBezTo>
                <a:cubicBezTo>
                  <a:pt x="1741998" y="188201"/>
                  <a:pt x="1745254" y="207460"/>
                  <a:pt x="1744550" y="227512"/>
                </a:cubicBezTo>
                <a:lnTo>
                  <a:pt x="1663705" y="2372741"/>
                </a:lnTo>
                <a:cubicBezTo>
                  <a:pt x="1663001" y="2391473"/>
                  <a:pt x="1658517" y="2408974"/>
                  <a:pt x="1650949" y="2424540"/>
                </a:cubicBezTo>
                <a:cubicBezTo>
                  <a:pt x="1643389" y="2440107"/>
                  <a:pt x="1632831" y="2453650"/>
                  <a:pt x="1619989" y="2464555"/>
                </a:cubicBezTo>
                <a:cubicBezTo>
                  <a:pt x="1607146" y="2475460"/>
                  <a:pt x="1592018" y="2483903"/>
                  <a:pt x="1575473" y="2489004"/>
                </a:cubicBezTo>
                <a:cubicBezTo>
                  <a:pt x="1558851" y="2494105"/>
                  <a:pt x="1540819" y="2496039"/>
                  <a:pt x="1521998" y="2494017"/>
                </a:cubicBezTo>
                <a:lnTo>
                  <a:pt x="125882" y="2345918"/>
                </a:lnTo>
                <a:cubicBezTo>
                  <a:pt x="108203" y="2344071"/>
                  <a:pt x="91494" y="2338618"/>
                  <a:pt x="76272" y="2330352"/>
                </a:cubicBezTo>
                <a:cubicBezTo>
                  <a:pt x="61058" y="2322085"/>
                  <a:pt x="47511" y="2311092"/>
                  <a:pt x="36163" y="2297988"/>
                </a:cubicBezTo>
                <a:cubicBezTo>
                  <a:pt x="24815" y="2284884"/>
                  <a:pt x="15667" y="2269846"/>
                  <a:pt x="9421" y="2253489"/>
                </a:cubicBezTo>
                <a:cubicBezTo>
                  <a:pt x="3176" y="2237131"/>
                  <a:pt x="-165" y="2219542"/>
                  <a:pt x="6" y="2201425"/>
                </a:cubicBezTo>
                <a:lnTo>
                  <a:pt x="25692" y="133235"/>
                </a:lnTo>
                <a:cubicBezTo>
                  <a:pt x="25958" y="113975"/>
                  <a:pt x="29824" y="95771"/>
                  <a:pt x="36687" y="79412"/>
                </a:cubicBezTo>
                <a:cubicBezTo>
                  <a:pt x="43551" y="63055"/>
                  <a:pt x="53404" y="48457"/>
                  <a:pt x="65457" y="36408"/>
                </a:cubicBezTo>
                <a:cubicBezTo>
                  <a:pt x="77501" y="24360"/>
                  <a:pt x="91932" y="14861"/>
                  <a:pt x="107851" y="8530"/>
                </a:cubicBezTo>
                <a:cubicBezTo>
                  <a:pt x="123777" y="2286"/>
                  <a:pt x="141276" y="-793"/>
                  <a:pt x="159488" y="175"/>
                </a:cubicBezTo>
                <a:lnTo>
                  <a:pt x="1608108" y="74928"/>
                </a:lnTo>
                <a:close/>
                <a:moveTo>
                  <a:pt x="118236" y="1474301"/>
                </a:moveTo>
                <a:cubicBezTo>
                  <a:pt x="117970" y="1492857"/>
                  <a:pt x="121312" y="1510885"/>
                  <a:pt x="127643" y="1527506"/>
                </a:cubicBezTo>
                <a:cubicBezTo>
                  <a:pt x="133983" y="1544128"/>
                  <a:pt x="143217" y="1559430"/>
                  <a:pt x="154737" y="1572622"/>
                </a:cubicBezTo>
                <a:cubicBezTo>
                  <a:pt x="166265" y="1585814"/>
                  <a:pt x="180070" y="1596895"/>
                  <a:pt x="195464" y="1605074"/>
                </a:cubicBezTo>
                <a:cubicBezTo>
                  <a:pt x="210858" y="1613252"/>
                  <a:pt x="227927" y="1618529"/>
                  <a:pt x="245873" y="1620112"/>
                </a:cubicBezTo>
                <a:lnTo>
                  <a:pt x="1432271" y="1725646"/>
                </a:lnTo>
                <a:cubicBezTo>
                  <a:pt x="1451178" y="1727316"/>
                  <a:pt x="1469390" y="1725117"/>
                  <a:pt x="1486107" y="1719577"/>
                </a:cubicBezTo>
                <a:cubicBezTo>
                  <a:pt x="1502815" y="1714037"/>
                  <a:pt x="1518037" y="1705243"/>
                  <a:pt x="1530966" y="1693810"/>
                </a:cubicBezTo>
                <a:cubicBezTo>
                  <a:pt x="1543895" y="1682377"/>
                  <a:pt x="1554538" y="1668394"/>
                  <a:pt x="1562106" y="1652388"/>
                </a:cubicBezTo>
                <a:cubicBezTo>
                  <a:pt x="1569674" y="1636382"/>
                  <a:pt x="1574245" y="1618529"/>
                  <a:pt x="1574949" y="1599358"/>
                </a:cubicBezTo>
                <a:lnTo>
                  <a:pt x="1620075" y="343159"/>
                </a:lnTo>
                <a:cubicBezTo>
                  <a:pt x="1620779" y="323283"/>
                  <a:pt x="1617523" y="304023"/>
                  <a:pt x="1611012" y="286346"/>
                </a:cubicBezTo>
                <a:cubicBezTo>
                  <a:pt x="1604509" y="268669"/>
                  <a:pt x="1594655" y="252576"/>
                  <a:pt x="1582423" y="238769"/>
                </a:cubicBezTo>
                <a:cubicBezTo>
                  <a:pt x="1570199" y="224961"/>
                  <a:pt x="1555328" y="213616"/>
                  <a:pt x="1538706" y="205349"/>
                </a:cubicBezTo>
                <a:cubicBezTo>
                  <a:pt x="1522084" y="197082"/>
                  <a:pt x="1503700" y="192070"/>
                  <a:pt x="1484346" y="191014"/>
                </a:cubicBezTo>
                <a:lnTo>
                  <a:pt x="269978" y="125056"/>
                </a:lnTo>
                <a:cubicBezTo>
                  <a:pt x="251585" y="124089"/>
                  <a:pt x="234087" y="127079"/>
                  <a:pt x="218074" y="133235"/>
                </a:cubicBezTo>
                <a:cubicBezTo>
                  <a:pt x="202062" y="139479"/>
                  <a:pt x="187638" y="148977"/>
                  <a:pt x="175500" y="160937"/>
                </a:cubicBezTo>
                <a:cubicBezTo>
                  <a:pt x="163362" y="172897"/>
                  <a:pt x="153423" y="187496"/>
                  <a:pt x="146559" y="203854"/>
                </a:cubicBezTo>
                <a:cubicBezTo>
                  <a:pt x="139695" y="220212"/>
                  <a:pt x="135649" y="238329"/>
                  <a:pt x="135383" y="257588"/>
                </a:cubicBezTo>
                <a:lnTo>
                  <a:pt x="118322" y="1474213"/>
                </a:lnTo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6" name="Graphic 13" descr="Bullseye with solid fill">
            <a:extLst>
              <a:ext uri="{FF2B5EF4-FFF2-40B4-BE49-F238E27FC236}">
                <a16:creationId xmlns:a16="http://schemas.microsoft.com/office/drawing/2014/main" id="{C2E5D80E-7CAB-7A86-34FD-8BDA9FF833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265114">
            <a:off x="3918934" y="3061234"/>
            <a:ext cx="444225" cy="444225"/>
          </a:xfrm>
          <a:prstGeom prst="rect">
            <a:avLst/>
          </a:prstGeom>
        </p:spPr>
      </p:pic>
      <p:pic>
        <p:nvPicPr>
          <p:cNvPr id="37" name="Graphic 15" descr="Gears with solid fill">
            <a:extLst>
              <a:ext uri="{FF2B5EF4-FFF2-40B4-BE49-F238E27FC236}">
                <a16:creationId xmlns:a16="http://schemas.microsoft.com/office/drawing/2014/main" id="{7598376D-A5E4-9D00-0DA3-0B7C4CDC3C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34299" y="3420490"/>
            <a:ext cx="444225" cy="444225"/>
          </a:xfrm>
          <a:prstGeom prst="rect">
            <a:avLst/>
          </a:prstGeom>
        </p:spPr>
      </p:pic>
      <p:pic>
        <p:nvPicPr>
          <p:cNvPr id="38" name="Graphic 16" descr="Hourglass 30% with solid fill">
            <a:extLst>
              <a:ext uri="{FF2B5EF4-FFF2-40B4-BE49-F238E27FC236}">
                <a16:creationId xmlns:a16="http://schemas.microsoft.com/office/drawing/2014/main" id="{9294CAD3-BFBA-1AB0-2189-D6B20C9051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69102">
            <a:off x="2013478" y="3448734"/>
            <a:ext cx="444225" cy="444225"/>
          </a:xfrm>
          <a:prstGeom prst="rect">
            <a:avLst/>
          </a:prstGeom>
        </p:spPr>
      </p:pic>
      <p:pic>
        <p:nvPicPr>
          <p:cNvPr id="39" name="Graphic 17" descr="Lightbulb with solid fill">
            <a:extLst>
              <a:ext uri="{FF2B5EF4-FFF2-40B4-BE49-F238E27FC236}">
                <a16:creationId xmlns:a16="http://schemas.microsoft.com/office/drawing/2014/main" id="{BE4F4609-294E-717E-A767-CEDD4000EB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62093">
            <a:off x="7797634" y="3049369"/>
            <a:ext cx="444225" cy="444225"/>
          </a:xfrm>
          <a:prstGeom prst="rect">
            <a:avLst/>
          </a:prstGeom>
        </p:spPr>
      </p:pic>
      <p:pic>
        <p:nvPicPr>
          <p:cNvPr id="40" name="Graphic 18" descr="Research with solid fill">
            <a:extLst>
              <a:ext uri="{FF2B5EF4-FFF2-40B4-BE49-F238E27FC236}">
                <a16:creationId xmlns:a16="http://schemas.microsoft.com/office/drawing/2014/main" id="{AA1F60BF-BEA8-6E2B-0BFD-5DF614E56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70854" y="3024886"/>
            <a:ext cx="444225" cy="44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487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326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Five-Screen Monitor Arc – Slide Template</vt:lpstr>
      <vt:lpstr>Five-Screen Monitor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Three-Screen Monitor Arc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2026-04-09T15:33:50Z</dcterms:modified>
  <cp:category>Charts &amp; Diagrams;Graphics &amp; Metaphors</cp:category>
</cp:coreProperties>
</file>