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5" r:id="rId4"/>
    <p:sldId id="39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8" d="100"/>
          <a:sy n="98" d="100"/>
        </p:scale>
        <p:origin x="125" y="3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630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4406F-C2C7-68E2-418A-CCAB1D4E1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44DFC1-C4A9-F090-5C41-72896546B3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75A508-BBD7-AAC4-A31D-8C54062C36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EE3BCB-354A-7ED6-42CE-180D9BE5E1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95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Four-Screen Monitor Arc – Slide Template</a:t>
            </a:r>
          </a:p>
        </p:txBody>
      </p:sp>
      <p:sp>
        <p:nvSpPr>
          <p:cNvPr id="39" name="Ellipse 3">
            <a:extLst>
              <a:ext uri="{FF2B5EF4-FFF2-40B4-BE49-F238E27FC236}">
                <a16:creationId xmlns:a16="http://schemas.microsoft.com/office/drawing/2014/main" id="{B5DF01DE-4395-5C0D-341D-129076740C2C}"/>
              </a:ext>
            </a:extLst>
          </p:cNvPr>
          <p:cNvSpPr/>
          <p:nvPr/>
        </p:nvSpPr>
        <p:spPr>
          <a:xfrm>
            <a:off x="1009095" y="3047767"/>
            <a:ext cx="10173810" cy="2783430"/>
          </a:xfrm>
          <a:prstGeom prst="ellipse">
            <a:avLst/>
          </a:prstGeom>
          <a:solidFill>
            <a:schemeClr val="bg1">
              <a:lumMod val="8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0" name="Forme libre 12">
            <a:extLst>
              <a:ext uri="{FF2B5EF4-FFF2-40B4-BE49-F238E27FC236}">
                <a16:creationId xmlns:a16="http://schemas.microsoft.com/office/drawing/2014/main" id="{062FF420-1AA3-FE0F-BE14-0473C429E707}"/>
              </a:ext>
            </a:extLst>
          </p:cNvPr>
          <p:cNvSpPr/>
          <p:nvPr/>
        </p:nvSpPr>
        <p:spPr>
          <a:xfrm>
            <a:off x="8641350" y="1201370"/>
            <a:ext cx="2541489" cy="3444652"/>
          </a:xfrm>
          <a:custGeom>
            <a:avLst/>
            <a:gdLst>
              <a:gd name="csX0" fmla="*/ 49919 w 2124100"/>
              <a:gd name="csY0" fmla="*/ 241496 h 2878936"/>
              <a:gd name="csX1" fmla="*/ 43 w 2124100"/>
              <a:gd name="csY1" fmla="*/ 2378459 h 2878936"/>
              <a:gd name="csX2" fmla="*/ 8135 w 2124100"/>
              <a:gd name="csY2" fmla="*/ 2432721 h 2878936"/>
              <a:gd name="csX3" fmla="*/ 32412 w 2124100"/>
              <a:gd name="csY3" fmla="*/ 2481441 h 2878936"/>
              <a:gd name="csX4" fmla="*/ 69273 w 2124100"/>
              <a:gd name="csY4" fmla="*/ 2519434 h 2878936"/>
              <a:gd name="csX5" fmla="*/ 115189 w 2124100"/>
              <a:gd name="csY5" fmla="*/ 2541508 h 2878936"/>
              <a:gd name="csX6" fmla="*/ 1442247 w 2124100"/>
              <a:gd name="csY6" fmla="*/ 2874993 h 2878936"/>
              <a:gd name="csX7" fmla="*/ 1494580 w 2124100"/>
              <a:gd name="csY7" fmla="*/ 2876929 h 2878936"/>
              <a:gd name="csX8" fmla="*/ 1535839 w 2124100"/>
              <a:gd name="csY8" fmla="*/ 2859340 h 2878936"/>
              <a:gd name="csX9" fmla="*/ 1533374 w 2124100"/>
              <a:gd name="csY9" fmla="*/ 2861186 h 2878936"/>
              <a:gd name="csX10" fmla="*/ 1931772 w 2124100"/>
              <a:gd name="csY10" fmla="*/ 2597089 h 2878936"/>
              <a:gd name="csX11" fmla="*/ 1950774 w 2124100"/>
              <a:gd name="csY11" fmla="*/ 2580907 h 2878936"/>
              <a:gd name="csX12" fmla="*/ 1965730 w 2124100"/>
              <a:gd name="csY12" fmla="*/ 2560240 h 2878936"/>
              <a:gd name="csX13" fmla="*/ 1976021 w 2124100"/>
              <a:gd name="csY13" fmla="*/ 2535527 h 2878936"/>
              <a:gd name="csX14" fmla="*/ 1980944 w 2124100"/>
              <a:gd name="csY14" fmla="*/ 2507386 h 2878936"/>
              <a:gd name="csX15" fmla="*/ 2123802 w 2124100"/>
              <a:gd name="csY15" fmla="*/ 357318 h 2878936"/>
              <a:gd name="csX16" fmla="*/ 2124069 w 2124100"/>
              <a:gd name="csY16" fmla="*/ 345007 h 2878936"/>
              <a:gd name="csX17" fmla="*/ 2124069 w 2124100"/>
              <a:gd name="csY17" fmla="*/ 343951 h 2878936"/>
              <a:gd name="csX18" fmla="*/ 2124069 w 2124100"/>
              <a:gd name="csY18" fmla="*/ 343336 h 2878936"/>
              <a:gd name="csX19" fmla="*/ 2123450 w 2124100"/>
              <a:gd name="csY19" fmla="*/ 331815 h 2878936"/>
              <a:gd name="csX20" fmla="*/ 2123450 w 2124100"/>
              <a:gd name="csY20" fmla="*/ 330759 h 2878936"/>
              <a:gd name="csX21" fmla="*/ 2123278 w 2124100"/>
              <a:gd name="csY21" fmla="*/ 329704 h 2878936"/>
              <a:gd name="csX22" fmla="*/ 2121689 w 2124100"/>
              <a:gd name="csY22" fmla="*/ 318447 h 2878936"/>
              <a:gd name="csX23" fmla="*/ 2121603 w 2124100"/>
              <a:gd name="csY23" fmla="*/ 317743 h 2878936"/>
              <a:gd name="csX24" fmla="*/ 2121337 w 2124100"/>
              <a:gd name="csY24" fmla="*/ 316600 h 2878936"/>
              <a:gd name="csX25" fmla="*/ 2118794 w 2124100"/>
              <a:gd name="csY25" fmla="*/ 305167 h 2878936"/>
              <a:gd name="csX26" fmla="*/ 2118794 w 2124100"/>
              <a:gd name="csY26" fmla="*/ 304991 h 2878936"/>
              <a:gd name="csX27" fmla="*/ 2117033 w 2124100"/>
              <a:gd name="csY27" fmla="*/ 298836 h 2878936"/>
              <a:gd name="csX28" fmla="*/ 2117033 w 2124100"/>
              <a:gd name="csY28" fmla="*/ 298572 h 2878936"/>
              <a:gd name="csX29" fmla="*/ 2117033 w 2124100"/>
              <a:gd name="csY29" fmla="*/ 298308 h 2878936"/>
              <a:gd name="csX30" fmla="*/ 2116939 w 2124100"/>
              <a:gd name="csY30" fmla="*/ 297956 h 2878936"/>
              <a:gd name="csX31" fmla="*/ 2115272 w 2124100"/>
              <a:gd name="csY31" fmla="*/ 292680 h 2878936"/>
              <a:gd name="csX32" fmla="*/ 2113073 w 2124100"/>
              <a:gd name="csY32" fmla="*/ 286699 h 2878936"/>
              <a:gd name="csX33" fmla="*/ 2112369 w 2124100"/>
              <a:gd name="csY33" fmla="*/ 285028 h 2878936"/>
              <a:gd name="csX34" fmla="*/ 2111845 w 2124100"/>
              <a:gd name="csY34" fmla="*/ 283797 h 2878936"/>
              <a:gd name="csX35" fmla="*/ 2110608 w 2124100"/>
              <a:gd name="csY35" fmla="*/ 280807 h 2878936"/>
              <a:gd name="csX36" fmla="*/ 2108408 w 2124100"/>
              <a:gd name="csY36" fmla="*/ 275882 h 2878936"/>
              <a:gd name="csX37" fmla="*/ 2106209 w 2124100"/>
              <a:gd name="csY37" fmla="*/ 271397 h 2878936"/>
              <a:gd name="csX38" fmla="*/ 2106209 w 2124100"/>
              <a:gd name="csY38" fmla="*/ 271221 h 2878936"/>
              <a:gd name="csX39" fmla="*/ 2106209 w 2124100"/>
              <a:gd name="csY39" fmla="*/ 271045 h 2878936"/>
              <a:gd name="csX40" fmla="*/ 2103658 w 2124100"/>
              <a:gd name="csY40" fmla="*/ 266296 h 2878936"/>
              <a:gd name="csX41" fmla="*/ 2101021 w 2124100"/>
              <a:gd name="csY41" fmla="*/ 261635 h 2878936"/>
              <a:gd name="csX42" fmla="*/ 2099440 w 2124100"/>
              <a:gd name="csY42" fmla="*/ 259085 h 2878936"/>
              <a:gd name="csX43" fmla="*/ 2099002 w 2124100"/>
              <a:gd name="csY43" fmla="*/ 258381 h 2878936"/>
              <a:gd name="csX44" fmla="*/ 2098383 w 2124100"/>
              <a:gd name="csY44" fmla="*/ 257326 h 2878936"/>
              <a:gd name="csX45" fmla="*/ 2095566 w 2124100"/>
              <a:gd name="csY45" fmla="*/ 253104 h 2878936"/>
              <a:gd name="csX46" fmla="*/ 2092662 w 2124100"/>
              <a:gd name="csY46" fmla="*/ 248971 h 2878936"/>
              <a:gd name="csX47" fmla="*/ 2091348 w 2124100"/>
              <a:gd name="csY47" fmla="*/ 247300 h 2878936"/>
              <a:gd name="csX48" fmla="*/ 2091081 w 2124100"/>
              <a:gd name="csY48" fmla="*/ 246948 h 2878936"/>
              <a:gd name="csX49" fmla="*/ 2090815 w 2124100"/>
              <a:gd name="csY49" fmla="*/ 246597 h 2878936"/>
              <a:gd name="csX50" fmla="*/ 2089587 w 2124100"/>
              <a:gd name="csY50" fmla="*/ 245013 h 2878936"/>
              <a:gd name="csX51" fmla="*/ 2086417 w 2124100"/>
              <a:gd name="csY51" fmla="*/ 241056 h 2878936"/>
              <a:gd name="csX52" fmla="*/ 2083075 w 2124100"/>
              <a:gd name="csY52" fmla="*/ 237187 h 2878936"/>
              <a:gd name="csX53" fmla="*/ 2082285 w 2124100"/>
              <a:gd name="csY53" fmla="*/ 236307 h 2878936"/>
              <a:gd name="csX54" fmla="*/ 2081752 w 2124100"/>
              <a:gd name="csY54" fmla="*/ 235691 h 2878936"/>
              <a:gd name="csX55" fmla="*/ 2079734 w 2124100"/>
              <a:gd name="csY55" fmla="*/ 233405 h 2878936"/>
              <a:gd name="csX56" fmla="*/ 2076211 w 2124100"/>
              <a:gd name="csY56" fmla="*/ 229799 h 2878936"/>
              <a:gd name="csX57" fmla="*/ 2072260 w 2124100"/>
              <a:gd name="csY57" fmla="*/ 226017 h 2878936"/>
              <a:gd name="csX58" fmla="*/ 2072260 w 2124100"/>
              <a:gd name="csY58" fmla="*/ 226017 h 2878936"/>
              <a:gd name="csX59" fmla="*/ 2072260 w 2124100"/>
              <a:gd name="csY59" fmla="*/ 226017 h 2878936"/>
              <a:gd name="csX60" fmla="*/ 2068119 w 2124100"/>
              <a:gd name="csY60" fmla="*/ 222324 h 2878936"/>
              <a:gd name="csX61" fmla="*/ 2063815 w 2124100"/>
              <a:gd name="csY61" fmla="*/ 218806 h 2878936"/>
              <a:gd name="csX62" fmla="*/ 2062054 w 2124100"/>
              <a:gd name="csY62" fmla="*/ 217399 h 2878936"/>
              <a:gd name="csX63" fmla="*/ 2061170 w 2124100"/>
              <a:gd name="csY63" fmla="*/ 216695 h 2878936"/>
              <a:gd name="csX64" fmla="*/ 2059417 w 2124100"/>
              <a:gd name="csY64" fmla="*/ 215376 h 2878936"/>
              <a:gd name="csX65" fmla="*/ 2053344 w 2124100"/>
              <a:gd name="csY65" fmla="*/ 211155 h 2878936"/>
              <a:gd name="csX66" fmla="*/ 2050964 w 2124100"/>
              <a:gd name="csY66" fmla="*/ 209660 h 2878936"/>
              <a:gd name="csX67" fmla="*/ 2050174 w 2124100"/>
              <a:gd name="csY67" fmla="*/ 209132 h 2878936"/>
              <a:gd name="csX68" fmla="*/ 2048593 w 2124100"/>
              <a:gd name="csY68" fmla="*/ 208164 h 2878936"/>
              <a:gd name="csX69" fmla="*/ 2047184 w 2124100"/>
              <a:gd name="csY69" fmla="*/ 207285 h 2878936"/>
              <a:gd name="csX70" fmla="*/ 2045776 w 2124100"/>
              <a:gd name="csY70" fmla="*/ 206494 h 2878936"/>
              <a:gd name="csX71" fmla="*/ 2042348 w 2124100"/>
              <a:gd name="csY71" fmla="*/ 204647 h 2878936"/>
              <a:gd name="csX72" fmla="*/ 2040767 w 2124100"/>
              <a:gd name="csY72" fmla="*/ 203767 h 2878936"/>
              <a:gd name="csX73" fmla="*/ 2039530 w 2124100"/>
              <a:gd name="csY73" fmla="*/ 203152 h 2878936"/>
              <a:gd name="csX74" fmla="*/ 2036017 w 2124100"/>
              <a:gd name="csY74" fmla="*/ 201481 h 2878936"/>
              <a:gd name="csX75" fmla="*/ 2034170 w 2124100"/>
              <a:gd name="csY75" fmla="*/ 200601 h 2878936"/>
              <a:gd name="csX76" fmla="*/ 2033285 w 2124100"/>
              <a:gd name="csY76" fmla="*/ 200250 h 2878936"/>
              <a:gd name="csX77" fmla="*/ 2025983 w 2124100"/>
              <a:gd name="csY77" fmla="*/ 197259 h 2878936"/>
              <a:gd name="csX78" fmla="*/ 2025631 w 2124100"/>
              <a:gd name="csY78" fmla="*/ 197084 h 2878936"/>
              <a:gd name="csX79" fmla="*/ 2025631 w 2124100"/>
              <a:gd name="csY79" fmla="*/ 197084 h 2878936"/>
              <a:gd name="csX80" fmla="*/ 2017719 w 2124100"/>
              <a:gd name="csY80" fmla="*/ 194445 h 2878936"/>
              <a:gd name="csX81" fmla="*/ 2016834 w 2124100"/>
              <a:gd name="csY81" fmla="*/ 194182 h 2878936"/>
              <a:gd name="csX82" fmla="*/ 2015340 w 2124100"/>
              <a:gd name="csY82" fmla="*/ 193830 h 2878936"/>
              <a:gd name="csX83" fmla="*/ 2009275 w 2124100"/>
              <a:gd name="csY83" fmla="*/ 192247 h 2878936"/>
              <a:gd name="csX84" fmla="*/ 2007780 w 2124100"/>
              <a:gd name="csY84" fmla="*/ 191895 h 2878936"/>
              <a:gd name="csX85" fmla="*/ 2006809 w 2124100"/>
              <a:gd name="csY85" fmla="*/ 191719 h 2878936"/>
              <a:gd name="csX86" fmla="*/ 1998451 w 2124100"/>
              <a:gd name="csY86" fmla="*/ 190224 h 2878936"/>
              <a:gd name="csX87" fmla="*/ 648174 w 2124100"/>
              <a:gd name="csY87" fmla="*/ 967 h 2878936"/>
              <a:gd name="csX88" fmla="*/ 640966 w 2124100"/>
              <a:gd name="csY88" fmla="*/ 176 h 2878936"/>
              <a:gd name="csX89" fmla="*/ 639377 w 2124100"/>
              <a:gd name="csY89" fmla="*/ 176 h 2878936"/>
              <a:gd name="csX90" fmla="*/ 638415 w 2124100"/>
              <a:gd name="csY90" fmla="*/ 88 h 2878936"/>
              <a:gd name="csX91" fmla="*/ 636912 w 2124100"/>
              <a:gd name="csY91" fmla="*/ 88 h 2878936"/>
              <a:gd name="csX92" fmla="*/ 633922 w 2124100"/>
              <a:gd name="csY92" fmla="*/ 0 h 2878936"/>
              <a:gd name="csX93" fmla="*/ 630409 w 2124100"/>
              <a:gd name="csY93" fmla="*/ 88 h 2878936"/>
              <a:gd name="csX94" fmla="*/ 628914 w 2124100"/>
              <a:gd name="csY94" fmla="*/ 88 h 2878936"/>
              <a:gd name="csX95" fmla="*/ 628115 w 2124100"/>
              <a:gd name="csY95" fmla="*/ 88 h 2878936"/>
              <a:gd name="csX96" fmla="*/ 626972 w 2124100"/>
              <a:gd name="csY96" fmla="*/ 88 h 2878936"/>
              <a:gd name="csX97" fmla="*/ 620117 w 2124100"/>
              <a:gd name="csY97" fmla="*/ 792 h 2878936"/>
              <a:gd name="csX98" fmla="*/ 619671 w 2124100"/>
              <a:gd name="csY98" fmla="*/ 792 h 2878936"/>
              <a:gd name="csX99" fmla="*/ 619585 w 2124100"/>
              <a:gd name="csY99" fmla="*/ 792 h 2878936"/>
              <a:gd name="csX100" fmla="*/ 619413 w 2124100"/>
              <a:gd name="csY100" fmla="*/ 792 h 2878936"/>
              <a:gd name="csX101" fmla="*/ 617652 w 2124100"/>
              <a:gd name="csY101" fmla="*/ 1055 h 2878936"/>
              <a:gd name="csX102" fmla="*/ 615186 w 2124100"/>
              <a:gd name="csY102" fmla="*/ 1495 h 2878936"/>
              <a:gd name="csX103" fmla="*/ 612815 w 2124100"/>
              <a:gd name="csY103" fmla="*/ 1935 h 2878936"/>
              <a:gd name="csX104" fmla="*/ 610436 w 2124100"/>
              <a:gd name="csY104" fmla="*/ 2463 h 2878936"/>
              <a:gd name="csX105" fmla="*/ 139466 w 2124100"/>
              <a:gd name="csY105" fmla="*/ 114152 h 2878936"/>
              <a:gd name="csX106" fmla="*/ 140084 w 2124100"/>
              <a:gd name="csY106" fmla="*/ 114064 h 2878936"/>
              <a:gd name="csX107" fmla="*/ 129707 w 2124100"/>
              <a:gd name="csY107" fmla="*/ 117054 h 2878936"/>
              <a:gd name="csX108" fmla="*/ 89324 w 2124100"/>
              <a:gd name="csY108" fmla="*/ 142734 h 2878936"/>
              <a:gd name="csX109" fmla="*/ 61619 w 2124100"/>
              <a:gd name="csY109" fmla="*/ 185475 h 2878936"/>
              <a:gd name="csX110" fmla="*/ 50538 w 2124100"/>
              <a:gd name="csY110" fmla="*/ 241056 h 28789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</a:cxnLst>
            <a:rect l="l" t="t" r="r" b="b"/>
            <a:pathLst>
              <a:path w="2124100" h="2878936">
                <a:moveTo>
                  <a:pt x="49919" y="241496"/>
                </a:moveTo>
                <a:lnTo>
                  <a:pt x="43" y="2378459"/>
                </a:lnTo>
                <a:cubicBezTo>
                  <a:pt x="-395" y="2396927"/>
                  <a:pt x="2509" y="2415307"/>
                  <a:pt x="8135" y="2432721"/>
                </a:cubicBezTo>
                <a:cubicBezTo>
                  <a:pt x="13762" y="2450134"/>
                  <a:pt x="22035" y="2466667"/>
                  <a:pt x="32412" y="2481441"/>
                </a:cubicBezTo>
                <a:cubicBezTo>
                  <a:pt x="42798" y="2496217"/>
                  <a:pt x="55288" y="2509144"/>
                  <a:pt x="69273" y="2519434"/>
                </a:cubicBezTo>
                <a:cubicBezTo>
                  <a:pt x="83259" y="2529723"/>
                  <a:pt x="98739" y="2537374"/>
                  <a:pt x="115189" y="2541508"/>
                </a:cubicBezTo>
                <a:lnTo>
                  <a:pt x="1442247" y="2874993"/>
                </a:lnTo>
                <a:cubicBezTo>
                  <a:pt x="1460544" y="2879566"/>
                  <a:pt x="1478223" y="2880094"/>
                  <a:pt x="1494580" y="2876929"/>
                </a:cubicBezTo>
                <a:cubicBezTo>
                  <a:pt x="1509716" y="2874026"/>
                  <a:pt x="1523615" y="2867958"/>
                  <a:pt x="1535839" y="2859340"/>
                </a:cubicBezTo>
                <a:cubicBezTo>
                  <a:pt x="1535049" y="2859955"/>
                  <a:pt x="1534259" y="2860658"/>
                  <a:pt x="1533374" y="2861186"/>
                </a:cubicBezTo>
                <a:lnTo>
                  <a:pt x="1931772" y="2597089"/>
                </a:lnTo>
                <a:cubicBezTo>
                  <a:pt x="1938722" y="2592515"/>
                  <a:pt x="1945061" y="2587063"/>
                  <a:pt x="1950774" y="2580907"/>
                </a:cubicBezTo>
                <a:cubicBezTo>
                  <a:pt x="1956495" y="2574750"/>
                  <a:pt x="1961504" y="2567803"/>
                  <a:pt x="1965730" y="2560240"/>
                </a:cubicBezTo>
                <a:cubicBezTo>
                  <a:pt x="1969948" y="2552677"/>
                  <a:pt x="1973470" y="2544410"/>
                  <a:pt x="1976021" y="2535527"/>
                </a:cubicBezTo>
                <a:cubicBezTo>
                  <a:pt x="1978573" y="2526645"/>
                  <a:pt x="1980248" y="2517235"/>
                  <a:pt x="1980944" y="2507386"/>
                </a:cubicBezTo>
                <a:lnTo>
                  <a:pt x="2123802" y="357318"/>
                </a:lnTo>
                <a:cubicBezTo>
                  <a:pt x="2124069" y="353185"/>
                  <a:pt x="2124155" y="349140"/>
                  <a:pt x="2124069" y="345007"/>
                </a:cubicBezTo>
                <a:cubicBezTo>
                  <a:pt x="2124069" y="344654"/>
                  <a:pt x="2124069" y="344303"/>
                  <a:pt x="2124069" y="343951"/>
                </a:cubicBezTo>
                <a:cubicBezTo>
                  <a:pt x="2124069" y="343775"/>
                  <a:pt x="2124069" y="343599"/>
                  <a:pt x="2124069" y="343336"/>
                </a:cubicBezTo>
                <a:cubicBezTo>
                  <a:pt x="2124069" y="339466"/>
                  <a:pt x="2123802" y="335596"/>
                  <a:pt x="2123450" y="331815"/>
                </a:cubicBezTo>
                <a:cubicBezTo>
                  <a:pt x="2123450" y="331463"/>
                  <a:pt x="2123450" y="331111"/>
                  <a:pt x="2123450" y="330759"/>
                </a:cubicBezTo>
                <a:cubicBezTo>
                  <a:pt x="2123450" y="330407"/>
                  <a:pt x="2123364" y="330056"/>
                  <a:pt x="2123278" y="329704"/>
                </a:cubicBezTo>
                <a:cubicBezTo>
                  <a:pt x="2122926" y="325922"/>
                  <a:pt x="2122394" y="322141"/>
                  <a:pt x="2121689" y="318447"/>
                </a:cubicBezTo>
                <a:cubicBezTo>
                  <a:pt x="2121689" y="318183"/>
                  <a:pt x="2121689" y="318008"/>
                  <a:pt x="2121603" y="317743"/>
                </a:cubicBezTo>
                <a:cubicBezTo>
                  <a:pt x="2121603" y="317392"/>
                  <a:pt x="2121432" y="317040"/>
                  <a:pt x="2121337" y="316600"/>
                </a:cubicBezTo>
                <a:cubicBezTo>
                  <a:pt x="2120641" y="312731"/>
                  <a:pt x="2119842" y="308949"/>
                  <a:pt x="2118794" y="305167"/>
                </a:cubicBezTo>
                <a:cubicBezTo>
                  <a:pt x="2118794" y="305167"/>
                  <a:pt x="2118794" y="305079"/>
                  <a:pt x="2118794" y="304991"/>
                </a:cubicBezTo>
                <a:cubicBezTo>
                  <a:pt x="2118262" y="302969"/>
                  <a:pt x="2117643" y="300858"/>
                  <a:pt x="2117033" y="298836"/>
                </a:cubicBezTo>
                <a:cubicBezTo>
                  <a:pt x="2117033" y="298836"/>
                  <a:pt x="2117033" y="298660"/>
                  <a:pt x="2117033" y="298572"/>
                </a:cubicBezTo>
                <a:cubicBezTo>
                  <a:pt x="2117033" y="298572"/>
                  <a:pt x="2117033" y="298396"/>
                  <a:pt x="2117033" y="298308"/>
                </a:cubicBezTo>
                <a:cubicBezTo>
                  <a:pt x="2117033" y="298220"/>
                  <a:pt x="2117033" y="298132"/>
                  <a:pt x="2116939" y="297956"/>
                </a:cubicBezTo>
                <a:cubicBezTo>
                  <a:pt x="2116415" y="296197"/>
                  <a:pt x="2115796" y="294439"/>
                  <a:pt x="2115272" y="292680"/>
                </a:cubicBezTo>
                <a:cubicBezTo>
                  <a:pt x="2114568" y="290656"/>
                  <a:pt x="2113863" y="288722"/>
                  <a:pt x="2113073" y="286699"/>
                </a:cubicBezTo>
                <a:cubicBezTo>
                  <a:pt x="2112893" y="286172"/>
                  <a:pt x="2112635" y="285556"/>
                  <a:pt x="2112369" y="285028"/>
                </a:cubicBezTo>
                <a:cubicBezTo>
                  <a:pt x="2112197" y="284588"/>
                  <a:pt x="2112016" y="284237"/>
                  <a:pt x="2111845" y="283797"/>
                </a:cubicBezTo>
                <a:cubicBezTo>
                  <a:pt x="2111398" y="282830"/>
                  <a:pt x="2111046" y="281774"/>
                  <a:pt x="2110608" y="280807"/>
                </a:cubicBezTo>
                <a:cubicBezTo>
                  <a:pt x="2109903" y="279136"/>
                  <a:pt x="2109113" y="277553"/>
                  <a:pt x="2108408" y="275882"/>
                </a:cubicBezTo>
                <a:cubicBezTo>
                  <a:pt x="2107704" y="274387"/>
                  <a:pt x="2106914" y="272892"/>
                  <a:pt x="2106209" y="271397"/>
                </a:cubicBezTo>
                <a:cubicBezTo>
                  <a:pt x="2106209" y="271397"/>
                  <a:pt x="2106209" y="271309"/>
                  <a:pt x="2106209" y="271221"/>
                </a:cubicBezTo>
                <a:cubicBezTo>
                  <a:pt x="2106209" y="271221"/>
                  <a:pt x="2106209" y="271133"/>
                  <a:pt x="2106209" y="271045"/>
                </a:cubicBezTo>
                <a:cubicBezTo>
                  <a:pt x="2105419" y="269462"/>
                  <a:pt x="2104543" y="267879"/>
                  <a:pt x="2103658" y="266296"/>
                </a:cubicBezTo>
                <a:cubicBezTo>
                  <a:pt x="2102782" y="264713"/>
                  <a:pt x="2101897" y="263218"/>
                  <a:pt x="2101021" y="261635"/>
                </a:cubicBezTo>
                <a:cubicBezTo>
                  <a:pt x="2100497" y="260756"/>
                  <a:pt x="2099964" y="259964"/>
                  <a:pt x="2099440" y="259085"/>
                </a:cubicBezTo>
                <a:cubicBezTo>
                  <a:pt x="2099260" y="258821"/>
                  <a:pt x="2099174" y="258645"/>
                  <a:pt x="2099002" y="258381"/>
                </a:cubicBezTo>
                <a:cubicBezTo>
                  <a:pt x="2098736" y="258029"/>
                  <a:pt x="2098555" y="257677"/>
                  <a:pt x="2098383" y="257326"/>
                </a:cubicBezTo>
                <a:cubicBezTo>
                  <a:pt x="2097499" y="255919"/>
                  <a:pt x="2096536" y="254511"/>
                  <a:pt x="2095566" y="253104"/>
                </a:cubicBezTo>
                <a:cubicBezTo>
                  <a:pt x="2094604" y="251697"/>
                  <a:pt x="2093633" y="250378"/>
                  <a:pt x="2092662" y="248971"/>
                </a:cubicBezTo>
                <a:cubicBezTo>
                  <a:pt x="2092224" y="248355"/>
                  <a:pt x="2091786" y="247827"/>
                  <a:pt x="2091348" y="247300"/>
                </a:cubicBezTo>
                <a:cubicBezTo>
                  <a:pt x="2091253" y="247212"/>
                  <a:pt x="2091167" y="247036"/>
                  <a:pt x="2091081" y="246948"/>
                </a:cubicBezTo>
                <a:cubicBezTo>
                  <a:pt x="2090996" y="246860"/>
                  <a:pt x="2090901" y="246684"/>
                  <a:pt x="2090815" y="246597"/>
                </a:cubicBezTo>
                <a:cubicBezTo>
                  <a:pt x="2090377" y="246069"/>
                  <a:pt x="2090025" y="245541"/>
                  <a:pt x="2089587" y="245013"/>
                </a:cubicBezTo>
                <a:cubicBezTo>
                  <a:pt x="2088530" y="243694"/>
                  <a:pt x="2087474" y="242375"/>
                  <a:pt x="2086417" y="241056"/>
                </a:cubicBezTo>
                <a:cubicBezTo>
                  <a:pt x="2085360" y="239737"/>
                  <a:pt x="2084218" y="238505"/>
                  <a:pt x="2083075" y="237187"/>
                </a:cubicBezTo>
                <a:cubicBezTo>
                  <a:pt x="2082809" y="236922"/>
                  <a:pt x="2082551" y="236571"/>
                  <a:pt x="2082285" y="236307"/>
                </a:cubicBezTo>
                <a:cubicBezTo>
                  <a:pt x="2082104" y="236131"/>
                  <a:pt x="2081933" y="235955"/>
                  <a:pt x="2081752" y="235691"/>
                </a:cubicBezTo>
                <a:cubicBezTo>
                  <a:pt x="2081056" y="234900"/>
                  <a:pt x="2080352" y="234196"/>
                  <a:pt x="2079734" y="233405"/>
                </a:cubicBezTo>
                <a:cubicBezTo>
                  <a:pt x="2078591" y="232174"/>
                  <a:pt x="2077354" y="230942"/>
                  <a:pt x="2076211" y="229799"/>
                </a:cubicBezTo>
                <a:cubicBezTo>
                  <a:pt x="2074897" y="228480"/>
                  <a:pt x="2073574" y="227249"/>
                  <a:pt x="2072260" y="226017"/>
                </a:cubicBezTo>
                <a:cubicBezTo>
                  <a:pt x="2072260" y="226017"/>
                  <a:pt x="2072260" y="226017"/>
                  <a:pt x="2072260" y="226017"/>
                </a:cubicBezTo>
                <a:lnTo>
                  <a:pt x="2072260" y="226017"/>
                </a:lnTo>
                <a:cubicBezTo>
                  <a:pt x="2070851" y="224698"/>
                  <a:pt x="2069528" y="223467"/>
                  <a:pt x="2068119" y="222324"/>
                </a:cubicBezTo>
                <a:cubicBezTo>
                  <a:pt x="2066710" y="221181"/>
                  <a:pt x="2065310" y="219949"/>
                  <a:pt x="2063815" y="218806"/>
                </a:cubicBezTo>
                <a:cubicBezTo>
                  <a:pt x="2063197" y="218366"/>
                  <a:pt x="2062578" y="217927"/>
                  <a:pt x="2062054" y="217399"/>
                </a:cubicBezTo>
                <a:cubicBezTo>
                  <a:pt x="2061788" y="217135"/>
                  <a:pt x="2061436" y="216959"/>
                  <a:pt x="2061170" y="216695"/>
                </a:cubicBezTo>
                <a:cubicBezTo>
                  <a:pt x="2060560" y="216256"/>
                  <a:pt x="2060027" y="215816"/>
                  <a:pt x="2059417" y="215376"/>
                </a:cubicBezTo>
                <a:cubicBezTo>
                  <a:pt x="2057390" y="213881"/>
                  <a:pt x="2055457" y="212474"/>
                  <a:pt x="2053344" y="211155"/>
                </a:cubicBezTo>
                <a:cubicBezTo>
                  <a:pt x="2052553" y="210627"/>
                  <a:pt x="2051763" y="210188"/>
                  <a:pt x="2050964" y="209660"/>
                </a:cubicBezTo>
                <a:cubicBezTo>
                  <a:pt x="2050706" y="209484"/>
                  <a:pt x="2050440" y="209308"/>
                  <a:pt x="2050174" y="209132"/>
                </a:cubicBezTo>
                <a:cubicBezTo>
                  <a:pt x="2049650" y="208780"/>
                  <a:pt x="2049117" y="208517"/>
                  <a:pt x="2048593" y="208164"/>
                </a:cubicBezTo>
                <a:cubicBezTo>
                  <a:pt x="2048155" y="207901"/>
                  <a:pt x="2047623" y="207549"/>
                  <a:pt x="2047184" y="207285"/>
                </a:cubicBezTo>
                <a:cubicBezTo>
                  <a:pt x="2046746" y="207022"/>
                  <a:pt x="2046222" y="206758"/>
                  <a:pt x="2045776" y="206494"/>
                </a:cubicBezTo>
                <a:cubicBezTo>
                  <a:pt x="2044633" y="205878"/>
                  <a:pt x="2043491" y="205263"/>
                  <a:pt x="2042348" y="204647"/>
                </a:cubicBezTo>
                <a:cubicBezTo>
                  <a:pt x="2041824" y="204383"/>
                  <a:pt x="2041291" y="204031"/>
                  <a:pt x="2040767" y="203767"/>
                </a:cubicBezTo>
                <a:cubicBezTo>
                  <a:pt x="2040321" y="203592"/>
                  <a:pt x="2039883" y="203328"/>
                  <a:pt x="2039530" y="203152"/>
                </a:cubicBezTo>
                <a:cubicBezTo>
                  <a:pt x="2038388" y="202536"/>
                  <a:pt x="2037159" y="202009"/>
                  <a:pt x="2036017" y="201481"/>
                </a:cubicBezTo>
                <a:cubicBezTo>
                  <a:pt x="2035398" y="201217"/>
                  <a:pt x="2034780" y="200865"/>
                  <a:pt x="2034170" y="200601"/>
                </a:cubicBezTo>
                <a:cubicBezTo>
                  <a:pt x="2033904" y="200426"/>
                  <a:pt x="2033551" y="200338"/>
                  <a:pt x="2033285" y="200250"/>
                </a:cubicBezTo>
                <a:cubicBezTo>
                  <a:pt x="2030914" y="199194"/>
                  <a:pt x="2028449" y="198139"/>
                  <a:pt x="2025983" y="197259"/>
                </a:cubicBezTo>
                <a:cubicBezTo>
                  <a:pt x="2025897" y="197259"/>
                  <a:pt x="2025726" y="197171"/>
                  <a:pt x="2025631" y="197084"/>
                </a:cubicBezTo>
                <a:cubicBezTo>
                  <a:pt x="2025631" y="197084"/>
                  <a:pt x="2025631" y="197084"/>
                  <a:pt x="2025631" y="197084"/>
                </a:cubicBezTo>
                <a:cubicBezTo>
                  <a:pt x="2022994" y="196116"/>
                  <a:pt x="2020357" y="195237"/>
                  <a:pt x="2017719" y="194445"/>
                </a:cubicBezTo>
                <a:cubicBezTo>
                  <a:pt x="2017453" y="194445"/>
                  <a:pt x="2017187" y="194270"/>
                  <a:pt x="2016834" y="194182"/>
                </a:cubicBezTo>
                <a:cubicBezTo>
                  <a:pt x="2016310" y="194006"/>
                  <a:pt x="2015872" y="193917"/>
                  <a:pt x="2015340" y="193830"/>
                </a:cubicBezTo>
                <a:cubicBezTo>
                  <a:pt x="2013321" y="193302"/>
                  <a:pt x="2011294" y="192774"/>
                  <a:pt x="2009275" y="192247"/>
                </a:cubicBezTo>
                <a:cubicBezTo>
                  <a:pt x="2008742" y="192159"/>
                  <a:pt x="2008304" y="191983"/>
                  <a:pt x="2007780" y="191895"/>
                </a:cubicBezTo>
                <a:cubicBezTo>
                  <a:pt x="2007514" y="191895"/>
                  <a:pt x="2007162" y="191807"/>
                  <a:pt x="2006809" y="191719"/>
                </a:cubicBezTo>
                <a:cubicBezTo>
                  <a:pt x="2004086" y="191104"/>
                  <a:pt x="2001269" y="190664"/>
                  <a:pt x="1998451" y="190224"/>
                </a:cubicBezTo>
                <a:lnTo>
                  <a:pt x="648174" y="967"/>
                </a:lnTo>
                <a:cubicBezTo>
                  <a:pt x="645803" y="616"/>
                  <a:pt x="643337" y="352"/>
                  <a:pt x="640966" y="176"/>
                </a:cubicBezTo>
                <a:cubicBezTo>
                  <a:pt x="640434" y="176"/>
                  <a:pt x="639910" y="176"/>
                  <a:pt x="639377" y="176"/>
                </a:cubicBezTo>
                <a:cubicBezTo>
                  <a:pt x="639025" y="176"/>
                  <a:pt x="638673" y="176"/>
                  <a:pt x="638415" y="88"/>
                </a:cubicBezTo>
                <a:cubicBezTo>
                  <a:pt x="637882" y="88"/>
                  <a:pt x="637444" y="88"/>
                  <a:pt x="636912" y="88"/>
                </a:cubicBezTo>
                <a:cubicBezTo>
                  <a:pt x="635949" y="88"/>
                  <a:pt x="634893" y="0"/>
                  <a:pt x="633922" y="0"/>
                </a:cubicBezTo>
                <a:cubicBezTo>
                  <a:pt x="632694" y="0"/>
                  <a:pt x="631551" y="0"/>
                  <a:pt x="630409" y="88"/>
                </a:cubicBezTo>
                <a:cubicBezTo>
                  <a:pt x="629876" y="88"/>
                  <a:pt x="629352" y="88"/>
                  <a:pt x="628914" y="88"/>
                </a:cubicBezTo>
                <a:cubicBezTo>
                  <a:pt x="628648" y="88"/>
                  <a:pt x="628381" y="88"/>
                  <a:pt x="628115" y="88"/>
                </a:cubicBezTo>
                <a:cubicBezTo>
                  <a:pt x="627771" y="88"/>
                  <a:pt x="627325" y="88"/>
                  <a:pt x="626972" y="88"/>
                </a:cubicBezTo>
                <a:cubicBezTo>
                  <a:pt x="624687" y="264"/>
                  <a:pt x="622402" y="440"/>
                  <a:pt x="620117" y="792"/>
                </a:cubicBezTo>
                <a:cubicBezTo>
                  <a:pt x="619937" y="792"/>
                  <a:pt x="619765" y="792"/>
                  <a:pt x="619671" y="792"/>
                </a:cubicBezTo>
                <a:cubicBezTo>
                  <a:pt x="619671" y="792"/>
                  <a:pt x="619671" y="792"/>
                  <a:pt x="619585" y="792"/>
                </a:cubicBezTo>
                <a:cubicBezTo>
                  <a:pt x="619585" y="792"/>
                  <a:pt x="619585" y="792"/>
                  <a:pt x="619413" y="792"/>
                </a:cubicBezTo>
                <a:cubicBezTo>
                  <a:pt x="618794" y="792"/>
                  <a:pt x="618270" y="967"/>
                  <a:pt x="617652" y="1055"/>
                </a:cubicBezTo>
                <a:cubicBezTo>
                  <a:pt x="616862" y="1143"/>
                  <a:pt x="615977" y="1319"/>
                  <a:pt x="615186" y="1495"/>
                </a:cubicBezTo>
                <a:cubicBezTo>
                  <a:pt x="614396" y="1671"/>
                  <a:pt x="613606" y="1847"/>
                  <a:pt x="612815" y="1935"/>
                </a:cubicBezTo>
                <a:cubicBezTo>
                  <a:pt x="612025" y="2111"/>
                  <a:pt x="611226" y="2287"/>
                  <a:pt x="610436" y="2463"/>
                </a:cubicBezTo>
                <a:cubicBezTo>
                  <a:pt x="453420" y="39663"/>
                  <a:pt x="296490" y="76951"/>
                  <a:pt x="139466" y="114152"/>
                </a:cubicBezTo>
                <a:cubicBezTo>
                  <a:pt x="139646" y="114152"/>
                  <a:pt x="139904" y="114152"/>
                  <a:pt x="140084" y="114064"/>
                </a:cubicBezTo>
                <a:cubicBezTo>
                  <a:pt x="136562" y="114855"/>
                  <a:pt x="133049" y="115823"/>
                  <a:pt x="129707" y="117054"/>
                </a:cubicBezTo>
                <a:cubicBezTo>
                  <a:pt x="114571" y="122331"/>
                  <a:pt x="100852" y="131126"/>
                  <a:pt x="89324" y="142734"/>
                </a:cubicBezTo>
                <a:cubicBezTo>
                  <a:pt x="77718" y="154342"/>
                  <a:pt x="68303" y="168854"/>
                  <a:pt x="61619" y="185475"/>
                </a:cubicBezTo>
                <a:cubicBezTo>
                  <a:pt x="54936" y="202097"/>
                  <a:pt x="51062" y="220828"/>
                  <a:pt x="50538" y="24105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1" name="Forme libre 6">
            <a:extLst>
              <a:ext uri="{FF2B5EF4-FFF2-40B4-BE49-F238E27FC236}">
                <a16:creationId xmlns:a16="http://schemas.microsoft.com/office/drawing/2014/main" id="{96284048-3D12-5D3F-6527-1B62A8D9D890}"/>
              </a:ext>
            </a:extLst>
          </p:cNvPr>
          <p:cNvSpPr/>
          <p:nvPr/>
        </p:nvSpPr>
        <p:spPr>
          <a:xfrm>
            <a:off x="1126976" y="1199266"/>
            <a:ext cx="2532799" cy="3441228"/>
          </a:xfrm>
          <a:custGeom>
            <a:avLst/>
            <a:gdLst>
              <a:gd name="csX0" fmla="*/ 2062982 w 2116837"/>
              <a:gd name="csY0" fmla="*/ 187586 h 2876074"/>
              <a:gd name="csX1" fmla="*/ 2035355 w 2116837"/>
              <a:gd name="csY1" fmla="*/ 144757 h 2876074"/>
              <a:gd name="csX2" fmla="*/ 1995066 w 2116837"/>
              <a:gd name="csY2" fmla="*/ 118901 h 2876074"/>
              <a:gd name="csX3" fmla="*/ 1984689 w 2116837"/>
              <a:gd name="csY3" fmla="*/ 115911 h 2876074"/>
              <a:gd name="csX4" fmla="*/ 1985307 w 2116837"/>
              <a:gd name="csY4" fmla="*/ 115999 h 2876074"/>
              <a:gd name="csX5" fmla="*/ 1514775 w 2116837"/>
              <a:gd name="csY5" fmla="*/ 2551 h 2876074"/>
              <a:gd name="csX6" fmla="*/ 1512396 w 2116837"/>
              <a:gd name="csY6" fmla="*/ 2023 h 2876074"/>
              <a:gd name="csX7" fmla="*/ 1510025 w 2116837"/>
              <a:gd name="csY7" fmla="*/ 1495 h 2876074"/>
              <a:gd name="csX8" fmla="*/ 1507559 w 2116837"/>
              <a:gd name="csY8" fmla="*/ 1055 h 2876074"/>
              <a:gd name="csX9" fmla="*/ 1505798 w 2116837"/>
              <a:gd name="csY9" fmla="*/ 792 h 2876074"/>
              <a:gd name="csX10" fmla="*/ 1505627 w 2116837"/>
              <a:gd name="csY10" fmla="*/ 792 h 2876074"/>
              <a:gd name="csX11" fmla="*/ 1505541 w 2116837"/>
              <a:gd name="csY11" fmla="*/ 792 h 2876074"/>
              <a:gd name="csX12" fmla="*/ 1505094 w 2116837"/>
              <a:gd name="csY12" fmla="*/ 792 h 2876074"/>
              <a:gd name="csX13" fmla="*/ 1498239 w 2116837"/>
              <a:gd name="csY13" fmla="*/ 88 h 2876074"/>
              <a:gd name="csX14" fmla="*/ 1497096 w 2116837"/>
              <a:gd name="csY14" fmla="*/ 88 h 2876074"/>
              <a:gd name="csX15" fmla="*/ 1496297 w 2116837"/>
              <a:gd name="csY15" fmla="*/ 88 h 2876074"/>
              <a:gd name="csX16" fmla="*/ 1494803 w 2116837"/>
              <a:gd name="csY16" fmla="*/ 88 h 2876074"/>
              <a:gd name="csX17" fmla="*/ 1491289 w 2116837"/>
              <a:gd name="csY17" fmla="*/ 0 h 2876074"/>
              <a:gd name="csX18" fmla="*/ 1488300 w 2116837"/>
              <a:gd name="csY18" fmla="*/ 88 h 2876074"/>
              <a:gd name="csX19" fmla="*/ 1486805 w 2116837"/>
              <a:gd name="csY19" fmla="*/ 88 h 2876074"/>
              <a:gd name="csX20" fmla="*/ 1485834 w 2116837"/>
              <a:gd name="csY20" fmla="*/ 176 h 2876074"/>
              <a:gd name="csX21" fmla="*/ 1484254 w 2116837"/>
              <a:gd name="csY21" fmla="*/ 176 h 2876074"/>
              <a:gd name="csX22" fmla="*/ 1477038 w 2116837"/>
              <a:gd name="csY22" fmla="*/ 880 h 2876074"/>
              <a:gd name="csX23" fmla="*/ 126056 w 2116837"/>
              <a:gd name="csY23" fmla="*/ 185299 h 2876074"/>
              <a:gd name="csX24" fmla="*/ 117697 w 2116837"/>
              <a:gd name="csY24" fmla="*/ 186795 h 2876074"/>
              <a:gd name="csX25" fmla="*/ 116735 w 2116837"/>
              <a:gd name="csY25" fmla="*/ 186970 h 2876074"/>
              <a:gd name="csX26" fmla="*/ 115232 w 2116837"/>
              <a:gd name="csY26" fmla="*/ 187322 h 2876074"/>
              <a:gd name="csX27" fmla="*/ 109167 w 2116837"/>
              <a:gd name="csY27" fmla="*/ 188817 h 2876074"/>
              <a:gd name="csX28" fmla="*/ 107672 w 2116837"/>
              <a:gd name="csY28" fmla="*/ 189169 h 2876074"/>
              <a:gd name="csX29" fmla="*/ 106788 w 2116837"/>
              <a:gd name="csY29" fmla="*/ 189433 h 2876074"/>
              <a:gd name="csX30" fmla="*/ 98876 w 2116837"/>
              <a:gd name="csY30" fmla="*/ 192071 h 2876074"/>
              <a:gd name="csX31" fmla="*/ 98876 w 2116837"/>
              <a:gd name="csY31" fmla="*/ 192071 h 2876074"/>
              <a:gd name="csX32" fmla="*/ 98524 w 2116837"/>
              <a:gd name="csY32" fmla="*/ 192247 h 2876074"/>
              <a:gd name="csX33" fmla="*/ 91222 w 2116837"/>
              <a:gd name="csY33" fmla="*/ 195237 h 2876074"/>
              <a:gd name="csX34" fmla="*/ 90345 w 2116837"/>
              <a:gd name="csY34" fmla="*/ 195589 h 2876074"/>
              <a:gd name="csX35" fmla="*/ 88499 w 2116837"/>
              <a:gd name="csY35" fmla="*/ 196468 h 2876074"/>
              <a:gd name="csX36" fmla="*/ 84976 w 2116837"/>
              <a:gd name="csY36" fmla="*/ 198139 h 2876074"/>
              <a:gd name="csX37" fmla="*/ 83748 w 2116837"/>
              <a:gd name="csY37" fmla="*/ 198755 h 2876074"/>
              <a:gd name="csX38" fmla="*/ 82073 w 2116837"/>
              <a:gd name="csY38" fmla="*/ 199634 h 2876074"/>
              <a:gd name="csX39" fmla="*/ 78645 w 2116837"/>
              <a:gd name="csY39" fmla="*/ 201481 h 2876074"/>
              <a:gd name="csX40" fmla="*/ 77237 w 2116837"/>
              <a:gd name="csY40" fmla="*/ 202272 h 2876074"/>
              <a:gd name="csX41" fmla="*/ 75828 w 2116837"/>
              <a:gd name="csY41" fmla="*/ 203152 h 2876074"/>
              <a:gd name="csX42" fmla="*/ 74247 w 2116837"/>
              <a:gd name="csY42" fmla="*/ 204119 h 2876074"/>
              <a:gd name="csX43" fmla="*/ 73448 w 2116837"/>
              <a:gd name="csY43" fmla="*/ 204647 h 2876074"/>
              <a:gd name="csX44" fmla="*/ 71077 w 2116837"/>
              <a:gd name="csY44" fmla="*/ 206142 h 2876074"/>
              <a:gd name="csX45" fmla="*/ 65004 w 2116837"/>
              <a:gd name="csY45" fmla="*/ 210364 h 2876074"/>
              <a:gd name="csX46" fmla="*/ 63251 w 2116837"/>
              <a:gd name="csY46" fmla="*/ 211682 h 2876074"/>
              <a:gd name="csX47" fmla="*/ 62366 w 2116837"/>
              <a:gd name="csY47" fmla="*/ 212386 h 2876074"/>
              <a:gd name="csX48" fmla="*/ 60605 w 2116837"/>
              <a:gd name="csY48" fmla="*/ 213793 h 2876074"/>
              <a:gd name="csX49" fmla="*/ 56302 w 2116837"/>
              <a:gd name="csY49" fmla="*/ 217311 h 2876074"/>
              <a:gd name="csX50" fmla="*/ 52161 w 2116837"/>
              <a:gd name="csY50" fmla="*/ 221005 h 2876074"/>
              <a:gd name="csX51" fmla="*/ 52161 w 2116837"/>
              <a:gd name="csY51" fmla="*/ 221005 h 2876074"/>
              <a:gd name="csX52" fmla="*/ 52161 w 2116837"/>
              <a:gd name="csY52" fmla="*/ 221005 h 2876074"/>
              <a:gd name="csX53" fmla="*/ 48209 w 2116837"/>
              <a:gd name="csY53" fmla="*/ 224786 h 2876074"/>
              <a:gd name="csX54" fmla="*/ 44687 w 2116837"/>
              <a:gd name="csY54" fmla="*/ 228392 h 2876074"/>
              <a:gd name="csX55" fmla="*/ 42574 w 2116837"/>
              <a:gd name="csY55" fmla="*/ 230679 h 2876074"/>
              <a:gd name="csX56" fmla="*/ 42050 w 2116837"/>
              <a:gd name="csY56" fmla="*/ 231294 h 2876074"/>
              <a:gd name="csX57" fmla="*/ 41260 w 2116837"/>
              <a:gd name="csY57" fmla="*/ 232174 h 2876074"/>
              <a:gd name="csX58" fmla="*/ 37918 w 2116837"/>
              <a:gd name="csY58" fmla="*/ 236043 h 2876074"/>
              <a:gd name="csX59" fmla="*/ 34748 w 2116837"/>
              <a:gd name="csY59" fmla="*/ 240001 h 2876074"/>
              <a:gd name="csX60" fmla="*/ 33520 w 2116837"/>
              <a:gd name="csY60" fmla="*/ 241584 h 2876074"/>
              <a:gd name="csX61" fmla="*/ 33254 w 2116837"/>
              <a:gd name="csY61" fmla="*/ 241935 h 2876074"/>
              <a:gd name="csX62" fmla="*/ 32987 w 2116837"/>
              <a:gd name="csY62" fmla="*/ 242287 h 2876074"/>
              <a:gd name="csX63" fmla="*/ 31664 w 2116837"/>
              <a:gd name="csY63" fmla="*/ 243958 h 2876074"/>
              <a:gd name="csX64" fmla="*/ 28769 w 2116837"/>
              <a:gd name="csY64" fmla="*/ 248092 h 2876074"/>
              <a:gd name="csX65" fmla="*/ 25952 w 2116837"/>
              <a:gd name="csY65" fmla="*/ 252313 h 2876074"/>
              <a:gd name="csX66" fmla="*/ 25247 w 2116837"/>
              <a:gd name="csY66" fmla="*/ 253368 h 2876074"/>
              <a:gd name="csX67" fmla="*/ 24809 w 2116837"/>
              <a:gd name="csY67" fmla="*/ 254072 h 2876074"/>
              <a:gd name="csX68" fmla="*/ 23220 w 2116837"/>
              <a:gd name="csY68" fmla="*/ 256622 h 2876074"/>
              <a:gd name="csX69" fmla="*/ 20583 w 2116837"/>
              <a:gd name="csY69" fmla="*/ 261195 h 2876074"/>
              <a:gd name="csX70" fmla="*/ 18031 w 2116837"/>
              <a:gd name="csY70" fmla="*/ 265945 h 2876074"/>
              <a:gd name="csX71" fmla="*/ 18031 w 2116837"/>
              <a:gd name="csY71" fmla="*/ 266120 h 2876074"/>
              <a:gd name="csX72" fmla="*/ 18031 w 2116837"/>
              <a:gd name="csY72" fmla="*/ 266296 h 2876074"/>
              <a:gd name="csX73" fmla="*/ 15832 w 2116837"/>
              <a:gd name="csY73" fmla="*/ 270781 h 2876074"/>
              <a:gd name="csX74" fmla="*/ 13633 w 2116837"/>
              <a:gd name="csY74" fmla="*/ 275706 h 2876074"/>
              <a:gd name="csX75" fmla="*/ 12405 w 2116837"/>
              <a:gd name="csY75" fmla="*/ 278696 h 2876074"/>
              <a:gd name="csX76" fmla="*/ 11872 w 2116837"/>
              <a:gd name="csY76" fmla="*/ 279927 h 2876074"/>
              <a:gd name="csX77" fmla="*/ 11176 w 2116837"/>
              <a:gd name="csY77" fmla="*/ 281598 h 2876074"/>
              <a:gd name="csX78" fmla="*/ 8977 w 2116837"/>
              <a:gd name="csY78" fmla="*/ 287579 h 2876074"/>
              <a:gd name="csX79" fmla="*/ 7216 w 2116837"/>
              <a:gd name="csY79" fmla="*/ 292856 h 2876074"/>
              <a:gd name="csX80" fmla="*/ 7130 w 2116837"/>
              <a:gd name="csY80" fmla="*/ 293207 h 2876074"/>
              <a:gd name="csX81" fmla="*/ 7130 w 2116837"/>
              <a:gd name="csY81" fmla="*/ 293471 h 2876074"/>
              <a:gd name="csX82" fmla="*/ 7130 w 2116837"/>
              <a:gd name="csY82" fmla="*/ 293735 h 2876074"/>
              <a:gd name="csX83" fmla="*/ 5369 w 2116837"/>
              <a:gd name="csY83" fmla="*/ 299891 h 2876074"/>
              <a:gd name="csX84" fmla="*/ 5369 w 2116837"/>
              <a:gd name="csY84" fmla="*/ 300067 h 2876074"/>
              <a:gd name="csX85" fmla="*/ 2818 w 2116837"/>
              <a:gd name="csY85" fmla="*/ 311500 h 2876074"/>
              <a:gd name="csX86" fmla="*/ 2551 w 2116837"/>
              <a:gd name="csY86" fmla="*/ 312643 h 2876074"/>
              <a:gd name="csX87" fmla="*/ 2465 w 2116837"/>
              <a:gd name="csY87" fmla="*/ 313346 h 2876074"/>
              <a:gd name="csX88" fmla="*/ 876 w 2116837"/>
              <a:gd name="csY88" fmla="*/ 324603 h 2876074"/>
              <a:gd name="csX89" fmla="*/ 704 w 2116837"/>
              <a:gd name="csY89" fmla="*/ 325659 h 2876074"/>
              <a:gd name="csX90" fmla="*/ 704 w 2116837"/>
              <a:gd name="csY90" fmla="*/ 326714 h 2876074"/>
              <a:gd name="csX91" fmla="*/ 0 w 2116837"/>
              <a:gd name="csY91" fmla="*/ 338235 h 2876074"/>
              <a:gd name="csX92" fmla="*/ 0 w 2116837"/>
              <a:gd name="csY92" fmla="*/ 338850 h 2876074"/>
              <a:gd name="csX93" fmla="*/ 0 w 2116837"/>
              <a:gd name="csY93" fmla="*/ 339906 h 2876074"/>
              <a:gd name="csX94" fmla="*/ 266 w 2116837"/>
              <a:gd name="csY94" fmla="*/ 352218 h 2876074"/>
              <a:gd name="csX95" fmla="*/ 135471 w 2116837"/>
              <a:gd name="csY95" fmla="*/ 2502812 h 2876074"/>
              <a:gd name="csX96" fmla="*/ 140307 w 2116837"/>
              <a:gd name="csY96" fmla="*/ 2530955 h 2876074"/>
              <a:gd name="csX97" fmla="*/ 150513 w 2116837"/>
              <a:gd name="csY97" fmla="*/ 2555667 h 2876074"/>
              <a:gd name="csX98" fmla="*/ 165374 w 2116837"/>
              <a:gd name="csY98" fmla="*/ 2576422 h 2876074"/>
              <a:gd name="csX99" fmla="*/ 184290 w 2116837"/>
              <a:gd name="csY99" fmla="*/ 2592692 h 2876074"/>
              <a:gd name="csX100" fmla="*/ 581718 w 2116837"/>
              <a:gd name="csY100" fmla="*/ 2858196 h 2876074"/>
              <a:gd name="csX101" fmla="*/ 579252 w 2116837"/>
              <a:gd name="csY101" fmla="*/ 2856349 h 2876074"/>
              <a:gd name="csX102" fmla="*/ 620426 w 2116837"/>
              <a:gd name="csY102" fmla="*/ 2874026 h 2876074"/>
              <a:gd name="csX103" fmla="*/ 672768 w 2116837"/>
              <a:gd name="csY103" fmla="*/ 2872267 h 2876074"/>
              <a:gd name="csX104" fmla="*/ 2001054 w 2116837"/>
              <a:gd name="csY104" fmla="*/ 2543530 h 2876074"/>
              <a:gd name="csX105" fmla="*/ 2047055 w 2116837"/>
              <a:gd name="csY105" fmla="*/ 2521632 h 2876074"/>
              <a:gd name="csX106" fmla="*/ 2084089 w 2116837"/>
              <a:gd name="csY106" fmla="*/ 2483817 h 2876074"/>
              <a:gd name="csX107" fmla="*/ 2108546 w 2116837"/>
              <a:gd name="csY107" fmla="*/ 2435183 h 2876074"/>
              <a:gd name="csX108" fmla="*/ 2116810 w 2116837"/>
              <a:gd name="csY108" fmla="*/ 2380921 h 2876074"/>
              <a:gd name="csX109" fmla="*/ 2074588 w 2116837"/>
              <a:gd name="csY109" fmla="*/ 243782 h 2876074"/>
              <a:gd name="csX110" fmla="*/ 2063678 w 2116837"/>
              <a:gd name="csY110" fmla="*/ 188201 h 28760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</a:cxnLst>
            <a:rect l="l" t="t" r="r" b="b"/>
            <a:pathLst>
              <a:path w="2116837" h="2876074">
                <a:moveTo>
                  <a:pt x="2062982" y="187586"/>
                </a:moveTo>
                <a:cubicBezTo>
                  <a:pt x="2056384" y="170964"/>
                  <a:pt x="2046969" y="156454"/>
                  <a:pt x="2035355" y="144757"/>
                </a:cubicBezTo>
                <a:cubicBezTo>
                  <a:pt x="2023835" y="133060"/>
                  <a:pt x="2010108" y="124266"/>
                  <a:pt x="1995066" y="118901"/>
                </a:cubicBezTo>
                <a:cubicBezTo>
                  <a:pt x="1991638" y="117670"/>
                  <a:pt x="1988211" y="116703"/>
                  <a:pt x="1984689" y="115911"/>
                </a:cubicBezTo>
                <a:cubicBezTo>
                  <a:pt x="1984861" y="115911"/>
                  <a:pt x="1985127" y="115911"/>
                  <a:pt x="1985307" y="115999"/>
                </a:cubicBezTo>
                <a:cubicBezTo>
                  <a:pt x="1828463" y="78183"/>
                  <a:pt x="1671619" y="40367"/>
                  <a:pt x="1514775" y="2551"/>
                </a:cubicBezTo>
                <a:cubicBezTo>
                  <a:pt x="1513985" y="2375"/>
                  <a:pt x="1513195" y="2199"/>
                  <a:pt x="1512396" y="2023"/>
                </a:cubicBezTo>
                <a:cubicBezTo>
                  <a:pt x="1511606" y="1847"/>
                  <a:pt x="1510815" y="1671"/>
                  <a:pt x="1510025" y="1495"/>
                </a:cubicBezTo>
                <a:cubicBezTo>
                  <a:pt x="1509235" y="1319"/>
                  <a:pt x="1508444" y="1231"/>
                  <a:pt x="1507559" y="1055"/>
                </a:cubicBezTo>
                <a:cubicBezTo>
                  <a:pt x="1506949" y="968"/>
                  <a:pt x="1506417" y="880"/>
                  <a:pt x="1505798" y="792"/>
                </a:cubicBezTo>
                <a:cubicBezTo>
                  <a:pt x="1505798" y="792"/>
                  <a:pt x="1505798" y="792"/>
                  <a:pt x="1505627" y="792"/>
                </a:cubicBezTo>
                <a:cubicBezTo>
                  <a:pt x="1505627" y="792"/>
                  <a:pt x="1505627" y="792"/>
                  <a:pt x="1505541" y="792"/>
                </a:cubicBezTo>
                <a:cubicBezTo>
                  <a:pt x="1505360" y="792"/>
                  <a:pt x="1505188" y="792"/>
                  <a:pt x="1505094" y="792"/>
                </a:cubicBezTo>
                <a:cubicBezTo>
                  <a:pt x="1502809" y="440"/>
                  <a:pt x="1500524" y="264"/>
                  <a:pt x="1498239" y="88"/>
                </a:cubicBezTo>
                <a:cubicBezTo>
                  <a:pt x="1497887" y="88"/>
                  <a:pt x="1497448" y="88"/>
                  <a:pt x="1497096" y="88"/>
                </a:cubicBezTo>
                <a:cubicBezTo>
                  <a:pt x="1496830" y="88"/>
                  <a:pt x="1496564" y="88"/>
                  <a:pt x="1496297" y="88"/>
                </a:cubicBezTo>
                <a:cubicBezTo>
                  <a:pt x="1495773" y="88"/>
                  <a:pt x="1495249" y="88"/>
                  <a:pt x="1494803" y="88"/>
                </a:cubicBezTo>
                <a:cubicBezTo>
                  <a:pt x="1493660" y="88"/>
                  <a:pt x="1492432" y="0"/>
                  <a:pt x="1491289" y="0"/>
                </a:cubicBezTo>
                <a:cubicBezTo>
                  <a:pt x="1490318" y="0"/>
                  <a:pt x="1489262" y="0"/>
                  <a:pt x="1488300" y="88"/>
                </a:cubicBezTo>
                <a:cubicBezTo>
                  <a:pt x="1487767" y="88"/>
                  <a:pt x="1487329" y="88"/>
                  <a:pt x="1486805" y="88"/>
                </a:cubicBezTo>
                <a:cubicBezTo>
                  <a:pt x="1486453" y="88"/>
                  <a:pt x="1486101" y="88"/>
                  <a:pt x="1485834" y="176"/>
                </a:cubicBezTo>
                <a:cubicBezTo>
                  <a:pt x="1485302" y="176"/>
                  <a:pt x="1484778" y="176"/>
                  <a:pt x="1484254" y="176"/>
                </a:cubicBezTo>
                <a:cubicBezTo>
                  <a:pt x="1481874" y="352"/>
                  <a:pt x="1479503" y="616"/>
                  <a:pt x="1477038" y="880"/>
                </a:cubicBezTo>
                <a:lnTo>
                  <a:pt x="126056" y="185299"/>
                </a:lnTo>
                <a:cubicBezTo>
                  <a:pt x="123238" y="185651"/>
                  <a:pt x="120429" y="186179"/>
                  <a:pt x="117697" y="186795"/>
                </a:cubicBezTo>
                <a:cubicBezTo>
                  <a:pt x="117431" y="186795"/>
                  <a:pt x="117087" y="186882"/>
                  <a:pt x="116735" y="186970"/>
                </a:cubicBezTo>
                <a:cubicBezTo>
                  <a:pt x="116203" y="187058"/>
                  <a:pt x="115765" y="187234"/>
                  <a:pt x="115232" y="187322"/>
                </a:cubicBezTo>
                <a:cubicBezTo>
                  <a:pt x="113213" y="187762"/>
                  <a:pt x="111186" y="188289"/>
                  <a:pt x="109167" y="188817"/>
                </a:cubicBezTo>
                <a:cubicBezTo>
                  <a:pt x="108635" y="188993"/>
                  <a:pt x="108196" y="189081"/>
                  <a:pt x="107672" y="189169"/>
                </a:cubicBezTo>
                <a:cubicBezTo>
                  <a:pt x="107406" y="189169"/>
                  <a:pt x="107140" y="189345"/>
                  <a:pt x="106788" y="189433"/>
                </a:cubicBezTo>
                <a:cubicBezTo>
                  <a:pt x="104150" y="190224"/>
                  <a:pt x="101427" y="191104"/>
                  <a:pt x="98876" y="192071"/>
                </a:cubicBezTo>
                <a:cubicBezTo>
                  <a:pt x="98876" y="192071"/>
                  <a:pt x="98876" y="192071"/>
                  <a:pt x="98876" y="192071"/>
                </a:cubicBezTo>
                <a:cubicBezTo>
                  <a:pt x="98790" y="192071"/>
                  <a:pt x="98609" y="192159"/>
                  <a:pt x="98524" y="192247"/>
                </a:cubicBezTo>
                <a:cubicBezTo>
                  <a:pt x="96058" y="193126"/>
                  <a:pt x="93593" y="194182"/>
                  <a:pt x="91222" y="195237"/>
                </a:cubicBezTo>
                <a:cubicBezTo>
                  <a:pt x="90955" y="195413"/>
                  <a:pt x="90603" y="195501"/>
                  <a:pt x="90345" y="195589"/>
                </a:cubicBezTo>
                <a:cubicBezTo>
                  <a:pt x="89727" y="195853"/>
                  <a:pt x="89108" y="196204"/>
                  <a:pt x="88499" y="196468"/>
                </a:cubicBezTo>
                <a:cubicBezTo>
                  <a:pt x="87347" y="196996"/>
                  <a:pt x="86119" y="197612"/>
                  <a:pt x="84976" y="198139"/>
                </a:cubicBezTo>
                <a:cubicBezTo>
                  <a:pt x="84538" y="198315"/>
                  <a:pt x="84100" y="198491"/>
                  <a:pt x="83748" y="198755"/>
                </a:cubicBezTo>
                <a:cubicBezTo>
                  <a:pt x="83215" y="199018"/>
                  <a:pt x="82691" y="199371"/>
                  <a:pt x="82073" y="199634"/>
                </a:cubicBezTo>
                <a:cubicBezTo>
                  <a:pt x="80930" y="200250"/>
                  <a:pt x="79788" y="200865"/>
                  <a:pt x="78645" y="201481"/>
                </a:cubicBezTo>
                <a:cubicBezTo>
                  <a:pt x="78199" y="201745"/>
                  <a:pt x="77675" y="202009"/>
                  <a:pt x="77237" y="202272"/>
                </a:cubicBezTo>
                <a:cubicBezTo>
                  <a:pt x="76798" y="202536"/>
                  <a:pt x="76266" y="202888"/>
                  <a:pt x="75828" y="203152"/>
                </a:cubicBezTo>
                <a:cubicBezTo>
                  <a:pt x="75304" y="203504"/>
                  <a:pt x="74771" y="203768"/>
                  <a:pt x="74247" y="204119"/>
                </a:cubicBezTo>
                <a:cubicBezTo>
                  <a:pt x="73981" y="204295"/>
                  <a:pt x="73714" y="204471"/>
                  <a:pt x="73448" y="204647"/>
                </a:cubicBezTo>
                <a:cubicBezTo>
                  <a:pt x="72658" y="205175"/>
                  <a:pt x="71867" y="205614"/>
                  <a:pt x="71077" y="206142"/>
                </a:cubicBezTo>
                <a:cubicBezTo>
                  <a:pt x="69050" y="207461"/>
                  <a:pt x="67031" y="208868"/>
                  <a:pt x="65004" y="210364"/>
                </a:cubicBezTo>
                <a:cubicBezTo>
                  <a:pt x="64394" y="210803"/>
                  <a:pt x="63861" y="211243"/>
                  <a:pt x="63251" y="211682"/>
                </a:cubicBezTo>
                <a:cubicBezTo>
                  <a:pt x="62985" y="211858"/>
                  <a:pt x="62633" y="212122"/>
                  <a:pt x="62366" y="212386"/>
                </a:cubicBezTo>
                <a:cubicBezTo>
                  <a:pt x="61757" y="212826"/>
                  <a:pt x="61138" y="213265"/>
                  <a:pt x="60605" y="213793"/>
                </a:cubicBezTo>
                <a:cubicBezTo>
                  <a:pt x="59205" y="214936"/>
                  <a:pt x="57710" y="216080"/>
                  <a:pt x="56302" y="217311"/>
                </a:cubicBezTo>
                <a:cubicBezTo>
                  <a:pt x="54893" y="218542"/>
                  <a:pt x="53484" y="219774"/>
                  <a:pt x="52161" y="221005"/>
                </a:cubicBezTo>
                <a:lnTo>
                  <a:pt x="52161" y="221005"/>
                </a:lnTo>
                <a:cubicBezTo>
                  <a:pt x="52161" y="221005"/>
                  <a:pt x="52161" y="221005"/>
                  <a:pt x="52161" y="221005"/>
                </a:cubicBezTo>
                <a:cubicBezTo>
                  <a:pt x="50847" y="222236"/>
                  <a:pt x="49524" y="223467"/>
                  <a:pt x="48209" y="224786"/>
                </a:cubicBezTo>
                <a:cubicBezTo>
                  <a:pt x="46972" y="225929"/>
                  <a:pt x="45830" y="227161"/>
                  <a:pt x="44687" y="228392"/>
                </a:cubicBezTo>
                <a:cubicBezTo>
                  <a:pt x="43983" y="229096"/>
                  <a:pt x="43279" y="229887"/>
                  <a:pt x="42574" y="230679"/>
                </a:cubicBezTo>
                <a:cubicBezTo>
                  <a:pt x="42402" y="230854"/>
                  <a:pt x="42222" y="231030"/>
                  <a:pt x="42050" y="231294"/>
                </a:cubicBezTo>
                <a:cubicBezTo>
                  <a:pt x="41784" y="231558"/>
                  <a:pt x="41518" y="231910"/>
                  <a:pt x="41260" y="232174"/>
                </a:cubicBezTo>
                <a:cubicBezTo>
                  <a:pt x="40117" y="233405"/>
                  <a:pt x="39061" y="234724"/>
                  <a:pt x="37918" y="236043"/>
                </a:cubicBezTo>
                <a:cubicBezTo>
                  <a:pt x="36862" y="237363"/>
                  <a:pt x="35719" y="238681"/>
                  <a:pt x="34748" y="240001"/>
                </a:cubicBezTo>
                <a:cubicBezTo>
                  <a:pt x="34310" y="240528"/>
                  <a:pt x="33958" y="241056"/>
                  <a:pt x="33520" y="241584"/>
                </a:cubicBezTo>
                <a:cubicBezTo>
                  <a:pt x="33425" y="241672"/>
                  <a:pt x="33339" y="241847"/>
                  <a:pt x="33254" y="241935"/>
                </a:cubicBezTo>
                <a:cubicBezTo>
                  <a:pt x="33168" y="242023"/>
                  <a:pt x="33073" y="242199"/>
                  <a:pt x="32987" y="242287"/>
                </a:cubicBezTo>
                <a:cubicBezTo>
                  <a:pt x="32549" y="242815"/>
                  <a:pt x="32111" y="243431"/>
                  <a:pt x="31664" y="243958"/>
                </a:cubicBezTo>
                <a:cubicBezTo>
                  <a:pt x="30702" y="245277"/>
                  <a:pt x="29731" y="246685"/>
                  <a:pt x="28769" y="248092"/>
                </a:cubicBezTo>
                <a:cubicBezTo>
                  <a:pt x="27799" y="249498"/>
                  <a:pt x="26922" y="250906"/>
                  <a:pt x="25952" y="252313"/>
                </a:cubicBezTo>
                <a:cubicBezTo>
                  <a:pt x="25685" y="252665"/>
                  <a:pt x="25514" y="253016"/>
                  <a:pt x="25247" y="253368"/>
                </a:cubicBezTo>
                <a:cubicBezTo>
                  <a:pt x="25067" y="253632"/>
                  <a:pt x="24981" y="253808"/>
                  <a:pt x="24809" y="254072"/>
                </a:cubicBezTo>
                <a:cubicBezTo>
                  <a:pt x="24277" y="254952"/>
                  <a:pt x="23753" y="255743"/>
                  <a:pt x="23220" y="256622"/>
                </a:cubicBezTo>
                <a:cubicBezTo>
                  <a:pt x="22344" y="258117"/>
                  <a:pt x="21373" y="259700"/>
                  <a:pt x="20583" y="261195"/>
                </a:cubicBezTo>
                <a:cubicBezTo>
                  <a:pt x="19706" y="262778"/>
                  <a:pt x="18916" y="264361"/>
                  <a:pt x="18031" y="265945"/>
                </a:cubicBezTo>
                <a:cubicBezTo>
                  <a:pt x="18031" y="265945"/>
                  <a:pt x="18031" y="266032"/>
                  <a:pt x="18031" y="266120"/>
                </a:cubicBezTo>
                <a:cubicBezTo>
                  <a:pt x="18031" y="266120"/>
                  <a:pt x="18031" y="266208"/>
                  <a:pt x="18031" y="266296"/>
                </a:cubicBezTo>
                <a:cubicBezTo>
                  <a:pt x="17241" y="267791"/>
                  <a:pt x="16537" y="269286"/>
                  <a:pt x="15832" y="270781"/>
                </a:cubicBezTo>
                <a:cubicBezTo>
                  <a:pt x="15042" y="272364"/>
                  <a:pt x="14337" y="274035"/>
                  <a:pt x="13633" y="275706"/>
                </a:cubicBezTo>
                <a:cubicBezTo>
                  <a:pt x="13195" y="276674"/>
                  <a:pt x="12843" y="277641"/>
                  <a:pt x="12405" y="278696"/>
                </a:cubicBezTo>
                <a:cubicBezTo>
                  <a:pt x="12224" y="279136"/>
                  <a:pt x="12052" y="279488"/>
                  <a:pt x="11872" y="279927"/>
                </a:cubicBezTo>
                <a:cubicBezTo>
                  <a:pt x="11614" y="280455"/>
                  <a:pt x="11434" y="281071"/>
                  <a:pt x="11176" y="281598"/>
                </a:cubicBezTo>
                <a:cubicBezTo>
                  <a:pt x="10377" y="283533"/>
                  <a:pt x="9673" y="285556"/>
                  <a:pt x="8977" y="287579"/>
                </a:cubicBezTo>
                <a:cubicBezTo>
                  <a:pt x="8358" y="289338"/>
                  <a:pt x="7826" y="291097"/>
                  <a:pt x="7216" y="292856"/>
                </a:cubicBezTo>
                <a:cubicBezTo>
                  <a:pt x="7216" y="292943"/>
                  <a:pt x="7216" y="293031"/>
                  <a:pt x="7130" y="293207"/>
                </a:cubicBezTo>
                <a:cubicBezTo>
                  <a:pt x="7130" y="293207"/>
                  <a:pt x="7130" y="293383"/>
                  <a:pt x="7130" y="293471"/>
                </a:cubicBezTo>
                <a:cubicBezTo>
                  <a:pt x="7130" y="293471"/>
                  <a:pt x="7130" y="293647"/>
                  <a:pt x="7130" y="293735"/>
                </a:cubicBezTo>
                <a:cubicBezTo>
                  <a:pt x="6512" y="295757"/>
                  <a:pt x="5893" y="297780"/>
                  <a:pt x="5369" y="299891"/>
                </a:cubicBezTo>
                <a:cubicBezTo>
                  <a:pt x="5369" y="299891"/>
                  <a:pt x="5369" y="299979"/>
                  <a:pt x="5369" y="300067"/>
                </a:cubicBezTo>
                <a:cubicBezTo>
                  <a:pt x="4398" y="303849"/>
                  <a:pt x="3522" y="307630"/>
                  <a:pt x="2818" y="311500"/>
                </a:cubicBezTo>
                <a:cubicBezTo>
                  <a:pt x="2818" y="311851"/>
                  <a:pt x="2637" y="312203"/>
                  <a:pt x="2551" y="312643"/>
                </a:cubicBezTo>
                <a:cubicBezTo>
                  <a:pt x="2551" y="312907"/>
                  <a:pt x="2551" y="313083"/>
                  <a:pt x="2465" y="313346"/>
                </a:cubicBezTo>
                <a:cubicBezTo>
                  <a:pt x="1761" y="317040"/>
                  <a:pt x="1323" y="320822"/>
                  <a:pt x="876" y="324603"/>
                </a:cubicBezTo>
                <a:cubicBezTo>
                  <a:pt x="876" y="324955"/>
                  <a:pt x="790" y="325307"/>
                  <a:pt x="704" y="325659"/>
                </a:cubicBezTo>
                <a:cubicBezTo>
                  <a:pt x="704" y="326010"/>
                  <a:pt x="704" y="326362"/>
                  <a:pt x="704" y="326714"/>
                </a:cubicBezTo>
                <a:cubicBezTo>
                  <a:pt x="352" y="330496"/>
                  <a:pt x="86" y="334365"/>
                  <a:pt x="0" y="338235"/>
                </a:cubicBezTo>
                <a:cubicBezTo>
                  <a:pt x="0" y="338411"/>
                  <a:pt x="0" y="338674"/>
                  <a:pt x="0" y="338850"/>
                </a:cubicBezTo>
                <a:cubicBezTo>
                  <a:pt x="0" y="339202"/>
                  <a:pt x="0" y="339554"/>
                  <a:pt x="0" y="339906"/>
                </a:cubicBezTo>
                <a:cubicBezTo>
                  <a:pt x="0" y="343951"/>
                  <a:pt x="0" y="348084"/>
                  <a:pt x="266" y="352218"/>
                </a:cubicBezTo>
                <a:lnTo>
                  <a:pt x="135471" y="2502812"/>
                </a:lnTo>
                <a:cubicBezTo>
                  <a:pt x="136081" y="2512750"/>
                  <a:pt x="137756" y="2522160"/>
                  <a:pt x="140307" y="2530955"/>
                </a:cubicBezTo>
                <a:cubicBezTo>
                  <a:pt x="142859" y="2539837"/>
                  <a:pt x="146286" y="2548103"/>
                  <a:pt x="150513" y="2555667"/>
                </a:cubicBezTo>
                <a:cubicBezTo>
                  <a:pt x="154731" y="2563231"/>
                  <a:pt x="159748" y="2570178"/>
                  <a:pt x="165374" y="2576422"/>
                </a:cubicBezTo>
                <a:cubicBezTo>
                  <a:pt x="171010" y="2582578"/>
                  <a:pt x="177427" y="2588031"/>
                  <a:pt x="184290" y="2592692"/>
                </a:cubicBezTo>
                <a:lnTo>
                  <a:pt x="581718" y="2858196"/>
                </a:lnTo>
                <a:cubicBezTo>
                  <a:pt x="580842" y="2857669"/>
                  <a:pt x="580137" y="2856964"/>
                  <a:pt x="579252" y="2856349"/>
                </a:cubicBezTo>
                <a:cubicBezTo>
                  <a:pt x="591399" y="2864968"/>
                  <a:pt x="605299" y="2871123"/>
                  <a:pt x="620426" y="2874026"/>
                </a:cubicBezTo>
                <a:cubicBezTo>
                  <a:pt x="636697" y="2877192"/>
                  <a:pt x="654470" y="2876752"/>
                  <a:pt x="672768" y="2872267"/>
                </a:cubicBezTo>
                <a:lnTo>
                  <a:pt x="2001054" y="2543530"/>
                </a:lnTo>
                <a:cubicBezTo>
                  <a:pt x="2017410" y="2539485"/>
                  <a:pt x="2032984" y="2531834"/>
                  <a:pt x="2047055" y="2521632"/>
                </a:cubicBezTo>
                <a:cubicBezTo>
                  <a:pt x="2061040" y="2511343"/>
                  <a:pt x="2073625" y="2498503"/>
                  <a:pt x="2084089" y="2483817"/>
                </a:cubicBezTo>
                <a:cubicBezTo>
                  <a:pt x="2094560" y="2469129"/>
                  <a:pt x="2102919" y="2452596"/>
                  <a:pt x="2108546" y="2435183"/>
                </a:cubicBezTo>
                <a:cubicBezTo>
                  <a:pt x="2114172" y="2417770"/>
                  <a:pt x="2117162" y="2399390"/>
                  <a:pt x="2116810" y="2380921"/>
                </a:cubicBezTo>
                <a:lnTo>
                  <a:pt x="2074588" y="243782"/>
                </a:lnTo>
                <a:cubicBezTo>
                  <a:pt x="2074149" y="223555"/>
                  <a:pt x="2070370" y="204823"/>
                  <a:pt x="2063678" y="188201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D58A5D53-7A85-9377-DD87-9CB6AD8AC6A9}"/>
              </a:ext>
            </a:extLst>
          </p:cNvPr>
          <p:cNvSpPr/>
          <p:nvPr/>
        </p:nvSpPr>
        <p:spPr>
          <a:xfrm>
            <a:off x="1765038" y="1503153"/>
            <a:ext cx="1754043" cy="2160488"/>
          </a:xfrm>
          <a:custGeom>
            <a:avLst/>
            <a:gdLst>
              <a:gd name="csX0" fmla="*/ 1019085 w 1754043"/>
              <a:gd name="csY0" fmla="*/ 0 h 2160488"/>
              <a:gd name="csX1" fmla="*/ 1754043 w 1754043"/>
              <a:gd name="csY1" fmla="*/ 0 h 2160488"/>
              <a:gd name="csX2" fmla="*/ 1754043 w 1754043"/>
              <a:gd name="csY2" fmla="*/ 2160488 h 2160488"/>
              <a:gd name="csX3" fmla="*/ 0 w 1754043"/>
              <a:gd name="csY3" fmla="*/ 2160488 h 2160488"/>
              <a:gd name="csX4" fmla="*/ 0 w 1754043"/>
              <a:gd name="csY4" fmla="*/ 198964 h 21604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754043" h="2160488">
                <a:moveTo>
                  <a:pt x="1019085" y="0"/>
                </a:moveTo>
                <a:lnTo>
                  <a:pt x="1754043" y="0"/>
                </a:lnTo>
                <a:lnTo>
                  <a:pt x="1754043" y="2160488"/>
                </a:lnTo>
                <a:lnTo>
                  <a:pt x="0" y="2160488"/>
                </a:lnTo>
                <a:lnTo>
                  <a:pt x="0" y="198964"/>
                </a:lnTo>
                <a:close/>
              </a:path>
            </a:pathLst>
          </a:custGeom>
          <a:solidFill>
            <a:srgbClr val="FFFFFF"/>
          </a:solidFill>
          <a:ln w="8796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43" name="Forme libre 5">
            <a:extLst>
              <a:ext uri="{FF2B5EF4-FFF2-40B4-BE49-F238E27FC236}">
                <a16:creationId xmlns:a16="http://schemas.microsoft.com/office/drawing/2014/main" id="{A097FF97-5EF0-339D-4B6B-FAAB7BABB0B2}"/>
              </a:ext>
            </a:extLst>
          </p:cNvPr>
          <p:cNvSpPr/>
          <p:nvPr/>
        </p:nvSpPr>
        <p:spPr>
          <a:xfrm>
            <a:off x="3757937" y="1034062"/>
            <a:ext cx="2291436" cy="3051269"/>
          </a:xfrm>
          <a:custGeom>
            <a:avLst/>
            <a:gdLst>
              <a:gd name="csX0" fmla="*/ 1886437 w 1915113"/>
              <a:gd name="csY0" fmla="*/ 139743 h 2550158"/>
              <a:gd name="csX1" fmla="*/ 1857762 w 1915113"/>
              <a:gd name="csY1" fmla="*/ 96651 h 2550158"/>
              <a:gd name="csX2" fmla="*/ 1815540 w 1915113"/>
              <a:gd name="csY2" fmla="*/ 68597 h 2550158"/>
              <a:gd name="csX3" fmla="*/ 1796272 w 1915113"/>
              <a:gd name="csY3" fmla="*/ 62704 h 2550158"/>
              <a:gd name="csX4" fmla="*/ 1796804 w 1915113"/>
              <a:gd name="csY4" fmla="*/ 62792 h 2550158"/>
              <a:gd name="csX5" fmla="*/ 1525510 w 1915113"/>
              <a:gd name="csY5" fmla="*/ 2374 h 2550158"/>
              <a:gd name="csX6" fmla="*/ 1519179 w 1915113"/>
              <a:gd name="csY6" fmla="*/ 1143 h 2550158"/>
              <a:gd name="csX7" fmla="*/ 1518475 w 1915113"/>
              <a:gd name="csY7" fmla="*/ 1055 h 2550158"/>
              <a:gd name="csX8" fmla="*/ 1517950 w 1915113"/>
              <a:gd name="csY8" fmla="*/ 967 h 2550158"/>
              <a:gd name="csX9" fmla="*/ 1516189 w 1915113"/>
              <a:gd name="csY9" fmla="*/ 791 h 2550158"/>
              <a:gd name="csX10" fmla="*/ 1512762 w 1915113"/>
              <a:gd name="csY10" fmla="*/ 352 h 2550158"/>
              <a:gd name="csX11" fmla="*/ 1511353 w 1915113"/>
              <a:gd name="csY11" fmla="*/ 264 h 2550158"/>
              <a:gd name="csX12" fmla="*/ 1510296 w 1915113"/>
              <a:gd name="csY12" fmla="*/ 176 h 2550158"/>
              <a:gd name="csX13" fmla="*/ 1508716 w 1915113"/>
              <a:gd name="csY13" fmla="*/ 176 h 2550158"/>
              <a:gd name="csX14" fmla="*/ 1506336 w 1915113"/>
              <a:gd name="csY14" fmla="*/ 0 h 2550158"/>
              <a:gd name="csX15" fmla="*/ 1504051 w 1915113"/>
              <a:gd name="csY15" fmla="*/ 0 h 2550158"/>
              <a:gd name="csX16" fmla="*/ 1502471 w 1915113"/>
              <a:gd name="csY16" fmla="*/ 0 h 2550158"/>
              <a:gd name="csX17" fmla="*/ 1501319 w 1915113"/>
              <a:gd name="csY17" fmla="*/ 0 h 2550158"/>
              <a:gd name="csX18" fmla="*/ 1499739 w 1915113"/>
              <a:gd name="csY18" fmla="*/ 0 h 2550158"/>
              <a:gd name="csX19" fmla="*/ 1498424 w 1915113"/>
              <a:gd name="csY19" fmla="*/ 0 h 2550158"/>
              <a:gd name="csX20" fmla="*/ 1497102 w 1915113"/>
              <a:gd name="csY20" fmla="*/ 0 h 2550158"/>
              <a:gd name="csX21" fmla="*/ 1495779 w 1915113"/>
              <a:gd name="csY21" fmla="*/ 0 h 2550158"/>
              <a:gd name="csX22" fmla="*/ 1494464 w 1915113"/>
              <a:gd name="csY22" fmla="*/ 0 h 2550158"/>
              <a:gd name="csX23" fmla="*/ 128965 w 1915113"/>
              <a:gd name="csY23" fmla="*/ 63232 h 2550158"/>
              <a:gd name="csX24" fmla="*/ 122900 w 1915113"/>
              <a:gd name="csY24" fmla="*/ 63672 h 2550158"/>
              <a:gd name="csX25" fmla="*/ 122453 w 1915113"/>
              <a:gd name="csY25" fmla="*/ 63672 h 2550158"/>
              <a:gd name="csX26" fmla="*/ 120349 w 1915113"/>
              <a:gd name="csY26" fmla="*/ 63935 h 2550158"/>
              <a:gd name="csX27" fmla="*/ 116912 w 1915113"/>
              <a:gd name="csY27" fmla="*/ 64375 h 2550158"/>
              <a:gd name="csX28" fmla="*/ 116036 w 1915113"/>
              <a:gd name="csY28" fmla="*/ 64551 h 2550158"/>
              <a:gd name="csX29" fmla="*/ 113571 w 1915113"/>
              <a:gd name="csY29" fmla="*/ 64991 h 2550158"/>
              <a:gd name="csX30" fmla="*/ 110933 w 1915113"/>
              <a:gd name="csY30" fmla="*/ 65431 h 2550158"/>
              <a:gd name="csX31" fmla="*/ 109705 w 1915113"/>
              <a:gd name="csY31" fmla="*/ 65694 h 2550158"/>
              <a:gd name="csX32" fmla="*/ 107154 w 1915113"/>
              <a:gd name="csY32" fmla="*/ 66222 h 2550158"/>
              <a:gd name="csX33" fmla="*/ 105126 w 1915113"/>
              <a:gd name="csY33" fmla="*/ 66662 h 2550158"/>
              <a:gd name="csX34" fmla="*/ 103365 w 1915113"/>
              <a:gd name="csY34" fmla="*/ 67102 h 2550158"/>
              <a:gd name="csX35" fmla="*/ 101080 w 1915113"/>
              <a:gd name="csY35" fmla="*/ 67717 h 2550158"/>
              <a:gd name="csX36" fmla="*/ 99671 w 1915113"/>
              <a:gd name="csY36" fmla="*/ 68069 h 2550158"/>
              <a:gd name="csX37" fmla="*/ 97215 w 1915113"/>
              <a:gd name="csY37" fmla="*/ 68772 h 2550158"/>
              <a:gd name="csX38" fmla="*/ 95101 w 1915113"/>
              <a:gd name="csY38" fmla="*/ 69388 h 2550158"/>
              <a:gd name="csX39" fmla="*/ 94311 w 1915113"/>
              <a:gd name="csY39" fmla="*/ 69652 h 2550158"/>
              <a:gd name="csX40" fmla="*/ 90523 w 1915113"/>
              <a:gd name="csY40" fmla="*/ 70971 h 2550158"/>
              <a:gd name="csX41" fmla="*/ 89208 w 1915113"/>
              <a:gd name="csY41" fmla="*/ 71411 h 2550158"/>
              <a:gd name="csX42" fmla="*/ 89028 w 1915113"/>
              <a:gd name="csY42" fmla="*/ 71411 h 2550158"/>
              <a:gd name="csX43" fmla="*/ 83839 w 1915113"/>
              <a:gd name="csY43" fmla="*/ 73433 h 2550158"/>
              <a:gd name="csX44" fmla="*/ 83487 w 1915113"/>
              <a:gd name="csY44" fmla="*/ 73609 h 2550158"/>
              <a:gd name="csX45" fmla="*/ 82173 w 1915113"/>
              <a:gd name="csY45" fmla="*/ 74225 h 2550158"/>
              <a:gd name="csX46" fmla="*/ 79003 w 1915113"/>
              <a:gd name="csY46" fmla="*/ 75632 h 2550158"/>
              <a:gd name="csX47" fmla="*/ 77946 w 1915113"/>
              <a:gd name="csY47" fmla="*/ 76160 h 2550158"/>
              <a:gd name="csX48" fmla="*/ 77156 w 1915113"/>
              <a:gd name="csY48" fmla="*/ 76511 h 2550158"/>
              <a:gd name="csX49" fmla="*/ 76718 w 1915113"/>
              <a:gd name="csY49" fmla="*/ 76775 h 2550158"/>
              <a:gd name="csX50" fmla="*/ 74338 w 1915113"/>
              <a:gd name="csY50" fmla="*/ 77919 h 2550158"/>
              <a:gd name="csX51" fmla="*/ 69768 w 1915113"/>
              <a:gd name="csY51" fmla="*/ 80381 h 2550158"/>
              <a:gd name="csX52" fmla="*/ 65894 w 1915113"/>
              <a:gd name="csY52" fmla="*/ 82667 h 2550158"/>
              <a:gd name="csX53" fmla="*/ 65542 w 1915113"/>
              <a:gd name="csY53" fmla="*/ 82844 h 2550158"/>
              <a:gd name="csX54" fmla="*/ 65275 w 1915113"/>
              <a:gd name="csY54" fmla="*/ 83020 h 2550158"/>
              <a:gd name="csX55" fmla="*/ 60791 w 1915113"/>
              <a:gd name="csY55" fmla="*/ 85921 h 2550158"/>
              <a:gd name="csX56" fmla="*/ 56393 w 1915113"/>
              <a:gd name="csY56" fmla="*/ 89000 h 2550158"/>
              <a:gd name="csX57" fmla="*/ 55336 w 1915113"/>
              <a:gd name="csY57" fmla="*/ 89791 h 2550158"/>
              <a:gd name="csX58" fmla="*/ 54546 w 1915113"/>
              <a:gd name="csY58" fmla="*/ 90407 h 2550158"/>
              <a:gd name="csX59" fmla="*/ 52175 w 1915113"/>
              <a:gd name="csY59" fmla="*/ 92254 h 2550158"/>
              <a:gd name="csX60" fmla="*/ 48034 w 1915113"/>
              <a:gd name="csY60" fmla="*/ 95684 h 2550158"/>
              <a:gd name="csX61" fmla="*/ 45577 w 1915113"/>
              <a:gd name="csY61" fmla="*/ 97882 h 2550158"/>
              <a:gd name="csX62" fmla="*/ 44521 w 1915113"/>
              <a:gd name="csY62" fmla="*/ 98850 h 2550158"/>
              <a:gd name="csX63" fmla="*/ 43284 w 1915113"/>
              <a:gd name="csY63" fmla="*/ 99905 h 2550158"/>
              <a:gd name="csX64" fmla="*/ 38800 w 1915113"/>
              <a:gd name="csY64" fmla="*/ 104302 h 2550158"/>
              <a:gd name="csX65" fmla="*/ 36248 w 1915113"/>
              <a:gd name="csY65" fmla="*/ 107028 h 2550158"/>
              <a:gd name="csX66" fmla="*/ 35724 w 1915113"/>
              <a:gd name="csY66" fmla="*/ 107556 h 2550158"/>
              <a:gd name="csX67" fmla="*/ 35372 w 1915113"/>
              <a:gd name="csY67" fmla="*/ 107996 h 2550158"/>
              <a:gd name="csX68" fmla="*/ 34487 w 1915113"/>
              <a:gd name="csY68" fmla="*/ 108963 h 2550158"/>
              <a:gd name="csX69" fmla="*/ 30441 w 1915113"/>
              <a:gd name="csY69" fmla="*/ 113800 h 2550158"/>
              <a:gd name="csX70" fmla="*/ 28860 w 1915113"/>
              <a:gd name="csY70" fmla="*/ 115911 h 2550158"/>
              <a:gd name="csX71" fmla="*/ 25605 w 1915113"/>
              <a:gd name="csY71" fmla="*/ 120396 h 2550158"/>
              <a:gd name="csX72" fmla="*/ 21645 w 1915113"/>
              <a:gd name="csY72" fmla="*/ 126288 h 2550158"/>
              <a:gd name="csX73" fmla="*/ 18741 w 1915113"/>
              <a:gd name="csY73" fmla="*/ 131037 h 2550158"/>
              <a:gd name="csX74" fmla="*/ 16989 w 1915113"/>
              <a:gd name="csY74" fmla="*/ 133851 h 2550158"/>
              <a:gd name="csX75" fmla="*/ 15313 w 1915113"/>
              <a:gd name="csY75" fmla="*/ 137281 h 2550158"/>
              <a:gd name="csX76" fmla="*/ 12848 w 1915113"/>
              <a:gd name="csY76" fmla="*/ 142294 h 2550158"/>
              <a:gd name="csX77" fmla="*/ 10039 w 1915113"/>
              <a:gd name="csY77" fmla="*/ 148978 h 2550158"/>
              <a:gd name="csX78" fmla="*/ 8630 w 1915113"/>
              <a:gd name="csY78" fmla="*/ 152319 h 2550158"/>
              <a:gd name="csX79" fmla="*/ 7573 w 1915113"/>
              <a:gd name="csY79" fmla="*/ 155310 h 2550158"/>
              <a:gd name="csX80" fmla="*/ 7221 w 1915113"/>
              <a:gd name="csY80" fmla="*/ 156189 h 2550158"/>
              <a:gd name="csX81" fmla="*/ 7049 w 1915113"/>
              <a:gd name="csY81" fmla="*/ 156893 h 2550158"/>
              <a:gd name="csX82" fmla="*/ 4051 w 1915113"/>
              <a:gd name="csY82" fmla="*/ 167182 h 2550158"/>
              <a:gd name="csX83" fmla="*/ 3613 w 1915113"/>
              <a:gd name="csY83" fmla="*/ 168941 h 2550158"/>
              <a:gd name="csX84" fmla="*/ 1500 w 1915113"/>
              <a:gd name="csY84" fmla="*/ 179671 h 2550158"/>
              <a:gd name="csX85" fmla="*/ 1414 w 1915113"/>
              <a:gd name="csY85" fmla="*/ 180286 h 2550158"/>
              <a:gd name="csX86" fmla="*/ 1328 w 1915113"/>
              <a:gd name="csY86" fmla="*/ 181253 h 2550158"/>
              <a:gd name="csX87" fmla="*/ 186 w 1915113"/>
              <a:gd name="csY87" fmla="*/ 192510 h 2550158"/>
              <a:gd name="csX88" fmla="*/ 186 w 1915113"/>
              <a:gd name="csY88" fmla="*/ 193653 h 2550158"/>
              <a:gd name="csX89" fmla="*/ 100 w 1915113"/>
              <a:gd name="csY89" fmla="*/ 205790 h 2550158"/>
              <a:gd name="csX90" fmla="*/ 73986 w 1915113"/>
              <a:gd name="csY90" fmla="*/ 2221478 h 2550158"/>
              <a:gd name="csX91" fmla="*/ 76451 w 1915113"/>
              <a:gd name="csY91" fmla="*/ 2242232 h 2550158"/>
              <a:gd name="csX92" fmla="*/ 82173 w 1915113"/>
              <a:gd name="csY92" fmla="*/ 2261581 h 2550158"/>
              <a:gd name="csX93" fmla="*/ 90789 w 1915113"/>
              <a:gd name="csY93" fmla="*/ 2279257 h 2550158"/>
              <a:gd name="csX94" fmla="*/ 102051 w 1915113"/>
              <a:gd name="csY94" fmla="*/ 2295087 h 2550158"/>
              <a:gd name="csX95" fmla="*/ 280440 w 1915113"/>
              <a:gd name="csY95" fmla="*/ 2505714 h 2550158"/>
              <a:gd name="csX96" fmla="*/ 278241 w 1915113"/>
              <a:gd name="csY96" fmla="*/ 2502988 h 2550158"/>
              <a:gd name="csX97" fmla="*/ 294167 w 1915113"/>
              <a:gd name="csY97" fmla="*/ 2519610 h 2550158"/>
              <a:gd name="csX98" fmla="*/ 338588 w 1915113"/>
              <a:gd name="csY98" fmla="*/ 2544233 h 2550158"/>
              <a:gd name="csX99" fmla="*/ 392072 w 1915113"/>
              <a:gd name="csY99" fmla="*/ 2549423 h 2550158"/>
              <a:gd name="csX100" fmla="*/ 1788712 w 1915113"/>
              <a:gd name="csY100" fmla="*/ 2406337 h 2550158"/>
              <a:gd name="csX101" fmla="*/ 1838322 w 1915113"/>
              <a:gd name="csY101" fmla="*/ 2390947 h 2550158"/>
              <a:gd name="csX102" fmla="*/ 1878611 w 1915113"/>
              <a:gd name="csY102" fmla="*/ 2358759 h 2550158"/>
              <a:gd name="csX103" fmla="*/ 1905525 w 1915113"/>
              <a:gd name="csY103" fmla="*/ 2314347 h 2550158"/>
              <a:gd name="csX104" fmla="*/ 1915112 w 1915113"/>
              <a:gd name="csY104" fmla="*/ 2262284 h 2550158"/>
              <a:gd name="csX105" fmla="*/ 1896814 w 1915113"/>
              <a:gd name="csY105" fmla="*/ 194006 h 2550158"/>
              <a:gd name="csX106" fmla="*/ 1885999 w 1915113"/>
              <a:gd name="csY106" fmla="*/ 140096 h 25501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</a:cxnLst>
            <a:rect l="l" t="t" r="r" b="b"/>
            <a:pathLst>
              <a:path w="1915113" h="2550158">
                <a:moveTo>
                  <a:pt x="1886437" y="139743"/>
                </a:moveTo>
                <a:cubicBezTo>
                  <a:pt x="1879667" y="123298"/>
                  <a:pt x="1869814" y="108699"/>
                  <a:pt x="1857762" y="96651"/>
                </a:cubicBezTo>
                <a:cubicBezTo>
                  <a:pt x="1845710" y="84515"/>
                  <a:pt x="1831372" y="75016"/>
                  <a:pt x="1815540" y="68597"/>
                </a:cubicBezTo>
                <a:cubicBezTo>
                  <a:pt x="1809381" y="66134"/>
                  <a:pt x="1802955" y="64199"/>
                  <a:pt x="1796272" y="62704"/>
                </a:cubicBezTo>
                <a:cubicBezTo>
                  <a:pt x="1796452" y="62704"/>
                  <a:pt x="1796624" y="62704"/>
                  <a:pt x="1796804" y="62792"/>
                </a:cubicBezTo>
                <a:cubicBezTo>
                  <a:pt x="1706373" y="42653"/>
                  <a:pt x="1615941" y="22514"/>
                  <a:pt x="1525510" y="2374"/>
                </a:cubicBezTo>
                <a:cubicBezTo>
                  <a:pt x="1523405" y="1935"/>
                  <a:pt x="1521292" y="1495"/>
                  <a:pt x="1519179" y="1143"/>
                </a:cubicBezTo>
                <a:cubicBezTo>
                  <a:pt x="1518913" y="1143"/>
                  <a:pt x="1518741" y="1143"/>
                  <a:pt x="1518475" y="1055"/>
                </a:cubicBezTo>
                <a:cubicBezTo>
                  <a:pt x="1518303" y="1055"/>
                  <a:pt x="1518122" y="1055"/>
                  <a:pt x="1517950" y="967"/>
                </a:cubicBezTo>
                <a:cubicBezTo>
                  <a:pt x="1517418" y="879"/>
                  <a:pt x="1516808" y="879"/>
                  <a:pt x="1516189" y="791"/>
                </a:cubicBezTo>
                <a:cubicBezTo>
                  <a:pt x="1515047" y="615"/>
                  <a:pt x="1513904" y="440"/>
                  <a:pt x="1512762" y="352"/>
                </a:cubicBezTo>
                <a:cubicBezTo>
                  <a:pt x="1512315" y="352"/>
                  <a:pt x="1511791" y="352"/>
                  <a:pt x="1511353" y="264"/>
                </a:cubicBezTo>
                <a:cubicBezTo>
                  <a:pt x="1511001" y="264"/>
                  <a:pt x="1510649" y="176"/>
                  <a:pt x="1510296" y="176"/>
                </a:cubicBezTo>
                <a:cubicBezTo>
                  <a:pt x="1509764" y="176"/>
                  <a:pt x="1509240" y="176"/>
                  <a:pt x="1508716" y="176"/>
                </a:cubicBezTo>
                <a:cubicBezTo>
                  <a:pt x="1507917" y="176"/>
                  <a:pt x="1507127" y="0"/>
                  <a:pt x="1506336" y="0"/>
                </a:cubicBezTo>
                <a:cubicBezTo>
                  <a:pt x="1505546" y="0"/>
                  <a:pt x="1504842" y="0"/>
                  <a:pt x="1504051" y="0"/>
                </a:cubicBezTo>
                <a:cubicBezTo>
                  <a:pt x="1503519" y="0"/>
                  <a:pt x="1502995" y="0"/>
                  <a:pt x="1502471" y="0"/>
                </a:cubicBezTo>
                <a:cubicBezTo>
                  <a:pt x="1502118" y="0"/>
                  <a:pt x="1501672" y="0"/>
                  <a:pt x="1501319" y="0"/>
                </a:cubicBezTo>
                <a:cubicBezTo>
                  <a:pt x="1500795" y="0"/>
                  <a:pt x="1500271" y="0"/>
                  <a:pt x="1499739" y="0"/>
                </a:cubicBezTo>
                <a:cubicBezTo>
                  <a:pt x="1499301" y="0"/>
                  <a:pt x="1498863" y="0"/>
                  <a:pt x="1498424" y="0"/>
                </a:cubicBezTo>
                <a:cubicBezTo>
                  <a:pt x="1497978" y="0"/>
                  <a:pt x="1497540" y="0"/>
                  <a:pt x="1497102" y="0"/>
                </a:cubicBezTo>
                <a:cubicBezTo>
                  <a:pt x="1496663" y="0"/>
                  <a:pt x="1496225" y="0"/>
                  <a:pt x="1495779" y="0"/>
                </a:cubicBezTo>
                <a:cubicBezTo>
                  <a:pt x="1495340" y="0"/>
                  <a:pt x="1494902" y="0"/>
                  <a:pt x="1494464" y="0"/>
                </a:cubicBezTo>
                <a:lnTo>
                  <a:pt x="128965" y="63232"/>
                </a:lnTo>
                <a:cubicBezTo>
                  <a:pt x="126946" y="63320"/>
                  <a:pt x="124919" y="63496"/>
                  <a:pt x="122900" y="63672"/>
                </a:cubicBezTo>
                <a:cubicBezTo>
                  <a:pt x="122719" y="63672"/>
                  <a:pt x="122634" y="63672"/>
                  <a:pt x="122453" y="63672"/>
                </a:cubicBezTo>
                <a:cubicBezTo>
                  <a:pt x="121757" y="63672"/>
                  <a:pt x="121053" y="63847"/>
                  <a:pt x="120349" y="63935"/>
                </a:cubicBezTo>
                <a:cubicBezTo>
                  <a:pt x="119206" y="64023"/>
                  <a:pt x="118055" y="64199"/>
                  <a:pt x="116912" y="64375"/>
                </a:cubicBezTo>
                <a:cubicBezTo>
                  <a:pt x="116655" y="64375"/>
                  <a:pt x="116388" y="64463"/>
                  <a:pt x="116036" y="64551"/>
                </a:cubicBezTo>
                <a:cubicBezTo>
                  <a:pt x="115246" y="64639"/>
                  <a:pt x="114361" y="64815"/>
                  <a:pt x="113571" y="64991"/>
                </a:cubicBezTo>
                <a:cubicBezTo>
                  <a:pt x="112694" y="65167"/>
                  <a:pt x="111810" y="65255"/>
                  <a:pt x="110933" y="65431"/>
                </a:cubicBezTo>
                <a:cubicBezTo>
                  <a:pt x="110495" y="65431"/>
                  <a:pt x="110143" y="65606"/>
                  <a:pt x="109705" y="65694"/>
                </a:cubicBezTo>
                <a:cubicBezTo>
                  <a:pt x="108820" y="65870"/>
                  <a:pt x="108030" y="66046"/>
                  <a:pt x="107154" y="66222"/>
                </a:cubicBezTo>
                <a:cubicBezTo>
                  <a:pt x="106449" y="66398"/>
                  <a:pt x="105831" y="66486"/>
                  <a:pt x="105126" y="66662"/>
                </a:cubicBezTo>
                <a:cubicBezTo>
                  <a:pt x="104508" y="66838"/>
                  <a:pt x="103984" y="66926"/>
                  <a:pt x="103365" y="67102"/>
                </a:cubicBezTo>
                <a:cubicBezTo>
                  <a:pt x="102575" y="67277"/>
                  <a:pt x="101871" y="67453"/>
                  <a:pt x="101080" y="67717"/>
                </a:cubicBezTo>
                <a:cubicBezTo>
                  <a:pt x="100642" y="67805"/>
                  <a:pt x="100109" y="67981"/>
                  <a:pt x="99671" y="68069"/>
                </a:cubicBezTo>
                <a:cubicBezTo>
                  <a:pt x="98881" y="68333"/>
                  <a:pt x="98005" y="68597"/>
                  <a:pt x="97215" y="68772"/>
                </a:cubicBezTo>
                <a:cubicBezTo>
                  <a:pt x="96510" y="68948"/>
                  <a:pt x="95806" y="69212"/>
                  <a:pt x="95101" y="69388"/>
                </a:cubicBezTo>
                <a:cubicBezTo>
                  <a:pt x="94835" y="69388"/>
                  <a:pt x="94569" y="69564"/>
                  <a:pt x="94311" y="69652"/>
                </a:cubicBezTo>
                <a:cubicBezTo>
                  <a:pt x="93074" y="70091"/>
                  <a:pt x="91845" y="70531"/>
                  <a:pt x="90523" y="70971"/>
                </a:cubicBezTo>
                <a:cubicBezTo>
                  <a:pt x="90084" y="71147"/>
                  <a:pt x="89646" y="71235"/>
                  <a:pt x="89208" y="71411"/>
                </a:cubicBezTo>
                <a:cubicBezTo>
                  <a:pt x="89208" y="71411"/>
                  <a:pt x="89028" y="71411"/>
                  <a:pt x="89028" y="71411"/>
                </a:cubicBezTo>
                <a:cubicBezTo>
                  <a:pt x="87267" y="72027"/>
                  <a:pt x="85600" y="72730"/>
                  <a:pt x="83839" y="73433"/>
                </a:cubicBezTo>
                <a:cubicBezTo>
                  <a:pt x="83753" y="73433"/>
                  <a:pt x="83667" y="73521"/>
                  <a:pt x="83487" y="73609"/>
                </a:cubicBezTo>
                <a:cubicBezTo>
                  <a:pt x="83049" y="73785"/>
                  <a:pt x="82611" y="73961"/>
                  <a:pt x="82173" y="74225"/>
                </a:cubicBezTo>
                <a:cubicBezTo>
                  <a:pt x="81116" y="74665"/>
                  <a:pt x="80059" y="75104"/>
                  <a:pt x="79003" y="75632"/>
                </a:cubicBezTo>
                <a:cubicBezTo>
                  <a:pt x="78651" y="75808"/>
                  <a:pt x="78298" y="75984"/>
                  <a:pt x="77946" y="76160"/>
                </a:cubicBezTo>
                <a:cubicBezTo>
                  <a:pt x="77680" y="76248"/>
                  <a:pt x="77422" y="76424"/>
                  <a:pt x="77156" y="76511"/>
                </a:cubicBezTo>
                <a:cubicBezTo>
                  <a:pt x="76975" y="76511"/>
                  <a:pt x="76804" y="76687"/>
                  <a:pt x="76718" y="76775"/>
                </a:cubicBezTo>
                <a:cubicBezTo>
                  <a:pt x="75919" y="77127"/>
                  <a:pt x="75129" y="77567"/>
                  <a:pt x="74338" y="77919"/>
                </a:cubicBezTo>
                <a:cubicBezTo>
                  <a:pt x="72843" y="78710"/>
                  <a:pt x="71263" y="79502"/>
                  <a:pt x="69768" y="80381"/>
                </a:cubicBezTo>
                <a:cubicBezTo>
                  <a:pt x="68445" y="81085"/>
                  <a:pt x="67217" y="81876"/>
                  <a:pt x="65894" y="82667"/>
                </a:cubicBezTo>
                <a:cubicBezTo>
                  <a:pt x="65808" y="82667"/>
                  <a:pt x="65722" y="82756"/>
                  <a:pt x="65542" y="82844"/>
                </a:cubicBezTo>
                <a:cubicBezTo>
                  <a:pt x="65456" y="82844"/>
                  <a:pt x="65370" y="82932"/>
                  <a:pt x="65275" y="83020"/>
                </a:cubicBezTo>
                <a:cubicBezTo>
                  <a:pt x="63781" y="83987"/>
                  <a:pt x="62200" y="84954"/>
                  <a:pt x="60791" y="85921"/>
                </a:cubicBezTo>
                <a:cubicBezTo>
                  <a:pt x="59382" y="86889"/>
                  <a:pt x="57802" y="87944"/>
                  <a:pt x="56393" y="89000"/>
                </a:cubicBezTo>
                <a:cubicBezTo>
                  <a:pt x="56041" y="89263"/>
                  <a:pt x="55688" y="89527"/>
                  <a:pt x="55336" y="89791"/>
                </a:cubicBezTo>
                <a:cubicBezTo>
                  <a:pt x="55078" y="89967"/>
                  <a:pt x="54812" y="90231"/>
                  <a:pt x="54546" y="90407"/>
                </a:cubicBezTo>
                <a:cubicBezTo>
                  <a:pt x="53756" y="91022"/>
                  <a:pt x="52965" y="91638"/>
                  <a:pt x="52175" y="92254"/>
                </a:cubicBezTo>
                <a:cubicBezTo>
                  <a:pt x="50766" y="93397"/>
                  <a:pt x="49357" y="94540"/>
                  <a:pt x="48034" y="95684"/>
                </a:cubicBezTo>
                <a:cubicBezTo>
                  <a:pt x="47244" y="96387"/>
                  <a:pt x="46454" y="97179"/>
                  <a:pt x="45577" y="97882"/>
                </a:cubicBezTo>
                <a:cubicBezTo>
                  <a:pt x="45225" y="98234"/>
                  <a:pt x="44873" y="98497"/>
                  <a:pt x="44521" y="98850"/>
                </a:cubicBezTo>
                <a:cubicBezTo>
                  <a:pt x="44083" y="99201"/>
                  <a:pt x="43731" y="99553"/>
                  <a:pt x="43284" y="99905"/>
                </a:cubicBezTo>
                <a:cubicBezTo>
                  <a:pt x="41789" y="101312"/>
                  <a:pt x="40294" y="102807"/>
                  <a:pt x="38800" y="104302"/>
                </a:cubicBezTo>
                <a:cubicBezTo>
                  <a:pt x="37923" y="105181"/>
                  <a:pt x="37133" y="106149"/>
                  <a:pt x="36248" y="107028"/>
                </a:cubicBezTo>
                <a:cubicBezTo>
                  <a:pt x="36076" y="107204"/>
                  <a:pt x="35896" y="107380"/>
                  <a:pt x="35724" y="107556"/>
                </a:cubicBezTo>
                <a:cubicBezTo>
                  <a:pt x="35638" y="107644"/>
                  <a:pt x="35544" y="107819"/>
                  <a:pt x="35372" y="107996"/>
                </a:cubicBezTo>
                <a:cubicBezTo>
                  <a:pt x="35106" y="108347"/>
                  <a:pt x="34754" y="108611"/>
                  <a:pt x="34487" y="108963"/>
                </a:cubicBezTo>
                <a:cubicBezTo>
                  <a:pt x="33087" y="110546"/>
                  <a:pt x="31764" y="112129"/>
                  <a:pt x="30441" y="113800"/>
                </a:cubicBezTo>
                <a:cubicBezTo>
                  <a:pt x="29917" y="114503"/>
                  <a:pt x="29393" y="115207"/>
                  <a:pt x="28860" y="115911"/>
                </a:cubicBezTo>
                <a:cubicBezTo>
                  <a:pt x="27718" y="117406"/>
                  <a:pt x="26661" y="118901"/>
                  <a:pt x="25605" y="120396"/>
                </a:cubicBezTo>
                <a:cubicBezTo>
                  <a:pt x="24196" y="122331"/>
                  <a:pt x="22882" y="124266"/>
                  <a:pt x="21645" y="126288"/>
                </a:cubicBezTo>
                <a:cubicBezTo>
                  <a:pt x="20682" y="127871"/>
                  <a:pt x="19712" y="129454"/>
                  <a:pt x="18741" y="131037"/>
                </a:cubicBezTo>
                <a:cubicBezTo>
                  <a:pt x="18217" y="132004"/>
                  <a:pt x="17513" y="132884"/>
                  <a:pt x="16989" y="133851"/>
                </a:cubicBezTo>
                <a:cubicBezTo>
                  <a:pt x="16370" y="134995"/>
                  <a:pt x="15846" y="136138"/>
                  <a:pt x="15313" y="137281"/>
                </a:cubicBezTo>
                <a:cubicBezTo>
                  <a:pt x="14437" y="138952"/>
                  <a:pt x="13647" y="140623"/>
                  <a:pt x="12848" y="142294"/>
                </a:cubicBezTo>
                <a:cubicBezTo>
                  <a:pt x="11800" y="144493"/>
                  <a:pt x="10915" y="146691"/>
                  <a:pt x="10039" y="148978"/>
                </a:cubicBezTo>
                <a:cubicBezTo>
                  <a:pt x="9601" y="150121"/>
                  <a:pt x="9068" y="151177"/>
                  <a:pt x="8630" y="152319"/>
                </a:cubicBezTo>
                <a:cubicBezTo>
                  <a:pt x="8278" y="153287"/>
                  <a:pt x="7926" y="154342"/>
                  <a:pt x="7573" y="155310"/>
                </a:cubicBezTo>
                <a:cubicBezTo>
                  <a:pt x="7488" y="155661"/>
                  <a:pt x="7307" y="155925"/>
                  <a:pt x="7221" y="156189"/>
                </a:cubicBezTo>
                <a:cubicBezTo>
                  <a:pt x="7221" y="156453"/>
                  <a:pt x="7135" y="156629"/>
                  <a:pt x="7049" y="156893"/>
                </a:cubicBezTo>
                <a:cubicBezTo>
                  <a:pt x="5898" y="160235"/>
                  <a:pt x="4936" y="163753"/>
                  <a:pt x="4051" y="167182"/>
                </a:cubicBezTo>
                <a:cubicBezTo>
                  <a:pt x="3880" y="167798"/>
                  <a:pt x="3794" y="168325"/>
                  <a:pt x="3613" y="168941"/>
                </a:cubicBezTo>
                <a:cubicBezTo>
                  <a:pt x="2823" y="172459"/>
                  <a:pt x="2118" y="175976"/>
                  <a:pt x="1500" y="179671"/>
                </a:cubicBezTo>
                <a:cubicBezTo>
                  <a:pt x="1500" y="179846"/>
                  <a:pt x="1414" y="180110"/>
                  <a:pt x="1414" y="180286"/>
                </a:cubicBezTo>
                <a:cubicBezTo>
                  <a:pt x="1414" y="180638"/>
                  <a:pt x="1414" y="180901"/>
                  <a:pt x="1328" y="181253"/>
                </a:cubicBezTo>
                <a:cubicBezTo>
                  <a:pt x="804" y="184947"/>
                  <a:pt x="452" y="188729"/>
                  <a:pt x="186" y="192510"/>
                </a:cubicBezTo>
                <a:cubicBezTo>
                  <a:pt x="186" y="192862"/>
                  <a:pt x="186" y="193302"/>
                  <a:pt x="186" y="193653"/>
                </a:cubicBezTo>
                <a:cubicBezTo>
                  <a:pt x="5" y="197611"/>
                  <a:pt x="-81" y="201657"/>
                  <a:pt x="100" y="205790"/>
                </a:cubicBezTo>
                <a:lnTo>
                  <a:pt x="73986" y="2221478"/>
                </a:lnTo>
                <a:cubicBezTo>
                  <a:pt x="74252" y="2228602"/>
                  <a:pt x="75129" y="2235548"/>
                  <a:pt x="76451" y="2242232"/>
                </a:cubicBezTo>
                <a:cubicBezTo>
                  <a:pt x="77860" y="2248916"/>
                  <a:pt x="79793" y="2255424"/>
                  <a:pt x="82173" y="2261581"/>
                </a:cubicBezTo>
                <a:cubicBezTo>
                  <a:pt x="84544" y="2267736"/>
                  <a:pt x="87447" y="2273716"/>
                  <a:pt x="90789" y="2279257"/>
                </a:cubicBezTo>
                <a:cubicBezTo>
                  <a:pt x="94131" y="2284885"/>
                  <a:pt x="97910" y="2290163"/>
                  <a:pt x="102051" y="2295087"/>
                </a:cubicBezTo>
                <a:lnTo>
                  <a:pt x="280440" y="2505714"/>
                </a:lnTo>
                <a:cubicBezTo>
                  <a:pt x="279649" y="2504834"/>
                  <a:pt x="279039" y="2503867"/>
                  <a:pt x="278241" y="2502988"/>
                </a:cubicBezTo>
                <a:cubicBezTo>
                  <a:pt x="283086" y="2508968"/>
                  <a:pt x="288360" y="2514596"/>
                  <a:pt x="294167" y="2519610"/>
                </a:cubicBezTo>
                <a:cubicBezTo>
                  <a:pt x="307010" y="2530603"/>
                  <a:pt x="322052" y="2539045"/>
                  <a:pt x="338588" y="2544233"/>
                </a:cubicBezTo>
                <a:cubicBezTo>
                  <a:pt x="355125" y="2549423"/>
                  <a:pt x="373251" y="2551357"/>
                  <a:pt x="392072" y="2549423"/>
                </a:cubicBezTo>
                <a:lnTo>
                  <a:pt x="1788712" y="2406337"/>
                </a:lnTo>
                <a:cubicBezTo>
                  <a:pt x="1806391" y="2404490"/>
                  <a:pt x="1823100" y="2399125"/>
                  <a:pt x="1838322" y="2390947"/>
                </a:cubicBezTo>
                <a:cubicBezTo>
                  <a:pt x="1853535" y="2382767"/>
                  <a:pt x="1867177" y="2371774"/>
                  <a:pt x="1878611" y="2358759"/>
                </a:cubicBezTo>
                <a:cubicBezTo>
                  <a:pt x="1890045" y="2345743"/>
                  <a:pt x="1899194" y="2330705"/>
                  <a:pt x="1905525" y="2314347"/>
                </a:cubicBezTo>
                <a:cubicBezTo>
                  <a:pt x="1911864" y="2297989"/>
                  <a:pt x="1915206" y="2280400"/>
                  <a:pt x="1915112" y="2262284"/>
                </a:cubicBezTo>
                <a:lnTo>
                  <a:pt x="1896814" y="194006"/>
                </a:lnTo>
                <a:cubicBezTo>
                  <a:pt x="1896642" y="174746"/>
                  <a:pt x="1892768" y="156541"/>
                  <a:pt x="1885999" y="14009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4" name="Forme libre 10">
            <a:extLst>
              <a:ext uri="{FF2B5EF4-FFF2-40B4-BE49-F238E27FC236}">
                <a16:creationId xmlns:a16="http://schemas.microsoft.com/office/drawing/2014/main" id="{27E28EFA-C873-2457-DFD9-F28B95C5F84B}"/>
              </a:ext>
            </a:extLst>
          </p:cNvPr>
          <p:cNvSpPr/>
          <p:nvPr/>
        </p:nvSpPr>
        <p:spPr>
          <a:xfrm>
            <a:off x="4119082" y="1254616"/>
            <a:ext cx="1792215" cy="1911065"/>
          </a:xfrm>
          <a:prstGeom prst="rect">
            <a:avLst/>
          </a:prstGeom>
          <a:solidFill>
            <a:srgbClr val="FFFFFF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2851443-D901-C2C7-9B52-752368984847}"/>
              </a:ext>
            </a:extLst>
          </p:cNvPr>
          <p:cNvSpPr/>
          <p:nvPr/>
        </p:nvSpPr>
        <p:spPr>
          <a:xfrm>
            <a:off x="8784366" y="1504072"/>
            <a:ext cx="1758289" cy="2165131"/>
          </a:xfrm>
          <a:custGeom>
            <a:avLst/>
            <a:gdLst>
              <a:gd name="csX0" fmla="*/ 0 w 1758289"/>
              <a:gd name="csY0" fmla="*/ 0 h 2165131"/>
              <a:gd name="csX1" fmla="*/ 696452 w 1758289"/>
              <a:gd name="csY1" fmla="*/ 0 h 2165131"/>
              <a:gd name="csX2" fmla="*/ 1758289 w 1758289"/>
              <a:gd name="csY2" fmla="*/ 190232 h 2165131"/>
              <a:gd name="csX3" fmla="*/ 1758289 w 1758289"/>
              <a:gd name="csY3" fmla="*/ 2165131 h 2165131"/>
              <a:gd name="csX4" fmla="*/ 0 w 1758289"/>
              <a:gd name="csY4" fmla="*/ 2165131 h 21651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758289" h="2165131">
                <a:moveTo>
                  <a:pt x="0" y="0"/>
                </a:moveTo>
                <a:lnTo>
                  <a:pt x="696452" y="0"/>
                </a:lnTo>
                <a:lnTo>
                  <a:pt x="1758289" y="190232"/>
                </a:lnTo>
                <a:lnTo>
                  <a:pt x="1758289" y="2165131"/>
                </a:lnTo>
                <a:lnTo>
                  <a:pt x="0" y="2165131"/>
                </a:lnTo>
                <a:close/>
              </a:path>
            </a:pathLst>
          </a:custGeom>
          <a:solidFill>
            <a:srgbClr val="FFFFFF"/>
          </a:solidFill>
          <a:ln w="8796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46" name="Forme libre 11">
            <a:extLst>
              <a:ext uri="{FF2B5EF4-FFF2-40B4-BE49-F238E27FC236}">
                <a16:creationId xmlns:a16="http://schemas.microsoft.com/office/drawing/2014/main" id="{A0DE3BC5-8987-C499-BED8-7DAD42B32DA0}"/>
              </a:ext>
            </a:extLst>
          </p:cNvPr>
          <p:cNvSpPr/>
          <p:nvPr/>
        </p:nvSpPr>
        <p:spPr>
          <a:xfrm>
            <a:off x="6251438" y="1026802"/>
            <a:ext cx="2300304" cy="3055963"/>
          </a:xfrm>
          <a:custGeom>
            <a:avLst/>
            <a:gdLst>
              <a:gd name="csX0" fmla="*/ 25700 w 1922525"/>
              <a:gd name="csY0" fmla="*/ 192510 h 2554081"/>
              <a:gd name="csX1" fmla="*/ 15 w 1922525"/>
              <a:gd name="csY1" fmla="*/ 2260701 h 2554081"/>
              <a:gd name="csX2" fmla="*/ 9344 w 1922525"/>
              <a:gd name="csY2" fmla="*/ 2312763 h 2554081"/>
              <a:gd name="csX3" fmla="*/ 36086 w 1922525"/>
              <a:gd name="csY3" fmla="*/ 2357264 h 2554081"/>
              <a:gd name="csX4" fmla="*/ 76195 w 1922525"/>
              <a:gd name="csY4" fmla="*/ 2389628 h 2554081"/>
              <a:gd name="csX5" fmla="*/ 125804 w 1922525"/>
              <a:gd name="csY5" fmla="*/ 2405193 h 2554081"/>
              <a:gd name="csX6" fmla="*/ 1521912 w 1922525"/>
              <a:gd name="csY6" fmla="*/ 2553292 h 2554081"/>
              <a:gd name="csX7" fmla="*/ 1575396 w 1922525"/>
              <a:gd name="csY7" fmla="*/ 2548279 h 2554081"/>
              <a:gd name="csX8" fmla="*/ 1619911 w 1922525"/>
              <a:gd name="csY8" fmla="*/ 2523830 h 2554081"/>
              <a:gd name="csX9" fmla="*/ 1635915 w 1922525"/>
              <a:gd name="csY9" fmla="*/ 2507210 h 2554081"/>
              <a:gd name="csX10" fmla="*/ 1633716 w 1922525"/>
              <a:gd name="csY10" fmla="*/ 2509935 h 2554081"/>
              <a:gd name="csX11" fmla="*/ 1812904 w 1922525"/>
              <a:gd name="csY11" fmla="*/ 2299924 h 2554081"/>
              <a:gd name="csX12" fmla="*/ 1824252 w 1922525"/>
              <a:gd name="csY12" fmla="*/ 2284181 h 2554081"/>
              <a:gd name="csX13" fmla="*/ 1832962 w 1922525"/>
              <a:gd name="csY13" fmla="*/ 2266506 h 2554081"/>
              <a:gd name="csX14" fmla="*/ 1838769 w 1922525"/>
              <a:gd name="csY14" fmla="*/ 2247157 h 2554081"/>
              <a:gd name="csX15" fmla="*/ 1841321 w 1922525"/>
              <a:gd name="csY15" fmla="*/ 2226402 h 2554081"/>
              <a:gd name="csX16" fmla="*/ 1922423 w 1922525"/>
              <a:gd name="csY16" fmla="*/ 210979 h 2554081"/>
              <a:gd name="csX17" fmla="*/ 1922423 w 1922525"/>
              <a:gd name="csY17" fmla="*/ 198842 h 2554081"/>
              <a:gd name="csX18" fmla="*/ 1922423 w 1922525"/>
              <a:gd name="csY18" fmla="*/ 197699 h 2554081"/>
              <a:gd name="csX19" fmla="*/ 1921366 w 1922525"/>
              <a:gd name="csY19" fmla="*/ 186442 h 2554081"/>
              <a:gd name="csX20" fmla="*/ 1921280 w 1922525"/>
              <a:gd name="csY20" fmla="*/ 185475 h 2554081"/>
              <a:gd name="csX21" fmla="*/ 1921195 w 1922525"/>
              <a:gd name="csY21" fmla="*/ 184859 h 2554081"/>
              <a:gd name="csX22" fmla="*/ 1919167 w 1922525"/>
              <a:gd name="csY22" fmla="*/ 174130 h 2554081"/>
              <a:gd name="csX23" fmla="*/ 1918729 w 1922525"/>
              <a:gd name="csY23" fmla="*/ 172371 h 2554081"/>
              <a:gd name="csX24" fmla="*/ 1915825 w 1922525"/>
              <a:gd name="csY24" fmla="*/ 162082 h 2554081"/>
              <a:gd name="csX25" fmla="*/ 1915654 w 1922525"/>
              <a:gd name="csY25" fmla="*/ 161378 h 2554081"/>
              <a:gd name="csX26" fmla="*/ 1915301 w 1922525"/>
              <a:gd name="csY26" fmla="*/ 160499 h 2554081"/>
              <a:gd name="csX27" fmla="*/ 1914245 w 1922525"/>
              <a:gd name="csY27" fmla="*/ 157508 h 2554081"/>
              <a:gd name="csX28" fmla="*/ 1912836 w 1922525"/>
              <a:gd name="csY28" fmla="*/ 154166 h 2554081"/>
              <a:gd name="csX29" fmla="*/ 1910018 w 1922525"/>
              <a:gd name="csY29" fmla="*/ 147483 h 2554081"/>
              <a:gd name="csX30" fmla="*/ 1907562 w 1922525"/>
              <a:gd name="csY30" fmla="*/ 142470 h 2554081"/>
              <a:gd name="csX31" fmla="*/ 1905886 w 1922525"/>
              <a:gd name="csY31" fmla="*/ 139040 h 2554081"/>
              <a:gd name="csX32" fmla="*/ 1904211 w 1922525"/>
              <a:gd name="csY32" fmla="*/ 136226 h 2554081"/>
              <a:gd name="csX33" fmla="*/ 1901316 w 1922525"/>
              <a:gd name="csY33" fmla="*/ 131477 h 2554081"/>
              <a:gd name="csX34" fmla="*/ 1897356 w 1922525"/>
              <a:gd name="csY34" fmla="*/ 125584 h 2554081"/>
              <a:gd name="csX35" fmla="*/ 1894100 w 1922525"/>
              <a:gd name="csY35" fmla="*/ 121099 h 2554081"/>
              <a:gd name="csX36" fmla="*/ 1892606 w 1922525"/>
              <a:gd name="csY36" fmla="*/ 118989 h 2554081"/>
              <a:gd name="csX37" fmla="*/ 1888559 w 1922525"/>
              <a:gd name="csY37" fmla="*/ 114152 h 2554081"/>
              <a:gd name="csX38" fmla="*/ 1887675 w 1922525"/>
              <a:gd name="csY38" fmla="*/ 113185 h 2554081"/>
              <a:gd name="csX39" fmla="*/ 1887322 w 1922525"/>
              <a:gd name="csY39" fmla="*/ 112745 h 2554081"/>
              <a:gd name="csX40" fmla="*/ 1886798 w 1922525"/>
              <a:gd name="csY40" fmla="*/ 112217 h 2554081"/>
              <a:gd name="csX41" fmla="*/ 1884333 w 1922525"/>
              <a:gd name="csY41" fmla="*/ 109490 h 2554081"/>
              <a:gd name="csX42" fmla="*/ 1879849 w 1922525"/>
              <a:gd name="csY42" fmla="*/ 105006 h 2554081"/>
              <a:gd name="csX43" fmla="*/ 1878620 w 1922525"/>
              <a:gd name="csY43" fmla="*/ 103950 h 2554081"/>
              <a:gd name="csX44" fmla="*/ 1877564 w 1922525"/>
              <a:gd name="csY44" fmla="*/ 102983 h 2554081"/>
              <a:gd name="csX45" fmla="*/ 1875184 w 1922525"/>
              <a:gd name="csY45" fmla="*/ 100784 h 2554081"/>
              <a:gd name="csX46" fmla="*/ 1871052 w 1922525"/>
              <a:gd name="csY46" fmla="*/ 97355 h 2554081"/>
              <a:gd name="csX47" fmla="*/ 1868681 w 1922525"/>
              <a:gd name="csY47" fmla="*/ 95508 h 2554081"/>
              <a:gd name="csX48" fmla="*/ 1867882 w 1922525"/>
              <a:gd name="csY48" fmla="*/ 94892 h 2554081"/>
              <a:gd name="csX49" fmla="*/ 1866826 w 1922525"/>
              <a:gd name="csY49" fmla="*/ 94013 h 2554081"/>
              <a:gd name="csX50" fmla="*/ 1862427 w 1922525"/>
              <a:gd name="csY50" fmla="*/ 90934 h 2554081"/>
              <a:gd name="csX51" fmla="*/ 1857943 w 1922525"/>
              <a:gd name="csY51" fmla="*/ 88032 h 2554081"/>
              <a:gd name="csX52" fmla="*/ 1857685 w 1922525"/>
              <a:gd name="csY52" fmla="*/ 87856 h 2554081"/>
              <a:gd name="csX53" fmla="*/ 1857333 w 1922525"/>
              <a:gd name="csY53" fmla="*/ 87680 h 2554081"/>
              <a:gd name="csX54" fmla="*/ 1853545 w 1922525"/>
              <a:gd name="csY54" fmla="*/ 85394 h 2554081"/>
              <a:gd name="csX55" fmla="*/ 1848975 w 1922525"/>
              <a:gd name="csY55" fmla="*/ 82932 h 2554081"/>
              <a:gd name="csX56" fmla="*/ 1846595 w 1922525"/>
              <a:gd name="csY56" fmla="*/ 81788 h 2554081"/>
              <a:gd name="csX57" fmla="*/ 1846157 w 1922525"/>
              <a:gd name="csY57" fmla="*/ 81524 h 2554081"/>
              <a:gd name="csX58" fmla="*/ 1845367 w 1922525"/>
              <a:gd name="csY58" fmla="*/ 81173 h 2554081"/>
              <a:gd name="csX59" fmla="*/ 1844310 w 1922525"/>
              <a:gd name="csY59" fmla="*/ 80645 h 2554081"/>
              <a:gd name="csX60" fmla="*/ 1841140 w 1922525"/>
              <a:gd name="csY60" fmla="*/ 79238 h 2554081"/>
              <a:gd name="csX61" fmla="*/ 1839826 w 1922525"/>
              <a:gd name="csY61" fmla="*/ 78622 h 2554081"/>
              <a:gd name="csX62" fmla="*/ 1839474 w 1922525"/>
              <a:gd name="csY62" fmla="*/ 78446 h 2554081"/>
              <a:gd name="csX63" fmla="*/ 1834285 w 1922525"/>
              <a:gd name="csY63" fmla="*/ 76424 h 2554081"/>
              <a:gd name="csX64" fmla="*/ 1834105 w 1922525"/>
              <a:gd name="csY64" fmla="*/ 76424 h 2554081"/>
              <a:gd name="csX65" fmla="*/ 1832790 w 1922525"/>
              <a:gd name="csY65" fmla="*/ 75984 h 2554081"/>
              <a:gd name="csX66" fmla="*/ 1829002 w 1922525"/>
              <a:gd name="csY66" fmla="*/ 74665 h 2554081"/>
              <a:gd name="csX67" fmla="*/ 1828212 w 1922525"/>
              <a:gd name="csY67" fmla="*/ 74401 h 2554081"/>
              <a:gd name="csX68" fmla="*/ 1826099 w 1922525"/>
              <a:gd name="csY68" fmla="*/ 73785 h 2554081"/>
              <a:gd name="csX69" fmla="*/ 1823642 w 1922525"/>
              <a:gd name="csY69" fmla="*/ 72994 h 2554081"/>
              <a:gd name="csX70" fmla="*/ 1822233 w 1922525"/>
              <a:gd name="csY70" fmla="*/ 72642 h 2554081"/>
              <a:gd name="csX71" fmla="*/ 1819948 w 1922525"/>
              <a:gd name="csY71" fmla="*/ 72027 h 2554081"/>
              <a:gd name="csX72" fmla="*/ 1818187 w 1922525"/>
              <a:gd name="csY72" fmla="*/ 71586 h 2554081"/>
              <a:gd name="csX73" fmla="*/ 1816159 w 1922525"/>
              <a:gd name="csY73" fmla="*/ 71147 h 2554081"/>
              <a:gd name="csX74" fmla="*/ 1813608 w 1922525"/>
              <a:gd name="csY74" fmla="*/ 70619 h 2554081"/>
              <a:gd name="csX75" fmla="*/ 1812380 w 1922525"/>
              <a:gd name="csY75" fmla="*/ 70356 h 2554081"/>
              <a:gd name="csX76" fmla="*/ 1809742 w 1922525"/>
              <a:gd name="csY76" fmla="*/ 69915 h 2554081"/>
              <a:gd name="csX77" fmla="*/ 1807277 w 1922525"/>
              <a:gd name="csY77" fmla="*/ 69476 h 2554081"/>
              <a:gd name="csX78" fmla="*/ 1806401 w 1922525"/>
              <a:gd name="csY78" fmla="*/ 69300 h 2554081"/>
              <a:gd name="csX79" fmla="*/ 1802964 w 1922525"/>
              <a:gd name="csY79" fmla="*/ 68860 h 2554081"/>
              <a:gd name="csX80" fmla="*/ 1800851 w 1922525"/>
              <a:gd name="csY80" fmla="*/ 68597 h 2554081"/>
              <a:gd name="csX81" fmla="*/ 1800413 w 1922525"/>
              <a:gd name="csY81" fmla="*/ 68597 h 2554081"/>
              <a:gd name="csX82" fmla="*/ 1794348 w 1922525"/>
              <a:gd name="csY82" fmla="*/ 68157 h 2554081"/>
              <a:gd name="csX83" fmla="*/ 429115 w 1922525"/>
              <a:gd name="csY83" fmla="*/ 0 h 2554081"/>
              <a:gd name="csX84" fmla="*/ 427792 w 1922525"/>
              <a:gd name="csY84" fmla="*/ 0 h 2554081"/>
              <a:gd name="csX85" fmla="*/ 426478 w 1922525"/>
              <a:gd name="csY85" fmla="*/ 0 h 2554081"/>
              <a:gd name="csX86" fmla="*/ 425155 w 1922525"/>
              <a:gd name="csY86" fmla="*/ 0 h 2554081"/>
              <a:gd name="csX87" fmla="*/ 423841 w 1922525"/>
              <a:gd name="csY87" fmla="*/ 0 h 2554081"/>
              <a:gd name="csX88" fmla="*/ 422251 w 1922525"/>
              <a:gd name="csY88" fmla="*/ 0 h 2554081"/>
              <a:gd name="csX89" fmla="*/ 421109 w 1922525"/>
              <a:gd name="csY89" fmla="*/ 0 h 2554081"/>
              <a:gd name="csX90" fmla="*/ 419528 w 1922525"/>
              <a:gd name="csY90" fmla="*/ 0 h 2554081"/>
              <a:gd name="csX91" fmla="*/ 417243 w 1922525"/>
              <a:gd name="csY91" fmla="*/ 0 h 2554081"/>
              <a:gd name="csX92" fmla="*/ 414864 w 1922525"/>
              <a:gd name="csY92" fmla="*/ 176 h 2554081"/>
              <a:gd name="csX93" fmla="*/ 413283 w 1922525"/>
              <a:gd name="csY93" fmla="*/ 176 h 2554081"/>
              <a:gd name="csX94" fmla="*/ 412226 w 1922525"/>
              <a:gd name="csY94" fmla="*/ 264 h 2554081"/>
              <a:gd name="csX95" fmla="*/ 410817 w 1922525"/>
              <a:gd name="csY95" fmla="*/ 352 h 2554081"/>
              <a:gd name="csX96" fmla="*/ 407390 w 1922525"/>
              <a:gd name="csY96" fmla="*/ 791 h 2554081"/>
              <a:gd name="csX97" fmla="*/ 405629 w 1922525"/>
              <a:gd name="csY97" fmla="*/ 967 h 2554081"/>
              <a:gd name="csX98" fmla="*/ 405096 w 1922525"/>
              <a:gd name="csY98" fmla="*/ 1055 h 2554081"/>
              <a:gd name="csX99" fmla="*/ 404392 w 1922525"/>
              <a:gd name="csY99" fmla="*/ 1143 h 2554081"/>
              <a:gd name="csX100" fmla="*/ 398061 w 1922525"/>
              <a:gd name="csY100" fmla="*/ 2374 h 2554081"/>
              <a:gd name="csX101" fmla="*/ 126509 w 1922525"/>
              <a:gd name="csY101" fmla="*/ 61825 h 2554081"/>
              <a:gd name="csX102" fmla="*/ 127041 w 1922525"/>
              <a:gd name="csY102" fmla="*/ 61737 h 2554081"/>
              <a:gd name="csX103" fmla="*/ 107773 w 1922525"/>
              <a:gd name="csY103" fmla="*/ 67541 h 2554081"/>
              <a:gd name="csX104" fmla="*/ 65379 w 1922525"/>
              <a:gd name="csY104" fmla="*/ 95420 h 2554081"/>
              <a:gd name="csX105" fmla="*/ 36610 w 1922525"/>
              <a:gd name="csY105" fmla="*/ 138425 h 2554081"/>
              <a:gd name="csX106" fmla="*/ 25614 w 1922525"/>
              <a:gd name="csY106" fmla="*/ 192247 h 25540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</a:cxnLst>
            <a:rect l="l" t="t" r="r" b="b"/>
            <a:pathLst>
              <a:path w="1922525" h="2554081">
                <a:moveTo>
                  <a:pt x="25700" y="192510"/>
                </a:moveTo>
                <a:lnTo>
                  <a:pt x="15" y="2260701"/>
                </a:lnTo>
                <a:cubicBezTo>
                  <a:pt x="-252" y="2278817"/>
                  <a:pt x="3099" y="2296406"/>
                  <a:pt x="9344" y="2312763"/>
                </a:cubicBezTo>
                <a:cubicBezTo>
                  <a:pt x="15589" y="2329122"/>
                  <a:pt x="24738" y="2344248"/>
                  <a:pt x="36086" y="2357264"/>
                </a:cubicBezTo>
                <a:cubicBezTo>
                  <a:pt x="47434" y="2370367"/>
                  <a:pt x="61067" y="2381361"/>
                  <a:pt x="76195" y="2389628"/>
                </a:cubicBezTo>
                <a:cubicBezTo>
                  <a:pt x="91417" y="2397894"/>
                  <a:pt x="108125" y="2403347"/>
                  <a:pt x="125804" y="2405193"/>
                </a:cubicBezTo>
                <a:lnTo>
                  <a:pt x="1521912" y="2553292"/>
                </a:lnTo>
                <a:cubicBezTo>
                  <a:pt x="1540742" y="2555315"/>
                  <a:pt x="1558859" y="2553380"/>
                  <a:pt x="1575396" y="2548279"/>
                </a:cubicBezTo>
                <a:cubicBezTo>
                  <a:pt x="1592027" y="2543179"/>
                  <a:pt x="1607068" y="2534823"/>
                  <a:pt x="1619911" y="2523830"/>
                </a:cubicBezTo>
                <a:cubicBezTo>
                  <a:pt x="1625718" y="2518818"/>
                  <a:pt x="1631079" y="2513277"/>
                  <a:pt x="1635915" y="2507210"/>
                </a:cubicBezTo>
                <a:cubicBezTo>
                  <a:pt x="1635219" y="2508089"/>
                  <a:pt x="1634515" y="2509056"/>
                  <a:pt x="1633716" y="2509935"/>
                </a:cubicBezTo>
                <a:lnTo>
                  <a:pt x="1812904" y="2299924"/>
                </a:lnTo>
                <a:cubicBezTo>
                  <a:pt x="1817130" y="2295000"/>
                  <a:pt x="1820910" y="2289722"/>
                  <a:pt x="1824252" y="2284181"/>
                </a:cubicBezTo>
                <a:cubicBezTo>
                  <a:pt x="1827593" y="2278554"/>
                  <a:pt x="1830497" y="2272661"/>
                  <a:pt x="1832962" y="2266506"/>
                </a:cubicBezTo>
                <a:cubicBezTo>
                  <a:pt x="1835428" y="2260349"/>
                  <a:pt x="1837361" y="2253841"/>
                  <a:pt x="1838769" y="2247157"/>
                </a:cubicBezTo>
                <a:cubicBezTo>
                  <a:pt x="1840178" y="2240473"/>
                  <a:pt x="1841054" y="2233526"/>
                  <a:pt x="1841321" y="2226402"/>
                </a:cubicBezTo>
                <a:lnTo>
                  <a:pt x="1922423" y="210979"/>
                </a:lnTo>
                <a:cubicBezTo>
                  <a:pt x="1922603" y="206933"/>
                  <a:pt x="1922509" y="202888"/>
                  <a:pt x="1922423" y="198842"/>
                </a:cubicBezTo>
                <a:cubicBezTo>
                  <a:pt x="1922423" y="198491"/>
                  <a:pt x="1922423" y="198051"/>
                  <a:pt x="1922423" y="197699"/>
                </a:cubicBezTo>
                <a:cubicBezTo>
                  <a:pt x="1922251" y="193917"/>
                  <a:pt x="1921804" y="190136"/>
                  <a:pt x="1921366" y="186442"/>
                </a:cubicBezTo>
                <a:cubicBezTo>
                  <a:pt x="1921366" y="186090"/>
                  <a:pt x="1921366" y="185827"/>
                  <a:pt x="1921280" y="185475"/>
                </a:cubicBezTo>
                <a:cubicBezTo>
                  <a:pt x="1921280" y="185299"/>
                  <a:pt x="1921195" y="185035"/>
                  <a:pt x="1921195" y="184859"/>
                </a:cubicBezTo>
                <a:cubicBezTo>
                  <a:pt x="1920662" y="181253"/>
                  <a:pt x="1919957" y="177647"/>
                  <a:pt x="1919167" y="174130"/>
                </a:cubicBezTo>
                <a:cubicBezTo>
                  <a:pt x="1918995" y="173514"/>
                  <a:pt x="1918909" y="172987"/>
                  <a:pt x="1918729" y="172371"/>
                </a:cubicBezTo>
                <a:cubicBezTo>
                  <a:pt x="1917853" y="168853"/>
                  <a:pt x="1916882" y="165424"/>
                  <a:pt x="1915825" y="162082"/>
                </a:cubicBezTo>
                <a:cubicBezTo>
                  <a:pt x="1915825" y="161818"/>
                  <a:pt x="1915740" y="161642"/>
                  <a:pt x="1915654" y="161378"/>
                </a:cubicBezTo>
                <a:cubicBezTo>
                  <a:pt x="1915559" y="161026"/>
                  <a:pt x="1915387" y="160762"/>
                  <a:pt x="1915301" y="160499"/>
                </a:cubicBezTo>
                <a:cubicBezTo>
                  <a:pt x="1914949" y="159531"/>
                  <a:pt x="1914683" y="158476"/>
                  <a:pt x="1914245" y="157508"/>
                </a:cubicBezTo>
                <a:cubicBezTo>
                  <a:pt x="1913807" y="156365"/>
                  <a:pt x="1913274" y="155310"/>
                  <a:pt x="1912836" y="154166"/>
                </a:cubicBezTo>
                <a:cubicBezTo>
                  <a:pt x="1911960" y="151968"/>
                  <a:pt x="1910989" y="149681"/>
                  <a:pt x="1910018" y="147483"/>
                </a:cubicBezTo>
                <a:cubicBezTo>
                  <a:pt x="1909228" y="145812"/>
                  <a:pt x="1908438" y="144141"/>
                  <a:pt x="1907562" y="142470"/>
                </a:cubicBezTo>
                <a:cubicBezTo>
                  <a:pt x="1906943" y="141327"/>
                  <a:pt x="1906505" y="140184"/>
                  <a:pt x="1905886" y="139040"/>
                </a:cubicBezTo>
                <a:cubicBezTo>
                  <a:pt x="1905362" y="138072"/>
                  <a:pt x="1904744" y="137193"/>
                  <a:pt x="1904211" y="136226"/>
                </a:cubicBezTo>
                <a:cubicBezTo>
                  <a:pt x="1903249" y="134643"/>
                  <a:pt x="1902364" y="133060"/>
                  <a:pt x="1901316" y="131477"/>
                </a:cubicBezTo>
                <a:cubicBezTo>
                  <a:pt x="1900079" y="129454"/>
                  <a:pt x="1898765" y="127520"/>
                  <a:pt x="1897356" y="125584"/>
                </a:cubicBezTo>
                <a:cubicBezTo>
                  <a:pt x="1896299" y="124090"/>
                  <a:pt x="1895243" y="122595"/>
                  <a:pt x="1894100" y="121099"/>
                </a:cubicBezTo>
                <a:cubicBezTo>
                  <a:pt x="1893568" y="120396"/>
                  <a:pt x="1893130" y="119692"/>
                  <a:pt x="1892606" y="118989"/>
                </a:cubicBezTo>
                <a:cubicBezTo>
                  <a:pt x="1891283" y="117318"/>
                  <a:pt x="1889968" y="115735"/>
                  <a:pt x="1888559" y="114152"/>
                </a:cubicBezTo>
                <a:cubicBezTo>
                  <a:pt x="1888293" y="113800"/>
                  <a:pt x="1887941" y="113536"/>
                  <a:pt x="1887675" y="113185"/>
                </a:cubicBezTo>
                <a:cubicBezTo>
                  <a:pt x="1887589" y="113096"/>
                  <a:pt x="1887503" y="112920"/>
                  <a:pt x="1887322" y="112745"/>
                </a:cubicBezTo>
                <a:cubicBezTo>
                  <a:pt x="1887151" y="112569"/>
                  <a:pt x="1886970" y="112393"/>
                  <a:pt x="1886798" y="112217"/>
                </a:cubicBezTo>
                <a:cubicBezTo>
                  <a:pt x="1886008" y="111337"/>
                  <a:pt x="1885123" y="110370"/>
                  <a:pt x="1884333" y="109490"/>
                </a:cubicBezTo>
                <a:cubicBezTo>
                  <a:pt x="1882838" y="107996"/>
                  <a:pt x="1881429" y="106501"/>
                  <a:pt x="1879849" y="105006"/>
                </a:cubicBezTo>
                <a:cubicBezTo>
                  <a:pt x="1879497" y="104654"/>
                  <a:pt x="1879058" y="104302"/>
                  <a:pt x="1878620" y="103950"/>
                </a:cubicBezTo>
                <a:cubicBezTo>
                  <a:pt x="1878268" y="103598"/>
                  <a:pt x="1877916" y="103335"/>
                  <a:pt x="1877564" y="102983"/>
                </a:cubicBezTo>
                <a:cubicBezTo>
                  <a:pt x="1876773" y="102279"/>
                  <a:pt x="1875975" y="101488"/>
                  <a:pt x="1875184" y="100784"/>
                </a:cubicBezTo>
                <a:cubicBezTo>
                  <a:pt x="1873870" y="99641"/>
                  <a:pt x="1872461" y="98497"/>
                  <a:pt x="1871052" y="97355"/>
                </a:cubicBezTo>
                <a:cubicBezTo>
                  <a:pt x="1870262" y="96739"/>
                  <a:pt x="1869472" y="96123"/>
                  <a:pt x="1868681" y="95508"/>
                </a:cubicBezTo>
                <a:cubicBezTo>
                  <a:pt x="1868415" y="95332"/>
                  <a:pt x="1868149" y="95068"/>
                  <a:pt x="1867882" y="94892"/>
                </a:cubicBezTo>
                <a:cubicBezTo>
                  <a:pt x="1867530" y="94628"/>
                  <a:pt x="1867178" y="94364"/>
                  <a:pt x="1866826" y="94013"/>
                </a:cubicBezTo>
                <a:cubicBezTo>
                  <a:pt x="1865425" y="92957"/>
                  <a:pt x="1863931" y="91902"/>
                  <a:pt x="1862427" y="90934"/>
                </a:cubicBezTo>
                <a:cubicBezTo>
                  <a:pt x="1860933" y="89967"/>
                  <a:pt x="1859438" y="88912"/>
                  <a:pt x="1857943" y="88032"/>
                </a:cubicBezTo>
                <a:cubicBezTo>
                  <a:pt x="1857857" y="88032"/>
                  <a:pt x="1857771" y="87944"/>
                  <a:pt x="1857685" y="87856"/>
                </a:cubicBezTo>
                <a:cubicBezTo>
                  <a:pt x="1857591" y="87856"/>
                  <a:pt x="1857505" y="87768"/>
                  <a:pt x="1857333" y="87680"/>
                </a:cubicBezTo>
                <a:cubicBezTo>
                  <a:pt x="1856096" y="86889"/>
                  <a:pt x="1854782" y="86097"/>
                  <a:pt x="1853545" y="85394"/>
                </a:cubicBezTo>
                <a:cubicBezTo>
                  <a:pt x="1852050" y="84515"/>
                  <a:pt x="1850555" y="83723"/>
                  <a:pt x="1848975" y="82932"/>
                </a:cubicBezTo>
                <a:cubicBezTo>
                  <a:pt x="1848184" y="82492"/>
                  <a:pt x="1847386" y="82140"/>
                  <a:pt x="1846595" y="81788"/>
                </a:cubicBezTo>
                <a:cubicBezTo>
                  <a:pt x="1846423" y="81788"/>
                  <a:pt x="1846243" y="81612"/>
                  <a:pt x="1846157" y="81524"/>
                </a:cubicBezTo>
                <a:cubicBezTo>
                  <a:pt x="1845891" y="81436"/>
                  <a:pt x="1845633" y="81261"/>
                  <a:pt x="1845367" y="81173"/>
                </a:cubicBezTo>
                <a:cubicBezTo>
                  <a:pt x="1845015" y="80997"/>
                  <a:pt x="1844662" y="80821"/>
                  <a:pt x="1844310" y="80645"/>
                </a:cubicBezTo>
                <a:cubicBezTo>
                  <a:pt x="1843254" y="80117"/>
                  <a:pt x="1842197" y="79678"/>
                  <a:pt x="1841140" y="79238"/>
                </a:cubicBezTo>
                <a:cubicBezTo>
                  <a:pt x="1840702" y="79062"/>
                  <a:pt x="1840264" y="78886"/>
                  <a:pt x="1839826" y="78622"/>
                </a:cubicBezTo>
                <a:cubicBezTo>
                  <a:pt x="1839740" y="78622"/>
                  <a:pt x="1839646" y="78534"/>
                  <a:pt x="1839474" y="78446"/>
                </a:cubicBezTo>
                <a:cubicBezTo>
                  <a:pt x="1837799" y="77743"/>
                  <a:pt x="1836038" y="77039"/>
                  <a:pt x="1834285" y="76424"/>
                </a:cubicBezTo>
                <a:cubicBezTo>
                  <a:pt x="1834285" y="76424"/>
                  <a:pt x="1834105" y="76424"/>
                  <a:pt x="1834105" y="76424"/>
                </a:cubicBezTo>
                <a:cubicBezTo>
                  <a:pt x="1833667" y="76248"/>
                  <a:pt x="1833229" y="76160"/>
                  <a:pt x="1832790" y="75984"/>
                </a:cubicBezTo>
                <a:cubicBezTo>
                  <a:pt x="1831553" y="75544"/>
                  <a:pt x="1830325" y="75104"/>
                  <a:pt x="1829002" y="74665"/>
                </a:cubicBezTo>
                <a:cubicBezTo>
                  <a:pt x="1828744" y="74665"/>
                  <a:pt x="1828478" y="74489"/>
                  <a:pt x="1828212" y="74401"/>
                </a:cubicBezTo>
                <a:cubicBezTo>
                  <a:pt x="1827507" y="74137"/>
                  <a:pt x="1826803" y="73961"/>
                  <a:pt x="1826099" y="73785"/>
                </a:cubicBezTo>
                <a:cubicBezTo>
                  <a:pt x="1825308" y="73521"/>
                  <a:pt x="1824432" y="73257"/>
                  <a:pt x="1823642" y="72994"/>
                </a:cubicBezTo>
                <a:cubicBezTo>
                  <a:pt x="1823195" y="72906"/>
                  <a:pt x="1822671" y="72730"/>
                  <a:pt x="1822233" y="72642"/>
                </a:cubicBezTo>
                <a:cubicBezTo>
                  <a:pt x="1821442" y="72466"/>
                  <a:pt x="1820738" y="72202"/>
                  <a:pt x="1819948" y="72027"/>
                </a:cubicBezTo>
                <a:cubicBezTo>
                  <a:pt x="1819329" y="71850"/>
                  <a:pt x="1818797" y="71674"/>
                  <a:pt x="1818187" y="71586"/>
                </a:cubicBezTo>
                <a:cubicBezTo>
                  <a:pt x="1817482" y="71411"/>
                  <a:pt x="1816864" y="71323"/>
                  <a:pt x="1816159" y="71147"/>
                </a:cubicBezTo>
                <a:cubicBezTo>
                  <a:pt x="1815283" y="70971"/>
                  <a:pt x="1814493" y="70795"/>
                  <a:pt x="1813608" y="70619"/>
                </a:cubicBezTo>
                <a:cubicBezTo>
                  <a:pt x="1813170" y="70619"/>
                  <a:pt x="1812818" y="70443"/>
                  <a:pt x="1812380" y="70356"/>
                </a:cubicBezTo>
                <a:cubicBezTo>
                  <a:pt x="1811503" y="70180"/>
                  <a:pt x="1810619" y="70091"/>
                  <a:pt x="1809742" y="69915"/>
                </a:cubicBezTo>
                <a:cubicBezTo>
                  <a:pt x="1808952" y="69740"/>
                  <a:pt x="1808153" y="69652"/>
                  <a:pt x="1807277" y="69476"/>
                </a:cubicBezTo>
                <a:cubicBezTo>
                  <a:pt x="1807011" y="69476"/>
                  <a:pt x="1806753" y="69388"/>
                  <a:pt x="1806401" y="69300"/>
                </a:cubicBezTo>
                <a:cubicBezTo>
                  <a:pt x="1805250" y="69124"/>
                  <a:pt x="1804107" y="69036"/>
                  <a:pt x="1802964" y="68860"/>
                </a:cubicBezTo>
                <a:cubicBezTo>
                  <a:pt x="1802260" y="68860"/>
                  <a:pt x="1801556" y="68685"/>
                  <a:pt x="1800851" y="68597"/>
                </a:cubicBezTo>
                <a:cubicBezTo>
                  <a:pt x="1800679" y="68597"/>
                  <a:pt x="1800594" y="68597"/>
                  <a:pt x="1800413" y="68597"/>
                </a:cubicBezTo>
                <a:cubicBezTo>
                  <a:pt x="1798394" y="68421"/>
                  <a:pt x="1796367" y="68244"/>
                  <a:pt x="1794348" y="68157"/>
                </a:cubicBezTo>
                <a:lnTo>
                  <a:pt x="429115" y="0"/>
                </a:lnTo>
                <a:cubicBezTo>
                  <a:pt x="429115" y="0"/>
                  <a:pt x="428239" y="0"/>
                  <a:pt x="427792" y="0"/>
                </a:cubicBezTo>
                <a:cubicBezTo>
                  <a:pt x="427354" y="0"/>
                  <a:pt x="426916" y="0"/>
                  <a:pt x="426478" y="0"/>
                </a:cubicBezTo>
                <a:cubicBezTo>
                  <a:pt x="426040" y="0"/>
                  <a:pt x="425593" y="0"/>
                  <a:pt x="425155" y="0"/>
                </a:cubicBezTo>
                <a:cubicBezTo>
                  <a:pt x="424717" y="0"/>
                  <a:pt x="424279" y="0"/>
                  <a:pt x="423841" y="0"/>
                </a:cubicBezTo>
                <a:cubicBezTo>
                  <a:pt x="423308" y="0"/>
                  <a:pt x="422784" y="0"/>
                  <a:pt x="422251" y="0"/>
                </a:cubicBezTo>
                <a:cubicBezTo>
                  <a:pt x="421899" y="0"/>
                  <a:pt x="421461" y="0"/>
                  <a:pt x="421109" y="0"/>
                </a:cubicBezTo>
                <a:cubicBezTo>
                  <a:pt x="420585" y="0"/>
                  <a:pt x="420052" y="0"/>
                  <a:pt x="419528" y="0"/>
                </a:cubicBezTo>
                <a:cubicBezTo>
                  <a:pt x="418738" y="0"/>
                  <a:pt x="418033" y="0"/>
                  <a:pt x="417243" y="0"/>
                </a:cubicBezTo>
                <a:cubicBezTo>
                  <a:pt x="416444" y="0"/>
                  <a:pt x="415654" y="87"/>
                  <a:pt x="414864" y="176"/>
                </a:cubicBezTo>
                <a:cubicBezTo>
                  <a:pt x="414340" y="176"/>
                  <a:pt x="413807" y="176"/>
                  <a:pt x="413283" y="176"/>
                </a:cubicBezTo>
                <a:cubicBezTo>
                  <a:pt x="412931" y="176"/>
                  <a:pt x="412578" y="264"/>
                  <a:pt x="412226" y="264"/>
                </a:cubicBezTo>
                <a:cubicBezTo>
                  <a:pt x="411788" y="264"/>
                  <a:pt x="411256" y="264"/>
                  <a:pt x="410817" y="352"/>
                </a:cubicBezTo>
                <a:cubicBezTo>
                  <a:pt x="409675" y="440"/>
                  <a:pt x="408532" y="616"/>
                  <a:pt x="407390" y="791"/>
                </a:cubicBezTo>
                <a:cubicBezTo>
                  <a:pt x="406857" y="791"/>
                  <a:pt x="406247" y="879"/>
                  <a:pt x="405629" y="967"/>
                </a:cubicBezTo>
                <a:cubicBezTo>
                  <a:pt x="405448" y="967"/>
                  <a:pt x="405277" y="967"/>
                  <a:pt x="405096" y="1055"/>
                </a:cubicBezTo>
                <a:cubicBezTo>
                  <a:pt x="404839" y="1055"/>
                  <a:pt x="404658" y="1055"/>
                  <a:pt x="404392" y="1143"/>
                </a:cubicBezTo>
                <a:cubicBezTo>
                  <a:pt x="402287" y="1495"/>
                  <a:pt x="400174" y="1846"/>
                  <a:pt x="398061" y="2374"/>
                </a:cubicBezTo>
                <a:cubicBezTo>
                  <a:pt x="307543" y="22162"/>
                  <a:pt x="217026" y="42037"/>
                  <a:pt x="126509" y="61825"/>
                </a:cubicBezTo>
                <a:cubicBezTo>
                  <a:pt x="126689" y="61825"/>
                  <a:pt x="126861" y="61825"/>
                  <a:pt x="127041" y="61737"/>
                </a:cubicBezTo>
                <a:cubicBezTo>
                  <a:pt x="120444" y="63144"/>
                  <a:pt x="114018" y="65079"/>
                  <a:pt x="107773" y="67541"/>
                </a:cubicBezTo>
                <a:cubicBezTo>
                  <a:pt x="91855" y="73785"/>
                  <a:pt x="77518" y="83371"/>
                  <a:pt x="65379" y="95420"/>
                </a:cubicBezTo>
                <a:cubicBezTo>
                  <a:pt x="53327" y="107468"/>
                  <a:pt x="43474" y="122067"/>
                  <a:pt x="36610" y="138425"/>
                </a:cubicBezTo>
                <a:cubicBezTo>
                  <a:pt x="29746" y="154782"/>
                  <a:pt x="25881" y="172987"/>
                  <a:pt x="25614" y="19224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7" name="Forme libre 16">
            <a:extLst>
              <a:ext uri="{FF2B5EF4-FFF2-40B4-BE49-F238E27FC236}">
                <a16:creationId xmlns:a16="http://schemas.microsoft.com/office/drawing/2014/main" id="{C93A677B-E1ED-F3F7-E8DA-BBB35E0E20D5}"/>
              </a:ext>
            </a:extLst>
          </p:cNvPr>
          <p:cNvSpPr/>
          <p:nvPr/>
        </p:nvSpPr>
        <p:spPr>
          <a:xfrm>
            <a:off x="6393106" y="1247035"/>
            <a:ext cx="1797091" cy="1915871"/>
          </a:xfrm>
          <a:prstGeom prst="rect">
            <a:avLst/>
          </a:prstGeom>
          <a:solidFill>
            <a:srgbClr val="FFFFFF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48" name="Group 44">
            <a:extLst>
              <a:ext uri="{FF2B5EF4-FFF2-40B4-BE49-F238E27FC236}">
                <a16:creationId xmlns:a16="http://schemas.microsoft.com/office/drawing/2014/main" id="{C5CEB77E-A24F-E2A9-A401-0D0A3D49A3AA}"/>
              </a:ext>
            </a:extLst>
          </p:cNvPr>
          <p:cNvGrpSpPr/>
          <p:nvPr/>
        </p:nvGrpSpPr>
        <p:grpSpPr>
          <a:xfrm rot="21291391">
            <a:off x="1818563" y="1939723"/>
            <a:ext cx="1691640" cy="1013154"/>
            <a:chOff x="6128022" y="4480994"/>
            <a:chExt cx="1691640" cy="1013154"/>
          </a:xfrm>
        </p:grpSpPr>
        <p:sp>
          <p:nvSpPr>
            <p:cNvPr id="49" name="TextBox 36">
              <a:extLst>
                <a:ext uri="{FF2B5EF4-FFF2-40B4-BE49-F238E27FC236}">
                  <a16:creationId xmlns:a16="http://schemas.microsoft.com/office/drawing/2014/main" id="{842FE6C2-71E1-241C-4F08-2AB5DE5A7B09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0" name="TextBox 37">
              <a:extLst>
                <a:ext uri="{FF2B5EF4-FFF2-40B4-BE49-F238E27FC236}">
                  <a16:creationId xmlns:a16="http://schemas.microsoft.com/office/drawing/2014/main" id="{AA6F5CA9-7A63-65DC-C3D3-0CBB6DA5CF1A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51" name="Group 44">
            <a:extLst>
              <a:ext uri="{FF2B5EF4-FFF2-40B4-BE49-F238E27FC236}">
                <a16:creationId xmlns:a16="http://schemas.microsoft.com/office/drawing/2014/main" id="{C7ED1192-383C-2785-744A-F77C2ED843B1}"/>
              </a:ext>
            </a:extLst>
          </p:cNvPr>
          <p:cNvGrpSpPr/>
          <p:nvPr/>
        </p:nvGrpSpPr>
        <p:grpSpPr>
          <a:xfrm rot="21401321">
            <a:off x="4172714" y="1556668"/>
            <a:ext cx="1691640" cy="1013154"/>
            <a:chOff x="6128022" y="4480994"/>
            <a:chExt cx="1691640" cy="1013154"/>
          </a:xfrm>
        </p:grpSpPr>
        <p:sp>
          <p:nvSpPr>
            <p:cNvPr id="52" name="TextBox 36">
              <a:extLst>
                <a:ext uri="{FF2B5EF4-FFF2-40B4-BE49-F238E27FC236}">
                  <a16:creationId xmlns:a16="http://schemas.microsoft.com/office/drawing/2014/main" id="{55EA5F42-416C-9B4C-2910-9635CD9AFEC8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3" name="TextBox 37">
              <a:extLst>
                <a:ext uri="{FF2B5EF4-FFF2-40B4-BE49-F238E27FC236}">
                  <a16:creationId xmlns:a16="http://schemas.microsoft.com/office/drawing/2014/main" id="{6812A895-98FE-5436-A685-11AFF28D974D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54" name="Group 44">
            <a:extLst>
              <a:ext uri="{FF2B5EF4-FFF2-40B4-BE49-F238E27FC236}">
                <a16:creationId xmlns:a16="http://schemas.microsoft.com/office/drawing/2014/main" id="{A1120A16-7308-3E94-0C40-5BFB8346FD29}"/>
              </a:ext>
            </a:extLst>
          </p:cNvPr>
          <p:cNvGrpSpPr/>
          <p:nvPr/>
        </p:nvGrpSpPr>
        <p:grpSpPr>
          <a:xfrm rot="539947">
            <a:off x="8814166" y="1939723"/>
            <a:ext cx="1691641" cy="1013154"/>
            <a:chOff x="6128021" y="4480994"/>
            <a:chExt cx="1691641" cy="1013154"/>
          </a:xfrm>
        </p:grpSpPr>
        <p:sp>
          <p:nvSpPr>
            <p:cNvPr id="55" name="TextBox 36">
              <a:extLst>
                <a:ext uri="{FF2B5EF4-FFF2-40B4-BE49-F238E27FC236}">
                  <a16:creationId xmlns:a16="http://schemas.microsoft.com/office/drawing/2014/main" id="{AFB1B141-CCE2-8DB4-653B-5589072684F5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6" name="TextBox 37">
              <a:extLst>
                <a:ext uri="{FF2B5EF4-FFF2-40B4-BE49-F238E27FC236}">
                  <a16:creationId xmlns:a16="http://schemas.microsoft.com/office/drawing/2014/main" id="{A84FFE22-0698-1FF0-A268-BADDCE2E9E69}"/>
                </a:ext>
              </a:extLst>
            </p:cNvPr>
            <p:cNvSpPr txBox="1"/>
            <p:nvPr/>
          </p:nvSpPr>
          <p:spPr>
            <a:xfrm>
              <a:off x="6128021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57" name="Group 44">
            <a:extLst>
              <a:ext uri="{FF2B5EF4-FFF2-40B4-BE49-F238E27FC236}">
                <a16:creationId xmlns:a16="http://schemas.microsoft.com/office/drawing/2014/main" id="{CA4F93EA-3568-2D97-F4F5-C1C3C19C13F4}"/>
              </a:ext>
            </a:extLst>
          </p:cNvPr>
          <p:cNvGrpSpPr/>
          <p:nvPr/>
        </p:nvGrpSpPr>
        <p:grpSpPr>
          <a:xfrm rot="298430">
            <a:off x="6436520" y="1556668"/>
            <a:ext cx="1691640" cy="1013154"/>
            <a:chOff x="6128022" y="4480994"/>
            <a:chExt cx="1691640" cy="1013154"/>
          </a:xfrm>
        </p:grpSpPr>
        <p:sp>
          <p:nvSpPr>
            <p:cNvPr id="58" name="TextBox 36">
              <a:extLst>
                <a:ext uri="{FF2B5EF4-FFF2-40B4-BE49-F238E27FC236}">
                  <a16:creationId xmlns:a16="http://schemas.microsoft.com/office/drawing/2014/main" id="{41BBB12E-700D-09BC-DFD0-2F4BE5C72C6C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9" name="TextBox 37">
              <a:extLst>
                <a:ext uri="{FF2B5EF4-FFF2-40B4-BE49-F238E27FC236}">
                  <a16:creationId xmlns:a16="http://schemas.microsoft.com/office/drawing/2014/main" id="{E92CA005-B30C-1F20-B210-A4CEEA5410DC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60" name="TextBox 65">
            <a:extLst>
              <a:ext uri="{FF2B5EF4-FFF2-40B4-BE49-F238E27FC236}">
                <a16:creationId xmlns:a16="http://schemas.microsoft.com/office/drawing/2014/main" id="{E2E30466-07A7-F4D7-E107-6B4195121C8A}"/>
              </a:ext>
            </a:extLst>
          </p:cNvPr>
          <p:cNvSpPr txBox="1"/>
          <p:nvPr/>
        </p:nvSpPr>
        <p:spPr>
          <a:xfrm>
            <a:off x="3859644" y="4489749"/>
            <a:ext cx="4472712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consectetuer adipiscing elit. Maecenas porttitor congue massa. Fusce posuere, magna sed pulvinar ultricies, purus lectus.</a:t>
            </a:r>
          </a:p>
        </p:txBody>
      </p:sp>
      <p:sp>
        <p:nvSpPr>
          <p:cNvPr id="61" name="Forme libre 14">
            <a:extLst>
              <a:ext uri="{FF2B5EF4-FFF2-40B4-BE49-F238E27FC236}">
                <a16:creationId xmlns:a16="http://schemas.microsoft.com/office/drawing/2014/main" id="{7D2DF916-B8ED-A46E-4210-A724CC478DE7}"/>
              </a:ext>
            </a:extLst>
          </p:cNvPr>
          <p:cNvSpPr/>
          <p:nvPr/>
        </p:nvSpPr>
        <p:spPr>
          <a:xfrm>
            <a:off x="8641469" y="1335288"/>
            <a:ext cx="2053197" cy="3310736"/>
          </a:xfrm>
          <a:custGeom>
            <a:avLst/>
            <a:gdLst>
              <a:gd name="csX0" fmla="*/ 1583150 w 1716000"/>
              <a:gd name="csY0" fmla="*/ 208722 h 2767013"/>
              <a:gd name="csX1" fmla="*/ 1637425 w 1716000"/>
              <a:gd name="csY1" fmla="*/ 229126 h 2767013"/>
              <a:gd name="csX2" fmla="*/ 1680531 w 1716000"/>
              <a:gd name="csY2" fmla="*/ 269316 h 2767013"/>
              <a:gd name="csX3" fmla="*/ 1708064 w 1716000"/>
              <a:gd name="csY3" fmla="*/ 323578 h 2767013"/>
              <a:gd name="csX4" fmla="*/ 1715718 w 1716000"/>
              <a:gd name="csY4" fmla="*/ 386018 h 2767013"/>
              <a:gd name="csX5" fmla="*/ 1583769 w 1716000"/>
              <a:gd name="csY5" fmla="*/ 2655426 h 2767013"/>
              <a:gd name="csX6" fmla="*/ 1570050 w 1716000"/>
              <a:gd name="csY6" fmla="*/ 2707841 h 2767013"/>
              <a:gd name="csX7" fmla="*/ 1538729 w 1716000"/>
              <a:gd name="csY7" fmla="*/ 2745481 h 2767013"/>
              <a:gd name="csX8" fmla="*/ 1494574 w 1716000"/>
              <a:gd name="csY8" fmla="*/ 2765005 h 2767013"/>
              <a:gd name="csX9" fmla="*/ 1442233 w 1716000"/>
              <a:gd name="csY9" fmla="*/ 2763070 h 2767013"/>
              <a:gd name="csX10" fmla="*/ 115175 w 1716000"/>
              <a:gd name="csY10" fmla="*/ 2429585 h 2767013"/>
              <a:gd name="csX11" fmla="*/ 69260 w 1716000"/>
              <a:gd name="csY11" fmla="*/ 2407511 h 2767013"/>
              <a:gd name="csX12" fmla="*/ 32398 w 1716000"/>
              <a:gd name="csY12" fmla="*/ 2369518 h 2767013"/>
              <a:gd name="csX13" fmla="*/ 8122 w 1716000"/>
              <a:gd name="csY13" fmla="*/ 2320797 h 2767013"/>
              <a:gd name="csX14" fmla="*/ 29 w 1716000"/>
              <a:gd name="csY14" fmla="*/ 2266535 h 2767013"/>
              <a:gd name="csX15" fmla="*/ 49905 w 1716000"/>
              <a:gd name="csY15" fmla="*/ 129572 h 2767013"/>
              <a:gd name="csX16" fmla="*/ 60987 w 1716000"/>
              <a:gd name="csY16" fmla="*/ 73991 h 2767013"/>
              <a:gd name="csX17" fmla="*/ 88700 w 1716000"/>
              <a:gd name="csY17" fmla="*/ 31250 h 2767013"/>
              <a:gd name="csX18" fmla="*/ 129075 w 1716000"/>
              <a:gd name="csY18" fmla="*/ 5570 h 2767013"/>
              <a:gd name="csX19" fmla="*/ 178075 w 1716000"/>
              <a:gd name="csY19" fmla="*/ 1173 h 2767013"/>
              <a:gd name="csX20" fmla="*/ 1583150 w 1716000"/>
              <a:gd name="csY20" fmla="*/ 208634 h 2767013"/>
              <a:gd name="csX21" fmla="*/ 119488 w 1716000"/>
              <a:gd name="csY21" fmla="*/ 1534309 h 2767013"/>
              <a:gd name="csX22" fmla="*/ 127580 w 1716000"/>
              <a:gd name="csY22" fmla="*/ 1590242 h 2767013"/>
              <a:gd name="csX23" fmla="*/ 152389 w 1716000"/>
              <a:gd name="csY23" fmla="*/ 1639843 h 2767013"/>
              <a:gd name="csX24" fmla="*/ 190127 w 1716000"/>
              <a:gd name="csY24" fmla="*/ 1677922 h 2767013"/>
              <a:gd name="csX25" fmla="*/ 237185 w 1716000"/>
              <a:gd name="csY25" fmla="*/ 1699205 h 2767013"/>
              <a:gd name="csX26" fmla="*/ 1371860 w 1716000"/>
              <a:gd name="csY26" fmla="*/ 1947825 h 2767013"/>
              <a:gd name="csX27" fmla="*/ 1424726 w 1716000"/>
              <a:gd name="csY27" fmla="*/ 1947825 h 2767013"/>
              <a:gd name="csX28" fmla="*/ 1469241 w 1716000"/>
              <a:gd name="csY28" fmla="*/ 1926103 h 2767013"/>
              <a:gd name="csX29" fmla="*/ 1500734 w 1716000"/>
              <a:gd name="csY29" fmla="*/ 1886175 h 2767013"/>
              <a:gd name="csX30" fmla="*/ 1514538 w 1716000"/>
              <a:gd name="csY30" fmla="*/ 1831738 h 2767013"/>
              <a:gd name="csX31" fmla="*/ 1588700 w 1716000"/>
              <a:gd name="csY31" fmla="*/ 498675 h 2767013"/>
              <a:gd name="csX32" fmla="*/ 1581046 w 1716000"/>
              <a:gd name="csY32" fmla="*/ 436762 h 2767013"/>
              <a:gd name="csX33" fmla="*/ 1553771 w 1716000"/>
              <a:gd name="csY33" fmla="*/ 382852 h 2767013"/>
              <a:gd name="csX34" fmla="*/ 1511111 w 1716000"/>
              <a:gd name="csY34" fmla="*/ 342838 h 2767013"/>
              <a:gd name="csX35" fmla="*/ 1457541 w 1716000"/>
              <a:gd name="csY35" fmla="*/ 322347 h 2767013"/>
              <a:gd name="csX36" fmla="*/ 280996 w 1716000"/>
              <a:gd name="csY36" fmla="*/ 142324 h 2767013"/>
              <a:gd name="csX37" fmla="*/ 231644 w 1716000"/>
              <a:gd name="csY37" fmla="*/ 146370 h 2767013"/>
              <a:gd name="csX38" fmla="*/ 190917 w 1716000"/>
              <a:gd name="csY38" fmla="*/ 171786 h 2767013"/>
              <a:gd name="csX39" fmla="*/ 162947 w 1716000"/>
              <a:gd name="csY39" fmla="*/ 214263 h 2767013"/>
              <a:gd name="csX40" fmla="*/ 151685 w 1716000"/>
              <a:gd name="csY40" fmla="*/ 269668 h 2767013"/>
              <a:gd name="csX41" fmla="*/ 119402 w 1716000"/>
              <a:gd name="csY41" fmla="*/ 1534133 h 27670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1716000" h="2767013">
                <a:moveTo>
                  <a:pt x="1583150" y="208722"/>
                </a:moveTo>
                <a:cubicBezTo>
                  <a:pt x="1602590" y="211625"/>
                  <a:pt x="1620888" y="218748"/>
                  <a:pt x="1637425" y="229126"/>
                </a:cubicBezTo>
                <a:cubicBezTo>
                  <a:pt x="1653970" y="239503"/>
                  <a:pt x="1668479" y="253310"/>
                  <a:pt x="1680531" y="269316"/>
                </a:cubicBezTo>
                <a:cubicBezTo>
                  <a:pt x="1692584" y="285322"/>
                  <a:pt x="1701999" y="303790"/>
                  <a:pt x="1708064" y="323578"/>
                </a:cubicBezTo>
                <a:cubicBezTo>
                  <a:pt x="1714137" y="343365"/>
                  <a:pt x="1716946" y="364472"/>
                  <a:pt x="1715718" y="386018"/>
                </a:cubicBezTo>
                <a:lnTo>
                  <a:pt x="1583769" y="2655426"/>
                </a:lnTo>
                <a:cubicBezTo>
                  <a:pt x="1582626" y="2674949"/>
                  <a:pt x="1577790" y="2692626"/>
                  <a:pt x="1570050" y="2707841"/>
                </a:cubicBezTo>
                <a:cubicBezTo>
                  <a:pt x="1562310" y="2723055"/>
                  <a:pt x="1551572" y="2735807"/>
                  <a:pt x="1538729" y="2745481"/>
                </a:cubicBezTo>
                <a:cubicBezTo>
                  <a:pt x="1525886" y="2755155"/>
                  <a:pt x="1510931" y="2761838"/>
                  <a:pt x="1494574" y="2765005"/>
                </a:cubicBezTo>
                <a:cubicBezTo>
                  <a:pt x="1478210" y="2768171"/>
                  <a:pt x="1460530" y="2767643"/>
                  <a:pt x="1442233" y="2763070"/>
                </a:cubicBezTo>
                <a:lnTo>
                  <a:pt x="115175" y="2429585"/>
                </a:lnTo>
                <a:cubicBezTo>
                  <a:pt x="98819" y="2425451"/>
                  <a:pt x="83245" y="2417799"/>
                  <a:pt x="69260" y="2407511"/>
                </a:cubicBezTo>
                <a:cubicBezTo>
                  <a:pt x="55274" y="2397221"/>
                  <a:pt x="42784" y="2384293"/>
                  <a:pt x="32398" y="2369518"/>
                </a:cubicBezTo>
                <a:cubicBezTo>
                  <a:pt x="22021" y="2354744"/>
                  <a:pt x="13662" y="2338298"/>
                  <a:pt x="8122" y="2320797"/>
                </a:cubicBezTo>
                <a:cubicBezTo>
                  <a:pt x="2495" y="2303384"/>
                  <a:pt x="-323" y="2285003"/>
                  <a:pt x="29" y="2266535"/>
                </a:cubicBezTo>
                <a:lnTo>
                  <a:pt x="49905" y="129572"/>
                </a:lnTo>
                <a:cubicBezTo>
                  <a:pt x="50344" y="109345"/>
                  <a:pt x="54304" y="90613"/>
                  <a:pt x="60987" y="73991"/>
                </a:cubicBezTo>
                <a:cubicBezTo>
                  <a:pt x="67679" y="57370"/>
                  <a:pt x="77180" y="42947"/>
                  <a:pt x="88700" y="31250"/>
                </a:cubicBezTo>
                <a:cubicBezTo>
                  <a:pt x="100314" y="19642"/>
                  <a:pt x="113947" y="10847"/>
                  <a:pt x="129075" y="5570"/>
                </a:cubicBezTo>
                <a:cubicBezTo>
                  <a:pt x="144203" y="294"/>
                  <a:pt x="160748" y="-1377"/>
                  <a:pt x="178075" y="1173"/>
                </a:cubicBezTo>
                <a:lnTo>
                  <a:pt x="1583150" y="208634"/>
                </a:lnTo>
                <a:close/>
                <a:moveTo>
                  <a:pt x="119488" y="1534309"/>
                </a:moveTo>
                <a:cubicBezTo>
                  <a:pt x="118964" y="1553482"/>
                  <a:pt x="121953" y="1572389"/>
                  <a:pt x="127580" y="1590242"/>
                </a:cubicBezTo>
                <a:cubicBezTo>
                  <a:pt x="133301" y="1608095"/>
                  <a:pt x="141746" y="1624981"/>
                  <a:pt x="152389" y="1639843"/>
                </a:cubicBezTo>
                <a:cubicBezTo>
                  <a:pt x="163033" y="1654706"/>
                  <a:pt x="175790" y="1667722"/>
                  <a:pt x="190127" y="1677922"/>
                </a:cubicBezTo>
                <a:cubicBezTo>
                  <a:pt x="204464" y="1688124"/>
                  <a:pt x="220382" y="1695511"/>
                  <a:pt x="237185" y="1699205"/>
                </a:cubicBezTo>
                <a:lnTo>
                  <a:pt x="1371860" y="1947825"/>
                </a:lnTo>
                <a:cubicBezTo>
                  <a:pt x="1390330" y="1951870"/>
                  <a:pt x="1408189" y="1951694"/>
                  <a:pt x="1424726" y="1947825"/>
                </a:cubicBezTo>
                <a:cubicBezTo>
                  <a:pt x="1441262" y="1943954"/>
                  <a:pt x="1456304" y="1936567"/>
                  <a:pt x="1469241" y="1926103"/>
                </a:cubicBezTo>
                <a:cubicBezTo>
                  <a:pt x="1482170" y="1915637"/>
                  <a:pt x="1492985" y="1902094"/>
                  <a:pt x="1500734" y="1886175"/>
                </a:cubicBezTo>
                <a:cubicBezTo>
                  <a:pt x="1508560" y="1870257"/>
                  <a:pt x="1513396" y="1851877"/>
                  <a:pt x="1514538" y="1831738"/>
                </a:cubicBezTo>
                <a:lnTo>
                  <a:pt x="1588700" y="498675"/>
                </a:lnTo>
                <a:cubicBezTo>
                  <a:pt x="1589842" y="477393"/>
                  <a:pt x="1587110" y="456374"/>
                  <a:pt x="1581046" y="436762"/>
                </a:cubicBezTo>
                <a:cubicBezTo>
                  <a:pt x="1574972" y="417151"/>
                  <a:pt x="1565652" y="398858"/>
                  <a:pt x="1553771" y="382852"/>
                </a:cubicBezTo>
                <a:cubicBezTo>
                  <a:pt x="1541899" y="366846"/>
                  <a:pt x="1527467" y="353215"/>
                  <a:pt x="1511111" y="342838"/>
                </a:cubicBezTo>
                <a:cubicBezTo>
                  <a:pt x="1494746" y="332460"/>
                  <a:pt x="1476715" y="325337"/>
                  <a:pt x="1457541" y="322347"/>
                </a:cubicBezTo>
                <a:lnTo>
                  <a:pt x="280996" y="142324"/>
                </a:lnTo>
                <a:cubicBezTo>
                  <a:pt x="263575" y="139686"/>
                  <a:pt x="246867" y="141269"/>
                  <a:pt x="231644" y="146370"/>
                </a:cubicBezTo>
                <a:cubicBezTo>
                  <a:pt x="216431" y="151470"/>
                  <a:pt x="202617" y="160177"/>
                  <a:pt x="190917" y="171786"/>
                </a:cubicBezTo>
                <a:cubicBezTo>
                  <a:pt x="179217" y="183394"/>
                  <a:pt x="169716" y="197729"/>
                  <a:pt x="162947" y="214263"/>
                </a:cubicBezTo>
                <a:cubicBezTo>
                  <a:pt x="156169" y="230797"/>
                  <a:pt x="152209" y="249529"/>
                  <a:pt x="151685" y="269668"/>
                </a:cubicBezTo>
                <a:lnTo>
                  <a:pt x="119402" y="1534133"/>
                </a:lnTo>
              </a:path>
            </a:pathLst>
          </a:custGeom>
          <a:solidFill>
            <a:schemeClr val="accent1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2" name="Forme libre 8">
            <a:extLst>
              <a:ext uri="{FF2B5EF4-FFF2-40B4-BE49-F238E27FC236}">
                <a16:creationId xmlns:a16="http://schemas.microsoft.com/office/drawing/2014/main" id="{EE7F9AE1-647E-662B-1086-32A643C09275}"/>
              </a:ext>
            </a:extLst>
          </p:cNvPr>
          <p:cNvSpPr/>
          <p:nvPr/>
        </p:nvSpPr>
        <p:spPr>
          <a:xfrm>
            <a:off x="1613785" y="1334749"/>
            <a:ext cx="2045157" cy="3305042"/>
          </a:xfrm>
          <a:custGeom>
            <a:avLst/>
            <a:gdLst>
              <a:gd name="csX0" fmla="*/ 1539216 w 1709281"/>
              <a:gd name="csY0" fmla="*/ 1095 h 2762254"/>
              <a:gd name="csX1" fmla="*/ 1588207 w 1709281"/>
              <a:gd name="csY1" fmla="*/ 5669 h 2762254"/>
              <a:gd name="csX2" fmla="*/ 1628496 w 1709281"/>
              <a:gd name="csY2" fmla="*/ 31524 h 2762254"/>
              <a:gd name="csX3" fmla="*/ 1656123 w 1709281"/>
              <a:gd name="csY3" fmla="*/ 74353 h 2762254"/>
              <a:gd name="csX4" fmla="*/ 1667024 w 1709281"/>
              <a:gd name="csY4" fmla="*/ 129934 h 2762254"/>
              <a:gd name="csX5" fmla="*/ 1709254 w 1709281"/>
              <a:gd name="csY5" fmla="*/ 2267073 h 2762254"/>
              <a:gd name="csX6" fmla="*/ 1700982 w 1709281"/>
              <a:gd name="csY6" fmla="*/ 2321335 h 2762254"/>
              <a:gd name="csX7" fmla="*/ 1676525 w 1709281"/>
              <a:gd name="csY7" fmla="*/ 2369968 h 2762254"/>
              <a:gd name="csX8" fmla="*/ 1639492 w 1709281"/>
              <a:gd name="csY8" fmla="*/ 2407784 h 2762254"/>
              <a:gd name="csX9" fmla="*/ 1593490 w 1709281"/>
              <a:gd name="csY9" fmla="*/ 2429682 h 2762254"/>
              <a:gd name="csX10" fmla="*/ 265204 w 1709281"/>
              <a:gd name="csY10" fmla="*/ 2758419 h 2762254"/>
              <a:gd name="csX11" fmla="*/ 212863 w 1709281"/>
              <a:gd name="csY11" fmla="*/ 2760177 h 2762254"/>
              <a:gd name="csX12" fmla="*/ 168794 w 1709281"/>
              <a:gd name="csY12" fmla="*/ 2740478 h 2762254"/>
              <a:gd name="csX13" fmla="*/ 137653 w 1709281"/>
              <a:gd name="csY13" fmla="*/ 2702662 h 2762254"/>
              <a:gd name="csX14" fmla="*/ 124106 w 1709281"/>
              <a:gd name="csY14" fmla="*/ 2650159 h 2762254"/>
              <a:gd name="csX15" fmla="*/ 250 w 1709281"/>
              <a:gd name="csY15" fmla="*/ 380312 h 2762254"/>
              <a:gd name="csX16" fmla="*/ 8075 w 1709281"/>
              <a:gd name="csY16" fmla="*/ 317871 h 2762254"/>
              <a:gd name="csX17" fmla="*/ 35788 w 1709281"/>
              <a:gd name="csY17" fmla="*/ 263698 h 2762254"/>
              <a:gd name="csX18" fmla="*/ 79067 w 1709281"/>
              <a:gd name="csY18" fmla="*/ 223683 h 2762254"/>
              <a:gd name="csX19" fmla="*/ 133341 w 1709281"/>
              <a:gd name="csY19" fmla="*/ 203456 h 2762254"/>
              <a:gd name="csX20" fmla="*/ 1539216 w 1709281"/>
              <a:gd name="csY20" fmla="*/ 1008 h 2762254"/>
              <a:gd name="csX21" fmla="*/ 1592253 w 1709281"/>
              <a:gd name="csY21" fmla="*/ 1534407 h 2762254"/>
              <a:gd name="csX22" fmla="*/ 1564549 w 1709281"/>
              <a:gd name="csY22" fmla="*/ 269766 h 2762254"/>
              <a:gd name="csX23" fmla="*/ 1553459 w 1709281"/>
              <a:gd name="csY23" fmla="*/ 214273 h 2762254"/>
              <a:gd name="csX24" fmla="*/ 1525574 w 1709281"/>
              <a:gd name="csY24" fmla="*/ 171708 h 2762254"/>
              <a:gd name="csX25" fmla="*/ 1484941 w 1709281"/>
              <a:gd name="csY25" fmla="*/ 146116 h 2762254"/>
              <a:gd name="csX26" fmla="*/ 1435589 w 1709281"/>
              <a:gd name="csY26" fmla="*/ 141894 h 2762254"/>
              <a:gd name="csX27" fmla="*/ 258340 w 1709281"/>
              <a:gd name="csY27" fmla="*/ 317695 h 2762254"/>
              <a:gd name="csX28" fmla="*/ 204685 w 1709281"/>
              <a:gd name="csY28" fmla="*/ 338011 h 2762254"/>
              <a:gd name="csX29" fmla="*/ 161930 w 1709281"/>
              <a:gd name="csY29" fmla="*/ 377850 h 2762254"/>
              <a:gd name="csX30" fmla="*/ 134398 w 1709281"/>
              <a:gd name="csY30" fmla="*/ 431584 h 2762254"/>
              <a:gd name="csX31" fmla="*/ 126477 w 1709281"/>
              <a:gd name="csY31" fmla="*/ 493409 h 2762254"/>
              <a:gd name="csX32" fmla="*/ 195888 w 1709281"/>
              <a:gd name="csY32" fmla="*/ 1826734 h 2762254"/>
              <a:gd name="csX33" fmla="*/ 209521 w 1709281"/>
              <a:gd name="csY33" fmla="*/ 1881261 h 2762254"/>
              <a:gd name="csX34" fmla="*/ 240919 w 1709281"/>
              <a:gd name="csY34" fmla="*/ 1921275 h 2762254"/>
              <a:gd name="csX35" fmla="*/ 285349 w 1709281"/>
              <a:gd name="csY35" fmla="*/ 1943174 h 2762254"/>
              <a:gd name="csX36" fmla="*/ 338214 w 1709281"/>
              <a:gd name="csY36" fmla="*/ 1943261 h 2762254"/>
              <a:gd name="csX37" fmla="*/ 1473765 w 1709281"/>
              <a:gd name="csY37" fmla="*/ 1698688 h 2762254"/>
              <a:gd name="csX38" fmla="*/ 1520918 w 1709281"/>
              <a:gd name="csY38" fmla="*/ 1677581 h 2762254"/>
              <a:gd name="csX39" fmla="*/ 1558828 w 1709281"/>
              <a:gd name="csY39" fmla="*/ 1639677 h 2762254"/>
              <a:gd name="csX40" fmla="*/ 1583809 w 1709281"/>
              <a:gd name="csY40" fmla="*/ 1590165 h 2762254"/>
              <a:gd name="csX41" fmla="*/ 1592167 w 1709281"/>
              <a:gd name="csY41" fmla="*/ 1534232 h 27622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1709281" h="2762254">
                <a:moveTo>
                  <a:pt x="1539216" y="1095"/>
                </a:moveTo>
                <a:cubicBezTo>
                  <a:pt x="1556542" y="-1367"/>
                  <a:pt x="1573079" y="392"/>
                  <a:pt x="1588207" y="5669"/>
                </a:cubicBezTo>
                <a:cubicBezTo>
                  <a:pt x="1603343" y="10945"/>
                  <a:pt x="1616976" y="19827"/>
                  <a:pt x="1628496" y="31524"/>
                </a:cubicBezTo>
                <a:cubicBezTo>
                  <a:pt x="1640024" y="43221"/>
                  <a:pt x="1649431" y="57732"/>
                  <a:pt x="1656123" y="74353"/>
                </a:cubicBezTo>
                <a:cubicBezTo>
                  <a:pt x="1662720" y="90975"/>
                  <a:pt x="1666586" y="109707"/>
                  <a:pt x="1667024" y="129934"/>
                </a:cubicBezTo>
                <a:lnTo>
                  <a:pt x="1709254" y="2267073"/>
                </a:lnTo>
                <a:cubicBezTo>
                  <a:pt x="1709598" y="2285541"/>
                  <a:pt x="1706703" y="2303921"/>
                  <a:pt x="1700982" y="2321335"/>
                </a:cubicBezTo>
                <a:cubicBezTo>
                  <a:pt x="1695355" y="2338748"/>
                  <a:pt x="1686997" y="2355282"/>
                  <a:pt x="1676525" y="2369968"/>
                </a:cubicBezTo>
                <a:cubicBezTo>
                  <a:pt x="1666062" y="2384655"/>
                  <a:pt x="1653571" y="2397582"/>
                  <a:pt x="1639492" y="2407784"/>
                </a:cubicBezTo>
                <a:cubicBezTo>
                  <a:pt x="1625421" y="2418074"/>
                  <a:pt x="1609941" y="2425637"/>
                  <a:pt x="1593490" y="2429682"/>
                </a:cubicBezTo>
                <a:lnTo>
                  <a:pt x="265204" y="2758419"/>
                </a:lnTo>
                <a:cubicBezTo>
                  <a:pt x="246906" y="2762992"/>
                  <a:pt x="229133" y="2763343"/>
                  <a:pt x="212863" y="2760177"/>
                </a:cubicBezTo>
                <a:cubicBezTo>
                  <a:pt x="196584" y="2757012"/>
                  <a:pt x="181542" y="2750240"/>
                  <a:pt x="168794" y="2740478"/>
                </a:cubicBezTo>
                <a:cubicBezTo>
                  <a:pt x="155951" y="2730716"/>
                  <a:pt x="145308" y="2717965"/>
                  <a:pt x="137653" y="2702662"/>
                </a:cubicBezTo>
                <a:cubicBezTo>
                  <a:pt x="129999" y="2687360"/>
                  <a:pt x="125163" y="2669771"/>
                  <a:pt x="124106" y="2650159"/>
                </a:cubicBezTo>
                <a:lnTo>
                  <a:pt x="250" y="380312"/>
                </a:lnTo>
                <a:cubicBezTo>
                  <a:pt x="-893" y="358766"/>
                  <a:pt x="1916" y="337659"/>
                  <a:pt x="8075" y="317871"/>
                </a:cubicBezTo>
                <a:cubicBezTo>
                  <a:pt x="14235" y="298084"/>
                  <a:pt x="23736" y="279704"/>
                  <a:pt x="35788" y="263698"/>
                </a:cubicBezTo>
                <a:cubicBezTo>
                  <a:pt x="47841" y="247692"/>
                  <a:pt x="62530" y="233973"/>
                  <a:pt x="79067" y="223683"/>
                </a:cubicBezTo>
                <a:cubicBezTo>
                  <a:pt x="95603" y="213305"/>
                  <a:pt x="113901" y="206270"/>
                  <a:pt x="133341" y="203456"/>
                </a:cubicBezTo>
                <a:lnTo>
                  <a:pt x="1539216" y="1008"/>
                </a:lnTo>
                <a:close/>
                <a:moveTo>
                  <a:pt x="1592253" y="1534407"/>
                </a:moveTo>
                <a:lnTo>
                  <a:pt x="1564549" y="269766"/>
                </a:lnTo>
                <a:cubicBezTo>
                  <a:pt x="1564111" y="249538"/>
                  <a:pt x="1560150" y="230806"/>
                  <a:pt x="1553459" y="214273"/>
                </a:cubicBezTo>
                <a:cubicBezTo>
                  <a:pt x="1546775" y="197651"/>
                  <a:pt x="1537274" y="183228"/>
                  <a:pt x="1525574" y="171708"/>
                </a:cubicBezTo>
                <a:cubicBezTo>
                  <a:pt x="1513874" y="160187"/>
                  <a:pt x="1500155" y="151393"/>
                  <a:pt x="1484941" y="146116"/>
                </a:cubicBezTo>
                <a:cubicBezTo>
                  <a:pt x="1469719" y="140927"/>
                  <a:pt x="1453002" y="139256"/>
                  <a:pt x="1435589" y="141894"/>
                </a:cubicBezTo>
                <a:lnTo>
                  <a:pt x="258340" y="317695"/>
                </a:lnTo>
                <a:cubicBezTo>
                  <a:pt x="239072" y="320598"/>
                  <a:pt x="220955" y="327633"/>
                  <a:pt x="204685" y="338011"/>
                </a:cubicBezTo>
                <a:cubicBezTo>
                  <a:pt x="188406" y="348388"/>
                  <a:pt x="173896" y="361932"/>
                  <a:pt x="161930" y="377850"/>
                </a:cubicBezTo>
                <a:cubicBezTo>
                  <a:pt x="149964" y="393768"/>
                  <a:pt x="140557" y="412060"/>
                  <a:pt x="134398" y="431584"/>
                </a:cubicBezTo>
                <a:cubicBezTo>
                  <a:pt x="128238" y="451196"/>
                  <a:pt x="125421" y="472126"/>
                  <a:pt x="126477" y="493409"/>
                </a:cubicBezTo>
                <a:lnTo>
                  <a:pt x="195888" y="1826734"/>
                </a:lnTo>
                <a:cubicBezTo>
                  <a:pt x="196936" y="1846874"/>
                  <a:pt x="201686" y="1865254"/>
                  <a:pt x="209521" y="1881261"/>
                </a:cubicBezTo>
                <a:cubicBezTo>
                  <a:pt x="217347" y="1897266"/>
                  <a:pt x="227990" y="1910722"/>
                  <a:pt x="240919" y="1921275"/>
                </a:cubicBezTo>
                <a:cubicBezTo>
                  <a:pt x="253856" y="1931829"/>
                  <a:pt x="268898" y="1939304"/>
                  <a:pt x="285349" y="1943174"/>
                </a:cubicBezTo>
                <a:cubicBezTo>
                  <a:pt x="301799" y="1947043"/>
                  <a:pt x="319650" y="1947307"/>
                  <a:pt x="338214" y="1943261"/>
                </a:cubicBezTo>
                <a:lnTo>
                  <a:pt x="1473765" y="1698688"/>
                </a:lnTo>
                <a:cubicBezTo>
                  <a:pt x="1490568" y="1695082"/>
                  <a:pt x="1506486" y="1687783"/>
                  <a:pt x="1520918" y="1677581"/>
                </a:cubicBezTo>
                <a:cubicBezTo>
                  <a:pt x="1535255" y="1667467"/>
                  <a:pt x="1548098" y="1654540"/>
                  <a:pt x="1558828" y="1639677"/>
                </a:cubicBezTo>
                <a:cubicBezTo>
                  <a:pt x="1569557" y="1624814"/>
                  <a:pt x="1578096" y="1608017"/>
                  <a:pt x="1583809" y="1590165"/>
                </a:cubicBezTo>
                <a:cubicBezTo>
                  <a:pt x="1589616" y="1572312"/>
                  <a:pt x="1592605" y="1553403"/>
                  <a:pt x="1592167" y="1534232"/>
                </a:cubicBezTo>
              </a:path>
            </a:pathLst>
          </a:custGeom>
          <a:solidFill>
            <a:schemeClr val="accent5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3" name="Forme libre 9">
            <a:extLst>
              <a:ext uri="{FF2B5EF4-FFF2-40B4-BE49-F238E27FC236}">
                <a16:creationId xmlns:a16="http://schemas.microsoft.com/office/drawing/2014/main" id="{34FFFCF1-B012-683B-CCF1-E86F9953C21F}"/>
              </a:ext>
            </a:extLst>
          </p:cNvPr>
          <p:cNvSpPr/>
          <p:nvPr/>
        </p:nvSpPr>
        <p:spPr>
          <a:xfrm>
            <a:off x="3970761" y="1105754"/>
            <a:ext cx="2079151" cy="2979155"/>
          </a:xfrm>
          <a:custGeom>
            <a:avLst/>
            <a:gdLst>
              <a:gd name="csX0" fmla="*/ 1586031 w 1737692"/>
              <a:gd name="csY0" fmla="*/ 147 h 2489887"/>
              <a:gd name="csX1" fmla="*/ 1637668 w 1737692"/>
              <a:gd name="csY1" fmla="*/ 8678 h 2489887"/>
              <a:gd name="csX2" fmla="*/ 1679890 w 1737692"/>
              <a:gd name="csY2" fmla="*/ 36733 h 2489887"/>
              <a:gd name="csX3" fmla="*/ 1708565 w 1737692"/>
              <a:gd name="csY3" fmla="*/ 79825 h 2489887"/>
              <a:gd name="csX4" fmla="*/ 1719389 w 1737692"/>
              <a:gd name="csY4" fmla="*/ 133735 h 2489887"/>
              <a:gd name="csX5" fmla="*/ 1737686 w 1737692"/>
              <a:gd name="csY5" fmla="*/ 2202014 h 2489887"/>
              <a:gd name="csX6" fmla="*/ 1728091 w 1737692"/>
              <a:gd name="csY6" fmla="*/ 2254077 h 2489887"/>
              <a:gd name="csX7" fmla="*/ 1701177 w 1737692"/>
              <a:gd name="csY7" fmla="*/ 2298488 h 2489887"/>
              <a:gd name="csX8" fmla="*/ 1660888 w 1737692"/>
              <a:gd name="csY8" fmla="*/ 2330676 h 2489887"/>
              <a:gd name="csX9" fmla="*/ 1611278 w 1737692"/>
              <a:gd name="csY9" fmla="*/ 2346067 h 2489887"/>
              <a:gd name="csX10" fmla="*/ 214638 w 1737692"/>
              <a:gd name="csY10" fmla="*/ 2489153 h 2489887"/>
              <a:gd name="csX11" fmla="*/ 161154 w 1737692"/>
              <a:gd name="csY11" fmla="*/ 2483964 h 2489887"/>
              <a:gd name="csX12" fmla="*/ 116733 w 1737692"/>
              <a:gd name="csY12" fmla="*/ 2459339 h 2489887"/>
              <a:gd name="csX13" fmla="*/ 85859 w 1737692"/>
              <a:gd name="csY13" fmla="*/ 2419149 h 2489887"/>
              <a:gd name="csX14" fmla="*/ 73283 w 1737692"/>
              <a:gd name="csY14" fmla="*/ 2367350 h 2489887"/>
              <a:gd name="csX15" fmla="*/ 93 w 1737692"/>
              <a:gd name="csY15" fmla="*/ 221768 h 2489887"/>
              <a:gd name="csX16" fmla="*/ 9327 w 1737692"/>
              <a:gd name="csY16" fmla="*/ 164692 h 2489887"/>
              <a:gd name="csX17" fmla="*/ 38268 w 1737692"/>
              <a:gd name="csY17" fmla="*/ 117026 h 2489887"/>
              <a:gd name="csX18" fmla="*/ 82337 w 1737692"/>
              <a:gd name="csY18" fmla="*/ 83695 h 2489887"/>
              <a:gd name="csX19" fmla="*/ 137144 w 1737692"/>
              <a:gd name="csY19" fmla="*/ 69624 h 2489887"/>
              <a:gd name="csX20" fmla="*/ 1586031 w 1737692"/>
              <a:gd name="csY20" fmla="*/ 59 h 2489887"/>
              <a:gd name="csX21" fmla="*/ 1621836 w 1737692"/>
              <a:gd name="csY21" fmla="*/ 1474361 h 2489887"/>
              <a:gd name="csX22" fmla="*/ 1609079 w 1737692"/>
              <a:gd name="csY22" fmla="*/ 257649 h 2489887"/>
              <a:gd name="csX23" fmla="*/ 1598169 w 1737692"/>
              <a:gd name="csY23" fmla="*/ 203827 h 2489887"/>
              <a:gd name="csX24" fmla="*/ 1569314 w 1737692"/>
              <a:gd name="csY24" fmla="*/ 160822 h 2489887"/>
              <a:gd name="csX25" fmla="*/ 1526826 w 1737692"/>
              <a:gd name="csY25" fmla="*/ 132944 h 2489887"/>
              <a:gd name="csX26" fmla="*/ 1475017 w 1737692"/>
              <a:gd name="csY26" fmla="*/ 124501 h 2489887"/>
              <a:gd name="csX27" fmla="*/ 260382 w 1737692"/>
              <a:gd name="csY27" fmla="*/ 186150 h 2489887"/>
              <a:gd name="csX28" fmla="*/ 205928 w 1737692"/>
              <a:gd name="csY28" fmla="*/ 200309 h 2489887"/>
              <a:gd name="csX29" fmla="*/ 162039 w 1737692"/>
              <a:gd name="csY29" fmla="*/ 233553 h 2489887"/>
              <a:gd name="csX30" fmla="*/ 133270 w 1737692"/>
              <a:gd name="csY30" fmla="*/ 281042 h 2489887"/>
              <a:gd name="csX31" fmla="*/ 123949 w 1737692"/>
              <a:gd name="csY31" fmla="*/ 337767 h 2489887"/>
              <a:gd name="csX32" fmla="*/ 164591 w 1737692"/>
              <a:gd name="csY32" fmla="*/ 1594141 h 2489887"/>
              <a:gd name="csX33" fmla="*/ 177167 w 1737692"/>
              <a:gd name="csY33" fmla="*/ 1647260 h 2489887"/>
              <a:gd name="csX34" fmla="*/ 208221 w 1737692"/>
              <a:gd name="csY34" fmla="*/ 1688770 h 2489887"/>
              <a:gd name="csX35" fmla="*/ 252995 w 1737692"/>
              <a:gd name="csY35" fmla="*/ 1714626 h 2489887"/>
              <a:gd name="csX36" fmla="*/ 306831 w 1737692"/>
              <a:gd name="csY36" fmla="*/ 1720870 h 2489887"/>
              <a:gd name="csX37" fmla="*/ 1493581 w 1737692"/>
              <a:gd name="csY37" fmla="*/ 1619557 h 2489887"/>
              <a:gd name="csX38" fmla="*/ 1543981 w 1737692"/>
              <a:gd name="csY38" fmla="*/ 1604695 h 2489887"/>
              <a:gd name="csX39" fmla="*/ 1584888 w 1737692"/>
              <a:gd name="csY39" fmla="*/ 1572419 h 2489887"/>
              <a:gd name="csX40" fmla="*/ 1612154 w 1737692"/>
              <a:gd name="csY40" fmla="*/ 1527392 h 2489887"/>
              <a:gd name="csX41" fmla="*/ 1621741 w 1737692"/>
              <a:gd name="csY41" fmla="*/ 1474185 h 24898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1737692" h="2489887">
                <a:moveTo>
                  <a:pt x="1586031" y="147"/>
                </a:moveTo>
                <a:cubicBezTo>
                  <a:pt x="1604329" y="-732"/>
                  <a:pt x="1621741" y="2346"/>
                  <a:pt x="1637668" y="8678"/>
                </a:cubicBezTo>
                <a:cubicBezTo>
                  <a:pt x="1653586" y="15010"/>
                  <a:pt x="1667838" y="24596"/>
                  <a:pt x="1679890" y="36733"/>
                </a:cubicBezTo>
                <a:cubicBezTo>
                  <a:pt x="1691942" y="48781"/>
                  <a:pt x="1701701" y="63468"/>
                  <a:pt x="1708565" y="79825"/>
                </a:cubicBezTo>
                <a:cubicBezTo>
                  <a:pt x="1715429" y="96183"/>
                  <a:pt x="1719208" y="114387"/>
                  <a:pt x="1719389" y="133735"/>
                </a:cubicBezTo>
                <a:lnTo>
                  <a:pt x="1737686" y="2202014"/>
                </a:lnTo>
                <a:cubicBezTo>
                  <a:pt x="1737858" y="2220131"/>
                  <a:pt x="1734431" y="2237720"/>
                  <a:pt x="1728091" y="2254077"/>
                </a:cubicBezTo>
                <a:cubicBezTo>
                  <a:pt x="1721760" y="2270435"/>
                  <a:pt x="1712611" y="2285473"/>
                  <a:pt x="1701177" y="2298488"/>
                </a:cubicBezTo>
                <a:cubicBezTo>
                  <a:pt x="1689743" y="2311505"/>
                  <a:pt x="1676110" y="2322498"/>
                  <a:pt x="1660888" y="2330676"/>
                </a:cubicBezTo>
                <a:cubicBezTo>
                  <a:pt x="1645674" y="2338856"/>
                  <a:pt x="1628871" y="2344220"/>
                  <a:pt x="1611278" y="2346067"/>
                </a:cubicBezTo>
                <a:lnTo>
                  <a:pt x="214638" y="2489153"/>
                </a:lnTo>
                <a:cubicBezTo>
                  <a:pt x="195817" y="2491087"/>
                  <a:pt x="177691" y="2489153"/>
                  <a:pt x="161154" y="2483964"/>
                </a:cubicBezTo>
                <a:cubicBezTo>
                  <a:pt x="144532" y="2478775"/>
                  <a:pt x="129490" y="2470332"/>
                  <a:pt x="116733" y="2459339"/>
                </a:cubicBezTo>
                <a:cubicBezTo>
                  <a:pt x="103891" y="2448346"/>
                  <a:pt x="93427" y="2434715"/>
                  <a:pt x="85859" y="2419149"/>
                </a:cubicBezTo>
                <a:cubicBezTo>
                  <a:pt x="78377" y="2403583"/>
                  <a:pt x="73893" y="2386082"/>
                  <a:pt x="73283" y="2367350"/>
                </a:cubicBezTo>
                <a:lnTo>
                  <a:pt x="93" y="221768"/>
                </a:lnTo>
                <a:cubicBezTo>
                  <a:pt x="-612" y="201717"/>
                  <a:pt x="2730" y="182457"/>
                  <a:pt x="9327" y="164692"/>
                </a:cubicBezTo>
                <a:cubicBezTo>
                  <a:pt x="15925" y="146927"/>
                  <a:pt x="25778" y="130833"/>
                  <a:pt x="38268" y="117026"/>
                </a:cubicBezTo>
                <a:cubicBezTo>
                  <a:pt x="50673" y="103219"/>
                  <a:pt x="65629" y="91874"/>
                  <a:pt x="82337" y="83695"/>
                </a:cubicBezTo>
                <a:cubicBezTo>
                  <a:pt x="99054" y="75516"/>
                  <a:pt x="117618" y="70591"/>
                  <a:pt x="137144" y="69624"/>
                </a:cubicBezTo>
                <a:lnTo>
                  <a:pt x="1586031" y="59"/>
                </a:lnTo>
                <a:close/>
                <a:moveTo>
                  <a:pt x="1621836" y="1474361"/>
                </a:moveTo>
                <a:lnTo>
                  <a:pt x="1609079" y="257649"/>
                </a:lnTo>
                <a:cubicBezTo>
                  <a:pt x="1608899" y="238389"/>
                  <a:pt x="1605033" y="220185"/>
                  <a:pt x="1598169" y="203827"/>
                </a:cubicBezTo>
                <a:cubicBezTo>
                  <a:pt x="1591305" y="187470"/>
                  <a:pt x="1581452" y="172871"/>
                  <a:pt x="1569314" y="160822"/>
                </a:cubicBezTo>
                <a:cubicBezTo>
                  <a:pt x="1557176" y="148774"/>
                  <a:pt x="1542838" y="139188"/>
                  <a:pt x="1526826" y="132944"/>
                </a:cubicBezTo>
                <a:cubicBezTo>
                  <a:pt x="1510908" y="126612"/>
                  <a:pt x="1493315" y="123622"/>
                  <a:pt x="1475017" y="124501"/>
                </a:cubicBezTo>
                <a:lnTo>
                  <a:pt x="260382" y="186150"/>
                </a:lnTo>
                <a:cubicBezTo>
                  <a:pt x="240942" y="187118"/>
                  <a:pt x="222559" y="192130"/>
                  <a:pt x="205928" y="200309"/>
                </a:cubicBezTo>
                <a:cubicBezTo>
                  <a:pt x="189305" y="208488"/>
                  <a:pt x="174444" y="219833"/>
                  <a:pt x="162039" y="233553"/>
                </a:cubicBezTo>
                <a:cubicBezTo>
                  <a:pt x="149635" y="247272"/>
                  <a:pt x="139867" y="263365"/>
                  <a:pt x="133270" y="281042"/>
                </a:cubicBezTo>
                <a:cubicBezTo>
                  <a:pt x="126672" y="298719"/>
                  <a:pt x="123331" y="317891"/>
                  <a:pt x="123949" y="337767"/>
                </a:cubicBezTo>
                <a:lnTo>
                  <a:pt x="164591" y="1594141"/>
                </a:lnTo>
                <a:cubicBezTo>
                  <a:pt x="165200" y="1613314"/>
                  <a:pt x="169693" y="1631254"/>
                  <a:pt x="177167" y="1647260"/>
                </a:cubicBezTo>
                <a:cubicBezTo>
                  <a:pt x="184735" y="1663266"/>
                  <a:pt x="195284" y="1677336"/>
                  <a:pt x="208221" y="1688770"/>
                </a:cubicBezTo>
                <a:cubicBezTo>
                  <a:pt x="221150" y="1700203"/>
                  <a:pt x="236278" y="1709085"/>
                  <a:pt x="252995" y="1714626"/>
                </a:cubicBezTo>
                <a:cubicBezTo>
                  <a:pt x="269703" y="1720166"/>
                  <a:pt x="287915" y="1722540"/>
                  <a:pt x="306831" y="1720870"/>
                </a:cubicBezTo>
                <a:lnTo>
                  <a:pt x="1493581" y="1619557"/>
                </a:lnTo>
                <a:cubicBezTo>
                  <a:pt x="1511526" y="1618062"/>
                  <a:pt x="1528587" y="1612785"/>
                  <a:pt x="1543981" y="1604695"/>
                </a:cubicBezTo>
                <a:cubicBezTo>
                  <a:pt x="1559375" y="1596604"/>
                  <a:pt x="1573274" y="1585611"/>
                  <a:pt x="1584888" y="1572419"/>
                </a:cubicBezTo>
                <a:cubicBezTo>
                  <a:pt x="1596494" y="1559316"/>
                  <a:pt x="1605823" y="1544013"/>
                  <a:pt x="1612154" y="1527392"/>
                </a:cubicBezTo>
                <a:cubicBezTo>
                  <a:pt x="1618580" y="1510770"/>
                  <a:pt x="1622008" y="1492829"/>
                  <a:pt x="1621741" y="1474185"/>
                </a:cubicBezTo>
              </a:path>
            </a:pathLst>
          </a:custGeom>
          <a:solidFill>
            <a:schemeClr val="accent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4" name="Forme libre 15">
            <a:extLst>
              <a:ext uri="{FF2B5EF4-FFF2-40B4-BE49-F238E27FC236}">
                <a16:creationId xmlns:a16="http://schemas.microsoft.com/office/drawing/2014/main" id="{5453F4C6-B2F9-4B19-EBBD-BFFAFA95CCC2}"/>
              </a:ext>
            </a:extLst>
          </p:cNvPr>
          <p:cNvSpPr/>
          <p:nvPr/>
        </p:nvSpPr>
        <p:spPr>
          <a:xfrm>
            <a:off x="6251663" y="1097720"/>
            <a:ext cx="2087460" cy="2985044"/>
          </a:xfrm>
          <a:custGeom>
            <a:avLst/>
            <a:gdLst>
              <a:gd name="csX0" fmla="*/ 1607937 w 1744636"/>
              <a:gd name="csY0" fmla="*/ 74931 h 2494809"/>
              <a:gd name="csX1" fmla="*/ 1662735 w 1744636"/>
              <a:gd name="csY1" fmla="*/ 89179 h 2494809"/>
              <a:gd name="csX2" fmla="*/ 1706718 w 1744636"/>
              <a:gd name="csY2" fmla="*/ 122686 h 2494809"/>
              <a:gd name="csX3" fmla="*/ 1735487 w 1744636"/>
              <a:gd name="csY3" fmla="*/ 170439 h 2494809"/>
              <a:gd name="csX4" fmla="*/ 1744542 w 1744636"/>
              <a:gd name="csY4" fmla="*/ 227515 h 2494809"/>
              <a:gd name="csX5" fmla="*/ 1663706 w 1744636"/>
              <a:gd name="csY5" fmla="*/ 2372745 h 2494809"/>
              <a:gd name="csX6" fmla="*/ 1650949 w 1744636"/>
              <a:gd name="csY6" fmla="*/ 2424544 h 2494809"/>
              <a:gd name="csX7" fmla="*/ 1619989 w 1744636"/>
              <a:gd name="csY7" fmla="*/ 2464559 h 2494809"/>
              <a:gd name="csX8" fmla="*/ 1575474 w 1744636"/>
              <a:gd name="csY8" fmla="*/ 2489007 h 2494809"/>
              <a:gd name="csX9" fmla="*/ 1521990 w 1744636"/>
              <a:gd name="csY9" fmla="*/ 2494021 h 2494809"/>
              <a:gd name="csX10" fmla="*/ 125882 w 1744636"/>
              <a:gd name="csY10" fmla="*/ 2345922 h 2494809"/>
              <a:gd name="csX11" fmla="*/ 76273 w 1744636"/>
              <a:gd name="csY11" fmla="*/ 2330356 h 2494809"/>
              <a:gd name="csX12" fmla="*/ 36155 w 1744636"/>
              <a:gd name="csY12" fmla="*/ 2297992 h 2494809"/>
              <a:gd name="csX13" fmla="*/ 9413 w 1744636"/>
              <a:gd name="csY13" fmla="*/ 2253492 h 2494809"/>
              <a:gd name="csX14" fmla="*/ 7 w 1744636"/>
              <a:gd name="csY14" fmla="*/ 2201429 h 2494809"/>
              <a:gd name="csX15" fmla="*/ 25692 w 1744636"/>
              <a:gd name="csY15" fmla="*/ 133238 h 2494809"/>
              <a:gd name="csX16" fmla="*/ 36688 w 1744636"/>
              <a:gd name="csY16" fmla="*/ 79417 h 2494809"/>
              <a:gd name="csX17" fmla="*/ 65449 w 1744636"/>
              <a:gd name="csY17" fmla="*/ 36412 h 2494809"/>
              <a:gd name="csX18" fmla="*/ 107851 w 1744636"/>
              <a:gd name="csY18" fmla="*/ 8533 h 2494809"/>
              <a:gd name="csX19" fmla="*/ 159488 w 1744636"/>
              <a:gd name="csY19" fmla="*/ 178 h 2494809"/>
              <a:gd name="csX20" fmla="*/ 1608109 w 1744636"/>
              <a:gd name="csY20" fmla="*/ 74931 h 2494809"/>
              <a:gd name="csX21" fmla="*/ 118228 w 1744636"/>
              <a:gd name="csY21" fmla="*/ 1474304 h 2494809"/>
              <a:gd name="csX22" fmla="*/ 127643 w 1744636"/>
              <a:gd name="csY22" fmla="*/ 1527511 h 2494809"/>
              <a:gd name="csX23" fmla="*/ 154738 w 1744636"/>
              <a:gd name="csY23" fmla="*/ 1572626 h 2494809"/>
              <a:gd name="csX24" fmla="*/ 195465 w 1744636"/>
              <a:gd name="csY24" fmla="*/ 1605077 h 2494809"/>
              <a:gd name="csX25" fmla="*/ 245865 w 1744636"/>
              <a:gd name="csY25" fmla="*/ 1620116 h 2494809"/>
              <a:gd name="csX26" fmla="*/ 1432263 w 1744636"/>
              <a:gd name="csY26" fmla="*/ 1725650 h 2494809"/>
              <a:gd name="csX27" fmla="*/ 1486099 w 1744636"/>
              <a:gd name="csY27" fmla="*/ 1719581 h 2494809"/>
              <a:gd name="csX28" fmla="*/ 1530967 w 1744636"/>
              <a:gd name="csY28" fmla="*/ 1693814 h 2494809"/>
              <a:gd name="csX29" fmla="*/ 1562107 w 1744636"/>
              <a:gd name="csY29" fmla="*/ 1652391 h 2494809"/>
              <a:gd name="csX30" fmla="*/ 1574950 w 1744636"/>
              <a:gd name="csY30" fmla="*/ 1599362 h 2494809"/>
              <a:gd name="csX31" fmla="*/ 1620075 w 1744636"/>
              <a:gd name="csY31" fmla="*/ 343162 h 2494809"/>
              <a:gd name="csX32" fmla="*/ 1611012 w 1744636"/>
              <a:gd name="csY32" fmla="*/ 286350 h 2494809"/>
              <a:gd name="csX33" fmla="*/ 1582423 w 1744636"/>
              <a:gd name="csY33" fmla="*/ 238772 h 2494809"/>
              <a:gd name="csX34" fmla="*/ 1538707 w 1744636"/>
              <a:gd name="csY34" fmla="*/ 205353 h 2494809"/>
              <a:gd name="csX35" fmla="*/ 1484338 w 1744636"/>
              <a:gd name="csY35" fmla="*/ 191018 h 2494809"/>
              <a:gd name="csX36" fmla="*/ 269970 w 1744636"/>
              <a:gd name="csY36" fmla="*/ 125060 h 2494809"/>
              <a:gd name="csX37" fmla="*/ 218075 w 1744636"/>
              <a:gd name="csY37" fmla="*/ 133238 h 2494809"/>
              <a:gd name="csX38" fmla="*/ 175492 w 1744636"/>
              <a:gd name="csY38" fmla="*/ 160941 h 2494809"/>
              <a:gd name="csX39" fmla="*/ 146560 w 1744636"/>
              <a:gd name="csY39" fmla="*/ 203858 h 2494809"/>
              <a:gd name="csX40" fmla="*/ 135383 w 1744636"/>
              <a:gd name="csY40" fmla="*/ 257592 h 2494809"/>
              <a:gd name="csX41" fmla="*/ 118314 w 1744636"/>
              <a:gd name="csY41" fmla="*/ 1474216 h 24948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1744636" h="2494809">
                <a:moveTo>
                  <a:pt x="1607937" y="74931"/>
                </a:moveTo>
                <a:cubicBezTo>
                  <a:pt x="1627463" y="75899"/>
                  <a:pt x="1646027" y="80999"/>
                  <a:pt x="1662735" y="89179"/>
                </a:cubicBezTo>
                <a:cubicBezTo>
                  <a:pt x="1679452" y="97446"/>
                  <a:pt x="1694314" y="108878"/>
                  <a:pt x="1706718" y="122686"/>
                </a:cubicBezTo>
                <a:cubicBezTo>
                  <a:pt x="1719123" y="136492"/>
                  <a:pt x="1728890" y="152674"/>
                  <a:pt x="1735487" y="170439"/>
                </a:cubicBezTo>
                <a:cubicBezTo>
                  <a:pt x="1741990" y="188204"/>
                  <a:pt x="1745246" y="207464"/>
                  <a:pt x="1744542" y="227515"/>
                </a:cubicBezTo>
                <a:lnTo>
                  <a:pt x="1663706" y="2372745"/>
                </a:lnTo>
                <a:cubicBezTo>
                  <a:pt x="1663001" y="2391477"/>
                  <a:pt x="1658517" y="2408978"/>
                  <a:pt x="1650949" y="2424544"/>
                </a:cubicBezTo>
                <a:cubicBezTo>
                  <a:pt x="1643381" y="2440111"/>
                  <a:pt x="1632832" y="2453654"/>
                  <a:pt x="1619989" y="2464559"/>
                </a:cubicBezTo>
                <a:cubicBezTo>
                  <a:pt x="1607138" y="2475465"/>
                  <a:pt x="1592010" y="2483907"/>
                  <a:pt x="1575474" y="2489007"/>
                </a:cubicBezTo>
                <a:cubicBezTo>
                  <a:pt x="1558851" y="2494109"/>
                  <a:pt x="1540820" y="2496043"/>
                  <a:pt x="1521990" y="2494021"/>
                </a:cubicBezTo>
                <a:lnTo>
                  <a:pt x="125882" y="2345922"/>
                </a:lnTo>
                <a:cubicBezTo>
                  <a:pt x="108203" y="2344075"/>
                  <a:pt x="91486" y="2338623"/>
                  <a:pt x="76273" y="2330356"/>
                </a:cubicBezTo>
                <a:cubicBezTo>
                  <a:pt x="61136" y="2322089"/>
                  <a:pt x="47503" y="2311096"/>
                  <a:pt x="36155" y="2297992"/>
                </a:cubicBezTo>
                <a:cubicBezTo>
                  <a:pt x="24807" y="2284889"/>
                  <a:pt x="15659" y="2269850"/>
                  <a:pt x="9413" y="2253492"/>
                </a:cubicBezTo>
                <a:cubicBezTo>
                  <a:pt x="3168" y="2237134"/>
                  <a:pt x="-173" y="2219545"/>
                  <a:pt x="7" y="2201429"/>
                </a:cubicBezTo>
                <a:lnTo>
                  <a:pt x="25692" y="133238"/>
                </a:lnTo>
                <a:cubicBezTo>
                  <a:pt x="25950" y="113979"/>
                  <a:pt x="29824" y="95775"/>
                  <a:pt x="36688" y="79417"/>
                </a:cubicBezTo>
                <a:cubicBezTo>
                  <a:pt x="43543" y="63059"/>
                  <a:pt x="53396" y="48460"/>
                  <a:pt x="65449" y="36412"/>
                </a:cubicBezTo>
                <a:cubicBezTo>
                  <a:pt x="77501" y="24363"/>
                  <a:pt x="91924" y="14866"/>
                  <a:pt x="107851" y="8533"/>
                </a:cubicBezTo>
                <a:cubicBezTo>
                  <a:pt x="123769" y="2202"/>
                  <a:pt x="141276" y="-789"/>
                  <a:pt x="159488" y="178"/>
                </a:cubicBezTo>
                <a:lnTo>
                  <a:pt x="1608109" y="74931"/>
                </a:lnTo>
                <a:close/>
                <a:moveTo>
                  <a:pt x="118228" y="1474304"/>
                </a:moveTo>
                <a:cubicBezTo>
                  <a:pt x="117971" y="1492860"/>
                  <a:pt x="121312" y="1510889"/>
                  <a:pt x="127643" y="1527511"/>
                </a:cubicBezTo>
                <a:cubicBezTo>
                  <a:pt x="133975" y="1544132"/>
                  <a:pt x="143209" y="1559435"/>
                  <a:pt x="154738" y="1572626"/>
                </a:cubicBezTo>
                <a:cubicBezTo>
                  <a:pt x="166257" y="1585818"/>
                  <a:pt x="180071" y="1596899"/>
                  <a:pt x="195465" y="1605077"/>
                </a:cubicBezTo>
                <a:cubicBezTo>
                  <a:pt x="210859" y="1613257"/>
                  <a:pt x="227928" y="1618533"/>
                  <a:pt x="245865" y="1620116"/>
                </a:cubicBezTo>
                <a:lnTo>
                  <a:pt x="1432263" y="1725650"/>
                </a:lnTo>
                <a:cubicBezTo>
                  <a:pt x="1451179" y="1727320"/>
                  <a:pt x="1469391" y="1725122"/>
                  <a:pt x="1486099" y="1719581"/>
                </a:cubicBezTo>
                <a:cubicBezTo>
                  <a:pt x="1502816" y="1714041"/>
                  <a:pt x="1518029" y="1705246"/>
                  <a:pt x="1530967" y="1693814"/>
                </a:cubicBezTo>
                <a:cubicBezTo>
                  <a:pt x="1543895" y="1682381"/>
                  <a:pt x="1554539" y="1668398"/>
                  <a:pt x="1562107" y="1652391"/>
                </a:cubicBezTo>
                <a:cubicBezTo>
                  <a:pt x="1569667" y="1636386"/>
                  <a:pt x="1574245" y="1618533"/>
                  <a:pt x="1574950" y="1599362"/>
                </a:cubicBezTo>
                <a:lnTo>
                  <a:pt x="1620075" y="343162"/>
                </a:lnTo>
                <a:cubicBezTo>
                  <a:pt x="1620780" y="323287"/>
                  <a:pt x="1617524" y="304027"/>
                  <a:pt x="1611012" y="286350"/>
                </a:cubicBezTo>
                <a:cubicBezTo>
                  <a:pt x="1604501" y="268673"/>
                  <a:pt x="1594647" y="252579"/>
                  <a:pt x="1582423" y="238772"/>
                </a:cubicBezTo>
                <a:cubicBezTo>
                  <a:pt x="1570199" y="224965"/>
                  <a:pt x="1555329" y="213620"/>
                  <a:pt x="1538707" y="205353"/>
                </a:cubicBezTo>
                <a:cubicBezTo>
                  <a:pt x="1522076" y="197086"/>
                  <a:pt x="1503692" y="192073"/>
                  <a:pt x="1484338" y="191018"/>
                </a:cubicBezTo>
                <a:lnTo>
                  <a:pt x="269970" y="125060"/>
                </a:lnTo>
                <a:cubicBezTo>
                  <a:pt x="251586" y="124092"/>
                  <a:pt x="234079" y="127083"/>
                  <a:pt x="218075" y="133238"/>
                </a:cubicBezTo>
                <a:cubicBezTo>
                  <a:pt x="202062" y="139483"/>
                  <a:pt x="187639" y="148981"/>
                  <a:pt x="175492" y="160941"/>
                </a:cubicBezTo>
                <a:cubicBezTo>
                  <a:pt x="163354" y="172902"/>
                  <a:pt x="153415" y="187501"/>
                  <a:pt x="146560" y="203858"/>
                </a:cubicBezTo>
                <a:cubicBezTo>
                  <a:pt x="139610" y="220216"/>
                  <a:pt x="135650" y="238332"/>
                  <a:pt x="135383" y="257592"/>
                </a:cubicBezTo>
                <a:lnTo>
                  <a:pt x="118314" y="1474216"/>
                </a:lnTo>
              </a:path>
            </a:pathLst>
          </a:custGeom>
          <a:solidFill>
            <a:schemeClr val="accent4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65" name="Graphic 13" descr="Bullseye with solid fill">
            <a:extLst>
              <a:ext uri="{FF2B5EF4-FFF2-40B4-BE49-F238E27FC236}">
                <a16:creationId xmlns:a16="http://schemas.microsoft.com/office/drawing/2014/main" id="{4EC139E6-0C67-063B-961F-BB5800109E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196392">
            <a:off x="4724530" y="3248722"/>
            <a:ext cx="588008" cy="588008"/>
          </a:xfrm>
          <a:prstGeom prst="rect">
            <a:avLst/>
          </a:prstGeom>
        </p:spPr>
      </p:pic>
      <p:pic>
        <p:nvPicPr>
          <p:cNvPr id="66" name="Graphic 16" descr="Hourglass 30% with solid fill">
            <a:extLst>
              <a:ext uri="{FF2B5EF4-FFF2-40B4-BE49-F238E27FC236}">
                <a16:creationId xmlns:a16="http://schemas.microsoft.com/office/drawing/2014/main" id="{63CD0233-ABC6-2243-03D9-DAF399CD22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045804">
            <a:off x="2445504" y="3687316"/>
            <a:ext cx="588008" cy="588008"/>
          </a:xfrm>
          <a:prstGeom prst="rect">
            <a:avLst/>
          </a:prstGeom>
        </p:spPr>
      </p:pic>
      <p:pic>
        <p:nvPicPr>
          <p:cNvPr id="67" name="Graphic 17" descr="Lightbulb with solid fill">
            <a:extLst>
              <a:ext uri="{FF2B5EF4-FFF2-40B4-BE49-F238E27FC236}">
                <a16:creationId xmlns:a16="http://schemas.microsoft.com/office/drawing/2014/main" id="{FD29590F-86CF-CEFF-6CF5-13037523ED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636556">
            <a:off x="9283202" y="3663060"/>
            <a:ext cx="588008" cy="588008"/>
          </a:xfrm>
          <a:prstGeom prst="rect">
            <a:avLst/>
          </a:prstGeom>
        </p:spPr>
      </p:pic>
      <p:pic>
        <p:nvPicPr>
          <p:cNvPr id="68" name="Graphic 18" descr="Research with solid fill">
            <a:extLst>
              <a:ext uri="{FF2B5EF4-FFF2-40B4-BE49-F238E27FC236}">
                <a16:creationId xmlns:a16="http://schemas.microsoft.com/office/drawing/2014/main" id="{1B05AED2-38F2-2E6F-2BE4-6D77C0686D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343401">
            <a:off x="6988336" y="3232911"/>
            <a:ext cx="588008" cy="58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901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0373A-E808-980E-77A8-037093860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CB09E36E-A71F-57CC-DD9C-3E29BB8EA080}"/>
              </a:ext>
            </a:extLst>
          </p:cNvPr>
          <p:cNvSpPr/>
          <p:nvPr/>
        </p:nvSpPr>
        <p:spPr>
          <a:xfrm>
            <a:off x="1009095" y="3047767"/>
            <a:ext cx="10173810" cy="2783430"/>
          </a:xfrm>
          <a:prstGeom prst="ellipse">
            <a:avLst/>
          </a:prstGeom>
          <a:solidFill>
            <a:schemeClr val="bg1">
              <a:lumMod val="8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1D98DD11-C873-C308-40AB-2E4EDDAD3A57}"/>
              </a:ext>
            </a:extLst>
          </p:cNvPr>
          <p:cNvSpPr/>
          <p:nvPr/>
        </p:nvSpPr>
        <p:spPr>
          <a:xfrm>
            <a:off x="8641350" y="1201370"/>
            <a:ext cx="2541489" cy="3444652"/>
          </a:xfrm>
          <a:custGeom>
            <a:avLst/>
            <a:gdLst>
              <a:gd name="csX0" fmla="*/ 49919 w 2124100"/>
              <a:gd name="csY0" fmla="*/ 241496 h 2878936"/>
              <a:gd name="csX1" fmla="*/ 43 w 2124100"/>
              <a:gd name="csY1" fmla="*/ 2378459 h 2878936"/>
              <a:gd name="csX2" fmla="*/ 8135 w 2124100"/>
              <a:gd name="csY2" fmla="*/ 2432721 h 2878936"/>
              <a:gd name="csX3" fmla="*/ 32412 w 2124100"/>
              <a:gd name="csY3" fmla="*/ 2481441 h 2878936"/>
              <a:gd name="csX4" fmla="*/ 69273 w 2124100"/>
              <a:gd name="csY4" fmla="*/ 2519434 h 2878936"/>
              <a:gd name="csX5" fmla="*/ 115189 w 2124100"/>
              <a:gd name="csY5" fmla="*/ 2541508 h 2878936"/>
              <a:gd name="csX6" fmla="*/ 1442247 w 2124100"/>
              <a:gd name="csY6" fmla="*/ 2874993 h 2878936"/>
              <a:gd name="csX7" fmla="*/ 1494580 w 2124100"/>
              <a:gd name="csY7" fmla="*/ 2876929 h 2878936"/>
              <a:gd name="csX8" fmla="*/ 1535839 w 2124100"/>
              <a:gd name="csY8" fmla="*/ 2859340 h 2878936"/>
              <a:gd name="csX9" fmla="*/ 1533374 w 2124100"/>
              <a:gd name="csY9" fmla="*/ 2861186 h 2878936"/>
              <a:gd name="csX10" fmla="*/ 1931772 w 2124100"/>
              <a:gd name="csY10" fmla="*/ 2597089 h 2878936"/>
              <a:gd name="csX11" fmla="*/ 1950774 w 2124100"/>
              <a:gd name="csY11" fmla="*/ 2580907 h 2878936"/>
              <a:gd name="csX12" fmla="*/ 1965730 w 2124100"/>
              <a:gd name="csY12" fmla="*/ 2560240 h 2878936"/>
              <a:gd name="csX13" fmla="*/ 1976021 w 2124100"/>
              <a:gd name="csY13" fmla="*/ 2535527 h 2878936"/>
              <a:gd name="csX14" fmla="*/ 1980944 w 2124100"/>
              <a:gd name="csY14" fmla="*/ 2507386 h 2878936"/>
              <a:gd name="csX15" fmla="*/ 2123802 w 2124100"/>
              <a:gd name="csY15" fmla="*/ 357318 h 2878936"/>
              <a:gd name="csX16" fmla="*/ 2124069 w 2124100"/>
              <a:gd name="csY16" fmla="*/ 345007 h 2878936"/>
              <a:gd name="csX17" fmla="*/ 2124069 w 2124100"/>
              <a:gd name="csY17" fmla="*/ 343951 h 2878936"/>
              <a:gd name="csX18" fmla="*/ 2124069 w 2124100"/>
              <a:gd name="csY18" fmla="*/ 343336 h 2878936"/>
              <a:gd name="csX19" fmla="*/ 2123450 w 2124100"/>
              <a:gd name="csY19" fmla="*/ 331815 h 2878936"/>
              <a:gd name="csX20" fmla="*/ 2123450 w 2124100"/>
              <a:gd name="csY20" fmla="*/ 330759 h 2878936"/>
              <a:gd name="csX21" fmla="*/ 2123278 w 2124100"/>
              <a:gd name="csY21" fmla="*/ 329704 h 2878936"/>
              <a:gd name="csX22" fmla="*/ 2121689 w 2124100"/>
              <a:gd name="csY22" fmla="*/ 318447 h 2878936"/>
              <a:gd name="csX23" fmla="*/ 2121603 w 2124100"/>
              <a:gd name="csY23" fmla="*/ 317743 h 2878936"/>
              <a:gd name="csX24" fmla="*/ 2121337 w 2124100"/>
              <a:gd name="csY24" fmla="*/ 316600 h 2878936"/>
              <a:gd name="csX25" fmla="*/ 2118794 w 2124100"/>
              <a:gd name="csY25" fmla="*/ 305167 h 2878936"/>
              <a:gd name="csX26" fmla="*/ 2118794 w 2124100"/>
              <a:gd name="csY26" fmla="*/ 304991 h 2878936"/>
              <a:gd name="csX27" fmla="*/ 2117033 w 2124100"/>
              <a:gd name="csY27" fmla="*/ 298836 h 2878936"/>
              <a:gd name="csX28" fmla="*/ 2117033 w 2124100"/>
              <a:gd name="csY28" fmla="*/ 298572 h 2878936"/>
              <a:gd name="csX29" fmla="*/ 2117033 w 2124100"/>
              <a:gd name="csY29" fmla="*/ 298308 h 2878936"/>
              <a:gd name="csX30" fmla="*/ 2116939 w 2124100"/>
              <a:gd name="csY30" fmla="*/ 297956 h 2878936"/>
              <a:gd name="csX31" fmla="*/ 2115272 w 2124100"/>
              <a:gd name="csY31" fmla="*/ 292680 h 2878936"/>
              <a:gd name="csX32" fmla="*/ 2113073 w 2124100"/>
              <a:gd name="csY32" fmla="*/ 286699 h 2878936"/>
              <a:gd name="csX33" fmla="*/ 2112369 w 2124100"/>
              <a:gd name="csY33" fmla="*/ 285028 h 2878936"/>
              <a:gd name="csX34" fmla="*/ 2111845 w 2124100"/>
              <a:gd name="csY34" fmla="*/ 283797 h 2878936"/>
              <a:gd name="csX35" fmla="*/ 2110608 w 2124100"/>
              <a:gd name="csY35" fmla="*/ 280807 h 2878936"/>
              <a:gd name="csX36" fmla="*/ 2108408 w 2124100"/>
              <a:gd name="csY36" fmla="*/ 275882 h 2878936"/>
              <a:gd name="csX37" fmla="*/ 2106209 w 2124100"/>
              <a:gd name="csY37" fmla="*/ 271397 h 2878936"/>
              <a:gd name="csX38" fmla="*/ 2106209 w 2124100"/>
              <a:gd name="csY38" fmla="*/ 271221 h 2878936"/>
              <a:gd name="csX39" fmla="*/ 2106209 w 2124100"/>
              <a:gd name="csY39" fmla="*/ 271045 h 2878936"/>
              <a:gd name="csX40" fmla="*/ 2103658 w 2124100"/>
              <a:gd name="csY40" fmla="*/ 266296 h 2878936"/>
              <a:gd name="csX41" fmla="*/ 2101021 w 2124100"/>
              <a:gd name="csY41" fmla="*/ 261635 h 2878936"/>
              <a:gd name="csX42" fmla="*/ 2099440 w 2124100"/>
              <a:gd name="csY42" fmla="*/ 259085 h 2878936"/>
              <a:gd name="csX43" fmla="*/ 2099002 w 2124100"/>
              <a:gd name="csY43" fmla="*/ 258381 h 2878936"/>
              <a:gd name="csX44" fmla="*/ 2098383 w 2124100"/>
              <a:gd name="csY44" fmla="*/ 257326 h 2878936"/>
              <a:gd name="csX45" fmla="*/ 2095566 w 2124100"/>
              <a:gd name="csY45" fmla="*/ 253104 h 2878936"/>
              <a:gd name="csX46" fmla="*/ 2092662 w 2124100"/>
              <a:gd name="csY46" fmla="*/ 248971 h 2878936"/>
              <a:gd name="csX47" fmla="*/ 2091348 w 2124100"/>
              <a:gd name="csY47" fmla="*/ 247300 h 2878936"/>
              <a:gd name="csX48" fmla="*/ 2091081 w 2124100"/>
              <a:gd name="csY48" fmla="*/ 246948 h 2878936"/>
              <a:gd name="csX49" fmla="*/ 2090815 w 2124100"/>
              <a:gd name="csY49" fmla="*/ 246597 h 2878936"/>
              <a:gd name="csX50" fmla="*/ 2089587 w 2124100"/>
              <a:gd name="csY50" fmla="*/ 245013 h 2878936"/>
              <a:gd name="csX51" fmla="*/ 2086417 w 2124100"/>
              <a:gd name="csY51" fmla="*/ 241056 h 2878936"/>
              <a:gd name="csX52" fmla="*/ 2083075 w 2124100"/>
              <a:gd name="csY52" fmla="*/ 237187 h 2878936"/>
              <a:gd name="csX53" fmla="*/ 2082285 w 2124100"/>
              <a:gd name="csY53" fmla="*/ 236307 h 2878936"/>
              <a:gd name="csX54" fmla="*/ 2081752 w 2124100"/>
              <a:gd name="csY54" fmla="*/ 235691 h 2878936"/>
              <a:gd name="csX55" fmla="*/ 2079734 w 2124100"/>
              <a:gd name="csY55" fmla="*/ 233405 h 2878936"/>
              <a:gd name="csX56" fmla="*/ 2076211 w 2124100"/>
              <a:gd name="csY56" fmla="*/ 229799 h 2878936"/>
              <a:gd name="csX57" fmla="*/ 2072260 w 2124100"/>
              <a:gd name="csY57" fmla="*/ 226017 h 2878936"/>
              <a:gd name="csX58" fmla="*/ 2072260 w 2124100"/>
              <a:gd name="csY58" fmla="*/ 226017 h 2878936"/>
              <a:gd name="csX59" fmla="*/ 2072260 w 2124100"/>
              <a:gd name="csY59" fmla="*/ 226017 h 2878936"/>
              <a:gd name="csX60" fmla="*/ 2068119 w 2124100"/>
              <a:gd name="csY60" fmla="*/ 222324 h 2878936"/>
              <a:gd name="csX61" fmla="*/ 2063815 w 2124100"/>
              <a:gd name="csY61" fmla="*/ 218806 h 2878936"/>
              <a:gd name="csX62" fmla="*/ 2062054 w 2124100"/>
              <a:gd name="csY62" fmla="*/ 217399 h 2878936"/>
              <a:gd name="csX63" fmla="*/ 2061170 w 2124100"/>
              <a:gd name="csY63" fmla="*/ 216695 h 2878936"/>
              <a:gd name="csX64" fmla="*/ 2059417 w 2124100"/>
              <a:gd name="csY64" fmla="*/ 215376 h 2878936"/>
              <a:gd name="csX65" fmla="*/ 2053344 w 2124100"/>
              <a:gd name="csY65" fmla="*/ 211155 h 2878936"/>
              <a:gd name="csX66" fmla="*/ 2050964 w 2124100"/>
              <a:gd name="csY66" fmla="*/ 209660 h 2878936"/>
              <a:gd name="csX67" fmla="*/ 2050174 w 2124100"/>
              <a:gd name="csY67" fmla="*/ 209132 h 2878936"/>
              <a:gd name="csX68" fmla="*/ 2048593 w 2124100"/>
              <a:gd name="csY68" fmla="*/ 208164 h 2878936"/>
              <a:gd name="csX69" fmla="*/ 2047184 w 2124100"/>
              <a:gd name="csY69" fmla="*/ 207285 h 2878936"/>
              <a:gd name="csX70" fmla="*/ 2045776 w 2124100"/>
              <a:gd name="csY70" fmla="*/ 206494 h 2878936"/>
              <a:gd name="csX71" fmla="*/ 2042348 w 2124100"/>
              <a:gd name="csY71" fmla="*/ 204647 h 2878936"/>
              <a:gd name="csX72" fmla="*/ 2040767 w 2124100"/>
              <a:gd name="csY72" fmla="*/ 203767 h 2878936"/>
              <a:gd name="csX73" fmla="*/ 2039530 w 2124100"/>
              <a:gd name="csY73" fmla="*/ 203152 h 2878936"/>
              <a:gd name="csX74" fmla="*/ 2036017 w 2124100"/>
              <a:gd name="csY74" fmla="*/ 201481 h 2878936"/>
              <a:gd name="csX75" fmla="*/ 2034170 w 2124100"/>
              <a:gd name="csY75" fmla="*/ 200601 h 2878936"/>
              <a:gd name="csX76" fmla="*/ 2033285 w 2124100"/>
              <a:gd name="csY76" fmla="*/ 200250 h 2878936"/>
              <a:gd name="csX77" fmla="*/ 2025983 w 2124100"/>
              <a:gd name="csY77" fmla="*/ 197259 h 2878936"/>
              <a:gd name="csX78" fmla="*/ 2025631 w 2124100"/>
              <a:gd name="csY78" fmla="*/ 197084 h 2878936"/>
              <a:gd name="csX79" fmla="*/ 2025631 w 2124100"/>
              <a:gd name="csY79" fmla="*/ 197084 h 2878936"/>
              <a:gd name="csX80" fmla="*/ 2017719 w 2124100"/>
              <a:gd name="csY80" fmla="*/ 194445 h 2878936"/>
              <a:gd name="csX81" fmla="*/ 2016834 w 2124100"/>
              <a:gd name="csY81" fmla="*/ 194182 h 2878936"/>
              <a:gd name="csX82" fmla="*/ 2015340 w 2124100"/>
              <a:gd name="csY82" fmla="*/ 193830 h 2878936"/>
              <a:gd name="csX83" fmla="*/ 2009275 w 2124100"/>
              <a:gd name="csY83" fmla="*/ 192247 h 2878936"/>
              <a:gd name="csX84" fmla="*/ 2007780 w 2124100"/>
              <a:gd name="csY84" fmla="*/ 191895 h 2878936"/>
              <a:gd name="csX85" fmla="*/ 2006809 w 2124100"/>
              <a:gd name="csY85" fmla="*/ 191719 h 2878936"/>
              <a:gd name="csX86" fmla="*/ 1998451 w 2124100"/>
              <a:gd name="csY86" fmla="*/ 190224 h 2878936"/>
              <a:gd name="csX87" fmla="*/ 648174 w 2124100"/>
              <a:gd name="csY87" fmla="*/ 967 h 2878936"/>
              <a:gd name="csX88" fmla="*/ 640966 w 2124100"/>
              <a:gd name="csY88" fmla="*/ 176 h 2878936"/>
              <a:gd name="csX89" fmla="*/ 639377 w 2124100"/>
              <a:gd name="csY89" fmla="*/ 176 h 2878936"/>
              <a:gd name="csX90" fmla="*/ 638415 w 2124100"/>
              <a:gd name="csY90" fmla="*/ 88 h 2878936"/>
              <a:gd name="csX91" fmla="*/ 636912 w 2124100"/>
              <a:gd name="csY91" fmla="*/ 88 h 2878936"/>
              <a:gd name="csX92" fmla="*/ 633922 w 2124100"/>
              <a:gd name="csY92" fmla="*/ 0 h 2878936"/>
              <a:gd name="csX93" fmla="*/ 630409 w 2124100"/>
              <a:gd name="csY93" fmla="*/ 88 h 2878936"/>
              <a:gd name="csX94" fmla="*/ 628914 w 2124100"/>
              <a:gd name="csY94" fmla="*/ 88 h 2878936"/>
              <a:gd name="csX95" fmla="*/ 628115 w 2124100"/>
              <a:gd name="csY95" fmla="*/ 88 h 2878936"/>
              <a:gd name="csX96" fmla="*/ 626972 w 2124100"/>
              <a:gd name="csY96" fmla="*/ 88 h 2878936"/>
              <a:gd name="csX97" fmla="*/ 620117 w 2124100"/>
              <a:gd name="csY97" fmla="*/ 792 h 2878936"/>
              <a:gd name="csX98" fmla="*/ 619671 w 2124100"/>
              <a:gd name="csY98" fmla="*/ 792 h 2878936"/>
              <a:gd name="csX99" fmla="*/ 619585 w 2124100"/>
              <a:gd name="csY99" fmla="*/ 792 h 2878936"/>
              <a:gd name="csX100" fmla="*/ 619413 w 2124100"/>
              <a:gd name="csY100" fmla="*/ 792 h 2878936"/>
              <a:gd name="csX101" fmla="*/ 617652 w 2124100"/>
              <a:gd name="csY101" fmla="*/ 1055 h 2878936"/>
              <a:gd name="csX102" fmla="*/ 615186 w 2124100"/>
              <a:gd name="csY102" fmla="*/ 1495 h 2878936"/>
              <a:gd name="csX103" fmla="*/ 612815 w 2124100"/>
              <a:gd name="csY103" fmla="*/ 1935 h 2878936"/>
              <a:gd name="csX104" fmla="*/ 610436 w 2124100"/>
              <a:gd name="csY104" fmla="*/ 2463 h 2878936"/>
              <a:gd name="csX105" fmla="*/ 139466 w 2124100"/>
              <a:gd name="csY105" fmla="*/ 114152 h 2878936"/>
              <a:gd name="csX106" fmla="*/ 140084 w 2124100"/>
              <a:gd name="csY106" fmla="*/ 114064 h 2878936"/>
              <a:gd name="csX107" fmla="*/ 129707 w 2124100"/>
              <a:gd name="csY107" fmla="*/ 117054 h 2878936"/>
              <a:gd name="csX108" fmla="*/ 89324 w 2124100"/>
              <a:gd name="csY108" fmla="*/ 142734 h 2878936"/>
              <a:gd name="csX109" fmla="*/ 61619 w 2124100"/>
              <a:gd name="csY109" fmla="*/ 185475 h 2878936"/>
              <a:gd name="csX110" fmla="*/ 50538 w 2124100"/>
              <a:gd name="csY110" fmla="*/ 241056 h 28789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</a:cxnLst>
            <a:rect l="l" t="t" r="r" b="b"/>
            <a:pathLst>
              <a:path w="2124100" h="2878936">
                <a:moveTo>
                  <a:pt x="49919" y="241496"/>
                </a:moveTo>
                <a:lnTo>
                  <a:pt x="43" y="2378459"/>
                </a:lnTo>
                <a:cubicBezTo>
                  <a:pt x="-395" y="2396927"/>
                  <a:pt x="2509" y="2415307"/>
                  <a:pt x="8135" y="2432721"/>
                </a:cubicBezTo>
                <a:cubicBezTo>
                  <a:pt x="13762" y="2450134"/>
                  <a:pt x="22035" y="2466667"/>
                  <a:pt x="32412" y="2481441"/>
                </a:cubicBezTo>
                <a:cubicBezTo>
                  <a:pt x="42798" y="2496217"/>
                  <a:pt x="55288" y="2509144"/>
                  <a:pt x="69273" y="2519434"/>
                </a:cubicBezTo>
                <a:cubicBezTo>
                  <a:pt x="83259" y="2529723"/>
                  <a:pt x="98739" y="2537374"/>
                  <a:pt x="115189" y="2541508"/>
                </a:cubicBezTo>
                <a:lnTo>
                  <a:pt x="1442247" y="2874993"/>
                </a:lnTo>
                <a:cubicBezTo>
                  <a:pt x="1460544" y="2879566"/>
                  <a:pt x="1478223" y="2880094"/>
                  <a:pt x="1494580" y="2876929"/>
                </a:cubicBezTo>
                <a:cubicBezTo>
                  <a:pt x="1509716" y="2874026"/>
                  <a:pt x="1523615" y="2867958"/>
                  <a:pt x="1535839" y="2859340"/>
                </a:cubicBezTo>
                <a:cubicBezTo>
                  <a:pt x="1535049" y="2859955"/>
                  <a:pt x="1534259" y="2860658"/>
                  <a:pt x="1533374" y="2861186"/>
                </a:cubicBezTo>
                <a:lnTo>
                  <a:pt x="1931772" y="2597089"/>
                </a:lnTo>
                <a:cubicBezTo>
                  <a:pt x="1938722" y="2592515"/>
                  <a:pt x="1945061" y="2587063"/>
                  <a:pt x="1950774" y="2580907"/>
                </a:cubicBezTo>
                <a:cubicBezTo>
                  <a:pt x="1956495" y="2574750"/>
                  <a:pt x="1961504" y="2567803"/>
                  <a:pt x="1965730" y="2560240"/>
                </a:cubicBezTo>
                <a:cubicBezTo>
                  <a:pt x="1969948" y="2552677"/>
                  <a:pt x="1973470" y="2544410"/>
                  <a:pt x="1976021" y="2535527"/>
                </a:cubicBezTo>
                <a:cubicBezTo>
                  <a:pt x="1978573" y="2526645"/>
                  <a:pt x="1980248" y="2517235"/>
                  <a:pt x="1980944" y="2507386"/>
                </a:cubicBezTo>
                <a:lnTo>
                  <a:pt x="2123802" y="357318"/>
                </a:lnTo>
                <a:cubicBezTo>
                  <a:pt x="2124069" y="353185"/>
                  <a:pt x="2124155" y="349140"/>
                  <a:pt x="2124069" y="345007"/>
                </a:cubicBezTo>
                <a:cubicBezTo>
                  <a:pt x="2124069" y="344654"/>
                  <a:pt x="2124069" y="344303"/>
                  <a:pt x="2124069" y="343951"/>
                </a:cubicBezTo>
                <a:cubicBezTo>
                  <a:pt x="2124069" y="343775"/>
                  <a:pt x="2124069" y="343599"/>
                  <a:pt x="2124069" y="343336"/>
                </a:cubicBezTo>
                <a:cubicBezTo>
                  <a:pt x="2124069" y="339466"/>
                  <a:pt x="2123802" y="335596"/>
                  <a:pt x="2123450" y="331815"/>
                </a:cubicBezTo>
                <a:cubicBezTo>
                  <a:pt x="2123450" y="331463"/>
                  <a:pt x="2123450" y="331111"/>
                  <a:pt x="2123450" y="330759"/>
                </a:cubicBezTo>
                <a:cubicBezTo>
                  <a:pt x="2123450" y="330407"/>
                  <a:pt x="2123364" y="330056"/>
                  <a:pt x="2123278" y="329704"/>
                </a:cubicBezTo>
                <a:cubicBezTo>
                  <a:pt x="2122926" y="325922"/>
                  <a:pt x="2122394" y="322141"/>
                  <a:pt x="2121689" y="318447"/>
                </a:cubicBezTo>
                <a:cubicBezTo>
                  <a:pt x="2121689" y="318183"/>
                  <a:pt x="2121689" y="318008"/>
                  <a:pt x="2121603" y="317743"/>
                </a:cubicBezTo>
                <a:cubicBezTo>
                  <a:pt x="2121603" y="317392"/>
                  <a:pt x="2121432" y="317040"/>
                  <a:pt x="2121337" y="316600"/>
                </a:cubicBezTo>
                <a:cubicBezTo>
                  <a:pt x="2120641" y="312731"/>
                  <a:pt x="2119842" y="308949"/>
                  <a:pt x="2118794" y="305167"/>
                </a:cubicBezTo>
                <a:cubicBezTo>
                  <a:pt x="2118794" y="305167"/>
                  <a:pt x="2118794" y="305079"/>
                  <a:pt x="2118794" y="304991"/>
                </a:cubicBezTo>
                <a:cubicBezTo>
                  <a:pt x="2118262" y="302969"/>
                  <a:pt x="2117643" y="300858"/>
                  <a:pt x="2117033" y="298836"/>
                </a:cubicBezTo>
                <a:cubicBezTo>
                  <a:pt x="2117033" y="298836"/>
                  <a:pt x="2117033" y="298660"/>
                  <a:pt x="2117033" y="298572"/>
                </a:cubicBezTo>
                <a:cubicBezTo>
                  <a:pt x="2117033" y="298572"/>
                  <a:pt x="2117033" y="298396"/>
                  <a:pt x="2117033" y="298308"/>
                </a:cubicBezTo>
                <a:cubicBezTo>
                  <a:pt x="2117033" y="298220"/>
                  <a:pt x="2117033" y="298132"/>
                  <a:pt x="2116939" y="297956"/>
                </a:cubicBezTo>
                <a:cubicBezTo>
                  <a:pt x="2116415" y="296197"/>
                  <a:pt x="2115796" y="294439"/>
                  <a:pt x="2115272" y="292680"/>
                </a:cubicBezTo>
                <a:cubicBezTo>
                  <a:pt x="2114568" y="290656"/>
                  <a:pt x="2113863" y="288722"/>
                  <a:pt x="2113073" y="286699"/>
                </a:cubicBezTo>
                <a:cubicBezTo>
                  <a:pt x="2112893" y="286172"/>
                  <a:pt x="2112635" y="285556"/>
                  <a:pt x="2112369" y="285028"/>
                </a:cubicBezTo>
                <a:cubicBezTo>
                  <a:pt x="2112197" y="284588"/>
                  <a:pt x="2112016" y="284237"/>
                  <a:pt x="2111845" y="283797"/>
                </a:cubicBezTo>
                <a:cubicBezTo>
                  <a:pt x="2111398" y="282830"/>
                  <a:pt x="2111046" y="281774"/>
                  <a:pt x="2110608" y="280807"/>
                </a:cubicBezTo>
                <a:cubicBezTo>
                  <a:pt x="2109903" y="279136"/>
                  <a:pt x="2109113" y="277553"/>
                  <a:pt x="2108408" y="275882"/>
                </a:cubicBezTo>
                <a:cubicBezTo>
                  <a:pt x="2107704" y="274387"/>
                  <a:pt x="2106914" y="272892"/>
                  <a:pt x="2106209" y="271397"/>
                </a:cubicBezTo>
                <a:cubicBezTo>
                  <a:pt x="2106209" y="271397"/>
                  <a:pt x="2106209" y="271309"/>
                  <a:pt x="2106209" y="271221"/>
                </a:cubicBezTo>
                <a:cubicBezTo>
                  <a:pt x="2106209" y="271221"/>
                  <a:pt x="2106209" y="271133"/>
                  <a:pt x="2106209" y="271045"/>
                </a:cubicBezTo>
                <a:cubicBezTo>
                  <a:pt x="2105419" y="269462"/>
                  <a:pt x="2104543" y="267879"/>
                  <a:pt x="2103658" y="266296"/>
                </a:cubicBezTo>
                <a:cubicBezTo>
                  <a:pt x="2102782" y="264713"/>
                  <a:pt x="2101897" y="263218"/>
                  <a:pt x="2101021" y="261635"/>
                </a:cubicBezTo>
                <a:cubicBezTo>
                  <a:pt x="2100497" y="260756"/>
                  <a:pt x="2099964" y="259964"/>
                  <a:pt x="2099440" y="259085"/>
                </a:cubicBezTo>
                <a:cubicBezTo>
                  <a:pt x="2099260" y="258821"/>
                  <a:pt x="2099174" y="258645"/>
                  <a:pt x="2099002" y="258381"/>
                </a:cubicBezTo>
                <a:cubicBezTo>
                  <a:pt x="2098736" y="258029"/>
                  <a:pt x="2098555" y="257677"/>
                  <a:pt x="2098383" y="257326"/>
                </a:cubicBezTo>
                <a:cubicBezTo>
                  <a:pt x="2097499" y="255919"/>
                  <a:pt x="2096536" y="254511"/>
                  <a:pt x="2095566" y="253104"/>
                </a:cubicBezTo>
                <a:cubicBezTo>
                  <a:pt x="2094604" y="251697"/>
                  <a:pt x="2093633" y="250378"/>
                  <a:pt x="2092662" y="248971"/>
                </a:cubicBezTo>
                <a:cubicBezTo>
                  <a:pt x="2092224" y="248355"/>
                  <a:pt x="2091786" y="247827"/>
                  <a:pt x="2091348" y="247300"/>
                </a:cubicBezTo>
                <a:cubicBezTo>
                  <a:pt x="2091253" y="247212"/>
                  <a:pt x="2091167" y="247036"/>
                  <a:pt x="2091081" y="246948"/>
                </a:cubicBezTo>
                <a:cubicBezTo>
                  <a:pt x="2090996" y="246860"/>
                  <a:pt x="2090901" y="246684"/>
                  <a:pt x="2090815" y="246597"/>
                </a:cubicBezTo>
                <a:cubicBezTo>
                  <a:pt x="2090377" y="246069"/>
                  <a:pt x="2090025" y="245541"/>
                  <a:pt x="2089587" y="245013"/>
                </a:cubicBezTo>
                <a:cubicBezTo>
                  <a:pt x="2088530" y="243694"/>
                  <a:pt x="2087474" y="242375"/>
                  <a:pt x="2086417" y="241056"/>
                </a:cubicBezTo>
                <a:cubicBezTo>
                  <a:pt x="2085360" y="239737"/>
                  <a:pt x="2084218" y="238505"/>
                  <a:pt x="2083075" y="237187"/>
                </a:cubicBezTo>
                <a:cubicBezTo>
                  <a:pt x="2082809" y="236922"/>
                  <a:pt x="2082551" y="236571"/>
                  <a:pt x="2082285" y="236307"/>
                </a:cubicBezTo>
                <a:cubicBezTo>
                  <a:pt x="2082104" y="236131"/>
                  <a:pt x="2081933" y="235955"/>
                  <a:pt x="2081752" y="235691"/>
                </a:cubicBezTo>
                <a:cubicBezTo>
                  <a:pt x="2081056" y="234900"/>
                  <a:pt x="2080352" y="234196"/>
                  <a:pt x="2079734" y="233405"/>
                </a:cubicBezTo>
                <a:cubicBezTo>
                  <a:pt x="2078591" y="232174"/>
                  <a:pt x="2077354" y="230942"/>
                  <a:pt x="2076211" y="229799"/>
                </a:cubicBezTo>
                <a:cubicBezTo>
                  <a:pt x="2074897" y="228480"/>
                  <a:pt x="2073574" y="227249"/>
                  <a:pt x="2072260" y="226017"/>
                </a:cubicBezTo>
                <a:cubicBezTo>
                  <a:pt x="2072260" y="226017"/>
                  <a:pt x="2072260" y="226017"/>
                  <a:pt x="2072260" y="226017"/>
                </a:cubicBezTo>
                <a:lnTo>
                  <a:pt x="2072260" y="226017"/>
                </a:lnTo>
                <a:cubicBezTo>
                  <a:pt x="2070851" y="224698"/>
                  <a:pt x="2069528" y="223467"/>
                  <a:pt x="2068119" y="222324"/>
                </a:cubicBezTo>
                <a:cubicBezTo>
                  <a:pt x="2066710" y="221181"/>
                  <a:pt x="2065310" y="219949"/>
                  <a:pt x="2063815" y="218806"/>
                </a:cubicBezTo>
                <a:cubicBezTo>
                  <a:pt x="2063197" y="218366"/>
                  <a:pt x="2062578" y="217927"/>
                  <a:pt x="2062054" y="217399"/>
                </a:cubicBezTo>
                <a:cubicBezTo>
                  <a:pt x="2061788" y="217135"/>
                  <a:pt x="2061436" y="216959"/>
                  <a:pt x="2061170" y="216695"/>
                </a:cubicBezTo>
                <a:cubicBezTo>
                  <a:pt x="2060560" y="216256"/>
                  <a:pt x="2060027" y="215816"/>
                  <a:pt x="2059417" y="215376"/>
                </a:cubicBezTo>
                <a:cubicBezTo>
                  <a:pt x="2057390" y="213881"/>
                  <a:pt x="2055457" y="212474"/>
                  <a:pt x="2053344" y="211155"/>
                </a:cubicBezTo>
                <a:cubicBezTo>
                  <a:pt x="2052553" y="210627"/>
                  <a:pt x="2051763" y="210188"/>
                  <a:pt x="2050964" y="209660"/>
                </a:cubicBezTo>
                <a:cubicBezTo>
                  <a:pt x="2050706" y="209484"/>
                  <a:pt x="2050440" y="209308"/>
                  <a:pt x="2050174" y="209132"/>
                </a:cubicBezTo>
                <a:cubicBezTo>
                  <a:pt x="2049650" y="208780"/>
                  <a:pt x="2049117" y="208517"/>
                  <a:pt x="2048593" y="208164"/>
                </a:cubicBezTo>
                <a:cubicBezTo>
                  <a:pt x="2048155" y="207901"/>
                  <a:pt x="2047623" y="207549"/>
                  <a:pt x="2047184" y="207285"/>
                </a:cubicBezTo>
                <a:cubicBezTo>
                  <a:pt x="2046746" y="207022"/>
                  <a:pt x="2046222" y="206758"/>
                  <a:pt x="2045776" y="206494"/>
                </a:cubicBezTo>
                <a:cubicBezTo>
                  <a:pt x="2044633" y="205878"/>
                  <a:pt x="2043491" y="205263"/>
                  <a:pt x="2042348" y="204647"/>
                </a:cubicBezTo>
                <a:cubicBezTo>
                  <a:pt x="2041824" y="204383"/>
                  <a:pt x="2041291" y="204031"/>
                  <a:pt x="2040767" y="203767"/>
                </a:cubicBezTo>
                <a:cubicBezTo>
                  <a:pt x="2040321" y="203592"/>
                  <a:pt x="2039883" y="203328"/>
                  <a:pt x="2039530" y="203152"/>
                </a:cubicBezTo>
                <a:cubicBezTo>
                  <a:pt x="2038388" y="202536"/>
                  <a:pt x="2037159" y="202009"/>
                  <a:pt x="2036017" y="201481"/>
                </a:cubicBezTo>
                <a:cubicBezTo>
                  <a:pt x="2035398" y="201217"/>
                  <a:pt x="2034780" y="200865"/>
                  <a:pt x="2034170" y="200601"/>
                </a:cubicBezTo>
                <a:cubicBezTo>
                  <a:pt x="2033904" y="200426"/>
                  <a:pt x="2033551" y="200338"/>
                  <a:pt x="2033285" y="200250"/>
                </a:cubicBezTo>
                <a:cubicBezTo>
                  <a:pt x="2030914" y="199194"/>
                  <a:pt x="2028449" y="198139"/>
                  <a:pt x="2025983" y="197259"/>
                </a:cubicBezTo>
                <a:cubicBezTo>
                  <a:pt x="2025897" y="197259"/>
                  <a:pt x="2025726" y="197171"/>
                  <a:pt x="2025631" y="197084"/>
                </a:cubicBezTo>
                <a:cubicBezTo>
                  <a:pt x="2025631" y="197084"/>
                  <a:pt x="2025631" y="197084"/>
                  <a:pt x="2025631" y="197084"/>
                </a:cubicBezTo>
                <a:cubicBezTo>
                  <a:pt x="2022994" y="196116"/>
                  <a:pt x="2020357" y="195237"/>
                  <a:pt x="2017719" y="194445"/>
                </a:cubicBezTo>
                <a:cubicBezTo>
                  <a:pt x="2017453" y="194445"/>
                  <a:pt x="2017187" y="194270"/>
                  <a:pt x="2016834" y="194182"/>
                </a:cubicBezTo>
                <a:cubicBezTo>
                  <a:pt x="2016310" y="194006"/>
                  <a:pt x="2015872" y="193917"/>
                  <a:pt x="2015340" y="193830"/>
                </a:cubicBezTo>
                <a:cubicBezTo>
                  <a:pt x="2013321" y="193302"/>
                  <a:pt x="2011294" y="192774"/>
                  <a:pt x="2009275" y="192247"/>
                </a:cubicBezTo>
                <a:cubicBezTo>
                  <a:pt x="2008742" y="192159"/>
                  <a:pt x="2008304" y="191983"/>
                  <a:pt x="2007780" y="191895"/>
                </a:cubicBezTo>
                <a:cubicBezTo>
                  <a:pt x="2007514" y="191895"/>
                  <a:pt x="2007162" y="191807"/>
                  <a:pt x="2006809" y="191719"/>
                </a:cubicBezTo>
                <a:cubicBezTo>
                  <a:pt x="2004086" y="191104"/>
                  <a:pt x="2001269" y="190664"/>
                  <a:pt x="1998451" y="190224"/>
                </a:cubicBezTo>
                <a:lnTo>
                  <a:pt x="648174" y="967"/>
                </a:lnTo>
                <a:cubicBezTo>
                  <a:pt x="645803" y="616"/>
                  <a:pt x="643337" y="352"/>
                  <a:pt x="640966" y="176"/>
                </a:cubicBezTo>
                <a:cubicBezTo>
                  <a:pt x="640434" y="176"/>
                  <a:pt x="639910" y="176"/>
                  <a:pt x="639377" y="176"/>
                </a:cubicBezTo>
                <a:cubicBezTo>
                  <a:pt x="639025" y="176"/>
                  <a:pt x="638673" y="176"/>
                  <a:pt x="638415" y="88"/>
                </a:cubicBezTo>
                <a:cubicBezTo>
                  <a:pt x="637882" y="88"/>
                  <a:pt x="637444" y="88"/>
                  <a:pt x="636912" y="88"/>
                </a:cubicBezTo>
                <a:cubicBezTo>
                  <a:pt x="635949" y="88"/>
                  <a:pt x="634893" y="0"/>
                  <a:pt x="633922" y="0"/>
                </a:cubicBezTo>
                <a:cubicBezTo>
                  <a:pt x="632694" y="0"/>
                  <a:pt x="631551" y="0"/>
                  <a:pt x="630409" y="88"/>
                </a:cubicBezTo>
                <a:cubicBezTo>
                  <a:pt x="629876" y="88"/>
                  <a:pt x="629352" y="88"/>
                  <a:pt x="628914" y="88"/>
                </a:cubicBezTo>
                <a:cubicBezTo>
                  <a:pt x="628648" y="88"/>
                  <a:pt x="628381" y="88"/>
                  <a:pt x="628115" y="88"/>
                </a:cubicBezTo>
                <a:cubicBezTo>
                  <a:pt x="627771" y="88"/>
                  <a:pt x="627325" y="88"/>
                  <a:pt x="626972" y="88"/>
                </a:cubicBezTo>
                <a:cubicBezTo>
                  <a:pt x="624687" y="264"/>
                  <a:pt x="622402" y="440"/>
                  <a:pt x="620117" y="792"/>
                </a:cubicBezTo>
                <a:cubicBezTo>
                  <a:pt x="619937" y="792"/>
                  <a:pt x="619765" y="792"/>
                  <a:pt x="619671" y="792"/>
                </a:cubicBezTo>
                <a:cubicBezTo>
                  <a:pt x="619671" y="792"/>
                  <a:pt x="619671" y="792"/>
                  <a:pt x="619585" y="792"/>
                </a:cubicBezTo>
                <a:cubicBezTo>
                  <a:pt x="619585" y="792"/>
                  <a:pt x="619585" y="792"/>
                  <a:pt x="619413" y="792"/>
                </a:cubicBezTo>
                <a:cubicBezTo>
                  <a:pt x="618794" y="792"/>
                  <a:pt x="618270" y="967"/>
                  <a:pt x="617652" y="1055"/>
                </a:cubicBezTo>
                <a:cubicBezTo>
                  <a:pt x="616862" y="1143"/>
                  <a:pt x="615977" y="1319"/>
                  <a:pt x="615186" y="1495"/>
                </a:cubicBezTo>
                <a:cubicBezTo>
                  <a:pt x="614396" y="1671"/>
                  <a:pt x="613606" y="1847"/>
                  <a:pt x="612815" y="1935"/>
                </a:cubicBezTo>
                <a:cubicBezTo>
                  <a:pt x="612025" y="2111"/>
                  <a:pt x="611226" y="2287"/>
                  <a:pt x="610436" y="2463"/>
                </a:cubicBezTo>
                <a:cubicBezTo>
                  <a:pt x="453420" y="39663"/>
                  <a:pt x="296490" y="76951"/>
                  <a:pt x="139466" y="114152"/>
                </a:cubicBezTo>
                <a:cubicBezTo>
                  <a:pt x="139646" y="114152"/>
                  <a:pt x="139904" y="114152"/>
                  <a:pt x="140084" y="114064"/>
                </a:cubicBezTo>
                <a:cubicBezTo>
                  <a:pt x="136562" y="114855"/>
                  <a:pt x="133049" y="115823"/>
                  <a:pt x="129707" y="117054"/>
                </a:cubicBezTo>
                <a:cubicBezTo>
                  <a:pt x="114571" y="122331"/>
                  <a:pt x="100852" y="131126"/>
                  <a:pt x="89324" y="142734"/>
                </a:cubicBezTo>
                <a:cubicBezTo>
                  <a:pt x="77718" y="154342"/>
                  <a:pt x="68303" y="168854"/>
                  <a:pt x="61619" y="185475"/>
                </a:cubicBezTo>
                <a:cubicBezTo>
                  <a:pt x="54936" y="202097"/>
                  <a:pt x="51062" y="220828"/>
                  <a:pt x="50538" y="24105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C486918D-D576-36BC-256D-9611E349141C}"/>
              </a:ext>
            </a:extLst>
          </p:cNvPr>
          <p:cNvSpPr/>
          <p:nvPr/>
        </p:nvSpPr>
        <p:spPr>
          <a:xfrm>
            <a:off x="1126976" y="1199266"/>
            <a:ext cx="2532799" cy="3441228"/>
          </a:xfrm>
          <a:custGeom>
            <a:avLst/>
            <a:gdLst>
              <a:gd name="csX0" fmla="*/ 2062982 w 2116837"/>
              <a:gd name="csY0" fmla="*/ 187586 h 2876074"/>
              <a:gd name="csX1" fmla="*/ 2035355 w 2116837"/>
              <a:gd name="csY1" fmla="*/ 144757 h 2876074"/>
              <a:gd name="csX2" fmla="*/ 1995066 w 2116837"/>
              <a:gd name="csY2" fmla="*/ 118901 h 2876074"/>
              <a:gd name="csX3" fmla="*/ 1984689 w 2116837"/>
              <a:gd name="csY3" fmla="*/ 115911 h 2876074"/>
              <a:gd name="csX4" fmla="*/ 1985307 w 2116837"/>
              <a:gd name="csY4" fmla="*/ 115999 h 2876074"/>
              <a:gd name="csX5" fmla="*/ 1514775 w 2116837"/>
              <a:gd name="csY5" fmla="*/ 2551 h 2876074"/>
              <a:gd name="csX6" fmla="*/ 1512396 w 2116837"/>
              <a:gd name="csY6" fmla="*/ 2023 h 2876074"/>
              <a:gd name="csX7" fmla="*/ 1510025 w 2116837"/>
              <a:gd name="csY7" fmla="*/ 1495 h 2876074"/>
              <a:gd name="csX8" fmla="*/ 1507559 w 2116837"/>
              <a:gd name="csY8" fmla="*/ 1055 h 2876074"/>
              <a:gd name="csX9" fmla="*/ 1505798 w 2116837"/>
              <a:gd name="csY9" fmla="*/ 792 h 2876074"/>
              <a:gd name="csX10" fmla="*/ 1505627 w 2116837"/>
              <a:gd name="csY10" fmla="*/ 792 h 2876074"/>
              <a:gd name="csX11" fmla="*/ 1505541 w 2116837"/>
              <a:gd name="csY11" fmla="*/ 792 h 2876074"/>
              <a:gd name="csX12" fmla="*/ 1505094 w 2116837"/>
              <a:gd name="csY12" fmla="*/ 792 h 2876074"/>
              <a:gd name="csX13" fmla="*/ 1498239 w 2116837"/>
              <a:gd name="csY13" fmla="*/ 88 h 2876074"/>
              <a:gd name="csX14" fmla="*/ 1497096 w 2116837"/>
              <a:gd name="csY14" fmla="*/ 88 h 2876074"/>
              <a:gd name="csX15" fmla="*/ 1496297 w 2116837"/>
              <a:gd name="csY15" fmla="*/ 88 h 2876074"/>
              <a:gd name="csX16" fmla="*/ 1494803 w 2116837"/>
              <a:gd name="csY16" fmla="*/ 88 h 2876074"/>
              <a:gd name="csX17" fmla="*/ 1491289 w 2116837"/>
              <a:gd name="csY17" fmla="*/ 0 h 2876074"/>
              <a:gd name="csX18" fmla="*/ 1488300 w 2116837"/>
              <a:gd name="csY18" fmla="*/ 88 h 2876074"/>
              <a:gd name="csX19" fmla="*/ 1486805 w 2116837"/>
              <a:gd name="csY19" fmla="*/ 88 h 2876074"/>
              <a:gd name="csX20" fmla="*/ 1485834 w 2116837"/>
              <a:gd name="csY20" fmla="*/ 176 h 2876074"/>
              <a:gd name="csX21" fmla="*/ 1484254 w 2116837"/>
              <a:gd name="csY21" fmla="*/ 176 h 2876074"/>
              <a:gd name="csX22" fmla="*/ 1477038 w 2116837"/>
              <a:gd name="csY22" fmla="*/ 880 h 2876074"/>
              <a:gd name="csX23" fmla="*/ 126056 w 2116837"/>
              <a:gd name="csY23" fmla="*/ 185299 h 2876074"/>
              <a:gd name="csX24" fmla="*/ 117697 w 2116837"/>
              <a:gd name="csY24" fmla="*/ 186795 h 2876074"/>
              <a:gd name="csX25" fmla="*/ 116735 w 2116837"/>
              <a:gd name="csY25" fmla="*/ 186970 h 2876074"/>
              <a:gd name="csX26" fmla="*/ 115232 w 2116837"/>
              <a:gd name="csY26" fmla="*/ 187322 h 2876074"/>
              <a:gd name="csX27" fmla="*/ 109167 w 2116837"/>
              <a:gd name="csY27" fmla="*/ 188817 h 2876074"/>
              <a:gd name="csX28" fmla="*/ 107672 w 2116837"/>
              <a:gd name="csY28" fmla="*/ 189169 h 2876074"/>
              <a:gd name="csX29" fmla="*/ 106788 w 2116837"/>
              <a:gd name="csY29" fmla="*/ 189433 h 2876074"/>
              <a:gd name="csX30" fmla="*/ 98876 w 2116837"/>
              <a:gd name="csY30" fmla="*/ 192071 h 2876074"/>
              <a:gd name="csX31" fmla="*/ 98876 w 2116837"/>
              <a:gd name="csY31" fmla="*/ 192071 h 2876074"/>
              <a:gd name="csX32" fmla="*/ 98524 w 2116837"/>
              <a:gd name="csY32" fmla="*/ 192247 h 2876074"/>
              <a:gd name="csX33" fmla="*/ 91222 w 2116837"/>
              <a:gd name="csY33" fmla="*/ 195237 h 2876074"/>
              <a:gd name="csX34" fmla="*/ 90345 w 2116837"/>
              <a:gd name="csY34" fmla="*/ 195589 h 2876074"/>
              <a:gd name="csX35" fmla="*/ 88499 w 2116837"/>
              <a:gd name="csY35" fmla="*/ 196468 h 2876074"/>
              <a:gd name="csX36" fmla="*/ 84976 w 2116837"/>
              <a:gd name="csY36" fmla="*/ 198139 h 2876074"/>
              <a:gd name="csX37" fmla="*/ 83748 w 2116837"/>
              <a:gd name="csY37" fmla="*/ 198755 h 2876074"/>
              <a:gd name="csX38" fmla="*/ 82073 w 2116837"/>
              <a:gd name="csY38" fmla="*/ 199634 h 2876074"/>
              <a:gd name="csX39" fmla="*/ 78645 w 2116837"/>
              <a:gd name="csY39" fmla="*/ 201481 h 2876074"/>
              <a:gd name="csX40" fmla="*/ 77237 w 2116837"/>
              <a:gd name="csY40" fmla="*/ 202272 h 2876074"/>
              <a:gd name="csX41" fmla="*/ 75828 w 2116837"/>
              <a:gd name="csY41" fmla="*/ 203152 h 2876074"/>
              <a:gd name="csX42" fmla="*/ 74247 w 2116837"/>
              <a:gd name="csY42" fmla="*/ 204119 h 2876074"/>
              <a:gd name="csX43" fmla="*/ 73448 w 2116837"/>
              <a:gd name="csY43" fmla="*/ 204647 h 2876074"/>
              <a:gd name="csX44" fmla="*/ 71077 w 2116837"/>
              <a:gd name="csY44" fmla="*/ 206142 h 2876074"/>
              <a:gd name="csX45" fmla="*/ 65004 w 2116837"/>
              <a:gd name="csY45" fmla="*/ 210364 h 2876074"/>
              <a:gd name="csX46" fmla="*/ 63251 w 2116837"/>
              <a:gd name="csY46" fmla="*/ 211682 h 2876074"/>
              <a:gd name="csX47" fmla="*/ 62366 w 2116837"/>
              <a:gd name="csY47" fmla="*/ 212386 h 2876074"/>
              <a:gd name="csX48" fmla="*/ 60605 w 2116837"/>
              <a:gd name="csY48" fmla="*/ 213793 h 2876074"/>
              <a:gd name="csX49" fmla="*/ 56302 w 2116837"/>
              <a:gd name="csY49" fmla="*/ 217311 h 2876074"/>
              <a:gd name="csX50" fmla="*/ 52161 w 2116837"/>
              <a:gd name="csY50" fmla="*/ 221005 h 2876074"/>
              <a:gd name="csX51" fmla="*/ 52161 w 2116837"/>
              <a:gd name="csY51" fmla="*/ 221005 h 2876074"/>
              <a:gd name="csX52" fmla="*/ 52161 w 2116837"/>
              <a:gd name="csY52" fmla="*/ 221005 h 2876074"/>
              <a:gd name="csX53" fmla="*/ 48209 w 2116837"/>
              <a:gd name="csY53" fmla="*/ 224786 h 2876074"/>
              <a:gd name="csX54" fmla="*/ 44687 w 2116837"/>
              <a:gd name="csY54" fmla="*/ 228392 h 2876074"/>
              <a:gd name="csX55" fmla="*/ 42574 w 2116837"/>
              <a:gd name="csY55" fmla="*/ 230679 h 2876074"/>
              <a:gd name="csX56" fmla="*/ 42050 w 2116837"/>
              <a:gd name="csY56" fmla="*/ 231294 h 2876074"/>
              <a:gd name="csX57" fmla="*/ 41260 w 2116837"/>
              <a:gd name="csY57" fmla="*/ 232174 h 2876074"/>
              <a:gd name="csX58" fmla="*/ 37918 w 2116837"/>
              <a:gd name="csY58" fmla="*/ 236043 h 2876074"/>
              <a:gd name="csX59" fmla="*/ 34748 w 2116837"/>
              <a:gd name="csY59" fmla="*/ 240001 h 2876074"/>
              <a:gd name="csX60" fmla="*/ 33520 w 2116837"/>
              <a:gd name="csY60" fmla="*/ 241584 h 2876074"/>
              <a:gd name="csX61" fmla="*/ 33254 w 2116837"/>
              <a:gd name="csY61" fmla="*/ 241935 h 2876074"/>
              <a:gd name="csX62" fmla="*/ 32987 w 2116837"/>
              <a:gd name="csY62" fmla="*/ 242287 h 2876074"/>
              <a:gd name="csX63" fmla="*/ 31664 w 2116837"/>
              <a:gd name="csY63" fmla="*/ 243958 h 2876074"/>
              <a:gd name="csX64" fmla="*/ 28769 w 2116837"/>
              <a:gd name="csY64" fmla="*/ 248092 h 2876074"/>
              <a:gd name="csX65" fmla="*/ 25952 w 2116837"/>
              <a:gd name="csY65" fmla="*/ 252313 h 2876074"/>
              <a:gd name="csX66" fmla="*/ 25247 w 2116837"/>
              <a:gd name="csY66" fmla="*/ 253368 h 2876074"/>
              <a:gd name="csX67" fmla="*/ 24809 w 2116837"/>
              <a:gd name="csY67" fmla="*/ 254072 h 2876074"/>
              <a:gd name="csX68" fmla="*/ 23220 w 2116837"/>
              <a:gd name="csY68" fmla="*/ 256622 h 2876074"/>
              <a:gd name="csX69" fmla="*/ 20583 w 2116837"/>
              <a:gd name="csY69" fmla="*/ 261195 h 2876074"/>
              <a:gd name="csX70" fmla="*/ 18031 w 2116837"/>
              <a:gd name="csY70" fmla="*/ 265945 h 2876074"/>
              <a:gd name="csX71" fmla="*/ 18031 w 2116837"/>
              <a:gd name="csY71" fmla="*/ 266120 h 2876074"/>
              <a:gd name="csX72" fmla="*/ 18031 w 2116837"/>
              <a:gd name="csY72" fmla="*/ 266296 h 2876074"/>
              <a:gd name="csX73" fmla="*/ 15832 w 2116837"/>
              <a:gd name="csY73" fmla="*/ 270781 h 2876074"/>
              <a:gd name="csX74" fmla="*/ 13633 w 2116837"/>
              <a:gd name="csY74" fmla="*/ 275706 h 2876074"/>
              <a:gd name="csX75" fmla="*/ 12405 w 2116837"/>
              <a:gd name="csY75" fmla="*/ 278696 h 2876074"/>
              <a:gd name="csX76" fmla="*/ 11872 w 2116837"/>
              <a:gd name="csY76" fmla="*/ 279927 h 2876074"/>
              <a:gd name="csX77" fmla="*/ 11176 w 2116837"/>
              <a:gd name="csY77" fmla="*/ 281598 h 2876074"/>
              <a:gd name="csX78" fmla="*/ 8977 w 2116837"/>
              <a:gd name="csY78" fmla="*/ 287579 h 2876074"/>
              <a:gd name="csX79" fmla="*/ 7216 w 2116837"/>
              <a:gd name="csY79" fmla="*/ 292856 h 2876074"/>
              <a:gd name="csX80" fmla="*/ 7130 w 2116837"/>
              <a:gd name="csY80" fmla="*/ 293207 h 2876074"/>
              <a:gd name="csX81" fmla="*/ 7130 w 2116837"/>
              <a:gd name="csY81" fmla="*/ 293471 h 2876074"/>
              <a:gd name="csX82" fmla="*/ 7130 w 2116837"/>
              <a:gd name="csY82" fmla="*/ 293735 h 2876074"/>
              <a:gd name="csX83" fmla="*/ 5369 w 2116837"/>
              <a:gd name="csY83" fmla="*/ 299891 h 2876074"/>
              <a:gd name="csX84" fmla="*/ 5369 w 2116837"/>
              <a:gd name="csY84" fmla="*/ 300067 h 2876074"/>
              <a:gd name="csX85" fmla="*/ 2818 w 2116837"/>
              <a:gd name="csY85" fmla="*/ 311500 h 2876074"/>
              <a:gd name="csX86" fmla="*/ 2551 w 2116837"/>
              <a:gd name="csY86" fmla="*/ 312643 h 2876074"/>
              <a:gd name="csX87" fmla="*/ 2465 w 2116837"/>
              <a:gd name="csY87" fmla="*/ 313346 h 2876074"/>
              <a:gd name="csX88" fmla="*/ 876 w 2116837"/>
              <a:gd name="csY88" fmla="*/ 324603 h 2876074"/>
              <a:gd name="csX89" fmla="*/ 704 w 2116837"/>
              <a:gd name="csY89" fmla="*/ 325659 h 2876074"/>
              <a:gd name="csX90" fmla="*/ 704 w 2116837"/>
              <a:gd name="csY90" fmla="*/ 326714 h 2876074"/>
              <a:gd name="csX91" fmla="*/ 0 w 2116837"/>
              <a:gd name="csY91" fmla="*/ 338235 h 2876074"/>
              <a:gd name="csX92" fmla="*/ 0 w 2116837"/>
              <a:gd name="csY92" fmla="*/ 338850 h 2876074"/>
              <a:gd name="csX93" fmla="*/ 0 w 2116837"/>
              <a:gd name="csY93" fmla="*/ 339906 h 2876074"/>
              <a:gd name="csX94" fmla="*/ 266 w 2116837"/>
              <a:gd name="csY94" fmla="*/ 352218 h 2876074"/>
              <a:gd name="csX95" fmla="*/ 135471 w 2116837"/>
              <a:gd name="csY95" fmla="*/ 2502812 h 2876074"/>
              <a:gd name="csX96" fmla="*/ 140307 w 2116837"/>
              <a:gd name="csY96" fmla="*/ 2530955 h 2876074"/>
              <a:gd name="csX97" fmla="*/ 150513 w 2116837"/>
              <a:gd name="csY97" fmla="*/ 2555667 h 2876074"/>
              <a:gd name="csX98" fmla="*/ 165374 w 2116837"/>
              <a:gd name="csY98" fmla="*/ 2576422 h 2876074"/>
              <a:gd name="csX99" fmla="*/ 184290 w 2116837"/>
              <a:gd name="csY99" fmla="*/ 2592692 h 2876074"/>
              <a:gd name="csX100" fmla="*/ 581718 w 2116837"/>
              <a:gd name="csY100" fmla="*/ 2858196 h 2876074"/>
              <a:gd name="csX101" fmla="*/ 579252 w 2116837"/>
              <a:gd name="csY101" fmla="*/ 2856349 h 2876074"/>
              <a:gd name="csX102" fmla="*/ 620426 w 2116837"/>
              <a:gd name="csY102" fmla="*/ 2874026 h 2876074"/>
              <a:gd name="csX103" fmla="*/ 672768 w 2116837"/>
              <a:gd name="csY103" fmla="*/ 2872267 h 2876074"/>
              <a:gd name="csX104" fmla="*/ 2001054 w 2116837"/>
              <a:gd name="csY104" fmla="*/ 2543530 h 2876074"/>
              <a:gd name="csX105" fmla="*/ 2047055 w 2116837"/>
              <a:gd name="csY105" fmla="*/ 2521632 h 2876074"/>
              <a:gd name="csX106" fmla="*/ 2084089 w 2116837"/>
              <a:gd name="csY106" fmla="*/ 2483817 h 2876074"/>
              <a:gd name="csX107" fmla="*/ 2108546 w 2116837"/>
              <a:gd name="csY107" fmla="*/ 2435183 h 2876074"/>
              <a:gd name="csX108" fmla="*/ 2116810 w 2116837"/>
              <a:gd name="csY108" fmla="*/ 2380921 h 2876074"/>
              <a:gd name="csX109" fmla="*/ 2074588 w 2116837"/>
              <a:gd name="csY109" fmla="*/ 243782 h 2876074"/>
              <a:gd name="csX110" fmla="*/ 2063678 w 2116837"/>
              <a:gd name="csY110" fmla="*/ 188201 h 28760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</a:cxnLst>
            <a:rect l="l" t="t" r="r" b="b"/>
            <a:pathLst>
              <a:path w="2116837" h="2876074">
                <a:moveTo>
                  <a:pt x="2062982" y="187586"/>
                </a:moveTo>
                <a:cubicBezTo>
                  <a:pt x="2056384" y="170964"/>
                  <a:pt x="2046969" y="156454"/>
                  <a:pt x="2035355" y="144757"/>
                </a:cubicBezTo>
                <a:cubicBezTo>
                  <a:pt x="2023835" y="133060"/>
                  <a:pt x="2010108" y="124266"/>
                  <a:pt x="1995066" y="118901"/>
                </a:cubicBezTo>
                <a:cubicBezTo>
                  <a:pt x="1991638" y="117670"/>
                  <a:pt x="1988211" y="116703"/>
                  <a:pt x="1984689" y="115911"/>
                </a:cubicBezTo>
                <a:cubicBezTo>
                  <a:pt x="1984861" y="115911"/>
                  <a:pt x="1985127" y="115911"/>
                  <a:pt x="1985307" y="115999"/>
                </a:cubicBezTo>
                <a:cubicBezTo>
                  <a:pt x="1828463" y="78183"/>
                  <a:pt x="1671619" y="40367"/>
                  <a:pt x="1514775" y="2551"/>
                </a:cubicBezTo>
                <a:cubicBezTo>
                  <a:pt x="1513985" y="2375"/>
                  <a:pt x="1513195" y="2199"/>
                  <a:pt x="1512396" y="2023"/>
                </a:cubicBezTo>
                <a:cubicBezTo>
                  <a:pt x="1511606" y="1847"/>
                  <a:pt x="1510815" y="1671"/>
                  <a:pt x="1510025" y="1495"/>
                </a:cubicBezTo>
                <a:cubicBezTo>
                  <a:pt x="1509235" y="1319"/>
                  <a:pt x="1508444" y="1231"/>
                  <a:pt x="1507559" y="1055"/>
                </a:cubicBezTo>
                <a:cubicBezTo>
                  <a:pt x="1506949" y="968"/>
                  <a:pt x="1506417" y="880"/>
                  <a:pt x="1505798" y="792"/>
                </a:cubicBezTo>
                <a:cubicBezTo>
                  <a:pt x="1505798" y="792"/>
                  <a:pt x="1505798" y="792"/>
                  <a:pt x="1505627" y="792"/>
                </a:cubicBezTo>
                <a:cubicBezTo>
                  <a:pt x="1505627" y="792"/>
                  <a:pt x="1505627" y="792"/>
                  <a:pt x="1505541" y="792"/>
                </a:cubicBezTo>
                <a:cubicBezTo>
                  <a:pt x="1505360" y="792"/>
                  <a:pt x="1505188" y="792"/>
                  <a:pt x="1505094" y="792"/>
                </a:cubicBezTo>
                <a:cubicBezTo>
                  <a:pt x="1502809" y="440"/>
                  <a:pt x="1500524" y="264"/>
                  <a:pt x="1498239" y="88"/>
                </a:cubicBezTo>
                <a:cubicBezTo>
                  <a:pt x="1497887" y="88"/>
                  <a:pt x="1497448" y="88"/>
                  <a:pt x="1497096" y="88"/>
                </a:cubicBezTo>
                <a:cubicBezTo>
                  <a:pt x="1496830" y="88"/>
                  <a:pt x="1496564" y="88"/>
                  <a:pt x="1496297" y="88"/>
                </a:cubicBezTo>
                <a:cubicBezTo>
                  <a:pt x="1495773" y="88"/>
                  <a:pt x="1495249" y="88"/>
                  <a:pt x="1494803" y="88"/>
                </a:cubicBezTo>
                <a:cubicBezTo>
                  <a:pt x="1493660" y="88"/>
                  <a:pt x="1492432" y="0"/>
                  <a:pt x="1491289" y="0"/>
                </a:cubicBezTo>
                <a:cubicBezTo>
                  <a:pt x="1490318" y="0"/>
                  <a:pt x="1489262" y="0"/>
                  <a:pt x="1488300" y="88"/>
                </a:cubicBezTo>
                <a:cubicBezTo>
                  <a:pt x="1487767" y="88"/>
                  <a:pt x="1487329" y="88"/>
                  <a:pt x="1486805" y="88"/>
                </a:cubicBezTo>
                <a:cubicBezTo>
                  <a:pt x="1486453" y="88"/>
                  <a:pt x="1486101" y="88"/>
                  <a:pt x="1485834" y="176"/>
                </a:cubicBezTo>
                <a:cubicBezTo>
                  <a:pt x="1485302" y="176"/>
                  <a:pt x="1484778" y="176"/>
                  <a:pt x="1484254" y="176"/>
                </a:cubicBezTo>
                <a:cubicBezTo>
                  <a:pt x="1481874" y="352"/>
                  <a:pt x="1479503" y="616"/>
                  <a:pt x="1477038" y="880"/>
                </a:cubicBezTo>
                <a:lnTo>
                  <a:pt x="126056" y="185299"/>
                </a:lnTo>
                <a:cubicBezTo>
                  <a:pt x="123238" y="185651"/>
                  <a:pt x="120429" y="186179"/>
                  <a:pt x="117697" y="186795"/>
                </a:cubicBezTo>
                <a:cubicBezTo>
                  <a:pt x="117431" y="186795"/>
                  <a:pt x="117087" y="186882"/>
                  <a:pt x="116735" y="186970"/>
                </a:cubicBezTo>
                <a:cubicBezTo>
                  <a:pt x="116203" y="187058"/>
                  <a:pt x="115765" y="187234"/>
                  <a:pt x="115232" y="187322"/>
                </a:cubicBezTo>
                <a:cubicBezTo>
                  <a:pt x="113213" y="187762"/>
                  <a:pt x="111186" y="188289"/>
                  <a:pt x="109167" y="188817"/>
                </a:cubicBezTo>
                <a:cubicBezTo>
                  <a:pt x="108635" y="188993"/>
                  <a:pt x="108196" y="189081"/>
                  <a:pt x="107672" y="189169"/>
                </a:cubicBezTo>
                <a:cubicBezTo>
                  <a:pt x="107406" y="189169"/>
                  <a:pt x="107140" y="189345"/>
                  <a:pt x="106788" y="189433"/>
                </a:cubicBezTo>
                <a:cubicBezTo>
                  <a:pt x="104150" y="190224"/>
                  <a:pt x="101427" y="191104"/>
                  <a:pt x="98876" y="192071"/>
                </a:cubicBezTo>
                <a:cubicBezTo>
                  <a:pt x="98876" y="192071"/>
                  <a:pt x="98876" y="192071"/>
                  <a:pt x="98876" y="192071"/>
                </a:cubicBezTo>
                <a:cubicBezTo>
                  <a:pt x="98790" y="192071"/>
                  <a:pt x="98609" y="192159"/>
                  <a:pt x="98524" y="192247"/>
                </a:cubicBezTo>
                <a:cubicBezTo>
                  <a:pt x="96058" y="193126"/>
                  <a:pt x="93593" y="194182"/>
                  <a:pt x="91222" y="195237"/>
                </a:cubicBezTo>
                <a:cubicBezTo>
                  <a:pt x="90955" y="195413"/>
                  <a:pt x="90603" y="195501"/>
                  <a:pt x="90345" y="195589"/>
                </a:cubicBezTo>
                <a:cubicBezTo>
                  <a:pt x="89727" y="195853"/>
                  <a:pt x="89108" y="196204"/>
                  <a:pt x="88499" y="196468"/>
                </a:cubicBezTo>
                <a:cubicBezTo>
                  <a:pt x="87347" y="196996"/>
                  <a:pt x="86119" y="197612"/>
                  <a:pt x="84976" y="198139"/>
                </a:cubicBezTo>
                <a:cubicBezTo>
                  <a:pt x="84538" y="198315"/>
                  <a:pt x="84100" y="198491"/>
                  <a:pt x="83748" y="198755"/>
                </a:cubicBezTo>
                <a:cubicBezTo>
                  <a:pt x="83215" y="199018"/>
                  <a:pt x="82691" y="199371"/>
                  <a:pt x="82073" y="199634"/>
                </a:cubicBezTo>
                <a:cubicBezTo>
                  <a:pt x="80930" y="200250"/>
                  <a:pt x="79788" y="200865"/>
                  <a:pt x="78645" y="201481"/>
                </a:cubicBezTo>
                <a:cubicBezTo>
                  <a:pt x="78199" y="201745"/>
                  <a:pt x="77675" y="202009"/>
                  <a:pt x="77237" y="202272"/>
                </a:cubicBezTo>
                <a:cubicBezTo>
                  <a:pt x="76798" y="202536"/>
                  <a:pt x="76266" y="202888"/>
                  <a:pt x="75828" y="203152"/>
                </a:cubicBezTo>
                <a:cubicBezTo>
                  <a:pt x="75304" y="203504"/>
                  <a:pt x="74771" y="203768"/>
                  <a:pt x="74247" y="204119"/>
                </a:cubicBezTo>
                <a:cubicBezTo>
                  <a:pt x="73981" y="204295"/>
                  <a:pt x="73714" y="204471"/>
                  <a:pt x="73448" y="204647"/>
                </a:cubicBezTo>
                <a:cubicBezTo>
                  <a:pt x="72658" y="205175"/>
                  <a:pt x="71867" y="205614"/>
                  <a:pt x="71077" y="206142"/>
                </a:cubicBezTo>
                <a:cubicBezTo>
                  <a:pt x="69050" y="207461"/>
                  <a:pt x="67031" y="208868"/>
                  <a:pt x="65004" y="210364"/>
                </a:cubicBezTo>
                <a:cubicBezTo>
                  <a:pt x="64394" y="210803"/>
                  <a:pt x="63861" y="211243"/>
                  <a:pt x="63251" y="211682"/>
                </a:cubicBezTo>
                <a:cubicBezTo>
                  <a:pt x="62985" y="211858"/>
                  <a:pt x="62633" y="212122"/>
                  <a:pt x="62366" y="212386"/>
                </a:cubicBezTo>
                <a:cubicBezTo>
                  <a:pt x="61757" y="212826"/>
                  <a:pt x="61138" y="213265"/>
                  <a:pt x="60605" y="213793"/>
                </a:cubicBezTo>
                <a:cubicBezTo>
                  <a:pt x="59205" y="214936"/>
                  <a:pt x="57710" y="216080"/>
                  <a:pt x="56302" y="217311"/>
                </a:cubicBezTo>
                <a:cubicBezTo>
                  <a:pt x="54893" y="218542"/>
                  <a:pt x="53484" y="219774"/>
                  <a:pt x="52161" y="221005"/>
                </a:cubicBezTo>
                <a:lnTo>
                  <a:pt x="52161" y="221005"/>
                </a:lnTo>
                <a:cubicBezTo>
                  <a:pt x="52161" y="221005"/>
                  <a:pt x="52161" y="221005"/>
                  <a:pt x="52161" y="221005"/>
                </a:cubicBezTo>
                <a:cubicBezTo>
                  <a:pt x="50847" y="222236"/>
                  <a:pt x="49524" y="223467"/>
                  <a:pt x="48209" y="224786"/>
                </a:cubicBezTo>
                <a:cubicBezTo>
                  <a:pt x="46972" y="225929"/>
                  <a:pt x="45830" y="227161"/>
                  <a:pt x="44687" y="228392"/>
                </a:cubicBezTo>
                <a:cubicBezTo>
                  <a:pt x="43983" y="229096"/>
                  <a:pt x="43279" y="229887"/>
                  <a:pt x="42574" y="230679"/>
                </a:cubicBezTo>
                <a:cubicBezTo>
                  <a:pt x="42402" y="230854"/>
                  <a:pt x="42222" y="231030"/>
                  <a:pt x="42050" y="231294"/>
                </a:cubicBezTo>
                <a:cubicBezTo>
                  <a:pt x="41784" y="231558"/>
                  <a:pt x="41518" y="231910"/>
                  <a:pt x="41260" y="232174"/>
                </a:cubicBezTo>
                <a:cubicBezTo>
                  <a:pt x="40117" y="233405"/>
                  <a:pt x="39061" y="234724"/>
                  <a:pt x="37918" y="236043"/>
                </a:cubicBezTo>
                <a:cubicBezTo>
                  <a:pt x="36862" y="237363"/>
                  <a:pt x="35719" y="238681"/>
                  <a:pt x="34748" y="240001"/>
                </a:cubicBezTo>
                <a:cubicBezTo>
                  <a:pt x="34310" y="240528"/>
                  <a:pt x="33958" y="241056"/>
                  <a:pt x="33520" y="241584"/>
                </a:cubicBezTo>
                <a:cubicBezTo>
                  <a:pt x="33425" y="241672"/>
                  <a:pt x="33339" y="241847"/>
                  <a:pt x="33254" y="241935"/>
                </a:cubicBezTo>
                <a:cubicBezTo>
                  <a:pt x="33168" y="242023"/>
                  <a:pt x="33073" y="242199"/>
                  <a:pt x="32987" y="242287"/>
                </a:cubicBezTo>
                <a:cubicBezTo>
                  <a:pt x="32549" y="242815"/>
                  <a:pt x="32111" y="243431"/>
                  <a:pt x="31664" y="243958"/>
                </a:cubicBezTo>
                <a:cubicBezTo>
                  <a:pt x="30702" y="245277"/>
                  <a:pt x="29731" y="246685"/>
                  <a:pt x="28769" y="248092"/>
                </a:cubicBezTo>
                <a:cubicBezTo>
                  <a:pt x="27799" y="249498"/>
                  <a:pt x="26922" y="250906"/>
                  <a:pt x="25952" y="252313"/>
                </a:cubicBezTo>
                <a:cubicBezTo>
                  <a:pt x="25685" y="252665"/>
                  <a:pt x="25514" y="253016"/>
                  <a:pt x="25247" y="253368"/>
                </a:cubicBezTo>
                <a:cubicBezTo>
                  <a:pt x="25067" y="253632"/>
                  <a:pt x="24981" y="253808"/>
                  <a:pt x="24809" y="254072"/>
                </a:cubicBezTo>
                <a:cubicBezTo>
                  <a:pt x="24277" y="254952"/>
                  <a:pt x="23753" y="255743"/>
                  <a:pt x="23220" y="256622"/>
                </a:cubicBezTo>
                <a:cubicBezTo>
                  <a:pt x="22344" y="258117"/>
                  <a:pt x="21373" y="259700"/>
                  <a:pt x="20583" y="261195"/>
                </a:cubicBezTo>
                <a:cubicBezTo>
                  <a:pt x="19706" y="262778"/>
                  <a:pt x="18916" y="264361"/>
                  <a:pt x="18031" y="265945"/>
                </a:cubicBezTo>
                <a:cubicBezTo>
                  <a:pt x="18031" y="265945"/>
                  <a:pt x="18031" y="266032"/>
                  <a:pt x="18031" y="266120"/>
                </a:cubicBezTo>
                <a:cubicBezTo>
                  <a:pt x="18031" y="266120"/>
                  <a:pt x="18031" y="266208"/>
                  <a:pt x="18031" y="266296"/>
                </a:cubicBezTo>
                <a:cubicBezTo>
                  <a:pt x="17241" y="267791"/>
                  <a:pt x="16537" y="269286"/>
                  <a:pt x="15832" y="270781"/>
                </a:cubicBezTo>
                <a:cubicBezTo>
                  <a:pt x="15042" y="272364"/>
                  <a:pt x="14337" y="274035"/>
                  <a:pt x="13633" y="275706"/>
                </a:cubicBezTo>
                <a:cubicBezTo>
                  <a:pt x="13195" y="276674"/>
                  <a:pt x="12843" y="277641"/>
                  <a:pt x="12405" y="278696"/>
                </a:cubicBezTo>
                <a:cubicBezTo>
                  <a:pt x="12224" y="279136"/>
                  <a:pt x="12052" y="279488"/>
                  <a:pt x="11872" y="279927"/>
                </a:cubicBezTo>
                <a:cubicBezTo>
                  <a:pt x="11614" y="280455"/>
                  <a:pt x="11434" y="281071"/>
                  <a:pt x="11176" y="281598"/>
                </a:cubicBezTo>
                <a:cubicBezTo>
                  <a:pt x="10377" y="283533"/>
                  <a:pt x="9673" y="285556"/>
                  <a:pt x="8977" y="287579"/>
                </a:cubicBezTo>
                <a:cubicBezTo>
                  <a:pt x="8358" y="289338"/>
                  <a:pt x="7826" y="291097"/>
                  <a:pt x="7216" y="292856"/>
                </a:cubicBezTo>
                <a:cubicBezTo>
                  <a:pt x="7216" y="292943"/>
                  <a:pt x="7216" y="293031"/>
                  <a:pt x="7130" y="293207"/>
                </a:cubicBezTo>
                <a:cubicBezTo>
                  <a:pt x="7130" y="293207"/>
                  <a:pt x="7130" y="293383"/>
                  <a:pt x="7130" y="293471"/>
                </a:cubicBezTo>
                <a:cubicBezTo>
                  <a:pt x="7130" y="293471"/>
                  <a:pt x="7130" y="293647"/>
                  <a:pt x="7130" y="293735"/>
                </a:cubicBezTo>
                <a:cubicBezTo>
                  <a:pt x="6512" y="295757"/>
                  <a:pt x="5893" y="297780"/>
                  <a:pt x="5369" y="299891"/>
                </a:cubicBezTo>
                <a:cubicBezTo>
                  <a:pt x="5369" y="299891"/>
                  <a:pt x="5369" y="299979"/>
                  <a:pt x="5369" y="300067"/>
                </a:cubicBezTo>
                <a:cubicBezTo>
                  <a:pt x="4398" y="303849"/>
                  <a:pt x="3522" y="307630"/>
                  <a:pt x="2818" y="311500"/>
                </a:cubicBezTo>
                <a:cubicBezTo>
                  <a:pt x="2818" y="311851"/>
                  <a:pt x="2637" y="312203"/>
                  <a:pt x="2551" y="312643"/>
                </a:cubicBezTo>
                <a:cubicBezTo>
                  <a:pt x="2551" y="312907"/>
                  <a:pt x="2551" y="313083"/>
                  <a:pt x="2465" y="313346"/>
                </a:cubicBezTo>
                <a:cubicBezTo>
                  <a:pt x="1761" y="317040"/>
                  <a:pt x="1323" y="320822"/>
                  <a:pt x="876" y="324603"/>
                </a:cubicBezTo>
                <a:cubicBezTo>
                  <a:pt x="876" y="324955"/>
                  <a:pt x="790" y="325307"/>
                  <a:pt x="704" y="325659"/>
                </a:cubicBezTo>
                <a:cubicBezTo>
                  <a:pt x="704" y="326010"/>
                  <a:pt x="704" y="326362"/>
                  <a:pt x="704" y="326714"/>
                </a:cubicBezTo>
                <a:cubicBezTo>
                  <a:pt x="352" y="330496"/>
                  <a:pt x="86" y="334365"/>
                  <a:pt x="0" y="338235"/>
                </a:cubicBezTo>
                <a:cubicBezTo>
                  <a:pt x="0" y="338411"/>
                  <a:pt x="0" y="338674"/>
                  <a:pt x="0" y="338850"/>
                </a:cubicBezTo>
                <a:cubicBezTo>
                  <a:pt x="0" y="339202"/>
                  <a:pt x="0" y="339554"/>
                  <a:pt x="0" y="339906"/>
                </a:cubicBezTo>
                <a:cubicBezTo>
                  <a:pt x="0" y="343951"/>
                  <a:pt x="0" y="348084"/>
                  <a:pt x="266" y="352218"/>
                </a:cubicBezTo>
                <a:lnTo>
                  <a:pt x="135471" y="2502812"/>
                </a:lnTo>
                <a:cubicBezTo>
                  <a:pt x="136081" y="2512750"/>
                  <a:pt x="137756" y="2522160"/>
                  <a:pt x="140307" y="2530955"/>
                </a:cubicBezTo>
                <a:cubicBezTo>
                  <a:pt x="142859" y="2539837"/>
                  <a:pt x="146286" y="2548103"/>
                  <a:pt x="150513" y="2555667"/>
                </a:cubicBezTo>
                <a:cubicBezTo>
                  <a:pt x="154731" y="2563231"/>
                  <a:pt x="159748" y="2570178"/>
                  <a:pt x="165374" y="2576422"/>
                </a:cubicBezTo>
                <a:cubicBezTo>
                  <a:pt x="171010" y="2582578"/>
                  <a:pt x="177427" y="2588031"/>
                  <a:pt x="184290" y="2592692"/>
                </a:cubicBezTo>
                <a:lnTo>
                  <a:pt x="581718" y="2858196"/>
                </a:lnTo>
                <a:cubicBezTo>
                  <a:pt x="580842" y="2857669"/>
                  <a:pt x="580137" y="2856964"/>
                  <a:pt x="579252" y="2856349"/>
                </a:cubicBezTo>
                <a:cubicBezTo>
                  <a:pt x="591399" y="2864968"/>
                  <a:pt x="605299" y="2871123"/>
                  <a:pt x="620426" y="2874026"/>
                </a:cubicBezTo>
                <a:cubicBezTo>
                  <a:pt x="636697" y="2877192"/>
                  <a:pt x="654470" y="2876752"/>
                  <a:pt x="672768" y="2872267"/>
                </a:cubicBezTo>
                <a:lnTo>
                  <a:pt x="2001054" y="2543530"/>
                </a:lnTo>
                <a:cubicBezTo>
                  <a:pt x="2017410" y="2539485"/>
                  <a:pt x="2032984" y="2531834"/>
                  <a:pt x="2047055" y="2521632"/>
                </a:cubicBezTo>
                <a:cubicBezTo>
                  <a:pt x="2061040" y="2511343"/>
                  <a:pt x="2073625" y="2498503"/>
                  <a:pt x="2084089" y="2483817"/>
                </a:cubicBezTo>
                <a:cubicBezTo>
                  <a:pt x="2094560" y="2469129"/>
                  <a:pt x="2102919" y="2452596"/>
                  <a:pt x="2108546" y="2435183"/>
                </a:cubicBezTo>
                <a:cubicBezTo>
                  <a:pt x="2114172" y="2417770"/>
                  <a:pt x="2117162" y="2399390"/>
                  <a:pt x="2116810" y="2380921"/>
                </a:cubicBezTo>
                <a:lnTo>
                  <a:pt x="2074588" y="243782"/>
                </a:lnTo>
                <a:cubicBezTo>
                  <a:pt x="2074149" y="223555"/>
                  <a:pt x="2070370" y="204823"/>
                  <a:pt x="2063678" y="188201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4C42A4-BB6F-394B-A5F2-35E972C02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Four-Screen Monitor Arc – Slide Template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B27E6DD-0259-F84E-F7D4-0C1C0FDDC54D}"/>
              </a:ext>
            </a:extLst>
          </p:cNvPr>
          <p:cNvSpPr/>
          <p:nvPr/>
        </p:nvSpPr>
        <p:spPr>
          <a:xfrm>
            <a:off x="1765038" y="1503153"/>
            <a:ext cx="1754043" cy="2160488"/>
          </a:xfrm>
          <a:custGeom>
            <a:avLst/>
            <a:gdLst>
              <a:gd name="csX0" fmla="*/ 1019085 w 1754043"/>
              <a:gd name="csY0" fmla="*/ 0 h 2160488"/>
              <a:gd name="csX1" fmla="*/ 1754043 w 1754043"/>
              <a:gd name="csY1" fmla="*/ 0 h 2160488"/>
              <a:gd name="csX2" fmla="*/ 1754043 w 1754043"/>
              <a:gd name="csY2" fmla="*/ 2160488 h 2160488"/>
              <a:gd name="csX3" fmla="*/ 0 w 1754043"/>
              <a:gd name="csY3" fmla="*/ 2160488 h 2160488"/>
              <a:gd name="csX4" fmla="*/ 0 w 1754043"/>
              <a:gd name="csY4" fmla="*/ 198964 h 21604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754043" h="2160488">
                <a:moveTo>
                  <a:pt x="1019085" y="0"/>
                </a:moveTo>
                <a:lnTo>
                  <a:pt x="1754043" y="0"/>
                </a:lnTo>
                <a:lnTo>
                  <a:pt x="1754043" y="2160488"/>
                </a:lnTo>
                <a:lnTo>
                  <a:pt x="0" y="2160488"/>
                </a:lnTo>
                <a:lnTo>
                  <a:pt x="0" y="198964"/>
                </a:lnTo>
                <a:close/>
              </a:path>
            </a:pathLst>
          </a:custGeom>
          <a:solidFill>
            <a:srgbClr val="FFFFFF"/>
          </a:solidFill>
          <a:ln w="8796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CCA482D6-77E8-D621-0EB8-765FBBE69320}"/>
              </a:ext>
            </a:extLst>
          </p:cNvPr>
          <p:cNvSpPr/>
          <p:nvPr/>
        </p:nvSpPr>
        <p:spPr>
          <a:xfrm>
            <a:off x="3757937" y="1034062"/>
            <a:ext cx="2291436" cy="3051269"/>
          </a:xfrm>
          <a:custGeom>
            <a:avLst/>
            <a:gdLst>
              <a:gd name="csX0" fmla="*/ 1886437 w 1915113"/>
              <a:gd name="csY0" fmla="*/ 139743 h 2550158"/>
              <a:gd name="csX1" fmla="*/ 1857762 w 1915113"/>
              <a:gd name="csY1" fmla="*/ 96651 h 2550158"/>
              <a:gd name="csX2" fmla="*/ 1815540 w 1915113"/>
              <a:gd name="csY2" fmla="*/ 68597 h 2550158"/>
              <a:gd name="csX3" fmla="*/ 1796272 w 1915113"/>
              <a:gd name="csY3" fmla="*/ 62704 h 2550158"/>
              <a:gd name="csX4" fmla="*/ 1796804 w 1915113"/>
              <a:gd name="csY4" fmla="*/ 62792 h 2550158"/>
              <a:gd name="csX5" fmla="*/ 1525510 w 1915113"/>
              <a:gd name="csY5" fmla="*/ 2374 h 2550158"/>
              <a:gd name="csX6" fmla="*/ 1519179 w 1915113"/>
              <a:gd name="csY6" fmla="*/ 1143 h 2550158"/>
              <a:gd name="csX7" fmla="*/ 1518475 w 1915113"/>
              <a:gd name="csY7" fmla="*/ 1055 h 2550158"/>
              <a:gd name="csX8" fmla="*/ 1517950 w 1915113"/>
              <a:gd name="csY8" fmla="*/ 967 h 2550158"/>
              <a:gd name="csX9" fmla="*/ 1516189 w 1915113"/>
              <a:gd name="csY9" fmla="*/ 791 h 2550158"/>
              <a:gd name="csX10" fmla="*/ 1512762 w 1915113"/>
              <a:gd name="csY10" fmla="*/ 352 h 2550158"/>
              <a:gd name="csX11" fmla="*/ 1511353 w 1915113"/>
              <a:gd name="csY11" fmla="*/ 264 h 2550158"/>
              <a:gd name="csX12" fmla="*/ 1510296 w 1915113"/>
              <a:gd name="csY12" fmla="*/ 176 h 2550158"/>
              <a:gd name="csX13" fmla="*/ 1508716 w 1915113"/>
              <a:gd name="csY13" fmla="*/ 176 h 2550158"/>
              <a:gd name="csX14" fmla="*/ 1506336 w 1915113"/>
              <a:gd name="csY14" fmla="*/ 0 h 2550158"/>
              <a:gd name="csX15" fmla="*/ 1504051 w 1915113"/>
              <a:gd name="csY15" fmla="*/ 0 h 2550158"/>
              <a:gd name="csX16" fmla="*/ 1502471 w 1915113"/>
              <a:gd name="csY16" fmla="*/ 0 h 2550158"/>
              <a:gd name="csX17" fmla="*/ 1501319 w 1915113"/>
              <a:gd name="csY17" fmla="*/ 0 h 2550158"/>
              <a:gd name="csX18" fmla="*/ 1499739 w 1915113"/>
              <a:gd name="csY18" fmla="*/ 0 h 2550158"/>
              <a:gd name="csX19" fmla="*/ 1498424 w 1915113"/>
              <a:gd name="csY19" fmla="*/ 0 h 2550158"/>
              <a:gd name="csX20" fmla="*/ 1497102 w 1915113"/>
              <a:gd name="csY20" fmla="*/ 0 h 2550158"/>
              <a:gd name="csX21" fmla="*/ 1495779 w 1915113"/>
              <a:gd name="csY21" fmla="*/ 0 h 2550158"/>
              <a:gd name="csX22" fmla="*/ 1494464 w 1915113"/>
              <a:gd name="csY22" fmla="*/ 0 h 2550158"/>
              <a:gd name="csX23" fmla="*/ 128965 w 1915113"/>
              <a:gd name="csY23" fmla="*/ 63232 h 2550158"/>
              <a:gd name="csX24" fmla="*/ 122900 w 1915113"/>
              <a:gd name="csY24" fmla="*/ 63672 h 2550158"/>
              <a:gd name="csX25" fmla="*/ 122453 w 1915113"/>
              <a:gd name="csY25" fmla="*/ 63672 h 2550158"/>
              <a:gd name="csX26" fmla="*/ 120349 w 1915113"/>
              <a:gd name="csY26" fmla="*/ 63935 h 2550158"/>
              <a:gd name="csX27" fmla="*/ 116912 w 1915113"/>
              <a:gd name="csY27" fmla="*/ 64375 h 2550158"/>
              <a:gd name="csX28" fmla="*/ 116036 w 1915113"/>
              <a:gd name="csY28" fmla="*/ 64551 h 2550158"/>
              <a:gd name="csX29" fmla="*/ 113571 w 1915113"/>
              <a:gd name="csY29" fmla="*/ 64991 h 2550158"/>
              <a:gd name="csX30" fmla="*/ 110933 w 1915113"/>
              <a:gd name="csY30" fmla="*/ 65431 h 2550158"/>
              <a:gd name="csX31" fmla="*/ 109705 w 1915113"/>
              <a:gd name="csY31" fmla="*/ 65694 h 2550158"/>
              <a:gd name="csX32" fmla="*/ 107154 w 1915113"/>
              <a:gd name="csY32" fmla="*/ 66222 h 2550158"/>
              <a:gd name="csX33" fmla="*/ 105126 w 1915113"/>
              <a:gd name="csY33" fmla="*/ 66662 h 2550158"/>
              <a:gd name="csX34" fmla="*/ 103365 w 1915113"/>
              <a:gd name="csY34" fmla="*/ 67102 h 2550158"/>
              <a:gd name="csX35" fmla="*/ 101080 w 1915113"/>
              <a:gd name="csY35" fmla="*/ 67717 h 2550158"/>
              <a:gd name="csX36" fmla="*/ 99671 w 1915113"/>
              <a:gd name="csY36" fmla="*/ 68069 h 2550158"/>
              <a:gd name="csX37" fmla="*/ 97215 w 1915113"/>
              <a:gd name="csY37" fmla="*/ 68772 h 2550158"/>
              <a:gd name="csX38" fmla="*/ 95101 w 1915113"/>
              <a:gd name="csY38" fmla="*/ 69388 h 2550158"/>
              <a:gd name="csX39" fmla="*/ 94311 w 1915113"/>
              <a:gd name="csY39" fmla="*/ 69652 h 2550158"/>
              <a:gd name="csX40" fmla="*/ 90523 w 1915113"/>
              <a:gd name="csY40" fmla="*/ 70971 h 2550158"/>
              <a:gd name="csX41" fmla="*/ 89208 w 1915113"/>
              <a:gd name="csY41" fmla="*/ 71411 h 2550158"/>
              <a:gd name="csX42" fmla="*/ 89028 w 1915113"/>
              <a:gd name="csY42" fmla="*/ 71411 h 2550158"/>
              <a:gd name="csX43" fmla="*/ 83839 w 1915113"/>
              <a:gd name="csY43" fmla="*/ 73433 h 2550158"/>
              <a:gd name="csX44" fmla="*/ 83487 w 1915113"/>
              <a:gd name="csY44" fmla="*/ 73609 h 2550158"/>
              <a:gd name="csX45" fmla="*/ 82173 w 1915113"/>
              <a:gd name="csY45" fmla="*/ 74225 h 2550158"/>
              <a:gd name="csX46" fmla="*/ 79003 w 1915113"/>
              <a:gd name="csY46" fmla="*/ 75632 h 2550158"/>
              <a:gd name="csX47" fmla="*/ 77946 w 1915113"/>
              <a:gd name="csY47" fmla="*/ 76160 h 2550158"/>
              <a:gd name="csX48" fmla="*/ 77156 w 1915113"/>
              <a:gd name="csY48" fmla="*/ 76511 h 2550158"/>
              <a:gd name="csX49" fmla="*/ 76718 w 1915113"/>
              <a:gd name="csY49" fmla="*/ 76775 h 2550158"/>
              <a:gd name="csX50" fmla="*/ 74338 w 1915113"/>
              <a:gd name="csY50" fmla="*/ 77919 h 2550158"/>
              <a:gd name="csX51" fmla="*/ 69768 w 1915113"/>
              <a:gd name="csY51" fmla="*/ 80381 h 2550158"/>
              <a:gd name="csX52" fmla="*/ 65894 w 1915113"/>
              <a:gd name="csY52" fmla="*/ 82667 h 2550158"/>
              <a:gd name="csX53" fmla="*/ 65542 w 1915113"/>
              <a:gd name="csY53" fmla="*/ 82844 h 2550158"/>
              <a:gd name="csX54" fmla="*/ 65275 w 1915113"/>
              <a:gd name="csY54" fmla="*/ 83020 h 2550158"/>
              <a:gd name="csX55" fmla="*/ 60791 w 1915113"/>
              <a:gd name="csY55" fmla="*/ 85921 h 2550158"/>
              <a:gd name="csX56" fmla="*/ 56393 w 1915113"/>
              <a:gd name="csY56" fmla="*/ 89000 h 2550158"/>
              <a:gd name="csX57" fmla="*/ 55336 w 1915113"/>
              <a:gd name="csY57" fmla="*/ 89791 h 2550158"/>
              <a:gd name="csX58" fmla="*/ 54546 w 1915113"/>
              <a:gd name="csY58" fmla="*/ 90407 h 2550158"/>
              <a:gd name="csX59" fmla="*/ 52175 w 1915113"/>
              <a:gd name="csY59" fmla="*/ 92254 h 2550158"/>
              <a:gd name="csX60" fmla="*/ 48034 w 1915113"/>
              <a:gd name="csY60" fmla="*/ 95684 h 2550158"/>
              <a:gd name="csX61" fmla="*/ 45577 w 1915113"/>
              <a:gd name="csY61" fmla="*/ 97882 h 2550158"/>
              <a:gd name="csX62" fmla="*/ 44521 w 1915113"/>
              <a:gd name="csY62" fmla="*/ 98850 h 2550158"/>
              <a:gd name="csX63" fmla="*/ 43284 w 1915113"/>
              <a:gd name="csY63" fmla="*/ 99905 h 2550158"/>
              <a:gd name="csX64" fmla="*/ 38800 w 1915113"/>
              <a:gd name="csY64" fmla="*/ 104302 h 2550158"/>
              <a:gd name="csX65" fmla="*/ 36248 w 1915113"/>
              <a:gd name="csY65" fmla="*/ 107028 h 2550158"/>
              <a:gd name="csX66" fmla="*/ 35724 w 1915113"/>
              <a:gd name="csY66" fmla="*/ 107556 h 2550158"/>
              <a:gd name="csX67" fmla="*/ 35372 w 1915113"/>
              <a:gd name="csY67" fmla="*/ 107996 h 2550158"/>
              <a:gd name="csX68" fmla="*/ 34487 w 1915113"/>
              <a:gd name="csY68" fmla="*/ 108963 h 2550158"/>
              <a:gd name="csX69" fmla="*/ 30441 w 1915113"/>
              <a:gd name="csY69" fmla="*/ 113800 h 2550158"/>
              <a:gd name="csX70" fmla="*/ 28860 w 1915113"/>
              <a:gd name="csY70" fmla="*/ 115911 h 2550158"/>
              <a:gd name="csX71" fmla="*/ 25605 w 1915113"/>
              <a:gd name="csY71" fmla="*/ 120396 h 2550158"/>
              <a:gd name="csX72" fmla="*/ 21645 w 1915113"/>
              <a:gd name="csY72" fmla="*/ 126288 h 2550158"/>
              <a:gd name="csX73" fmla="*/ 18741 w 1915113"/>
              <a:gd name="csY73" fmla="*/ 131037 h 2550158"/>
              <a:gd name="csX74" fmla="*/ 16989 w 1915113"/>
              <a:gd name="csY74" fmla="*/ 133851 h 2550158"/>
              <a:gd name="csX75" fmla="*/ 15313 w 1915113"/>
              <a:gd name="csY75" fmla="*/ 137281 h 2550158"/>
              <a:gd name="csX76" fmla="*/ 12848 w 1915113"/>
              <a:gd name="csY76" fmla="*/ 142294 h 2550158"/>
              <a:gd name="csX77" fmla="*/ 10039 w 1915113"/>
              <a:gd name="csY77" fmla="*/ 148978 h 2550158"/>
              <a:gd name="csX78" fmla="*/ 8630 w 1915113"/>
              <a:gd name="csY78" fmla="*/ 152319 h 2550158"/>
              <a:gd name="csX79" fmla="*/ 7573 w 1915113"/>
              <a:gd name="csY79" fmla="*/ 155310 h 2550158"/>
              <a:gd name="csX80" fmla="*/ 7221 w 1915113"/>
              <a:gd name="csY80" fmla="*/ 156189 h 2550158"/>
              <a:gd name="csX81" fmla="*/ 7049 w 1915113"/>
              <a:gd name="csY81" fmla="*/ 156893 h 2550158"/>
              <a:gd name="csX82" fmla="*/ 4051 w 1915113"/>
              <a:gd name="csY82" fmla="*/ 167182 h 2550158"/>
              <a:gd name="csX83" fmla="*/ 3613 w 1915113"/>
              <a:gd name="csY83" fmla="*/ 168941 h 2550158"/>
              <a:gd name="csX84" fmla="*/ 1500 w 1915113"/>
              <a:gd name="csY84" fmla="*/ 179671 h 2550158"/>
              <a:gd name="csX85" fmla="*/ 1414 w 1915113"/>
              <a:gd name="csY85" fmla="*/ 180286 h 2550158"/>
              <a:gd name="csX86" fmla="*/ 1328 w 1915113"/>
              <a:gd name="csY86" fmla="*/ 181253 h 2550158"/>
              <a:gd name="csX87" fmla="*/ 186 w 1915113"/>
              <a:gd name="csY87" fmla="*/ 192510 h 2550158"/>
              <a:gd name="csX88" fmla="*/ 186 w 1915113"/>
              <a:gd name="csY88" fmla="*/ 193653 h 2550158"/>
              <a:gd name="csX89" fmla="*/ 100 w 1915113"/>
              <a:gd name="csY89" fmla="*/ 205790 h 2550158"/>
              <a:gd name="csX90" fmla="*/ 73986 w 1915113"/>
              <a:gd name="csY90" fmla="*/ 2221478 h 2550158"/>
              <a:gd name="csX91" fmla="*/ 76451 w 1915113"/>
              <a:gd name="csY91" fmla="*/ 2242232 h 2550158"/>
              <a:gd name="csX92" fmla="*/ 82173 w 1915113"/>
              <a:gd name="csY92" fmla="*/ 2261581 h 2550158"/>
              <a:gd name="csX93" fmla="*/ 90789 w 1915113"/>
              <a:gd name="csY93" fmla="*/ 2279257 h 2550158"/>
              <a:gd name="csX94" fmla="*/ 102051 w 1915113"/>
              <a:gd name="csY94" fmla="*/ 2295087 h 2550158"/>
              <a:gd name="csX95" fmla="*/ 280440 w 1915113"/>
              <a:gd name="csY95" fmla="*/ 2505714 h 2550158"/>
              <a:gd name="csX96" fmla="*/ 278241 w 1915113"/>
              <a:gd name="csY96" fmla="*/ 2502988 h 2550158"/>
              <a:gd name="csX97" fmla="*/ 294167 w 1915113"/>
              <a:gd name="csY97" fmla="*/ 2519610 h 2550158"/>
              <a:gd name="csX98" fmla="*/ 338588 w 1915113"/>
              <a:gd name="csY98" fmla="*/ 2544233 h 2550158"/>
              <a:gd name="csX99" fmla="*/ 392072 w 1915113"/>
              <a:gd name="csY99" fmla="*/ 2549423 h 2550158"/>
              <a:gd name="csX100" fmla="*/ 1788712 w 1915113"/>
              <a:gd name="csY100" fmla="*/ 2406337 h 2550158"/>
              <a:gd name="csX101" fmla="*/ 1838322 w 1915113"/>
              <a:gd name="csY101" fmla="*/ 2390947 h 2550158"/>
              <a:gd name="csX102" fmla="*/ 1878611 w 1915113"/>
              <a:gd name="csY102" fmla="*/ 2358759 h 2550158"/>
              <a:gd name="csX103" fmla="*/ 1905525 w 1915113"/>
              <a:gd name="csY103" fmla="*/ 2314347 h 2550158"/>
              <a:gd name="csX104" fmla="*/ 1915112 w 1915113"/>
              <a:gd name="csY104" fmla="*/ 2262284 h 2550158"/>
              <a:gd name="csX105" fmla="*/ 1896814 w 1915113"/>
              <a:gd name="csY105" fmla="*/ 194006 h 2550158"/>
              <a:gd name="csX106" fmla="*/ 1885999 w 1915113"/>
              <a:gd name="csY106" fmla="*/ 140096 h 25501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</a:cxnLst>
            <a:rect l="l" t="t" r="r" b="b"/>
            <a:pathLst>
              <a:path w="1915113" h="2550158">
                <a:moveTo>
                  <a:pt x="1886437" y="139743"/>
                </a:moveTo>
                <a:cubicBezTo>
                  <a:pt x="1879667" y="123298"/>
                  <a:pt x="1869814" y="108699"/>
                  <a:pt x="1857762" y="96651"/>
                </a:cubicBezTo>
                <a:cubicBezTo>
                  <a:pt x="1845710" y="84515"/>
                  <a:pt x="1831372" y="75016"/>
                  <a:pt x="1815540" y="68597"/>
                </a:cubicBezTo>
                <a:cubicBezTo>
                  <a:pt x="1809381" y="66134"/>
                  <a:pt x="1802955" y="64199"/>
                  <a:pt x="1796272" y="62704"/>
                </a:cubicBezTo>
                <a:cubicBezTo>
                  <a:pt x="1796452" y="62704"/>
                  <a:pt x="1796624" y="62704"/>
                  <a:pt x="1796804" y="62792"/>
                </a:cubicBezTo>
                <a:cubicBezTo>
                  <a:pt x="1706373" y="42653"/>
                  <a:pt x="1615941" y="22514"/>
                  <a:pt x="1525510" y="2374"/>
                </a:cubicBezTo>
                <a:cubicBezTo>
                  <a:pt x="1523405" y="1935"/>
                  <a:pt x="1521292" y="1495"/>
                  <a:pt x="1519179" y="1143"/>
                </a:cubicBezTo>
                <a:cubicBezTo>
                  <a:pt x="1518913" y="1143"/>
                  <a:pt x="1518741" y="1143"/>
                  <a:pt x="1518475" y="1055"/>
                </a:cubicBezTo>
                <a:cubicBezTo>
                  <a:pt x="1518303" y="1055"/>
                  <a:pt x="1518122" y="1055"/>
                  <a:pt x="1517950" y="967"/>
                </a:cubicBezTo>
                <a:cubicBezTo>
                  <a:pt x="1517418" y="879"/>
                  <a:pt x="1516808" y="879"/>
                  <a:pt x="1516189" y="791"/>
                </a:cubicBezTo>
                <a:cubicBezTo>
                  <a:pt x="1515047" y="615"/>
                  <a:pt x="1513904" y="440"/>
                  <a:pt x="1512762" y="352"/>
                </a:cubicBezTo>
                <a:cubicBezTo>
                  <a:pt x="1512315" y="352"/>
                  <a:pt x="1511791" y="352"/>
                  <a:pt x="1511353" y="264"/>
                </a:cubicBezTo>
                <a:cubicBezTo>
                  <a:pt x="1511001" y="264"/>
                  <a:pt x="1510649" y="176"/>
                  <a:pt x="1510296" y="176"/>
                </a:cubicBezTo>
                <a:cubicBezTo>
                  <a:pt x="1509764" y="176"/>
                  <a:pt x="1509240" y="176"/>
                  <a:pt x="1508716" y="176"/>
                </a:cubicBezTo>
                <a:cubicBezTo>
                  <a:pt x="1507917" y="176"/>
                  <a:pt x="1507127" y="0"/>
                  <a:pt x="1506336" y="0"/>
                </a:cubicBezTo>
                <a:cubicBezTo>
                  <a:pt x="1505546" y="0"/>
                  <a:pt x="1504842" y="0"/>
                  <a:pt x="1504051" y="0"/>
                </a:cubicBezTo>
                <a:cubicBezTo>
                  <a:pt x="1503519" y="0"/>
                  <a:pt x="1502995" y="0"/>
                  <a:pt x="1502471" y="0"/>
                </a:cubicBezTo>
                <a:cubicBezTo>
                  <a:pt x="1502118" y="0"/>
                  <a:pt x="1501672" y="0"/>
                  <a:pt x="1501319" y="0"/>
                </a:cubicBezTo>
                <a:cubicBezTo>
                  <a:pt x="1500795" y="0"/>
                  <a:pt x="1500271" y="0"/>
                  <a:pt x="1499739" y="0"/>
                </a:cubicBezTo>
                <a:cubicBezTo>
                  <a:pt x="1499301" y="0"/>
                  <a:pt x="1498863" y="0"/>
                  <a:pt x="1498424" y="0"/>
                </a:cubicBezTo>
                <a:cubicBezTo>
                  <a:pt x="1497978" y="0"/>
                  <a:pt x="1497540" y="0"/>
                  <a:pt x="1497102" y="0"/>
                </a:cubicBezTo>
                <a:cubicBezTo>
                  <a:pt x="1496663" y="0"/>
                  <a:pt x="1496225" y="0"/>
                  <a:pt x="1495779" y="0"/>
                </a:cubicBezTo>
                <a:cubicBezTo>
                  <a:pt x="1495340" y="0"/>
                  <a:pt x="1494902" y="0"/>
                  <a:pt x="1494464" y="0"/>
                </a:cubicBezTo>
                <a:lnTo>
                  <a:pt x="128965" y="63232"/>
                </a:lnTo>
                <a:cubicBezTo>
                  <a:pt x="126946" y="63320"/>
                  <a:pt x="124919" y="63496"/>
                  <a:pt x="122900" y="63672"/>
                </a:cubicBezTo>
                <a:cubicBezTo>
                  <a:pt x="122719" y="63672"/>
                  <a:pt x="122634" y="63672"/>
                  <a:pt x="122453" y="63672"/>
                </a:cubicBezTo>
                <a:cubicBezTo>
                  <a:pt x="121757" y="63672"/>
                  <a:pt x="121053" y="63847"/>
                  <a:pt x="120349" y="63935"/>
                </a:cubicBezTo>
                <a:cubicBezTo>
                  <a:pt x="119206" y="64023"/>
                  <a:pt x="118055" y="64199"/>
                  <a:pt x="116912" y="64375"/>
                </a:cubicBezTo>
                <a:cubicBezTo>
                  <a:pt x="116655" y="64375"/>
                  <a:pt x="116388" y="64463"/>
                  <a:pt x="116036" y="64551"/>
                </a:cubicBezTo>
                <a:cubicBezTo>
                  <a:pt x="115246" y="64639"/>
                  <a:pt x="114361" y="64815"/>
                  <a:pt x="113571" y="64991"/>
                </a:cubicBezTo>
                <a:cubicBezTo>
                  <a:pt x="112694" y="65167"/>
                  <a:pt x="111810" y="65255"/>
                  <a:pt x="110933" y="65431"/>
                </a:cubicBezTo>
                <a:cubicBezTo>
                  <a:pt x="110495" y="65431"/>
                  <a:pt x="110143" y="65606"/>
                  <a:pt x="109705" y="65694"/>
                </a:cubicBezTo>
                <a:cubicBezTo>
                  <a:pt x="108820" y="65870"/>
                  <a:pt x="108030" y="66046"/>
                  <a:pt x="107154" y="66222"/>
                </a:cubicBezTo>
                <a:cubicBezTo>
                  <a:pt x="106449" y="66398"/>
                  <a:pt x="105831" y="66486"/>
                  <a:pt x="105126" y="66662"/>
                </a:cubicBezTo>
                <a:cubicBezTo>
                  <a:pt x="104508" y="66838"/>
                  <a:pt x="103984" y="66926"/>
                  <a:pt x="103365" y="67102"/>
                </a:cubicBezTo>
                <a:cubicBezTo>
                  <a:pt x="102575" y="67277"/>
                  <a:pt x="101871" y="67453"/>
                  <a:pt x="101080" y="67717"/>
                </a:cubicBezTo>
                <a:cubicBezTo>
                  <a:pt x="100642" y="67805"/>
                  <a:pt x="100109" y="67981"/>
                  <a:pt x="99671" y="68069"/>
                </a:cubicBezTo>
                <a:cubicBezTo>
                  <a:pt x="98881" y="68333"/>
                  <a:pt x="98005" y="68597"/>
                  <a:pt x="97215" y="68772"/>
                </a:cubicBezTo>
                <a:cubicBezTo>
                  <a:pt x="96510" y="68948"/>
                  <a:pt x="95806" y="69212"/>
                  <a:pt x="95101" y="69388"/>
                </a:cubicBezTo>
                <a:cubicBezTo>
                  <a:pt x="94835" y="69388"/>
                  <a:pt x="94569" y="69564"/>
                  <a:pt x="94311" y="69652"/>
                </a:cubicBezTo>
                <a:cubicBezTo>
                  <a:pt x="93074" y="70091"/>
                  <a:pt x="91845" y="70531"/>
                  <a:pt x="90523" y="70971"/>
                </a:cubicBezTo>
                <a:cubicBezTo>
                  <a:pt x="90084" y="71147"/>
                  <a:pt x="89646" y="71235"/>
                  <a:pt x="89208" y="71411"/>
                </a:cubicBezTo>
                <a:cubicBezTo>
                  <a:pt x="89208" y="71411"/>
                  <a:pt x="89028" y="71411"/>
                  <a:pt x="89028" y="71411"/>
                </a:cubicBezTo>
                <a:cubicBezTo>
                  <a:pt x="87267" y="72027"/>
                  <a:pt x="85600" y="72730"/>
                  <a:pt x="83839" y="73433"/>
                </a:cubicBezTo>
                <a:cubicBezTo>
                  <a:pt x="83753" y="73433"/>
                  <a:pt x="83667" y="73521"/>
                  <a:pt x="83487" y="73609"/>
                </a:cubicBezTo>
                <a:cubicBezTo>
                  <a:pt x="83049" y="73785"/>
                  <a:pt x="82611" y="73961"/>
                  <a:pt x="82173" y="74225"/>
                </a:cubicBezTo>
                <a:cubicBezTo>
                  <a:pt x="81116" y="74665"/>
                  <a:pt x="80059" y="75104"/>
                  <a:pt x="79003" y="75632"/>
                </a:cubicBezTo>
                <a:cubicBezTo>
                  <a:pt x="78651" y="75808"/>
                  <a:pt x="78298" y="75984"/>
                  <a:pt x="77946" y="76160"/>
                </a:cubicBezTo>
                <a:cubicBezTo>
                  <a:pt x="77680" y="76248"/>
                  <a:pt x="77422" y="76424"/>
                  <a:pt x="77156" y="76511"/>
                </a:cubicBezTo>
                <a:cubicBezTo>
                  <a:pt x="76975" y="76511"/>
                  <a:pt x="76804" y="76687"/>
                  <a:pt x="76718" y="76775"/>
                </a:cubicBezTo>
                <a:cubicBezTo>
                  <a:pt x="75919" y="77127"/>
                  <a:pt x="75129" y="77567"/>
                  <a:pt x="74338" y="77919"/>
                </a:cubicBezTo>
                <a:cubicBezTo>
                  <a:pt x="72843" y="78710"/>
                  <a:pt x="71263" y="79502"/>
                  <a:pt x="69768" y="80381"/>
                </a:cubicBezTo>
                <a:cubicBezTo>
                  <a:pt x="68445" y="81085"/>
                  <a:pt x="67217" y="81876"/>
                  <a:pt x="65894" y="82667"/>
                </a:cubicBezTo>
                <a:cubicBezTo>
                  <a:pt x="65808" y="82667"/>
                  <a:pt x="65722" y="82756"/>
                  <a:pt x="65542" y="82844"/>
                </a:cubicBezTo>
                <a:cubicBezTo>
                  <a:pt x="65456" y="82844"/>
                  <a:pt x="65370" y="82932"/>
                  <a:pt x="65275" y="83020"/>
                </a:cubicBezTo>
                <a:cubicBezTo>
                  <a:pt x="63781" y="83987"/>
                  <a:pt x="62200" y="84954"/>
                  <a:pt x="60791" y="85921"/>
                </a:cubicBezTo>
                <a:cubicBezTo>
                  <a:pt x="59382" y="86889"/>
                  <a:pt x="57802" y="87944"/>
                  <a:pt x="56393" y="89000"/>
                </a:cubicBezTo>
                <a:cubicBezTo>
                  <a:pt x="56041" y="89263"/>
                  <a:pt x="55688" y="89527"/>
                  <a:pt x="55336" y="89791"/>
                </a:cubicBezTo>
                <a:cubicBezTo>
                  <a:pt x="55078" y="89967"/>
                  <a:pt x="54812" y="90231"/>
                  <a:pt x="54546" y="90407"/>
                </a:cubicBezTo>
                <a:cubicBezTo>
                  <a:pt x="53756" y="91022"/>
                  <a:pt x="52965" y="91638"/>
                  <a:pt x="52175" y="92254"/>
                </a:cubicBezTo>
                <a:cubicBezTo>
                  <a:pt x="50766" y="93397"/>
                  <a:pt x="49357" y="94540"/>
                  <a:pt x="48034" y="95684"/>
                </a:cubicBezTo>
                <a:cubicBezTo>
                  <a:pt x="47244" y="96387"/>
                  <a:pt x="46454" y="97179"/>
                  <a:pt x="45577" y="97882"/>
                </a:cubicBezTo>
                <a:cubicBezTo>
                  <a:pt x="45225" y="98234"/>
                  <a:pt x="44873" y="98497"/>
                  <a:pt x="44521" y="98850"/>
                </a:cubicBezTo>
                <a:cubicBezTo>
                  <a:pt x="44083" y="99201"/>
                  <a:pt x="43731" y="99553"/>
                  <a:pt x="43284" y="99905"/>
                </a:cubicBezTo>
                <a:cubicBezTo>
                  <a:pt x="41789" y="101312"/>
                  <a:pt x="40294" y="102807"/>
                  <a:pt x="38800" y="104302"/>
                </a:cubicBezTo>
                <a:cubicBezTo>
                  <a:pt x="37923" y="105181"/>
                  <a:pt x="37133" y="106149"/>
                  <a:pt x="36248" y="107028"/>
                </a:cubicBezTo>
                <a:cubicBezTo>
                  <a:pt x="36076" y="107204"/>
                  <a:pt x="35896" y="107380"/>
                  <a:pt x="35724" y="107556"/>
                </a:cubicBezTo>
                <a:cubicBezTo>
                  <a:pt x="35638" y="107644"/>
                  <a:pt x="35544" y="107819"/>
                  <a:pt x="35372" y="107996"/>
                </a:cubicBezTo>
                <a:cubicBezTo>
                  <a:pt x="35106" y="108347"/>
                  <a:pt x="34754" y="108611"/>
                  <a:pt x="34487" y="108963"/>
                </a:cubicBezTo>
                <a:cubicBezTo>
                  <a:pt x="33087" y="110546"/>
                  <a:pt x="31764" y="112129"/>
                  <a:pt x="30441" y="113800"/>
                </a:cubicBezTo>
                <a:cubicBezTo>
                  <a:pt x="29917" y="114503"/>
                  <a:pt x="29393" y="115207"/>
                  <a:pt x="28860" y="115911"/>
                </a:cubicBezTo>
                <a:cubicBezTo>
                  <a:pt x="27718" y="117406"/>
                  <a:pt x="26661" y="118901"/>
                  <a:pt x="25605" y="120396"/>
                </a:cubicBezTo>
                <a:cubicBezTo>
                  <a:pt x="24196" y="122331"/>
                  <a:pt x="22882" y="124266"/>
                  <a:pt x="21645" y="126288"/>
                </a:cubicBezTo>
                <a:cubicBezTo>
                  <a:pt x="20682" y="127871"/>
                  <a:pt x="19712" y="129454"/>
                  <a:pt x="18741" y="131037"/>
                </a:cubicBezTo>
                <a:cubicBezTo>
                  <a:pt x="18217" y="132004"/>
                  <a:pt x="17513" y="132884"/>
                  <a:pt x="16989" y="133851"/>
                </a:cubicBezTo>
                <a:cubicBezTo>
                  <a:pt x="16370" y="134995"/>
                  <a:pt x="15846" y="136138"/>
                  <a:pt x="15313" y="137281"/>
                </a:cubicBezTo>
                <a:cubicBezTo>
                  <a:pt x="14437" y="138952"/>
                  <a:pt x="13647" y="140623"/>
                  <a:pt x="12848" y="142294"/>
                </a:cubicBezTo>
                <a:cubicBezTo>
                  <a:pt x="11800" y="144493"/>
                  <a:pt x="10915" y="146691"/>
                  <a:pt x="10039" y="148978"/>
                </a:cubicBezTo>
                <a:cubicBezTo>
                  <a:pt x="9601" y="150121"/>
                  <a:pt x="9068" y="151177"/>
                  <a:pt x="8630" y="152319"/>
                </a:cubicBezTo>
                <a:cubicBezTo>
                  <a:pt x="8278" y="153287"/>
                  <a:pt x="7926" y="154342"/>
                  <a:pt x="7573" y="155310"/>
                </a:cubicBezTo>
                <a:cubicBezTo>
                  <a:pt x="7488" y="155661"/>
                  <a:pt x="7307" y="155925"/>
                  <a:pt x="7221" y="156189"/>
                </a:cubicBezTo>
                <a:cubicBezTo>
                  <a:pt x="7221" y="156453"/>
                  <a:pt x="7135" y="156629"/>
                  <a:pt x="7049" y="156893"/>
                </a:cubicBezTo>
                <a:cubicBezTo>
                  <a:pt x="5898" y="160235"/>
                  <a:pt x="4936" y="163753"/>
                  <a:pt x="4051" y="167182"/>
                </a:cubicBezTo>
                <a:cubicBezTo>
                  <a:pt x="3880" y="167798"/>
                  <a:pt x="3794" y="168325"/>
                  <a:pt x="3613" y="168941"/>
                </a:cubicBezTo>
                <a:cubicBezTo>
                  <a:pt x="2823" y="172459"/>
                  <a:pt x="2118" y="175976"/>
                  <a:pt x="1500" y="179671"/>
                </a:cubicBezTo>
                <a:cubicBezTo>
                  <a:pt x="1500" y="179846"/>
                  <a:pt x="1414" y="180110"/>
                  <a:pt x="1414" y="180286"/>
                </a:cubicBezTo>
                <a:cubicBezTo>
                  <a:pt x="1414" y="180638"/>
                  <a:pt x="1414" y="180901"/>
                  <a:pt x="1328" y="181253"/>
                </a:cubicBezTo>
                <a:cubicBezTo>
                  <a:pt x="804" y="184947"/>
                  <a:pt x="452" y="188729"/>
                  <a:pt x="186" y="192510"/>
                </a:cubicBezTo>
                <a:cubicBezTo>
                  <a:pt x="186" y="192862"/>
                  <a:pt x="186" y="193302"/>
                  <a:pt x="186" y="193653"/>
                </a:cubicBezTo>
                <a:cubicBezTo>
                  <a:pt x="5" y="197611"/>
                  <a:pt x="-81" y="201657"/>
                  <a:pt x="100" y="205790"/>
                </a:cubicBezTo>
                <a:lnTo>
                  <a:pt x="73986" y="2221478"/>
                </a:lnTo>
                <a:cubicBezTo>
                  <a:pt x="74252" y="2228602"/>
                  <a:pt x="75129" y="2235548"/>
                  <a:pt x="76451" y="2242232"/>
                </a:cubicBezTo>
                <a:cubicBezTo>
                  <a:pt x="77860" y="2248916"/>
                  <a:pt x="79793" y="2255424"/>
                  <a:pt x="82173" y="2261581"/>
                </a:cubicBezTo>
                <a:cubicBezTo>
                  <a:pt x="84544" y="2267736"/>
                  <a:pt x="87447" y="2273716"/>
                  <a:pt x="90789" y="2279257"/>
                </a:cubicBezTo>
                <a:cubicBezTo>
                  <a:pt x="94131" y="2284885"/>
                  <a:pt x="97910" y="2290163"/>
                  <a:pt x="102051" y="2295087"/>
                </a:cubicBezTo>
                <a:lnTo>
                  <a:pt x="280440" y="2505714"/>
                </a:lnTo>
                <a:cubicBezTo>
                  <a:pt x="279649" y="2504834"/>
                  <a:pt x="279039" y="2503867"/>
                  <a:pt x="278241" y="2502988"/>
                </a:cubicBezTo>
                <a:cubicBezTo>
                  <a:pt x="283086" y="2508968"/>
                  <a:pt x="288360" y="2514596"/>
                  <a:pt x="294167" y="2519610"/>
                </a:cubicBezTo>
                <a:cubicBezTo>
                  <a:pt x="307010" y="2530603"/>
                  <a:pt x="322052" y="2539045"/>
                  <a:pt x="338588" y="2544233"/>
                </a:cubicBezTo>
                <a:cubicBezTo>
                  <a:pt x="355125" y="2549423"/>
                  <a:pt x="373251" y="2551357"/>
                  <a:pt x="392072" y="2549423"/>
                </a:cubicBezTo>
                <a:lnTo>
                  <a:pt x="1788712" y="2406337"/>
                </a:lnTo>
                <a:cubicBezTo>
                  <a:pt x="1806391" y="2404490"/>
                  <a:pt x="1823100" y="2399125"/>
                  <a:pt x="1838322" y="2390947"/>
                </a:cubicBezTo>
                <a:cubicBezTo>
                  <a:pt x="1853535" y="2382767"/>
                  <a:pt x="1867177" y="2371774"/>
                  <a:pt x="1878611" y="2358759"/>
                </a:cubicBezTo>
                <a:cubicBezTo>
                  <a:pt x="1890045" y="2345743"/>
                  <a:pt x="1899194" y="2330705"/>
                  <a:pt x="1905525" y="2314347"/>
                </a:cubicBezTo>
                <a:cubicBezTo>
                  <a:pt x="1911864" y="2297989"/>
                  <a:pt x="1915206" y="2280400"/>
                  <a:pt x="1915112" y="2262284"/>
                </a:cubicBezTo>
                <a:lnTo>
                  <a:pt x="1896814" y="194006"/>
                </a:lnTo>
                <a:cubicBezTo>
                  <a:pt x="1896642" y="174746"/>
                  <a:pt x="1892768" y="156541"/>
                  <a:pt x="1885999" y="14009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30FF94B2-993F-D397-4B5C-111B2AF59588}"/>
              </a:ext>
            </a:extLst>
          </p:cNvPr>
          <p:cNvSpPr/>
          <p:nvPr/>
        </p:nvSpPr>
        <p:spPr>
          <a:xfrm>
            <a:off x="4119082" y="1254616"/>
            <a:ext cx="1792215" cy="1911065"/>
          </a:xfrm>
          <a:prstGeom prst="rect">
            <a:avLst/>
          </a:prstGeom>
          <a:solidFill>
            <a:srgbClr val="FFFFFF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D970C47E-19EA-18A7-1F18-884FB8A73E5F}"/>
              </a:ext>
            </a:extLst>
          </p:cNvPr>
          <p:cNvSpPr/>
          <p:nvPr/>
        </p:nvSpPr>
        <p:spPr>
          <a:xfrm>
            <a:off x="8784366" y="1504072"/>
            <a:ext cx="1758289" cy="2165131"/>
          </a:xfrm>
          <a:custGeom>
            <a:avLst/>
            <a:gdLst>
              <a:gd name="csX0" fmla="*/ 0 w 1758289"/>
              <a:gd name="csY0" fmla="*/ 0 h 2165131"/>
              <a:gd name="csX1" fmla="*/ 696452 w 1758289"/>
              <a:gd name="csY1" fmla="*/ 0 h 2165131"/>
              <a:gd name="csX2" fmla="*/ 1758289 w 1758289"/>
              <a:gd name="csY2" fmla="*/ 190232 h 2165131"/>
              <a:gd name="csX3" fmla="*/ 1758289 w 1758289"/>
              <a:gd name="csY3" fmla="*/ 2165131 h 2165131"/>
              <a:gd name="csX4" fmla="*/ 0 w 1758289"/>
              <a:gd name="csY4" fmla="*/ 2165131 h 21651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758289" h="2165131">
                <a:moveTo>
                  <a:pt x="0" y="0"/>
                </a:moveTo>
                <a:lnTo>
                  <a:pt x="696452" y="0"/>
                </a:lnTo>
                <a:lnTo>
                  <a:pt x="1758289" y="190232"/>
                </a:lnTo>
                <a:lnTo>
                  <a:pt x="1758289" y="2165131"/>
                </a:lnTo>
                <a:lnTo>
                  <a:pt x="0" y="2165131"/>
                </a:lnTo>
                <a:close/>
              </a:path>
            </a:pathLst>
          </a:custGeom>
          <a:solidFill>
            <a:srgbClr val="FFFFFF"/>
          </a:solidFill>
          <a:ln w="8796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B40D0D8E-65A4-B9FA-481B-450C67737D1C}"/>
              </a:ext>
            </a:extLst>
          </p:cNvPr>
          <p:cNvSpPr/>
          <p:nvPr/>
        </p:nvSpPr>
        <p:spPr>
          <a:xfrm>
            <a:off x="6251438" y="1026802"/>
            <a:ext cx="2300304" cy="3055963"/>
          </a:xfrm>
          <a:custGeom>
            <a:avLst/>
            <a:gdLst>
              <a:gd name="csX0" fmla="*/ 25700 w 1922525"/>
              <a:gd name="csY0" fmla="*/ 192510 h 2554081"/>
              <a:gd name="csX1" fmla="*/ 15 w 1922525"/>
              <a:gd name="csY1" fmla="*/ 2260701 h 2554081"/>
              <a:gd name="csX2" fmla="*/ 9344 w 1922525"/>
              <a:gd name="csY2" fmla="*/ 2312763 h 2554081"/>
              <a:gd name="csX3" fmla="*/ 36086 w 1922525"/>
              <a:gd name="csY3" fmla="*/ 2357264 h 2554081"/>
              <a:gd name="csX4" fmla="*/ 76195 w 1922525"/>
              <a:gd name="csY4" fmla="*/ 2389628 h 2554081"/>
              <a:gd name="csX5" fmla="*/ 125804 w 1922525"/>
              <a:gd name="csY5" fmla="*/ 2405193 h 2554081"/>
              <a:gd name="csX6" fmla="*/ 1521912 w 1922525"/>
              <a:gd name="csY6" fmla="*/ 2553292 h 2554081"/>
              <a:gd name="csX7" fmla="*/ 1575396 w 1922525"/>
              <a:gd name="csY7" fmla="*/ 2548279 h 2554081"/>
              <a:gd name="csX8" fmla="*/ 1619911 w 1922525"/>
              <a:gd name="csY8" fmla="*/ 2523830 h 2554081"/>
              <a:gd name="csX9" fmla="*/ 1635915 w 1922525"/>
              <a:gd name="csY9" fmla="*/ 2507210 h 2554081"/>
              <a:gd name="csX10" fmla="*/ 1633716 w 1922525"/>
              <a:gd name="csY10" fmla="*/ 2509935 h 2554081"/>
              <a:gd name="csX11" fmla="*/ 1812904 w 1922525"/>
              <a:gd name="csY11" fmla="*/ 2299924 h 2554081"/>
              <a:gd name="csX12" fmla="*/ 1824252 w 1922525"/>
              <a:gd name="csY12" fmla="*/ 2284181 h 2554081"/>
              <a:gd name="csX13" fmla="*/ 1832962 w 1922525"/>
              <a:gd name="csY13" fmla="*/ 2266506 h 2554081"/>
              <a:gd name="csX14" fmla="*/ 1838769 w 1922525"/>
              <a:gd name="csY14" fmla="*/ 2247157 h 2554081"/>
              <a:gd name="csX15" fmla="*/ 1841321 w 1922525"/>
              <a:gd name="csY15" fmla="*/ 2226402 h 2554081"/>
              <a:gd name="csX16" fmla="*/ 1922423 w 1922525"/>
              <a:gd name="csY16" fmla="*/ 210979 h 2554081"/>
              <a:gd name="csX17" fmla="*/ 1922423 w 1922525"/>
              <a:gd name="csY17" fmla="*/ 198842 h 2554081"/>
              <a:gd name="csX18" fmla="*/ 1922423 w 1922525"/>
              <a:gd name="csY18" fmla="*/ 197699 h 2554081"/>
              <a:gd name="csX19" fmla="*/ 1921366 w 1922525"/>
              <a:gd name="csY19" fmla="*/ 186442 h 2554081"/>
              <a:gd name="csX20" fmla="*/ 1921280 w 1922525"/>
              <a:gd name="csY20" fmla="*/ 185475 h 2554081"/>
              <a:gd name="csX21" fmla="*/ 1921195 w 1922525"/>
              <a:gd name="csY21" fmla="*/ 184859 h 2554081"/>
              <a:gd name="csX22" fmla="*/ 1919167 w 1922525"/>
              <a:gd name="csY22" fmla="*/ 174130 h 2554081"/>
              <a:gd name="csX23" fmla="*/ 1918729 w 1922525"/>
              <a:gd name="csY23" fmla="*/ 172371 h 2554081"/>
              <a:gd name="csX24" fmla="*/ 1915825 w 1922525"/>
              <a:gd name="csY24" fmla="*/ 162082 h 2554081"/>
              <a:gd name="csX25" fmla="*/ 1915654 w 1922525"/>
              <a:gd name="csY25" fmla="*/ 161378 h 2554081"/>
              <a:gd name="csX26" fmla="*/ 1915301 w 1922525"/>
              <a:gd name="csY26" fmla="*/ 160499 h 2554081"/>
              <a:gd name="csX27" fmla="*/ 1914245 w 1922525"/>
              <a:gd name="csY27" fmla="*/ 157508 h 2554081"/>
              <a:gd name="csX28" fmla="*/ 1912836 w 1922525"/>
              <a:gd name="csY28" fmla="*/ 154166 h 2554081"/>
              <a:gd name="csX29" fmla="*/ 1910018 w 1922525"/>
              <a:gd name="csY29" fmla="*/ 147483 h 2554081"/>
              <a:gd name="csX30" fmla="*/ 1907562 w 1922525"/>
              <a:gd name="csY30" fmla="*/ 142470 h 2554081"/>
              <a:gd name="csX31" fmla="*/ 1905886 w 1922525"/>
              <a:gd name="csY31" fmla="*/ 139040 h 2554081"/>
              <a:gd name="csX32" fmla="*/ 1904211 w 1922525"/>
              <a:gd name="csY32" fmla="*/ 136226 h 2554081"/>
              <a:gd name="csX33" fmla="*/ 1901316 w 1922525"/>
              <a:gd name="csY33" fmla="*/ 131477 h 2554081"/>
              <a:gd name="csX34" fmla="*/ 1897356 w 1922525"/>
              <a:gd name="csY34" fmla="*/ 125584 h 2554081"/>
              <a:gd name="csX35" fmla="*/ 1894100 w 1922525"/>
              <a:gd name="csY35" fmla="*/ 121099 h 2554081"/>
              <a:gd name="csX36" fmla="*/ 1892606 w 1922525"/>
              <a:gd name="csY36" fmla="*/ 118989 h 2554081"/>
              <a:gd name="csX37" fmla="*/ 1888559 w 1922525"/>
              <a:gd name="csY37" fmla="*/ 114152 h 2554081"/>
              <a:gd name="csX38" fmla="*/ 1887675 w 1922525"/>
              <a:gd name="csY38" fmla="*/ 113185 h 2554081"/>
              <a:gd name="csX39" fmla="*/ 1887322 w 1922525"/>
              <a:gd name="csY39" fmla="*/ 112745 h 2554081"/>
              <a:gd name="csX40" fmla="*/ 1886798 w 1922525"/>
              <a:gd name="csY40" fmla="*/ 112217 h 2554081"/>
              <a:gd name="csX41" fmla="*/ 1884333 w 1922525"/>
              <a:gd name="csY41" fmla="*/ 109490 h 2554081"/>
              <a:gd name="csX42" fmla="*/ 1879849 w 1922525"/>
              <a:gd name="csY42" fmla="*/ 105006 h 2554081"/>
              <a:gd name="csX43" fmla="*/ 1878620 w 1922525"/>
              <a:gd name="csY43" fmla="*/ 103950 h 2554081"/>
              <a:gd name="csX44" fmla="*/ 1877564 w 1922525"/>
              <a:gd name="csY44" fmla="*/ 102983 h 2554081"/>
              <a:gd name="csX45" fmla="*/ 1875184 w 1922525"/>
              <a:gd name="csY45" fmla="*/ 100784 h 2554081"/>
              <a:gd name="csX46" fmla="*/ 1871052 w 1922525"/>
              <a:gd name="csY46" fmla="*/ 97355 h 2554081"/>
              <a:gd name="csX47" fmla="*/ 1868681 w 1922525"/>
              <a:gd name="csY47" fmla="*/ 95508 h 2554081"/>
              <a:gd name="csX48" fmla="*/ 1867882 w 1922525"/>
              <a:gd name="csY48" fmla="*/ 94892 h 2554081"/>
              <a:gd name="csX49" fmla="*/ 1866826 w 1922525"/>
              <a:gd name="csY49" fmla="*/ 94013 h 2554081"/>
              <a:gd name="csX50" fmla="*/ 1862427 w 1922525"/>
              <a:gd name="csY50" fmla="*/ 90934 h 2554081"/>
              <a:gd name="csX51" fmla="*/ 1857943 w 1922525"/>
              <a:gd name="csY51" fmla="*/ 88032 h 2554081"/>
              <a:gd name="csX52" fmla="*/ 1857685 w 1922525"/>
              <a:gd name="csY52" fmla="*/ 87856 h 2554081"/>
              <a:gd name="csX53" fmla="*/ 1857333 w 1922525"/>
              <a:gd name="csY53" fmla="*/ 87680 h 2554081"/>
              <a:gd name="csX54" fmla="*/ 1853545 w 1922525"/>
              <a:gd name="csY54" fmla="*/ 85394 h 2554081"/>
              <a:gd name="csX55" fmla="*/ 1848975 w 1922525"/>
              <a:gd name="csY55" fmla="*/ 82932 h 2554081"/>
              <a:gd name="csX56" fmla="*/ 1846595 w 1922525"/>
              <a:gd name="csY56" fmla="*/ 81788 h 2554081"/>
              <a:gd name="csX57" fmla="*/ 1846157 w 1922525"/>
              <a:gd name="csY57" fmla="*/ 81524 h 2554081"/>
              <a:gd name="csX58" fmla="*/ 1845367 w 1922525"/>
              <a:gd name="csY58" fmla="*/ 81173 h 2554081"/>
              <a:gd name="csX59" fmla="*/ 1844310 w 1922525"/>
              <a:gd name="csY59" fmla="*/ 80645 h 2554081"/>
              <a:gd name="csX60" fmla="*/ 1841140 w 1922525"/>
              <a:gd name="csY60" fmla="*/ 79238 h 2554081"/>
              <a:gd name="csX61" fmla="*/ 1839826 w 1922525"/>
              <a:gd name="csY61" fmla="*/ 78622 h 2554081"/>
              <a:gd name="csX62" fmla="*/ 1839474 w 1922525"/>
              <a:gd name="csY62" fmla="*/ 78446 h 2554081"/>
              <a:gd name="csX63" fmla="*/ 1834285 w 1922525"/>
              <a:gd name="csY63" fmla="*/ 76424 h 2554081"/>
              <a:gd name="csX64" fmla="*/ 1834105 w 1922525"/>
              <a:gd name="csY64" fmla="*/ 76424 h 2554081"/>
              <a:gd name="csX65" fmla="*/ 1832790 w 1922525"/>
              <a:gd name="csY65" fmla="*/ 75984 h 2554081"/>
              <a:gd name="csX66" fmla="*/ 1829002 w 1922525"/>
              <a:gd name="csY66" fmla="*/ 74665 h 2554081"/>
              <a:gd name="csX67" fmla="*/ 1828212 w 1922525"/>
              <a:gd name="csY67" fmla="*/ 74401 h 2554081"/>
              <a:gd name="csX68" fmla="*/ 1826099 w 1922525"/>
              <a:gd name="csY68" fmla="*/ 73785 h 2554081"/>
              <a:gd name="csX69" fmla="*/ 1823642 w 1922525"/>
              <a:gd name="csY69" fmla="*/ 72994 h 2554081"/>
              <a:gd name="csX70" fmla="*/ 1822233 w 1922525"/>
              <a:gd name="csY70" fmla="*/ 72642 h 2554081"/>
              <a:gd name="csX71" fmla="*/ 1819948 w 1922525"/>
              <a:gd name="csY71" fmla="*/ 72027 h 2554081"/>
              <a:gd name="csX72" fmla="*/ 1818187 w 1922525"/>
              <a:gd name="csY72" fmla="*/ 71586 h 2554081"/>
              <a:gd name="csX73" fmla="*/ 1816159 w 1922525"/>
              <a:gd name="csY73" fmla="*/ 71147 h 2554081"/>
              <a:gd name="csX74" fmla="*/ 1813608 w 1922525"/>
              <a:gd name="csY74" fmla="*/ 70619 h 2554081"/>
              <a:gd name="csX75" fmla="*/ 1812380 w 1922525"/>
              <a:gd name="csY75" fmla="*/ 70356 h 2554081"/>
              <a:gd name="csX76" fmla="*/ 1809742 w 1922525"/>
              <a:gd name="csY76" fmla="*/ 69915 h 2554081"/>
              <a:gd name="csX77" fmla="*/ 1807277 w 1922525"/>
              <a:gd name="csY77" fmla="*/ 69476 h 2554081"/>
              <a:gd name="csX78" fmla="*/ 1806401 w 1922525"/>
              <a:gd name="csY78" fmla="*/ 69300 h 2554081"/>
              <a:gd name="csX79" fmla="*/ 1802964 w 1922525"/>
              <a:gd name="csY79" fmla="*/ 68860 h 2554081"/>
              <a:gd name="csX80" fmla="*/ 1800851 w 1922525"/>
              <a:gd name="csY80" fmla="*/ 68597 h 2554081"/>
              <a:gd name="csX81" fmla="*/ 1800413 w 1922525"/>
              <a:gd name="csY81" fmla="*/ 68597 h 2554081"/>
              <a:gd name="csX82" fmla="*/ 1794348 w 1922525"/>
              <a:gd name="csY82" fmla="*/ 68157 h 2554081"/>
              <a:gd name="csX83" fmla="*/ 429115 w 1922525"/>
              <a:gd name="csY83" fmla="*/ 0 h 2554081"/>
              <a:gd name="csX84" fmla="*/ 427792 w 1922525"/>
              <a:gd name="csY84" fmla="*/ 0 h 2554081"/>
              <a:gd name="csX85" fmla="*/ 426478 w 1922525"/>
              <a:gd name="csY85" fmla="*/ 0 h 2554081"/>
              <a:gd name="csX86" fmla="*/ 425155 w 1922525"/>
              <a:gd name="csY86" fmla="*/ 0 h 2554081"/>
              <a:gd name="csX87" fmla="*/ 423841 w 1922525"/>
              <a:gd name="csY87" fmla="*/ 0 h 2554081"/>
              <a:gd name="csX88" fmla="*/ 422251 w 1922525"/>
              <a:gd name="csY88" fmla="*/ 0 h 2554081"/>
              <a:gd name="csX89" fmla="*/ 421109 w 1922525"/>
              <a:gd name="csY89" fmla="*/ 0 h 2554081"/>
              <a:gd name="csX90" fmla="*/ 419528 w 1922525"/>
              <a:gd name="csY90" fmla="*/ 0 h 2554081"/>
              <a:gd name="csX91" fmla="*/ 417243 w 1922525"/>
              <a:gd name="csY91" fmla="*/ 0 h 2554081"/>
              <a:gd name="csX92" fmla="*/ 414864 w 1922525"/>
              <a:gd name="csY92" fmla="*/ 176 h 2554081"/>
              <a:gd name="csX93" fmla="*/ 413283 w 1922525"/>
              <a:gd name="csY93" fmla="*/ 176 h 2554081"/>
              <a:gd name="csX94" fmla="*/ 412226 w 1922525"/>
              <a:gd name="csY94" fmla="*/ 264 h 2554081"/>
              <a:gd name="csX95" fmla="*/ 410817 w 1922525"/>
              <a:gd name="csY95" fmla="*/ 352 h 2554081"/>
              <a:gd name="csX96" fmla="*/ 407390 w 1922525"/>
              <a:gd name="csY96" fmla="*/ 791 h 2554081"/>
              <a:gd name="csX97" fmla="*/ 405629 w 1922525"/>
              <a:gd name="csY97" fmla="*/ 967 h 2554081"/>
              <a:gd name="csX98" fmla="*/ 405096 w 1922525"/>
              <a:gd name="csY98" fmla="*/ 1055 h 2554081"/>
              <a:gd name="csX99" fmla="*/ 404392 w 1922525"/>
              <a:gd name="csY99" fmla="*/ 1143 h 2554081"/>
              <a:gd name="csX100" fmla="*/ 398061 w 1922525"/>
              <a:gd name="csY100" fmla="*/ 2374 h 2554081"/>
              <a:gd name="csX101" fmla="*/ 126509 w 1922525"/>
              <a:gd name="csY101" fmla="*/ 61825 h 2554081"/>
              <a:gd name="csX102" fmla="*/ 127041 w 1922525"/>
              <a:gd name="csY102" fmla="*/ 61737 h 2554081"/>
              <a:gd name="csX103" fmla="*/ 107773 w 1922525"/>
              <a:gd name="csY103" fmla="*/ 67541 h 2554081"/>
              <a:gd name="csX104" fmla="*/ 65379 w 1922525"/>
              <a:gd name="csY104" fmla="*/ 95420 h 2554081"/>
              <a:gd name="csX105" fmla="*/ 36610 w 1922525"/>
              <a:gd name="csY105" fmla="*/ 138425 h 2554081"/>
              <a:gd name="csX106" fmla="*/ 25614 w 1922525"/>
              <a:gd name="csY106" fmla="*/ 192247 h 25540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</a:cxnLst>
            <a:rect l="l" t="t" r="r" b="b"/>
            <a:pathLst>
              <a:path w="1922525" h="2554081">
                <a:moveTo>
                  <a:pt x="25700" y="192510"/>
                </a:moveTo>
                <a:lnTo>
                  <a:pt x="15" y="2260701"/>
                </a:lnTo>
                <a:cubicBezTo>
                  <a:pt x="-252" y="2278817"/>
                  <a:pt x="3099" y="2296406"/>
                  <a:pt x="9344" y="2312763"/>
                </a:cubicBezTo>
                <a:cubicBezTo>
                  <a:pt x="15589" y="2329122"/>
                  <a:pt x="24738" y="2344248"/>
                  <a:pt x="36086" y="2357264"/>
                </a:cubicBezTo>
                <a:cubicBezTo>
                  <a:pt x="47434" y="2370367"/>
                  <a:pt x="61067" y="2381361"/>
                  <a:pt x="76195" y="2389628"/>
                </a:cubicBezTo>
                <a:cubicBezTo>
                  <a:pt x="91417" y="2397894"/>
                  <a:pt x="108125" y="2403347"/>
                  <a:pt x="125804" y="2405193"/>
                </a:cubicBezTo>
                <a:lnTo>
                  <a:pt x="1521912" y="2553292"/>
                </a:lnTo>
                <a:cubicBezTo>
                  <a:pt x="1540742" y="2555315"/>
                  <a:pt x="1558859" y="2553380"/>
                  <a:pt x="1575396" y="2548279"/>
                </a:cubicBezTo>
                <a:cubicBezTo>
                  <a:pt x="1592027" y="2543179"/>
                  <a:pt x="1607068" y="2534823"/>
                  <a:pt x="1619911" y="2523830"/>
                </a:cubicBezTo>
                <a:cubicBezTo>
                  <a:pt x="1625718" y="2518818"/>
                  <a:pt x="1631079" y="2513277"/>
                  <a:pt x="1635915" y="2507210"/>
                </a:cubicBezTo>
                <a:cubicBezTo>
                  <a:pt x="1635219" y="2508089"/>
                  <a:pt x="1634515" y="2509056"/>
                  <a:pt x="1633716" y="2509935"/>
                </a:cubicBezTo>
                <a:lnTo>
                  <a:pt x="1812904" y="2299924"/>
                </a:lnTo>
                <a:cubicBezTo>
                  <a:pt x="1817130" y="2295000"/>
                  <a:pt x="1820910" y="2289722"/>
                  <a:pt x="1824252" y="2284181"/>
                </a:cubicBezTo>
                <a:cubicBezTo>
                  <a:pt x="1827593" y="2278554"/>
                  <a:pt x="1830497" y="2272661"/>
                  <a:pt x="1832962" y="2266506"/>
                </a:cubicBezTo>
                <a:cubicBezTo>
                  <a:pt x="1835428" y="2260349"/>
                  <a:pt x="1837361" y="2253841"/>
                  <a:pt x="1838769" y="2247157"/>
                </a:cubicBezTo>
                <a:cubicBezTo>
                  <a:pt x="1840178" y="2240473"/>
                  <a:pt x="1841054" y="2233526"/>
                  <a:pt x="1841321" y="2226402"/>
                </a:cubicBezTo>
                <a:lnTo>
                  <a:pt x="1922423" y="210979"/>
                </a:lnTo>
                <a:cubicBezTo>
                  <a:pt x="1922603" y="206933"/>
                  <a:pt x="1922509" y="202888"/>
                  <a:pt x="1922423" y="198842"/>
                </a:cubicBezTo>
                <a:cubicBezTo>
                  <a:pt x="1922423" y="198491"/>
                  <a:pt x="1922423" y="198051"/>
                  <a:pt x="1922423" y="197699"/>
                </a:cubicBezTo>
                <a:cubicBezTo>
                  <a:pt x="1922251" y="193917"/>
                  <a:pt x="1921804" y="190136"/>
                  <a:pt x="1921366" y="186442"/>
                </a:cubicBezTo>
                <a:cubicBezTo>
                  <a:pt x="1921366" y="186090"/>
                  <a:pt x="1921366" y="185827"/>
                  <a:pt x="1921280" y="185475"/>
                </a:cubicBezTo>
                <a:cubicBezTo>
                  <a:pt x="1921280" y="185299"/>
                  <a:pt x="1921195" y="185035"/>
                  <a:pt x="1921195" y="184859"/>
                </a:cubicBezTo>
                <a:cubicBezTo>
                  <a:pt x="1920662" y="181253"/>
                  <a:pt x="1919957" y="177647"/>
                  <a:pt x="1919167" y="174130"/>
                </a:cubicBezTo>
                <a:cubicBezTo>
                  <a:pt x="1918995" y="173514"/>
                  <a:pt x="1918909" y="172987"/>
                  <a:pt x="1918729" y="172371"/>
                </a:cubicBezTo>
                <a:cubicBezTo>
                  <a:pt x="1917853" y="168853"/>
                  <a:pt x="1916882" y="165424"/>
                  <a:pt x="1915825" y="162082"/>
                </a:cubicBezTo>
                <a:cubicBezTo>
                  <a:pt x="1915825" y="161818"/>
                  <a:pt x="1915740" y="161642"/>
                  <a:pt x="1915654" y="161378"/>
                </a:cubicBezTo>
                <a:cubicBezTo>
                  <a:pt x="1915559" y="161026"/>
                  <a:pt x="1915387" y="160762"/>
                  <a:pt x="1915301" y="160499"/>
                </a:cubicBezTo>
                <a:cubicBezTo>
                  <a:pt x="1914949" y="159531"/>
                  <a:pt x="1914683" y="158476"/>
                  <a:pt x="1914245" y="157508"/>
                </a:cubicBezTo>
                <a:cubicBezTo>
                  <a:pt x="1913807" y="156365"/>
                  <a:pt x="1913274" y="155310"/>
                  <a:pt x="1912836" y="154166"/>
                </a:cubicBezTo>
                <a:cubicBezTo>
                  <a:pt x="1911960" y="151968"/>
                  <a:pt x="1910989" y="149681"/>
                  <a:pt x="1910018" y="147483"/>
                </a:cubicBezTo>
                <a:cubicBezTo>
                  <a:pt x="1909228" y="145812"/>
                  <a:pt x="1908438" y="144141"/>
                  <a:pt x="1907562" y="142470"/>
                </a:cubicBezTo>
                <a:cubicBezTo>
                  <a:pt x="1906943" y="141327"/>
                  <a:pt x="1906505" y="140184"/>
                  <a:pt x="1905886" y="139040"/>
                </a:cubicBezTo>
                <a:cubicBezTo>
                  <a:pt x="1905362" y="138072"/>
                  <a:pt x="1904744" y="137193"/>
                  <a:pt x="1904211" y="136226"/>
                </a:cubicBezTo>
                <a:cubicBezTo>
                  <a:pt x="1903249" y="134643"/>
                  <a:pt x="1902364" y="133060"/>
                  <a:pt x="1901316" y="131477"/>
                </a:cubicBezTo>
                <a:cubicBezTo>
                  <a:pt x="1900079" y="129454"/>
                  <a:pt x="1898765" y="127520"/>
                  <a:pt x="1897356" y="125584"/>
                </a:cubicBezTo>
                <a:cubicBezTo>
                  <a:pt x="1896299" y="124090"/>
                  <a:pt x="1895243" y="122595"/>
                  <a:pt x="1894100" y="121099"/>
                </a:cubicBezTo>
                <a:cubicBezTo>
                  <a:pt x="1893568" y="120396"/>
                  <a:pt x="1893130" y="119692"/>
                  <a:pt x="1892606" y="118989"/>
                </a:cubicBezTo>
                <a:cubicBezTo>
                  <a:pt x="1891283" y="117318"/>
                  <a:pt x="1889968" y="115735"/>
                  <a:pt x="1888559" y="114152"/>
                </a:cubicBezTo>
                <a:cubicBezTo>
                  <a:pt x="1888293" y="113800"/>
                  <a:pt x="1887941" y="113536"/>
                  <a:pt x="1887675" y="113185"/>
                </a:cubicBezTo>
                <a:cubicBezTo>
                  <a:pt x="1887589" y="113096"/>
                  <a:pt x="1887503" y="112920"/>
                  <a:pt x="1887322" y="112745"/>
                </a:cubicBezTo>
                <a:cubicBezTo>
                  <a:pt x="1887151" y="112569"/>
                  <a:pt x="1886970" y="112393"/>
                  <a:pt x="1886798" y="112217"/>
                </a:cubicBezTo>
                <a:cubicBezTo>
                  <a:pt x="1886008" y="111337"/>
                  <a:pt x="1885123" y="110370"/>
                  <a:pt x="1884333" y="109490"/>
                </a:cubicBezTo>
                <a:cubicBezTo>
                  <a:pt x="1882838" y="107996"/>
                  <a:pt x="1881429" y="106501"/>
                  <a:pt x="1879849" y="105006"/>
                </a:cubicBezTo>
                <a:cubicBezTo>
                  <a:pt x="1879497" y="104654"/>
                  <a:pt x="1879058" y="104302"/>
                  <a:pt x="1878620" y="103950"/>
                </a:cubicBezTo>
                <a:cubicBezTo>
                  <a:pt x="1878268" y="103598"/>
                  <a:pt x="1877916" y="103335"/>
                  <a:pt x="1877564" y="102983"/>
                </a:cubicBezTo>
                <a:cubicBezTo>
                  <a:pt x="1876773" y="102279"/>
                  <a:pt x="1875975" y="101488"/>
                  <a:pt x="1875184" y="100784"/>
                </a:cubicBezTo>
                <a:cubicBezTo>
                  <a:pt x="1873870" y="99641"/>
                  <a:pt x="1872461" y="98497"/>
                  <a:pt x="1871052" y="97355"/>
                </a:cubicBezTo>
                <a:cubicBezTo>
                  <a:pt x="1870262" y="96739"/>
                  <a:pt x="1869472" y="96123"/>
                  <a:pt x="1868681" y="95508"/>
                </a:cubicBezTo>
                <a:cubicBezTo>
                  <a:pt x="1868415" y="95332"/>
                  <a:pt x="1868149" y="95068"/>
                  <a:pt x="1867882" y="94892"/>
                </a:cubicBezTo>
                <a:cubicBezTo>
                  <a:pt x="1867530" y="94628"/>
                  <a:pt x="1867178" y="94364"/>
                  <a:pt x="1866826" y="94013"/>
                </a:cubicBezTo>
                <a:cubicBezTo>
                  <a:pt x="1865425" y="92957"/>
                  <a:pt x="1863931" y="91902"/>
                  <a:pt x="1862427" y="90934"/>
                </a:cubicBezTo>
                <a:cubicBezTo>
                  <a:pt x="1860933" y="89967"/>
                  <a:pt x="1859438" y="88912"/>
                  <a:pt x="1857943" y="88032"/>
                </a:cubicBezTo>
                <a:cubicBezTo>
                  <a:pt x="1857857" y="88032"/>
                  <a:pt x="1857771" y="87944"/>
                  <a:pt x="1857685" y="87856"/>
                </a:cubicBezTo>
                <a:cubicBezTo>
                  <a:pt x="1857591" y="87856"/>
                  <a:pt x="1857505" y="87768"/>
                  <a:pt x="1857333" y="87680"/>
                </a:cubicBezTo>
                <a:cubicBezTo>
                  <a:pt x="1856096" y="86889"/>
                  <a:pt x="1854782" y="86097"/>
                  <a:pt x="1853545" y="85394"/>
                </a:cubicBezTo>
                <a:cubicBezTo>
                  <a:pt x="1852050" y="84515"/>
                  <a:pt x="1850555" y="83723"/>
                  <a:pt x="1848975" y="82932"/>
                </a:cubicBezTo>
                <a:cubicBezTo>
                  <a:pt x="1848184" y="82492"/>
                  <a:pt x="1847386" y="82140"/>
                  <a:pt x="1846595" y="81788"/>
                </a:cubicBezTo>
                <a:cubicBezTo>
                  <a:pt x="1846423" y="81788"/>
                  <a:pt x="1846243" y="81612"/>
                  <a:pt x="1846157" y="81524"/>
                </a:cubicBezTo>
                <a:cubicBezTo>
                  <a:pt x="1845891" y="81436"/>
                  <a:pt x="1845633" y="81261"/>
                  <a:pt x="1845367" y="81173"/>
                </a:cubicBezTo>
                <a:cubicBezTo>
                  <a:pt x="1845015" y="80997"/>
                  <a:pt x="1844662" y="80821"/>
                  <a:pt x="1844310" y="80645"/>
                </a:cubicBezTo>
                <a:cubicBezTo>
                  <a:pt x="1843254" y="80117"/>
                  <a:pt x="1842197" y="79678"/>
                  <a:pt x="1841140" y="79238"/>
                </a:cubicBezTo>
                <a:cubicBezTo>
                  <a:pt x="1840702" y="79062"/>
                  <a:pt x="1840264" y="78886"/>
                  <a:pt x="1839826" y="78622"/>
                </a:cubicBezTo>
                <a:cubicBezTo>
                  <a:pt x="1839740" y="78622"/>
                  <a:pt x="1839646" y="78534"/>
                  <a:pt x="1839474" y="78446"/>
                </a:cubicBezTo>
                <a:cubicBezTo>
                  <a:pt x="1837799" y="77743"/>
                  <a:pt x="1836038" y="77039"/>
                  <a:pt x="1834285" y="76424"/>
                </a:cubicBezTo>
                <a:cubicBezTo>
                  <a:pt x="1834285" y="76424"/>
                  <a:pt x="1834105" y="76424"/>
                  <a:pt x="1834105" y="76424"/>
                </a:cubicBezTo>
                <a:cubicBezTo>
                  <a:pt x="1833667" y="76248"/>
                  <a:pt x="1833229" y="76160"/>
                  <a:pt x="1832790" y="75984"/>
                </a:cubicBezTo>
                <a:cubicBezTo>
                  <a:pt x="1831553" y="75544"/>
                  <a:pt x="1830325" y="75104"/>
                  <a:pt x="1829002" y="74665"/>
                </a:cubicBezTo>
                <a:cubicBezTo>
                  <a:pt x="1828744" y="74665"/>
                  <a:pt x="1828478" y="74489"/>
                  <a:pt x="1828212" y="74401"/>
                </a:cubicBezTo>
                <a:cubicBezTo>
                  <a:pt x="1827507" y="74137"/>
                  <a:pt x="1826803" y="73961"/>
                  <a:pt x="1826099" y="73785"/>
                </a:cubicBezTo>
                <a:cubicBezTo>
                  <a:pt x="1825308" y="73521"/>
                  <a:pt x="1824432" y="73257"/>
                  <a:pt x="1823642" y="72994"/>
                </a:cubicBezTo>
                <a:cubicBezTo>
                  <a:pt x="1823195" y="72906"/>
                  <a:pt x="1822671" y="72730"/>
                  <a:pt x="1822233" y="72642"/>
                </a:cubicBezTo>
                <a:cubicBezTo>
                  <a:pt x="1821442" y="72466"/>
                  <a:pt x="1820738" y="72202"/>
                  <a:pt x="1819948" y="72027"/>
                </a:cubicBezTo>
                <a:cubicBezTo>
                  <a:pt x="1819329" y="71850"/>
                  <a:pt x="1818797" y="71674"/>
                  <a:pt x="1818187" y="71586"/>
                </a:cubicBezTo>
                <a:cubicBezTo>
                  <a:pt x="1817482" y="71411"/>
                  <a:pt x="1816864" y="71323"/>
                  <a:pt x="1816159" y="71147"/>
                </a:cubicBezTo>
                <a:cubicBezTo>
                  <a:pt x="1815283" y="70971"/>
                  <a:pt x="1814493" y="70795"/>
                  <a:pt x="1813608" y="70619"/>
                </a:cubicBezTo>
                <a:cubicBezTo>
                  <a:pt x="1813170" y="70619"/>
                  <a:pt x="1812818" y="70443"/>
                  <a:pt x="1812380" y="70356"/>
                </a:cubicBezTo>
                <a:cubicBezTo>
                  <a:pt x="1811503" y="70180"/>
                  <a:pt x="1810619" y="70091"/>
                  <a:pt x="1809742" y="69915"/>
                </a:cubicBezTo>
                <a:cubicBezTo>
                  <a:pt x="1808952" y="69740"/>
                  <a:pt x="1808153" y="69652"/>
                  <a:pt x="1807277" y="69476"/>
                </a:cubicBezTo>
                <a:cubicBezTo>
                  <a:pt x="1807011" y="69476"/>
                  <a:pt x="1806753" y="69388"/>
                  <a:pt x="1806401" y="69300"/>
                </a:cubicBezTo>
                <a:cubicBezTo>
                  <a:pt x="1805250" y="69124"/>
                  <a:pt x="1804107" y="69036"/>
                  <a:pt x="1802964" y="68860"/>
                </a:cubicBezTo>
                <a:cubicBezTo>
                  <a:pt x="1802260" y="68860"/>
                  <a:pt x="1801556" y="68685"/>
                  <a:pt x="1800851" y="68597"/>
                </a:cubicBezTo>
                <a:cubicBezTo>
                  <a:pt x="1800679" y="68597"/>
                  <a:pt x="1800594" y="68597"/>
                  <a:pt x="1800413" y="68597"/>
                </a:cubicBezTo>
                <a:cubicBezTo>
                  <a:pt x="1798394" y="68421"/>
                  <a:pt x="1796367" y="68244"/>
                  <a:pt x="1794348" y="68157"/>
                </a:cubicBezTo>
                <a:lnTo>
                  <a:pt x="429115" y="0"/>
                </a:lnTo>
                <a:cubicBezTo>
                  <a:pt x="429115" y="0"/>
                  <a:pt x="428239" y="0"/>
                  <a:pt x="427792" y="0"/>
                </a:cubicBezTo>
                <a:cubicBezTo>
                  <a:pt x="427354" y="0"/>
                  <a:pt x="426916" y="0"/>
                  <a:pt x="426478" y="0"/>
                </a:cubicBezTo>
                <a:cubicBezTo>
                  <a:pt x="426040" y="0"/>
                  <a:pt x="425593" y="0"/>
                  <a:pt x="425155" y="0"/>
                </a:cubicBezTo>
                <a:cubicBezTo>
                  <a:pt x="424717" y="0"/>
                  <a:pt x="424279" y="0"/>
                  <a:pt x="423841" y="0"/>
                </a:cubicBezTo>
                <a:cubicBezTo>
                  <a:pt x="423308" y="0"/>
                  <a:pt x="422784" y="0"/>
                  <a:pt x="422251" y="0"/>
                </a:cubicBezTo>
                <a:cubicBezTo>
                  <a:pt x="421899" y="0"/>
                  <a:pt x="421461" y="0"/>
                  <a:pt x="421109" y="0"/>
                </a:cubicBezTo>
                <a:cubicBezTo>
                  <a:pt x="420585" y="0"/>
                  <a:pt x="420052" y="0"/>
                  <a:pt x="419528" y="0"/>
                </a:cubicBezTo>
                <a:cubicBezTo>
                  <a:pt x="418738" y="0"/>
                  <a:pt x="418033" y="0"/>
                  <a:pt x="417243" y="0"/>
                </a:cubicBezTo>
                <a:cubicBezTo>
                  <a:pt x="416444" y="0"/>
                  <a:pt x="415654" y="87"/>
                  <a:pt x="414864" y="176"/>
                </a:cubicBezTo>
                <a:cubicBezTo>
                  <a:pt x="414340" y="176"/>
                  <a:pt x="413807" y="176"/>
                  <a:pt x="413283" y="176"/>
                </a:cubicBezTo>
                <a:cubicBezTo>
                  <a:pt x="412931" y="176"/>
                  <a:pt x="412578" y="264"/>
                  <a:pt x="412226" y="264"/>
                </a:cubicBezTo>
                <a:cubicBezTo>
                  <a:pt x="411788" y="264"/>
                  <a:pt x="411256" y="264"/>
                  <a:pt x="410817" y="352"/>
                </a:cubicBezTo>
                <a:cubicBezTo>
                  <a:pt x="409675" y="440"/>
                  <a:pt x="408532" y="616"/>
                  <a:pt x="407390" y="791"/>
                </a:cubicBezTo>
                <a:cubicBezTo>
                  <a:pt x="406857" y="791"/>
                  <a:pt x="406247" y="879"/>
                  <a:pt x="405629" y="967"/>
                </a:cubicBezTo>
                <a:cubicBezTo>
                  <a:pt x="405448" y="967"/>
                  <a:pt x="405277" y="967"/>
                  <a:pt x="405096" y="1055"/>
                </a:cubicBezTo>
                <a:cubicBezTo>
                  <a:pt x="404839" y="1055"/>
                  <a:pt x="404658" y="1055"/>
                  <a:pt x="404392" y="1143"/>
                </a:cubicBezTo>
                <a:cubicBezTo>
                  <a:pt x="402287" y="1495"/>
                  <a:pt x="400174" y="1846"/>
                  <a:pt x="398061" y="2374"/>
                </a:cubicBezTo>
                <a:cubicBezTo>
                  <a:pt x="307543" y="22162"/>
                  <a:pt x="217026" y="42037"/>
                  <a:pt x="126509" y="61825"/>
                </a:cubicBezTo>
                <a:cubicBezTo>
                  <a:pt x="126689" y="61825"/>
                  <a:pt x="126861" y="61825"/>
                  <a:pt x="127041" y="61737"/>
                </a:cubicBezTo>
                <a:cubicBezTo>
                  <a:pt x="120444" y="63144"/>
                  <a:pt x="114018" y="65079"/>
                  <a:pt x="107773" y="67541"/>
                </a:cubicBezTo>
                <a:cubicBezTo>
                  <a:pt x="91855" y="73785"/>
                  <a:pt x="77518" y="83371"/>
                  <a:pt x="65379" y="95420"/>
                </a:cubicBezTo>
                <a:cubicBezTo>
                  <a:pt x="53327" y="107468"/>
                  <a:pt x="43474" y="122067"/>
                  <a:pt x="36610" y="138425"/>
                </a:cubicBezTo>
                <a:cubicBezTo>
                  <a:pt x="29746" y="154782"/>
                  <a:pt x="25881" y="172987"/>
                  <a:pt x="25614" y="19224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E3A1D060-DE45-93DD-061D-24172B53CC02}"/>
              </a:ext>
            </a:extLst>
          </p:cNvPr>
          <p:cNvSpPr/>
          <p:nvPr/>
        </p:nvSpPr>
        <p:spPr>
          <a:xfrm>
            <a:off x="6393106" y="1247035"/>
            <a:ext cx="1797091" cy="1915871"/>
          </a:xfrm>
          <a:prstGeom prst="rect">
            <a:avLst/>
          </a:prstGeom>
          <a:solidFill>
            <a:srgbClr val="FFFFFF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8" name="Group 44">
            <a:extLst>
              <a:ext uri="{FF2B5EF4-FFF2-40B4-BE49-F238E27FC236}">
                <a16:creationId xmlns:a16="http://schemas.microsoft.com/office/drawing/2014/main" id="{DFECDDAC-7EFF-D0E8-DEE1-DDC654664DD1}"/>
              </a:ext>
            </a:extLst>
          </p:cNvPr>
          <p:cNvGrpSpPr/>
          <p:nvPr/>
        </p:nvGrpSpPr>
        <p:grpSpPr>
          <a:xfrm rot="21291391">
            <a:off x="1818563" y="1939723"/>
            <a:ext cx="1691640" cy="1013154"/>
            <a:chOff x="6128022" y="4480994"/>
            <a:chExt cx="1691640" cy="1013154"/>
          </a:xfrm>
        </p:grpSpPr>
        <p:sp>
          <p:nvSpPr>
            <p:cNvPr id="19" name="TextBox 36">
              <a:extLst>
                <a:ext uri="{FF2B5EF4-FFF2-40B4-BE49-F238E27FC236}">
                  <a16:creationId xmlns:a16="http://schemas.microsoft.com/office/drawing/2014/main" id="{BFA96B52-7E89-F54F-C5D4-185554BECEBD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0" name="TextBox 37">
              <a:extLst>
                <a:ext uri="{FF2B5EF4-FFF2-40B4-BE49-F238E27FC236}">
                  <a16:creationId xmlns:a16="http://schemas.microsoft.com/office/drawing/2014/main" id="{F1934820-890E-0985-30EE-566A365C8569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21" name="Group 44">
            <a:extLst>
              <a:ext uri="{FF2B5EF4-FFF2-40B4-BE49-F238E27FC236}">
                <a16:creationId xmlns:a16="http://schemas.microsoft.com/office/drawing/2014/main" id="{CF314D3F-BFE6-5ADA-FF79-A54534825CB5}"/>
              </a:ext>
            </a:extLst>
          </p:cNvPr>
          <p:cNvGrpSpPr/>
          <p:nvPr/>
        </p:nvGrpSpPr>
        <p:grpSpPr>
          <a:xfrm rot="21401321">
            <a:off x="4172714" y="1556668"/>
            <a:ext cx="1691640" cy="1013154"/>
            <a:chOff x="6128022" y="4480994"/>
            <a:chExt cx="1691640" cy="1013154"/>
          </a:xfrm>
        </p:grpSpPr>
        <p:sp>
          <p:nvSpPr>
            <p:cNvPr id="22" name="TextBox 36">
              <a:extLst>
                <a:ext uri="{FF2B5EF4-FFF2-40B4-BE49-F238E27FC236}">
                  <a16:creationId xmlns:a16="http://schemas.microsoft.com/office/drawing/2014/main" id="{C65B9429-0C2C-1600-B9D4-630F4459B033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3" name="TextBox 37">
              <a:extLst>
                <a:ext uri="{FF2B5EF4-FFF2-40B4-BE49-F238E27FC236}">
                  <a16:creationId xmlns:a16="http://schemas.microsoft.com/office/drawing/2014/main" id="{FC06CF28-4C60-0520-D4D7-80C9F1C0F2D4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27" name="Group 44">
            <a:extLst>
              <a:ext uri="{FF2B5EF4-FFF2-40B4-BE49-F238E27FC236}">
                <a16:creationId xmlns:a16="http://schemas.microsoft.com/office/drawing/2014/main" id="{313484CB-AF2A-62C6-8BB3-8AC5DAC1325F}"/>
              </a:ext>
            </a:extLst>
          </p:cNvPr>
          <p:cNvGrpSpPr/>
          <p:nvPr/>
        </p:nvGrpSpPr>
        <p:grpSpPr>
          <a:xfrm rot="539947">
            <a:off x="8814166" y="1939723"/>
            <a:ext cx="1691641" cy="1013154"/>
            <a:chOff x="6128021" y="4480994"/>
            <a:chExt cx="1691641" cy="1013154"/>
          </a:xfrm>
        </p:grpSpPr>
        <p:sp>
          <p:nvSpPr>
            <p:cNvPr id="28" name="TextBox 36">
              <a:extLst>
                <a:ext uri="{FF2B5EF4-FFF2-40B4-BE49-F238E27FC236}">
                  <a16:creationId xmlns:a16="http://schemas.microsoft.com/office/drawing/2014/main" id="{07E2608A-0549-0EFC-A8CB-AA3B9E1D846D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9" name="TextBox 37">
              <a:extLst>
                <a:ext uri="{FF2B5EF4-FFF2-40B4-BE49-F238E27FC236}">
                  <a16:creationId xmlns:a16="http://schemas.microsoft.com/office/drawing/2014/main" id="{701EC824-F4E6-8687-CD38-BB35F2A80F39}"/>
                </a:ext>
              </a:extLst>
            </p:cNvPr>
            <p:cNvSpPr txBox="1"/>
            <p:nvPr/>
          </p:nvSpPr>
          <p:spPr>
            <a:xfrm>
              <a:off x="6128021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30" name="Group 44">
            <a:extLst>
              <a:ext uri="{FF2B5EF4-FFF2-40B4-BE49-F238E27FC236}">
                <a16:creationId xmlns:a16="http://schemas.microsoft.com/office/drawing/2014/main" id="{FB454CFF-7650-E591-5D0E-A24900FCE08F}"/>
              </a:ext>
            </a:extLst>
          </p:cNvPr>
          <p:cNvGrpSpPr/>
          <p:nvPr/>
        </p:nvGrpSpPr>
        <p:grpSpPr>
          <a:xfrm rot="298430">
            <a:off x="6436520" y="1556668"/>
            <a:ext cx="1691640" cy="1013154"/>
            <a:chOff x="6128022" y="4480994"/>
            <a:chExt cx="1691640" cy="1013154"/>
          </a:xfrm>
        </p:grpSpPr>
        <p:sp>
          <p:nvSpPr>
            <p:cNvPr id="31" name="TextBox 36">
              <a:extLst>
                <a:ext uri="{FF2B5EF4-FFF2-40B4-BE49-F238E27FC236}">
                  <a16:creationId xmlns:a16="http://schemas.microsoft.com/office/drawing/2014/main" id="{A1BF443F-2DCB-D6C2-19AA-EBA09EA35EFB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2" name="TextBox 37">
              <a:extLst>
                <a:ext uri="{FF2B5EF4-FFF2-40B4-BE49-F238E27FC236}">
                  <a16:creationId xmlns:a16="http://schemas.microsoft.com/office/drawing/2014/main" id="{19E4220F-7E8A-ED19-2AB3-5B875B1034F7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3" name="TextBox 65">
            <a:extLst>
              <a:ext uri="{FF2B5EF4-FFF2-40B4-BE49-F238E27FC236}">
                <a16:creationId xmlns:a16="http://schemas.microsoft.com/office/drawing/2014/main" id="{51FDC7A0-A53C-D92B-2942-A7912576C494}"/>
              </a:ext>
            </a:extLst>
          </p:cNvPr>
          <p:cNvSpPr txBox="1"/>
          <p:nvPr/>
        </p:nvSpPr>
        <p:spPr>
          <a:xfrm>
            <a:off x="3859644" y="4489749"/>
            <a:ext cx="4472712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consectetuer adipiscing elit. Maecenas porttitor congue massa. Fusce posuere, magna sed pulvinar ultricies, purus lectus.</a:t>
            </a:r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8E07E326-2BF7-F383-4F18-30599D7AD936}"/>
              </a:ext>
            </a:extLst>
          </p:cNvPr>
          <p:cNvSpPr/>
          <p:nvPr/>
        </p:nvSpPr>
        <p:spPr>
          <a:xfrm>
            <a:off x="8641469" y="1335288"/>
            <a:ext cx="2053197" cy="3310736"/>
          </a:xfrm>
          <a:custGeom>
            <a:avLst/>
            <a:gdLst>
              <a:gd name="csX0" fmla="*/ 1583150 w 1716000"/>
              <a:gd name="csY0" fmla="*/ 208722 h 2767013"/>
              <a:gd name="csX1" fmla="*/ 1637425 w 1716000"/>
              <a:gd name="csY1" fmla="*/ 229126 h 2767013"/>
              <a:gd name="csX2" fmla="*/ 1680531 w 1716000"/>
              <a:gd name="csY2" fmla="*/ 269316 h 2767013"/>
              <a:gd name="csX3" fmla="*/ 1708064 w 1716000"/>
              <a:gd name="csY3" fmla="*/ 323578 h 2767013"/>
              <a:gd name="csX4" fmla="*/ 1715718 w 1716000"/>
              <a:gd name="csY4" fmla="*/ 386018 h 2767013"/>
              <a:gd name="csX5" fmla="*/ 1583769 w 1716000"/>
              <a:gd name="csY5" fmla="*/ 2655426 h 2767013"/>
              <a:gd name="csX6" fmla="*/ 1570050 w 1716000"/>
              <a:gd name="csY6" fmla="*/ 2707841 h 2767013"/>
              <a:gd name="csX7" fmla="*/ 1538729 w 1716000"/>
              <a:gd name="csY7" fmla="*/ 2745481 h 2767013"/>
              <a:gd name="csX8" fmla="*/ 1494574 w 1716000"/>
              <a:gd name="csY8" fmla="*/ 2765005 h 2767013"/>
              <a:gd name="csX9" fmla="*/ 1442233 w 1716000"/>
              <a:gd name="csY9" fmla="*/ 2763070 h 2767013"/>
              <a:gd name="csX10" fmla="*/ 115175 w 1716000"/>
              <a:gd name="csY10" fmla="*/ 2429585 h 2767013"/>
              <a:gd name="csX11" fmla="*/ 69260 w 1716000"/>
              <a:gd name="csY11" fmla="*/ 2407511 h 2767013"/>
              <a:gd name="csX12" fmla="*/ 32398 w 1716000"/>
              <a:gd name="csY12" fmla="*/ 2369518 h 2767013"/>
              <a:gd name="csX13" fmla="*/ 8122 w 1716000"/>
              <a:gd name="csY13" fmla="*/ 2320797 h 2767013"/>
              <a:gd name="csX14" fmla="*/ 29 w 1716000"/>
              <a:gd name="csY14" fmla="*/ 2266535 h 2767013"/>
              <a:gd name="csX15" fmla="*/ 49905 w 1716000"/>
              <a:gd name="csY15" fmla="*/ 129572 h 2767013"/>
              <a:gd name="csX16" fmla="*/ 60987 w 1716000"/>
              <a:gd name="csY16" fmla="*/ 73991 h 2767013"/>
              <a:gd name="csX17" fmla="*/ 88700 w 1716000"/>
              <a:gd name="csY17" fmla="*/ 31250 h 2767013"/>
              <a:gd name="csX18" fmla="*/ 129075 w 1716000"/>
              <a:gd name="csY18" fmla="*/ 5570 h 2767013"/>
              <a:gd name="csX19" fmla="*/ 178075 w 1716000"/>
              <a:gd name="csY19" fmla="*/ 1173 h 2767013"/>
              <a:gd name="csX20" fmla="*/ 1583150 w 1716000"/>
              <a:gd name="csY20" fmla="*/ 208634 h 2767013"/>
              <a:gd name="csX21" fmla="*/ 119488 w 1716000"/>
              <a:gd name="csY21" fmla="*/ 1534309 h 2767013"/>
              <a:gd name="csX22" fmla="*/ 127580 w 1716000"/>
              <a:gd name="csY22" fmla="*/ 1590242 h 2767013"/>
              <a:gd name="csX23" fmla="*/ 152389 w 1716000"/>
              <a:gd name="csY23" fmla="*/ 1639843 h 2767013"/>
              <a:gd name="csX24" fmla="*/ 190127 w 1716000"/>
              <a:gd name="csY24" fmla="*/ 1677922 h 2767013"/>
              <a:gd name="csX25" fmla="*/ 237185 w 1716000"/>
              <a:gd name="csY25" fmla="*/ 1699205 h 2767013"/>
              <a:gd name="csX26" fmla="*/ 1371860 w 1716000"/>
              <a:gd name="csY26" fmla="*/ 1947825 h 2767013"/>
              <a:gd name="csX27" fmla="*/ 1424726 w 1716000"/>
              <a:gd name="csY27" fmla="*/ 1947825 h 2767013"/>
              <a:gd name="csX28" fmla="*/ 1469241 w 1716000"/>
              <a:gd name="csY28" fmla="*/ 1926103 h 2767013"/>
              <a:gd name="csX29" fmla="*/ 1500734 w 1716000"/>
              <a:gd name="csY29" fmla="*/ 1886175 h 2767013"/>
              <a:gd name="csX30" fmla="*/ 1514538 w 1716000"/>
              <a:gd name="csY30" fmla="*/ 1831738 h 2767013"/>
              <a:gd name="csX31" fmla="*/ 1588700 w 1716000"/>
              <a:gd name="csY31" fmla="*/ 498675 h 2767013"/>
              <a:gd name="csX32" fmla="*/ 1581046 w 1716000"/>
              <a:gd name="csY32" fmla="*/ 436762 h 2767013"/>
              <a:gd name="csX33" fmla="*/ 1553771 w 1716000"/>
              <a:gd name="csY33" fmla="*/ 382852 h 2767013"/>
              <a:gd name="csX34" fmla="*/ 1511111 w 1716000"/>
              <a:gd name="csY34" fmla="*/ 342838 h 2767013"/>
              <a:gd name="csX35" fmla="*/ 1457541 w 1716000"/>
              <a:gd name="csY35" fmla="*/ 322347 h 2767013"/>
              <a:gd name="csX36" fmla="*/ 280996 w 1716000"/>
              <a:gd name="csY36" fmla="*/ 142324 h 2767013"/>
              <a:gd name="csX37" fmla="*/ 231644 w 1716000"/>
              <a:gd name="csY37" fmla="*/ 146370 h 2767013"/>
              <a:gd name="csX38" fmla="*/ 190917 w 1716000"/>
              <a:gd name="csY38" fmla="*/ 171786 h 2767013"/>
              <a:gd name="csX39" fmla="*/ 162947 w 1716000"/>
              <a:gd name="csY39" fmla="*/ 214263 h 2767013"/>
              <a:gd name="csX40" fmla="*/ 151685 w 1716000"/>
              <a:gd name="csY40" fmla="*/ 269668 h 2767013"/>
              <a:gd name="csX41" fmla="*/ 119402 w 1716000"/>
              <a:gd name="csY41" fmla="*/ 1534133 h 27670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1716000" h="2767013">
                <a:moveTo>
                  <a:pt x="1583150" y="208722"/>
                </a:moveTo>
                <a:cubicBezTo>
                  <a:pt x="1602590" y="211625"/>
                  <a:pt x="1620888" y="218748"/>
                  <a:pt x="1637425" y="229126"/>
                </a:cubicBezTo>
                <a:cubicBezTo>
                  <a:pt x="1653970" y="239503"/>
                  <a:pt x="1668479" y="253310"/>
                  <a:pt x="1680531" y="269316"/>
                </a:cubicBezTo>
                <a:cubicBezTo>
                  <a:pt x="1692584" y="285322"/>
                  <a:pt x="1701999" y="303790"/>
                  <a:pt x="1708064" y="323578"/>
                </a:cubicBezTo>
                <a:cubicBezTo>
                  <a:pt x="1714137" y="343365"/>
                  <a:pt x="1716946" y="364472"/>
                  <a:pt x="1715718" y="386018"/>
                </a:cubicBezTo>
                <a:lnTo>
                  <a:pt x="1583769" y="2655426"/>
                </a:lnTo>
                <a:cubicBezTo>
                  <a:pt x="1582626" y="2674949"/>
                  <a:pt x="1577790" y="2692626"/>
                  <a:pt x="1570050" y="2707841"/>
                </a:cubicBezTo>
                <a:cubicBezTo>
                  <a:pt x="1562310" y="2723055"/>
                  <a:pt x="1551572" y="2735807"/>
                  <a:pt x="1538729" y="2745481"/>
                </a:cubicBezTo>
                <a:cubicBezTo>
                  <a:pt x="1525886" y="2755155"/>
                  <a:pt x="1510931" y="2761838"/>
                  <a:pt x="1494574" y="2765005"/>
                </a:cubicBezTo>
                <a:cubicBezTo>
                  <a:pt x="1478210" y="2768171"/>
                  <a:pt x="1460530" y="2767643"/>
                  <a:pt x="1442233" y="2763070"/>
                </a:cubicBezTo>
                <a:lnTo>
                  <a:pt x="115175" y="2429585"/>
                </a:lnTo>
                <a:cubicBezTo>
                  <a:pt x="98819" y="2425451"/>
                  <a:pt x="83245" y="2417799"/>
                  <a:pt x="69260" y="2407511"/>
                </a:cubicBezTo>
                <a:cubicBezTo>
                  <a:pt x="55274" y="2397221"/>
                  <a:pt x="42784" y="2384293"/>
                  <a:pt x="32398" y="2369518"/>
                </a:cubicBezTo>
                <a:cubicBezTo>
                  <a:pt x="22021" y="2354744"/>
                  <a:pt x="13662" y="2338298"/>
                  <a:pt x="8122" y="2320797"/>
                </a:cubicBezTo>
                <a:cubicBezTo>
                  <a:pt x="2495" y="2303384"/>
                  <a:pt x="-323" y="2285003"/>
                  <a:pt x="29" y="2266535"/>
                </a:cubicBezTo>
                <a:lnTo>
                  <a:pt x="49905" y="129572"/>
                </a:lnTo>
                <a:cubicBezTo>
                  <a:pt x="50344" y="109345"/>
                  <a:pt x="54304" y="90613"/>
                  <a:pt x="60987" y="73991"/>
                </a:cubicBezTo>
                <a:cubicBezTo>
                  <a:pt x="67679" y="57370"/>
                  <a:pt x="77180" y="42947"/>
                  <a:pt x="88700" y="31250"/>
                </a:cubicBezTo>
                <a:cubicBezTo>
                  <a:pt x="100314" y="19642"/>
                  <a:pt x="113947" y="10847"/>
                  <a:pt x="129075" y="5570"/>
                </a:cubicBezTo>
                <a:cubicBezTo>
                  <a:pt x="144203" y="294"/>
                  <a:pt x="160748" y="-1377"/>
                  <a:pt x="178075" y="1173"/>
                </a:cubicBezTo>
                <a:lnTo>
                  <a:pt x="1583150" y="208634"/>
                </a:lnTo>
                <a:close/>
                <a:moveTo>
                  <a:pt x="119488" y="1534309"/>
                </a:moveTo>
                <a:cubicBezTo>
                  <a:pt x="118964" y="1553482"/>
                  <a:pt x="121953" y="1572389"/>
                  <a:pt x="127580" y="1590242"/>
                </a:cubicBezTo>
                <a:cubicBezTo>
                  <a:pt x="133301" y="1608095"/>
                  <a:pt x="141746" y="1624981"/>
                  <a:pt x="152389" y="1639843"/>
                </a:cubicBezTo>
                <a:cubicBezTo>
                  <a:pt x="163033" y="1654706"/>
                  <a:pt x="175790" y="1667722"/>
                  <a:pt x="190127" y="1677922"/>
                </a:cubicBezTo>
                <a:cubicBezTo>
                  <a:pt x="204464" y="1688124"/>
                  <a:pt x="220382" y="1695511"/>
                  <a:pt x="237185" y="1699205"/>
                </a:cubicBezTo>
                <a:lnTo>
                  <a:pt x="1371860" y="1947825"/>
                </a:lnTo>
                <a:cubicBezTo>
                  <a:pt x="1390330" y="1951870"/>
                  <a:pt x="1408189" y="1951694"/>
                  <a:pt x="1424726" y="1947825"/>
                </a:cubicBezTo>
                <a:cubicBezTo>
                  <a:pt x="1441262" y="1943954"/>
                  <a:pt x="1456304" y="1936567"/>
                  <a:pt x="1469241" y="1926103"/>
                </a:cubicBezTo>
                <a:cubicBezTo>
                  <a:pt x="1482170" y="1915637"/>
                  <a:pt x="1492985" y="1902094"/>
                  <a:pt x="1500734" y="1886175"/>
                </a:cubicBezTo>
                <a:cubicBezTo>
                  <a:pt x="1508560" y="1870257"/>
                  <a:pt x="1513396" y="1851877"/>
                  <a:pt x="1514538" y="1831738"/>
                </a:cubicBezTo>
                <a:lnTo>
                  <a:pt x="1588700" y="498675"/>
                </a:lnTo>
                <a:cubicBezTo>
                  <a:pt x="1589842" y="477393"/>
                  <a:pt x="1587110" y="456374"/>
                  <a:pt x="1581046" y="436762"/>
                </a:cubicBezTo>
                <a:cubicBezTo>
                  <a:pt x="1574972" y="417151"/>
                  <a:pt x="1565652" y="398858"/>
                  <a:pt x="1553771" y="382852"/>
                </a:cubicBezTo>
                <a:cubicBezTo>
                  <a:pt x="1541899" y="366846"/>
                  <a:pt x="1527467" y="353215"/>
                  <a:pt x="1511111" y="342838"/>
                </a:cubicBezTo>
                <a:cubicBezTo>
                  <a:pt x="1494746" y="332460"/>
                  <a:pt x="1476715" y="325337"/>
                  <a:pt x="1457541" y="322347"/>
                </a:cubicBezTo>
                <a:lnTo>
                  <a:pt x="280996" y="142324"/>
                </a:lnTo>
                <a:cubicBezTo>
                  <a:pt x="263575" y="139686"/>
                  <a:pt x="246867" y="141269"/>
                  <a:pt x="231644" y="146370"/>
                </a:cubicBezTo>
                <a:cubicBezTo>
                  <a:pt x="216431" y="151470"/>
                  <a:pt x="202617" y="160177"/>
                  <a:pt x="190917" y="171786"/>
                </a:cubicBezTo>
                <a:cubicBezTo>
                  <a:pt x="179217" y="183394"/>
                  <a:pt x="169716" y="197729"/>
                  <a:pt x="162947" y="214263"/>
                </a:cubicBezTo>
                <a:cubicBezTo>
                  <a:pt x="156169" y="230797"/>
                  <a:pt x="152209" y="249529"/>
                  <a:pt x="151685" y="269668"/>
                </a:cubicBezTo>
                <a:lnTo>
                  <a:pt x="119402" y="1534133"/>
                </a:lnTo>
              </a:path>
            </a:pathLst>
          </a:custGeom>
          <a:solidFill>
            <a:schemeClr val="accent1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F43B41EB-650A-5062-587E-F5F858423C72}"/>
              </a:ext>
            </a:extLst>
          </p:cNvPr>
          <p:cNvSpPr/>
          <p:nvPr/>
        </p:nvSpPr>
        <p:spPr>
          <a:xfrm>
            <a:off x="1613785" y="1334749"/>
            <a:ext cx="2045157" cy="3305042"/>
          </a:xfrm>
          <a:custGeom>
            <a:avLst/>
            <a:gdLst>
              <a:gd name="csX0" fmla="*/ 1539216 w 1709281"/>
              <a:gd name="csY0" fmla="*/ 1095 h 2762254"/>
              <a:gd name="csX1" fmla="*/ 1588207 w 1709281"/>
              <a:gd name="csY1" fmla="*/ 5669 h 2762254"/>
              <a:gd name="csX2" fmla="*/ 1628496 w 1709281"/>
              <a:gd name="csY2" fmla="*/ 31524 h 2762254"/>
              <a:gd name="csX3" fmla="*/ 1656123 w 1709281"/>
              <a:gd name="csY3" fmla="*/ 74353 h 2762254"/>
              <a:gd name="csX4" fmla="*/ 1667024 w 1709281"/>
              <a:gd name="csY4" fmla="*/ 129934 h 2762254"/>
              <a:gd name="csX5" fmla="*/ 1709254 w 1709281"/>
              <a:gd name="csY5" fmla="*/ 2267073 h 2762254"/>
              <a:gd name="csX6" fmla="*/ 1700982 w 1709281"/>
              <a:gd name="csY6" fmla="*/ 2321335 h 2762254"/>
              <a:gd name="csX7" fmla="*/ 1676525 w 1709281"/>
              <a:gd name="csY7" fmla="*/ 2369968 h 2762254"/>
              <a:gd name="csX8" fmla="*/ 1639492 w 1709281"/>
              <a:gd name="csY8" fmla="*/ 2407784 h 2762254"/>
              <a:gd name="csX9" fmla="*/ 1593490 w 1709281"/>
              <a:gd name="csY9" fmla="*/ 2429682 h 2762254"/>
              <a:gd name="csX10" fmla="*/ 265204 w 1709281"/>
              <a:gd name="csY10" fmla="*/ 2758419 h 2762254"/>
              <a:gd name="csX11" fmla="*/ 212863 w 1709281"/>
              <a:gd name="csY11" fmla="*/ 2760177 h 2762254"/>
              <a:gd name="csX12" fmla="*/ 168794 w 1709281"/>
              <a:gd name="csY12" fmla="*/ 2740478 h 2762254"/>
              <a:gd name="csX13" fmla="*/ 137653 w 1709281"/>
              <a:gd name="csY13" fmla="*/ 2702662 h 2762254"/>
              <a:gd name="csX14" fmla="*/ 124106 w 1709281"/>
              <a:gd name="csY14" fmla="*/ 2650159 h 2762254"/>
              <a:gd name="csX15" fmla="*/ 250 w 1709281"/>
              <a:gd name="csY15" fmla="*/ 380312 h 2762254"/>
              <a:gd name="csX16" fmla="*/ 8075 w 1709281"/>
              <a:gd name="csY16" fmla="*/ 317871 h 2762254"/>
              <a:gd name="csX17" fmla="*/ 35788 w 1709281"/>
              <a:gd name="csY17" fmla="*/ 263698 h 2762254"/>
              <a:gd name="csX18" fmla="*/ 79067 w 1709281"/>
              <a:gd name="csY18" fmla="*/ 223683 h 2762254"/>
              <a:gd name="csX19" fmla="*/ 133341 w 1709281"/>
              <a:gd name="csY19" fmla="*/ 203456 h 2762254"/>
              <a:gd name="csX20" fmla="*/ 1539216 w 1709281"/>
              <a:gd name="csY20" fmla="*/ 1008 h 2762254"/>
              <a:gd name="csX21" fmla="*/ 1592253 w 1709281"/>
              <a:gd name="csY21" fmla="*/ 1534407 h 2762254"/>
              <a:gd name="csX22" fmla="*/ 1564549 w 1709281"/>
              <a:gd name="csY22" fmla="*/ 269766 h 2762254"/>
              <a:gd name="csX23" fmla="*/ 1553459 w 1709281"/>
              <a:gd name="csY23" fmla="*/ 214273 h 2762254"/>
              <a:gd name="csX24" fmla="*/ 1525574 w 1709281"/>
              <a:gd name="csY24" fmla="*/ 171708 h 2762254"/>
              <a:gd name="csX25" fmla="*/ 1484941 w 1709281"/>
              <a:gd name="csY25" fmla="*/ 146116 h 2762254"/>
              <a:gd name="csX26" fmla="*/ 1435589 w 1709281"/>
              <a:gd name="csY26" fmla="*/ 141894 h 2762254"/>
              <a:gd name="csX27" fmla="*/ 258340 w 1709281"/>
              <a:gd name="csY27" fmla="*/ 317695 h 2762254"/>
              <a:gd name="csX28" fmla="*/ 204685 w 1709281"/>
              <a:gd name="csY28" fmla="*/ 338011 h 2762254"/>
              <a:gd name="csX29" fmla="*/ 161930 w 1709281"/>
              <a:gd name="csY29" fmla="*/ 377850 h 2762254"/>
              <a:gd name="csX30" fmla="*/ 134398 w 1709281"/>
              <a:gd name="csY30" fmla="*/ 431584 h 2762254"/>
              <a:gd name="csX31" fmla="*/ 126477 w 1709281"/>
              <a:gd name="csY31" fmla="*/ 493409 h 2762254"/>
              <a:gd name="csX32" fmla="*/ 195888 w 1709281"/>
              <a:gd name="csY32" fmla="*/ 1826734 h 2762254"/>
              <a:gd name="csX33" fmla="*/ 209521 w 1709281"/>
              <a:gd name="csY33" fmla="*/ 1881261 h 2762254"/>
              <a:gd name="csX34" fmla="*/ 240919 w 1709281"/>
              <a:gd name="csY34" fmla="*/ 1921275 h 2762254"/>
              <a:gd name="csX35" fmla="*/ 285349 w 1709281"/>
              <a:gd name="csY35" fmla="*/ 1943174 h 2762254"/>
              <a:gd name="csX36" fmla="*/ 338214 w 1709281"/>
              <a:gd name="csY36" fmla="*/ 1943261 h 2762254"/>
              <a:gd name="csX37" fmla="*/ 1473765 w 1709281"/>
              <a:gd name="csY37" fmla="*/ 1698688 h 2762254"/>
              <a:gd name="csX38" fmla="*/ 1520918 w 1709281"/>
              <a:gd name="csY38" fmla="*/ 1677581 h 2762254"/>
              <a:gd name="csX39" fmla="*/ 1558828 w 1709281"/>
              <a:gd name="csY39" fmla="*/ 1639677 h 2762254"/>
              <a:gd name="csX40" fmla="*/ 1583809 w 1709281"/>
              <a:gd name="csY40" fmla="*/ 1590165 h 2762254"/>
              <a:gd name="csX41" fmla="*/ 1592167 w 1709281"/>
              <a:gd name="csY41" fmla="*/ 1534232 h 27622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1709281" h="2762254">
                <a:moveTo>
                  <a:pt x="1539216" y="1095"/>
                </a:moveTo>
                <a:cubicBezTo>
                  <a:pt x="1556542" y="-1367"/>
                  <a:pt x="1573079" y="392"/>
                  <a:pt x="1588207" y="5669"/>
                </a:cubicBezTo>
                <a:cubicBezTo>
                  <a:pt x="1603343" y="10945"/>
                  <a:pt x="1616976" y="19827"/>
                  <a:pt x="1628496" y="31524"/>
                </a:cubicBezTo>
                <a:cubicBezTo>
                  <a:pt x="1640024" y="43221"/>
                  <a:pt x="1649431" y="57732"/>
                  <a:pt x="1656123" y="74353"/>
                </a:cubicBezTo>
                <a:cubicBezTo>
                  <a:pt x="1662720" y="90975"/>
                  <a:pt x="1666586" y="109707"/>
                  <a:pt x="1667024" y="129934"/>
                </a:cubicBezTo>
                <a:lnTo>
                  <a:pt x="1709254" y="2267073"/>
                </a:lnTo>
                <a:cubicBezTo>
                  <a:pt x="1709598" y="2285541"/>
                  <a:pt x="1706703" y="2303921"/>
                  <a:pt x="1700982" y="2321335"/>
                </a:cubicBezTo>
                <a:cubicBezTo>
                  <a:pt x="1695355" y="2338748"/>
                  <a:pt x="1686997" y="2355282"/>
                  <a:pt x="1676525" y="2369968"/>
                </a:cubicBezTo>
                <a:cubicBezTo>
                  <a:pt x="1666062" y="2384655"/>
                  <a:pt x="1653571" y="2397582"/>
                  <a:pt x="1639492" y="2407784"/>
                </a:cubicBezTo>
                <a:cubicBezTo>
                  <a:pt x="1625421" y="2418074"/>
                  <a:pt x="1609941" y="2425637"/>
                  <a:pt x="1593490" y="2429682"/>
                </a:cubicBezTo>
                <a:lnTo>
                  <a:pt x="265204" y="2758419"/>
                </a:lnTo>
                <a:cubicBezTo>
                  <a:pt x="246906" y="2762992"/>
                  <a:pt x="229133" y="2763343"/>
                  <a:pt x="212863" y="2760177"/>
                </a:cubicBezTo>
                <a:cubicBezTo>
                  <a:pt x="196584" y="2757012"/>
                  <a:pt x="181542" y="2750240"/>
                  <a:pt x="168794" y="2740478"/>
                </a:cubicBezTo>
                <a:cubicBezTo>
                  <a:pt x="155951" y="2730716"/>
                  <a:pt x="145308" y="2717965"/>
                  <a:pt x="137653" y="2702662"/>
                </a:cubicBezTo>
                <a:cubicBezTo>
                  <a:pt x="129999" y="2687360"/>
                  <a:pt x="125163" y="2669771"/>
                  <a:pt x="124106" y="2650159"/>
                </a:cubicBezTo>
                <a:lnTo>
                  <a:pt x="250" y="380312"/>
                </a:lnTo>
                <a:cubicBezTo>
                  <a:pt x="-893" y="358766"/>
                  <a:pt x="1916" y="337659"/>
                  <a:pt x="8075" y="317871"/>
                </a:cubicBezTo>
                <a:cubicBezTo>
                  <a:pt x="14235" y="298084"/>
                  <a:pt x="23736" y="279704"/>
                  <a:pt x="35788" y="263698"/>
                </a:cubicBezTo>
                <a:cubicBezTo>
                  <a:pt x="47841" y="247692"/>
                  <a:pt x="62530" y="233973"/>
                  <a:pt x="79067" y="223683"/>
                </a:cubicBezTo>
                <a:cubicBezTo>
                  <a:pt x="95603" y="213305"/>
                  <a:pt x="113901" y="206270"/>
                  <a:pt x="133341" y="203456"/>
                </a:cubicBezTo>
                <a:lnTo>
                  <a:pt x="1539216" y="1008"/>
                </a:lnTo>
                <a:close/>
                <a:moveTo>
                  <a:pt x="1592253" y="1534407"/>
                </a:moveTo>
                <a:lnTo>
                  <a:pt x="1564549" y="269766"/>
                </a:lnTo>
                <a:cubicBezTo>
                  <a:pt x="1564111" y="249538"/>
                  <a:pt x="1560150" y="230806"/>
                  <a:pt x="1553459" y="214273"/>
                </a:cubicBezTo>
                <a:cubicBezTo>
                  <a:pt x="1546775" y="197651"/>
                  <a:pt x="1537274" y="183228"/>
                  <a:pt x="1525574" y="171708"/>
                </a:cubicBezTo>
                <a:cubicBezTo>
                  <a:pt x="1513874" y="160187"/>
                  <a:pt x="1500155" y="151393"/>
                  <a:pt x="1484941" y="146116"/>
                </a:cubicBezTo>
                <a:cubicBezTo>
                  <a:pt x="1469719" y="140927"/>
                  <a:pt x="1453002" y="139256"/>
                  <a:pt x="1435589" y="141894"/>
                </a:cubicBezTo>
                <a:lnTo>
                  <a:pt x="258340" y="317695"/>
                </a:lnTo>
                <a:cubicBezTo>
                  <a:pt x="239072" y="320598"/>
                  <a:pt x="220955" y="327633"/>
                  <a:pt x="204685" y="338011"/>
                </a:cubicBezTo>
                <a:cubicBezTo>
                  <a:pt x="188406" y="348388"/>
                  <a:pt x="173896" y="361932"/>
                  <a:pt x="161930" y="377850"/>
                </a:cubicBezTo>
                <a:cubicBezTo>
                  <a:pt x="149964" y="393768"/>
                  <a:pt x="140557" y="412060"/>
                  <a:pt x="134398" y="431584"/>
                </a:cubicBezTo>
                <a:cubicBezTo>
                  <a:pt x="128238" y="451196"/>
                  <a:pt x="125421" y="472126"/>
                  <a:pt x="126477" y="493409"/>
                </a:cubicBezTo>
                <a:lnTo>
                  <a:pt x="195888" y="1826734"/>
                </a:lnTo>
                <a:cubicBezTo>
                  <a:pt x="196936" y="1846874"/>
                  <a:pt x="201686" y="1865254"/>
                  <a:pt x="209521" y="1881261"/>
                </a:cubicBezTo>
                <a:cubicBezTo>
                  <a:pt x="217347" y="1897266"/>
                  <a:pt x="227990" y="1910722"/>
                  <a:pt x="240919" y="1921275"/>
                </a:cubicBezTo>
                <a:cubicBezTo>
                  <a:pt x="253856" y="1931829"/>
                  <a:pt x="268898" y="1939304"/>
                  <a:pt x="285349" y="1943174"/>
                </a:cubicBezTo>
                <a:cubicBezTo>
                  <a:pt x="301799" y="1947043"/>
                  <a:pt x="319650" y="1947307"/>
                  <a:pt x="338214" y="1943261"/>
                </a:cubicBezTo>
                <a:lnTo>
                  <a:pt x="1473765" y="1698688"/>
                </a:lnTo>
                <a:cubicBezTo>
                  <a:pt x="1490568" y="1695082"/>
                  <a:pt x="1506486" y="1687783"/>
                  <a:pt x="1520918" y="1677581"/>
                </a:cubicBezTo>
                <a:cubicBezTo>
                  <a:pt x="1535255" y="1667467"/>
                  <a:pt x="1548098" y="1654540"/>
                  <a:pt x="1558828" y="1639677"/>
                </a:cubicBezTo>
                <a:cubicBezTo>
                  <a:pt x="1569557" y="1624814"/>
                  <a:pt x="1578096" y="1608017"/>
                  <a:pt x="1583809" y="1590165"/>
                </a:cubicBezTo>
                <a:cubicBezTo>
                  <a:pt x="1589616" y="1572312"/>
                  <a:pt x="1592605" y="1553403"/>
                  <a:pt x="1592167" y="1534232"/>
                </a:cubicBezTo>
              </a:path>
            </a:pathLst>
          </a:custGeom>
          <a:solidFill>
            <a:schemeClr val="accent5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D731620E-1D3A-64C7-FB98-CA48B818FD79}"/>
              </a:ext>
            </a:extLst>
          </p:cNvPr>
          <p:cNvSpPr/>
          <p:nvPr/>
        </p:nvSpPr>
        <p:spPr>
          <a:xfrm>
            <a:off x="3970761" y="1105754"/>
            <a:ext cx="2079151" cy="2979155"/>
          </a:xfrm>
          <a:custGeom>
            <a:avLst/>
            <a:gdLst>
              <a:gd name="csX0" fmla="*/ 1586031 w 1737692"/>
              <a:gd name="csY0" fmla="*/ 147 h 2489887"/>
              <a:gd name="csX1" fmla="*/ 1637668 w 1737692"/>
              <a:gd name="csY1" fmla="*/ 8678 h 2489887"/>
              <a:gd name="csX2" fmla="*/ 1679890 w 1737692"/>
              <a:gd name="csY2" fmla="*/ 36733 h 2489887"/>
              <a:gd name="csX3" fmla="*/ 1708565 w 1737692"/>
              <a:gd name="csY3" fmla="*/ 79825 h 2489887"/>
              <a:gd name="csX4" fmla="*/ 1719389 w 1737692"/>
              <a:gd name="csY4" fmla="*/ 133735 h 2489887"/>
              <a:gd name="csX5" fmla="*/ 1737686 w 1737692"/>
              <a:gd name="csY5" fmla="*/ 2202014 h 2489887"/>
              <a:gd name="csX6" fmla="*/ 1728091 w 1737692"/>
              <a:gd name="csY6" fmla="*/ 2254077 h 2489887"/>
              <a:gd name="csX7" fmla="*/ 1701177 w 1737692"/>
              <a:gd name="csY7" fmla="*/ 2298488 h 2489887"/>
              <a:gd name="csX8" fmla="*/ 1660888 w 1737692"/>
              <a:gd name="csY8" fmla="*/ 2330676 h 2489887"/>
              <a:gd name="csX9" fmla="*/ 1611278 w 1737692"/>
              <a:gd name="csY9" fmla="*/ 2346067 h 2489887"/>
              <a:gd name="csX10" fmla="*/ 214638 w 1737692"/>
              <a:gd name="csY10" fmla="*/ 2489153 h 2489887"/>
              <a:gd name="csX11" fmla="*/ 161154 w 1737692"/>
              <a:gd name="csY11" fmla="*/ 2483964 h 2489887"/>
              <a:gd name="csX12" fmla="*/ 116733 w 1737692"/>
              <a:gd name="csY12" fmla="*/ 2459339 h 2489887"/>
              <a:gd name="csX13" fmla="*/ 85859 w 1737692"/>
              <a:gd name="csY13" fmla="*/ 2419149 h 2489887"/>
              <a:gd name="csX14" fmla="*/ 73283 w 1737692"/>
              <a:gd name="csY14" fmla="*/ 2367350 h 2489887"/>
              <a:gd name="csX15" fmla="*/ 93 w 1737692"/>
              <a:gd name="csY15" fmla="*/ 221768 h 2489887"/>
              <a:gd name="csX16" fmla="*/ 9327 w 1737692"/>
              <a:gd name="csY16" fmla="*/ 164692 h 2489887"/>
              <a:gd name="csX17" fmla="*/ 38268 w 1737692"/>
              <a:gd name="csY17" fmla="*/ 117026 h 2489887"/>
              <a:gd name="csX18" fmla="*/ 82337 w 1737692"/>
              <a:gd name="csY18" fmla="*/ 83695 h 2489887"/>
              <a:gd name="csX19" fmla="*/ 137144 w 1737692"/>
              <a:gd name="csY19" fmla="*/ 69624 h 2489887"/>
              <a:gd name="csX20" fmla="*/ 1586031 w 1737692"/>
              <a:gd name="csY20" fmla="*/ 59 h 2489887"/>
              <a:gd name="csX21" fmla="*/ 1621836 w 1737692"/>
              <a:gd name="csY21" fmla="*/ 1474361 h 2489887"/>
              <a:gd name="csX22" fmla="*/ 1609079 w 1737692"/>
              <a:gd name="csY22" fmla="*/ 257649 h 2489887"/>
              <a:gd name="csX23" fmla="*/ 1598169 w 1737692"/>
              <a:gd name="csY23" fmla="*/ 203827 h 2489887"/>
              <a:gd name="csX24" fmla="*/ 1569314 w 1737692"/>
              <a:gd name="csY24" fmla="*/ 160822 h 2489887"/>
              <a:gd name="csX25" fmla="*/ 1526826 w 1737692"/>
              <a:gd name="csY25" fmla="*/ 132944 h 2489887"/>
              <a:gd name="csX26" fmla="*/ 1475017 w 1737692"/>
              <a:gd name="csY26" fmla="*/ 124501 h 2489887"/>
              <a:gd name="csX27" fmla="*/ 260382 w 1737692"/>
              <a:gd name="csY27" fmla="*/ 186150 h 2489887"/>
              <a:gd name="csX28" fmla="*/ 205928 w 1737692"/>
              <a:gd name="csY28" fmla="*/ 200309 h 2489887"/>
              <a:gd name="csX29" fmla="*/ 162039 w 1737692"/>
              <a:gd name="csY29" fmla="*/ 233553 h 2489887"/>
              <a:gd name="csX30" fmla="*/ 133270 w 1737692"/>
              <a:gd name="csY30" fmla="*/ 281042 h 2489887"/>
              <a:gd name="csX31" fmla="*/ 123949 w 1737692"/>
              <a:gd name="csY31" fmla="*/ 337767 h 2489887"/>
              <a:gd name="csX32" fmla="*/ 164591 w 1737692"/>
              <a:gd name="csY32" fmla="*/ 1594141 h 2489887"/>
              <a:gd name="csX33" fmla="*/ 177167 w 1737692"/>
              <a:gd name="csY33" fmla="*/ 1647260 h 2489887"/>
              <a:gd name="csX34" fmla="*/ 208221 w 1737692"/>
              <a:gd name="csY34" fmla="*/ 1688770 h 2489887"/>
              <a:gd name="csX35" fmla="*/ 252995 w 1737692"/>
              <a:gd name="csY35" fmla="*/ 1714626 h 2489887"/>
              <a:gd name="csX36" fmla="*/ 306831 w 1737692"/>
              <a:gd name="csY36" fmla="*/ 1720870 h 2489887"/>
              <a:gd name="csX37" fmla="*/ 1493581 w 1737692"/>
              <a:gd name="csY37" fmla="*/ 1619557 h 2489887"/>
              <a:gd name="csX38" fmla="*/ 1543981 w 1737692"/>
              <a:gd name="csY38" fmla="*/ 1604695 h 2489887"/>
              <a:gd name="csX39" fmla="*/ 1584888 w 1737692"/>
              <a:gd name="csY39" fmla="*/ 1572419 h 2489887"/>
              <a:gd name="csX40" fmla="*/ 1612154 w 1737692"/>
              <a:gd name="csY40" fmla="*/ 1527392 h 2489887"/>
              <a:gd name="csX41" fmla="*/ 1621741 w 1737692"/>
              <a:gd name="csY41" fmla="*/ 1474185 h 24898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1737692" h="2489887">
                <a:moveTo>
                  <a:pt x="1586031" y="147"/>
                </a:moveTo>
                <a:cubicBezTo>
                  <a:pt x="1604329" y="-732"/>
                  <a:pt x="1621741" y="2346"/>
                  <a:pt x="1637668" y="8678"/>
                </a:cubicBezTo>
                <a:cubicBezTo>
                  <a:pt x="1653586" y="15010"/>
                  <a:pt x="1667838" y="24596"/>
                  <a:pt x="1679890" y="36733"/>
                </a:cubicBezTo>
                <a:cubicBezTo>
                  <a:pt x="1691942" y="48781"/>
                  <a:pt x="1701701" y="63468"/>
                  <a:pt x="1708565" y="79825"/>
                </a:cubicBezTo>
                <a:cubicBezTo>
                  <a:pt x="1715429" y="96183"/>
                  <a:pt x="1719208" y="114387"/>
                  <a:pt x="1719389" y="133735"/>
                </a:cubicBezTo>
                <a:lnTo>
                  <a:pt x="1737686" y="2202014"/>
                </a:lnTo>
                <a:cubicBezTo>
                  <a:pt x="1737858" y="2220131"/>
                  <a:pt x="1734431" y="2237720"/>
                  <a:pt x="1728091" y="2254077"/>
                </a:cubicBezTo>
                <a:cubicBezTo>
                  <a:pt x="1721760" y="2270435"/>
                  <a:pt x="1712611" y="2285473"/>
                  <a:pt x="1701177" y="2298488"/>
                </a:cubicBezTo>
                <a:cubicBezTo>
                  <a:pt x="1689743" y="2311505"/>
                  <a:pt x="1676110" y="2322498"/>
                  <a:pt x="1660888" y="2330676"/>
                </a:cubicBezTo>
                <a:cubicBezTo>
                  <a:pt x="1645674" y="2338856"/>
                  <a:pt x="1628871" y="2344220"/>
                  <a:pt x="1611278" y="2346067"/>
                </a:cubicBezTo>
                <a:lnTo>
                  <a:pt x="214638" y="2489153"/>
                </a:lnTo>
                <a:cubicBezTo>
                  <a:pt x="195817" y="2491087"/>
                  <a:pt x="177691" y="2489153"/>
                  <a:pt x="161154" y="2483964"/>
                </a:cubicBezTo>
                <a:cubicBezTo>
                  <a:pt x="144532" y="2478775"/>
                  <a:pt x="129490" y="2470332"/>
                  <a:pt x="116733" y="2459339"/>
                </a:cubicBezTo>
                <a:cubicBezTo>
                  <a:pt x="103891" y="2448346"/>
                  <a:pt x="93427" y="2434715"/>
                  <a:pt x="85859" y="2419149"/>
                </a:cubicBezTo>
                <a:cubicBezTo>
                  <a:pt x="78377" y="2403583"/>
                  <a:pt x="73893" y="2386082"/>
                  <a:pt x="73283" y="2367350"/>
                </a:cubicBezTo>
                <a:lnTo>
                  <a:pt x="93" y="221768"/>
                </a:lnTo>
                <a:cubicBezTo>
                  <a:pt x="-612" y="201717"/>
                  <a:pt x="2730" y="182457"/>
                  <a:pt x="9327" y="164692"/>
                </a:cubicBezTo>
                <a:cubicBezTo>
                  <a:pt x="15925" y="146927"/>
                  <a:pt x="25778" y="130833"/>
                  <a:pt x="38268" y="117026"/>
                </a:cubicBezTo>
                <a:cubicBezTo>
                  <a:pt x="50673" y="103219"/>
                  <a:pt x="65629" y="91874"/>
                  <a:pt x="82337" y="83695"/>
                </a:cubicBezTo>
                <a:cubicBezTo>
                  <a:pt x="99054" y="75516"/>
                  <a:pt x="117618" y="70591"/>
                  <a:pt x="137144" y="69624"/>
                </a:cubicBezTo>
                <a:lnTo>
                  <a:pt x="1586031" y="59"/>
                </a:lnTo>
                <a:close/>
                <a:moveTo>
                  <a:pt x="1621836" y="1474361"/>
                </a:moveTo>
                <a:lnTo>
                  <a:pt x="1609079" y="257649"/>
                </a:lnTo>
                <a:cubicBezTo>
                  <a:pt x="1608899" y="238389"/>
                  <a:pt x="1605033" y="220185"/>
                  <a:pt x="1598169" y="203827"/>
                </a:cubicBezTo>
                <a:cubicBezTo>
                  <a:pt x="1591305" y="187470"/>
                  <a:pt x="1581452" y="172871"/>
                  <a:pt x="1569314" y="160822"/>
                </a:cubicBezTo>
                <a:cubicBezTo>
                  <a:pt x="1557176" y="148774"/>
                  <a:pt x="1542838" y="139188"/>
                  <a:pt x="1526826" y="132944"/>
                </a:cubicBezTo>
                <a:cubicBezTo>
                  <a:pt x="1510908" y="126612"/>
                  <a:pt x="1493315" y="123622"/>
                  <a:pt x="1475017" y="124501"/>
                </a:cubicBezTo>
                <a:lnTo>
                  <a:pt x="260382" y="186150"/>
                </a:lnTo>
                <a:cubicBezTo>
                  <a:pt x="240942" y="187118"/>
                  <a:pt x="222559" y="192130"/>
                  <a:pt x="205928" y="200309"/>
                </a:cubicBezTo>
                <a:cubicBezTo>
                  <a:pt x="189305" y="208488"/>
                  <a:pt x="174444" y="219833"/>
                  <a:pt x="162039" y="233553"/>
                </a:cubicBezTo>
                <a:cubicBezTo>
                  <a:pt x="149635" y="247272"/>
                  <a:pt x="139867" y="263365"/>
                  <a:pt x="133270" y="281042"/>
                </a:cubicBezTo>
                <a:cubicBezTo>
                  <a:pt x="126672" y="298719"/>
                  <a:pt x="123331" y="317891"/>
                  <a:pt x="123949" y="337767"/>
                </a:cubicBezTo>
                <a:lnTo>
                  <a:pt x="164591" y="1594141"/>
                </a:lnTo>
                <a:cubicBezTo>
                  <a:pt x="165200" y="1613314"/>
                  <a:pt x="169693" y="1631254"/>
                  <a:pt x="177167" y="1647260"/>
                </a:cubicBezTo>
                <a:cubicBezTo>
                  <a:pt x="184735" y="1663266"/>
                  <a:pt x="195284" y="1677336"/>
                  <a:pt x="208221" y="1688770"/>
                </a:cubicBezTo>
                <a:cubicBezTo>
                  <a:pt x="221150" y="1700203"/>
                  <a:pt x="236278" y="1709085"/>
                  <a:pt x="252995" y="1714626"/>
                </a:cubicBezTo>
                <a:cubicBezTo>
                  <a:pt x="269703" y="1720166"/>
                  <a:pt x="287915" y="1722540"/>
                  <a:pt x="306831" y="1720870"/>
                </a:cubicBezTo>
                <a:lnTo>
                  <a:pt x="1493581" y="1619557"/>
                </a:lnTo>
                <a:cubicBezTo>
                  <a:pt x="1511526" y="1618062"/>
                  <a:pt x="1528587" y="1612785"/>
                  <a:pt x="1543981" y="1604695"/>
                </a:cubicBezTo>
                <a:cubicBezTo>
                  <a:pt x="1559375" y="1596604"/>
                  <a:pt x="1573274" y="1585611"/>
                  <a:pt x="1584888" y="1572419"/>
                </a:cubicBezTo>
                <a:cubicBezTo>
                  <a:pt x="1596494" y="1559316"/>
                  <a:pt x="1605823" y="1544013"/>
                  <a:pt x="1612154" y="1527392"/>
                </a:cubicBezTo>
                <a:cubicBezTo>
                  <a:pt x="1618580" y="1510770"/>
                  <a:pt x="1622008" y="1492829"/>
                  <a:pt x="1621741" y="1474185"/>
                </a:cubicBezTo>
              </a:path>
            </a:pathLst>
          </a:custGeom>
          <a:solidFill>
            <a:schemeClr val="accent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F12DCA3D-73F5-5C41-E219-AB55BDD7F141}"/>
              </a:ext>
            </a:extLst>
          </p:cNvPr>
          <p:cNvSpPr/>
          <p:nvPr/>
        </p:nvSpPr>
        <p:spPr>
          <a:xfrm>
            <a:off x="6251663" y="1097720"/>
            <a:ext cx="2087460" cy="2985044"/>
          </a:xfrm>
          <a:custGeom>
            <a:avLst/>
            <a:gdLst>
              <a:gd name="csX0" fmla="*/ 1607937 w 1744636"/>
              <a:gd name="csY0" fmla="*/ 74931 h 2494809"/>
              <a:gd name="csX1" fmla="*/ 1662735 w 1744636"/>
              <a:gd name="csY1" fmla="*/ 89179 h 2494809"/>
              <a:gd name="csX2" fmla="*/ 1706718 w 1744636"/>
              <a:gd name="csY2" fmla="*/ 122686 h 2494809"/>
              <a:gd name="csX3" fmla="*/ 1735487 w 1744636"/>
              <a:gd name="csY3" fmla="*/ 170439 h 2494809"/>
              <a:gd name="csX4" fmla="*/ 1744542 w 1744636"/>
              <a:gd name="csY4" fmla="*/ 227515 h 2494809"/>
              <a:gd name="csX5" fmla="*/ 1663706 w 1744636"/>
              <a:gd name="csY5" fmla="*/ 2372745 h 2494809"/>
              <a:gd name="csX6" fmla="*/ 1650949 w 1744636"/>
              <a:gd name="csY6" fmla="*/ 2424544 h 2494809"/>
              <a:gd name="csX7" fmla="*/ 1619989 w 1744636"/>
              <a:gd name="csY7" fmla="*/ 2464559 h 2494809"/>
              <a:gd name="csX8" fmla="*/ 1575474 w 1744636"/>
              <a:gd name="csY8" fmla="*/ 2489007 h 2494809"/>
              <a:gd name="csX9" fmla="*/ 1521990 w 1744636"/>
              <a:gd name="csY9" fmla="*/ 2494021 h 2494809"/>
              <a:gd name="csX10" fmla="*/ 125882 w 1744636"/>
              <a:gd name="csY10" fmla="*/ 2345922 h 2494809"/>
              <a:gd name="csX11" fmla="*/ 76273 w 1744636"/>
              <a:gd name="csY11" fmla="*/ 2330356 h 2494809"/>
              <a:gd name="csX12" fmla="*/ 36155 w 1744636"/>
              <a:gd name="csY12" fmla="*/ 2297992 h 2494809"/>
              <a:gd name="csX13" fmla="*/ 9413 w 1744636"/>
              <a:gd name="csY13" fmla="*/ 2253492 h 2494809"/>
              <a:gd name="csX14" fmla="*/ 7 w 1744636"/>
              <a:gd name="csY14" fmla="*/ 2201429 h 2494809"/>
              <a:gd name="csX15" fmla="*/ 25692 w 1744636"/>
              <a:gd name="csY15" fmla="*/ 133238 h 2494809"/>
              <a:gd name="csX16" fmla="*/ 36688 w 1744636"/>
              <a:gd name="csY16" fmla="*/ 79417 h 2494809"/>
              <a:gd name="csX17" fmla="*/ 65449 w 1744636"/>
              <a:gd name="csY17" fmla="*/ 36412 h 2494809"/>
              <a:gd name="csX18" fmla="*/ 107851 w 1744636"/>
              <a:gd name="csY18" fmla="*/ 8533 h 2494809"/>
              <a:gd name="csX19" fmla="*/ 159488 w 1744636"/>
              <a:gd name="csY19" fmla="*/ 178 h 2494809"/>
              <a:gd name="csX20" fmla="*/ 1608109 w 1744636"/>
              <a:gd name="csY20" fmla="*/ 74931 h 2494809"/>
              <a:gd name="csX21" fmla="*/ 118228 w 1744636"/>
              <a:gd name="csY21" fmla="*/ 1474304 h 2494809"/>
              <a:gd name="csX22" fmla="*/ 127643 w 1744636"/>
              <a:gd name="csY22" fmla="*/ 1527511 h 2494809"/>
              <a:gd name="csX23" fmla="*/ 154738 w 1744636"/>
              <a:gd name="csY23" fmla="*/ 1572626 h 2494809"/>
              <a:gd name="csX24" fmla="*/ 195465 w 1744636"/>
              <a:gd name="csY24" fmla="*/ 1605077 h 2494809"/>
              <a:gd name="csX25" fmla="*/ 245865 w 1744636"/>
              <a:gd name="csY25" fmla="*/ 1620116 h 2494809"/>
              <a:gd name="csX26" fmla="*/ 1432263 w 1744636"/>
              <a:gd name="csY26" fmla="*/ 1725650 h 2494809"/>
              <a:gd name="csX27" fmla="*/ 1486099 w 1744636"/>
              <a:gd name="csY27" fmla="*/ 1719581 h 2494809"/>
              <a:gd name="csX28" fmla="*/ 1530967 w 1744636"/>
              <a:gd name="csY28" fmla="*/ 1693814 h 2494809"/>
              <a:gd name="csX29" fmla="*/ 1562107 w 1744636"/>
              <a:gd name="csY29" fmla="*/ 1652391 h 2494809"/>
              <a:gd name="csX30" fmla="*/ 1574950 w 1744636"/>
              <a:gd name="csY30" fmla="*/ 1599362 h 2494809"/>
              <a:gd name="csX31" fmla="*/ 1620075 w 1744636"/>
              <a:gd name="csY31" fmla="*/ 343162 h 2494809"/>
              <a:gd name="csX32" fmla="*/ 1611012 w 1744636"/>
              <a:gd name="csY32" fmla="*/ 286350 h 2494809"/>
              <a:gd name="csX33" fmla="*/ 1582423 w 1744636"/>
              <a:gd name="csY33" fmla="*/ 238772 h 2494809"/>
              <a:gd name="csX34" fmla="*/ 1538707 w 1744636"/>
              <a:gd name="csY34" fmla="*/ 205353 h 2494809"/>
              <a:gd name="csX35" fmla="*/ 1484338 w 1744636"/>
              <a:gd name="csY35" fmla="*/ 191018 h 2494809"/>
              <a:gd name="csX36" fmla="*/ 269970 w 1744636"/>
              <a:gd name="csY36" fmla="*/ 125060 h 2494809"/>
              <a:gd name="csX37" fmla="*/ 218075 w 1744636"/>
              <a:gd name="csY37" fmla="*/ 133238 h 2494809"/>
              <a:gd name="csX38" fmla="*/ 175492 w 1744636"/>
              <a:gd name="csY38" fmla="*/ 160941 h 2494809"/>
              <a:gd name="csX39" fmla="*/ 146560 w 1744636"/>
              <a:gd name="csY39" fmla="*/ 203858 h 2494809"/>
              <a:gd name="csX40" fmla="*/ 135383 w 1744636"/>
              <a:gd name="csY40" fmla="*/ 257592 h 2494809"/>
              <a:gd name="csX41" fmla="*/ 118314 w 1744636"/>
              <a:gd name="csY41" fmla="*/ 1474216 h 24948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1744636" h="2494809">
                <a:moveTo>
                  <a:pt x="1607937" y="74931"/>
                </a:moveTo>
                <a:cubicBezTo>
                  <a:pt x="1627463" y="75899"/>
                  <a:pt x="1646027" y="80999"/>
                  <a:pt x="1662735" y="89179"/>
                </a:cubicBezTo>
                <a:cubicBezTo>
                  <a:pt x="1679452" y="97446"/>
                  <a:pt x="1694314" y="108878"/>
                  <a:pt x="1706718" y="122686"/>
                </a:cubicBezTo>
                <a:cubicBezTo>
                  <a:pt x="1719123" y="136492"/>
                  <a:pt x="1728890" y="152674"/>
                  <a:pt x="1735487" y="170439"/>
                </a:cubicBezTo>
                <a:cubicBezTo>
                  <a:pt x="1741990" y="188204"/>
                  <a:pt x="1745246" y="207464"/>
                  <a:pt x="1744542" y="227515"/>
                </a:cubicBezTo>
                <a:lnTo>
                  <a:pt x="1663706" y="2372745"/>
                </a:lnTo>
                <a:cubicBezTo>
                  <a:pt x="1663001" y="2391477"/>
                  <a:pt x="1658517" y="2408978"/>
                  <a:pt x="1650949" y="2424544"/>
                </a:cubicBezTo>
                <a:cubicBezTo>
                  <a:pt x="1643381" y="2440111"/>
                  <a:pt x="1632832" y="2453654"/>
                  <a:pt x="1619989" y="2464559"/>
                </a:cubicBezTo>
                <a:cubicBezTo>
                  <a:pt x="1607138" y="2475465"/>
                  <a:pt x="1592010" y="2483907"/>
                  <a:pt x="1575474" y="2489007"/>
                </a:cubicBezTo>
                <a:cubicBezTo>
                  <a:pt x="1558851" y="2494109"/>
                  <a:pt x="1540820" y="2496043"/>
                  <a:pt x="1521990" y="2494021"/>
                </a:cubicBezTo>
                <a:lnTo>
                  <a:pt x="125882" y="2345922"/>
                </a:lnTo>
                <a:cubicBezTo>
                  <a:pt x="108203" y="2344075"/>
                  <a:pt x="91486" y="2338623"/>
                  <a:pt x="76273" y="2330356"/>
                </a:cubicBezTo>
                <a:cubicBezTo>
                  <a:pt x="61136" y="2322089"/>
                  <a:pt x="47503" y="2311096"/>
                  <a:pt x="36155" y="2297992"/>
                </a:cubicBezTo>
                <a:cubicBezTo>
                  <a:pt x="24807" y="2284889"/>
                  <a:pt x="15659" y="2269850"/>
                  <a:pt x="9413" y="2253492"/>
                </a:cubicBezTo>
                <a:cubicBezTo>
                  <a:pt x="3168" y="2237134"/>
                  <a:pt x="-173" y="2219545"/>
                  <a:pt x="7" y="2201429"/>
                </a:cubicBezTo>
                <a:lnTo>
                  <a:pt x="25692" y="133238"/>
                </a:lnTo>
                <a:cubicBezTo>
                  <a:pt x="25950" y="113979"/>
                  <a:pt x="29824" y="95775"/>
                  <a:pt x="36688" y="79417"/>
                </a:cubicBezTo>
                <a:cubicBezTo>
                  <a:pt x="43543" y="63059"/>
                  <a:pt x="53396" y="48460"/>
                  <a:pt x="65449" y="36412"/>
                </a:cubicBezTo>
                <a:cubicBezTo>
                  <a:pt x="77501" y="24363"/>
                  <a:pt x="91924" y="14866"/>
                  <a:pt x="107851" y="8533"/>
                </a:cubicBezTo>
                <a:cubicBezTo>
                  <a:pt x="123769" y="2202"/>
                  <a:pt x="141276" y="-789"/>
                  <a:pt x="159488" y="178"/>
                </a:cubicBezTo>
                <a:lnTo>
                  <a:pt x="1608109" y="74931"/>
                </a:lnTo>
                <a:close/>
                <a:moveTo>
                  <a:pt x="118228" y="1474304"/>
                </a:moveTo>
                <a:cubicBezTo>
                  <a:pt x="117971" y="1492860"/>
                  <a:pt x="121312" y="1510889"/>
                  <a:pt x="127643" y="1527511"/>
                </a:cubicBezTo>
                <a:cubicBezTo>
                  <a:pt x="133975" y="1544132"/>
                  <a:pt x="143209" y="1559435"/>
                  <a:pt x="154738" y="1572626"/>
                </a:cubicBezTo>
                <a:cubicBezTo>
                  <a:pt x="166257" y="1585818"/>
                  <a:pt x="180071" y="1596899"/>
                  <a:pt x="195465" y="1605077"/>
                </a:cubicBezTo>
                <a:cubicBezTo>
                  <a:pt x="210859" y="1613257"/>
                  <a:pt x="227928" y="1618533"/>
                  <a:pt x="245865" y="1620116"/>
                </a:cubicBezTo>
                <a:lnTo>
                  <a:pt x="1432263" y="1725650"/>
                </a:lnTo>
                <a:cubicBezTo>
                  <a:pt x="1451179" y="1727320"/>
                  <a:pt x="1469391" y="1725122"/>
                  <a:pt x="1486099" y="1719581"/>
                </a:cubicBezTo>
                <a:cubicBezTo>
                  <a:pt x="1502816" y="1714041"/>
                  <a:pt x="1518029" y="1705246"/>
                  <a:pt x="1530967" y="1693814"/>
                </a:cubicBezTo>
                <a:cubicBezTo>
                  <a:pt x="1543895" y="1682381"/>
                  <a:pt x="1554539" y="1668398"/>
                  <a:pt x="1562107" y="1652391"/>
                </a:cubicBezTo>
                <a:cubicBezTo>
                  <a:pt x="1569667" y="1636386"/>
                  <a:pt x="1574245" y="1618533"/>
                  <a:pt x="1574950" y="1599362"/>
                </a:cubicBezTo>
                <a:lnTo>
                  <a:pt x="1620075" y="343162"/>
                </a:lnTo>
                <a:cubicBezTo>
                  <a:pt x="1620780" y="323287"/>
                  <a:pt x="1617524" y="304027"/>
                  <a:pt x="1611012" y="286350"/>
                </a:cubicBezTo>
                <a:cubicBezTo>
                  <a:pt x="1604501" y="268673"/>
                  <a:pt x="1594647" y="252579"/>
                  <a:pt x="1582423" y="238772"/>
                </a:cubicBezTo>
                <a:cubicBezTo>
                  <a:pt x="1570199" y="224965"/>
                  <a:pt x="1555329" y="213620"/>
                  <a:pt x="1538707" y="205353"/>
                </a:cubicBezTo>
                <a:cubicBezTo>
                  <a:pt x="1522076" y="197086"/>
                  <a:pt x="1503692" y="192073"/>
                  <a:pt x="1484338" y="191018"/>
                </a:cubicBezTo>
                <a:lnTo>
                  <a:pt x="269970" y="125060"/>
                </a:lnTo>
                <a:cubicBezTo>
                  <a:pt x="251586" y="124092"/>
                  <a:pt x="234079" y="127083"/>
                  <a:pt x="218075" y="133238"/>
                </a:cubicBezTo>
                <a:cubicBezTo>
                  <a:pt x="202062" y="139483"/>
                  <a:pt x="187639" y="148981"/>
                  <a:pt x="175492" y="160941"/>
                </a:cubicBezTo>
                <a:cubicBezTo>
                  <a:pt x="163354" y="172902"/>
                  <a:pt x="153415" y="187501"/>
                  <a:pt x="146560" y="203858"/>
                </a:cubicBezTo>
                <a:cubicBezTo>
                  <a:pt x="139610" y="220216"/>
                  <a:pt x="135650" y="238332"/>
                  <a:pt x="135383" y="257592"/>
                </a:cubicBezTo>
                <a:lnTo>
                  <a:pt x="118314" y="1474216"/>
                </a:lnTo>
              </a:path>
            </a:pathLst>
          </a:custGeom>
          <a:solidFill>
            <a:schemeClr val="accent4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33" name="Graphic 13" descr="Bullseye with solid fill">
            <a:extLst>
              <a:ext uri="{FF2B5EF4-FFF2-40B4-BE49-F238E27FC236}">
                <a16:creationId xmlns:a16="http://schemas.microsoft.com/office/drawing/2014/main" id="{FB97119D-32C0-2633-5C34-1A9AB8A4C3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196392">
            <a:off x="4724530" y="3248722"/>
            <a:ext cx="588008" cy="588008"/>
          </a:xfrm>
          <a:prstGeom prst="rect">
            <a:avLst/>
          </a:prstGeom>
        </p:spPr>
      </p:pic>
      <p:pic>
        <p:nvPicPr>
          <p:cNvPr id="34" name="Graphic 16" descr="Hourglass 30% with solid fill">
            <a:extLst>
              <a:ext uri="{FF2B5EF4-FFF2-40B4-BE49-F238E27FC236}">
                <a16:creationId xmlns:a16="http://schemas.microsoft.com/office/drawing/2014/main" id="{BE8E6D5D-9A1A-BB01-969F-20BDB0DA35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045804">
            <a:off x="2445504" y="3687316"/>
            <a:ext cx="588008" cy="588008"/>
          </a:xfrm>
          <a:prstGeom prst="rect">
            <a:avLst/>
          </a:prstGeom>
        </p:spPr>
      </p:pic>
      <p:pic>
        <p:nvPicPr>
          <p:cNvPr id="35" name="Graphic 17" descr="Lightbulb with solid fill">
            <a:extLst>
              <a:ext uri="{FF2B5EF4-FFF2-40B4-BE49-F238E27FC236}">
                <a16:creationId xmlns:a16="http://schemas.microsoft.com/office/drawing/2014/main" id="{71CE2EF2-065F-02CD-814E-7E3F5D859D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636556">
            <a:off x="9283202" y="3663060"/>
            <a:ext cx="588008" cy="588008"/>
          </a:xfrm>
          <a:prstGeom prst="rect">
            <a:avLst/>
          </a:prstGeom>
        </p:spPr>
      </p:pic>
      <p:pic>
        <p:nvPicPr>
          <p:cNvPr id="36" name="Graphic 18" descr="Research with solid fill">
            <a:extLst>
              <a:ext uri="{FF2B5EF4-FFF2-40B4-BE49-F238E27FC236}">
                <a16:creationId xmlns:a16="http://schemas.microsoft.com/office/drawing/2014/main" id="{71EE0DDB-8603-CF74-1600-A440FED944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343401">
            <a:off x="6988336" y="3232911"/>
            <a:ext cx="588008" cy="58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751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9522</TotalTime>
  <Words>268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Four-Screen Monitor Arc – Slide Template</vt:lpstr>
      <vt:lpstr>Four-Screen Monitor Arc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Four-Screen Monitor Arc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2026-04-09T15:33:31Z</dcterms:modified>
  <cp:category>Charts &amp; Diagrams;Graphics &amp; Metaphors</cp:category>
</cp:coreProperties>
</file>