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4" r:id="rId4"/>
    <p:sldId id="39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6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458AE-3C1F-C449-5BB3-66C888D8B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0C27A-ED0F-5F5A-824F-9F510B82AB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11E868-C071-6F65-2375-26DA64F79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1E1AF-0DAD-7927-5A80-3F5A385B2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64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BE9B7F8D-77CF-FEA5-00BA-053969A7B544}"/>
              </a:ext>
            </a:extLst>
          </p:cNvPr>
          <p:cNvSpPr/>
          <p:nvPr/>
        </p:nvSpPr>
        <p:spPr>
          <a:xfrm>
            <a:off x="1660882" y="3456191"/>
            <a:ext cx="8870237" cy="2426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19BF2F53-B591-6E9C-E4DF-CCE649C2523C}"/>
              </a:ext>
            </a:extLst>
          </p:cNvPr>
          <p:cNvSpPr/>
          <p:nvPr/>
        </p:nvSpPr>
        <p:spPr>
          <a:xfrm>
            <a:off x="4828839" y="975089"/>
            <a:ext cx="2557753" cy="3504829"/>
          </a:xfrm>
          <a:custGeom>
            <a:avLst/>
            <a:gdLst>
              <a:gd name="csX0" fmla="*/ 1905291 w 1910962"/>
              <a:gd name="csY0" fmla="*/ 299803 h 2618546"/>
              <a:gd name="csX1" fmla="*/ 1905377 w 1910962"/>
              <a:gd name="csY1" fmla="*/ 300155 h 2618546"/>
              <a:gd name="csX2" fmla="*/ 1905377 w 1910962"/>
              <a:gd name="csY2" fmla="*/ 300155 h 2618546"/>
              <a:gd name="csX3" fmla="*/ 1905377 w 1910962"/>
              <a:gd name="csY3" fmla="*/ 300155 h 2618546"/>
              <a:gd name="csX4" fmla="*/ 1893239 w 1910962"/>
              <a:gd name="csY4" fmla="*/ 259348 h 2618546"/>
              <a:gd name="csX5" fmla="*/ 1892362 w 1910962"/>
              <a:gd name="csY5" fmla="*/ 256358 h 2618546"/>
              <a:gd name="csX6" fmla="*/ 1889107 w 1910962"/>
              <a:gd name="csY6" fmla="*/ 245365 h 2618546"/>
              <a:gd name="csX7" fmla="*/ 1887346 w 1910962"/>
              <a:gd name="csY7" fmla="*/ 239385 h 2618546"/>
              <a:gd name="csX8" fmla="*/ 1855948 w 1910962"/>
              <a:gd name="csY8" fmla="*/ 133852 h 2618546"/>
              <a:gd name="csX9" fmla="*/ 1853834 w 1910962"/>
              <a:gd name="csY9" fmla="*/ 126816 h 2618546"/>
              <a:gd name="csX10" fmla="*/ 1851893 w 1910962"/>
              <a:gd name="csY10" fmla="*/ 120308 h 2618546"/>
              <a:gd name="csX11" fmla="*/ 1851103 w 1910962"/>
              <a:gd name="csY11" fmla="*/ 117758 h 2618546"/>
              <a:gd name="csX12" fmla="*/ 1850931 w 1910962"/>
              <a:gd name="csY12" fmla="*/ 117230 h 2618546"/>
              <a:gd name="csX13" fmla="*/ 1850664 w 1910962"/>
              <a:gd name="csY13" fmla="*/ 116263 h 2618546"/>
              <a:gd name="csX14" fmla="*/ 1849084 w 1910962"/>
              <a:gd name="csY14" fmla="*/ 110810 h 2618546"/>
              <a:gd name="csX15" fmla="*/ 1845295 w 1910962"/>
              <a:gd name="csY15" fmla="*/ 98146 h 2618546"/>
              <a:gd name="csX16" fmla="*/ 1844857 w 1910962"/>
              <a:gd name="csY16" fmla="*/ 96827 h 2618546"/>
              <a:gd name="csX17" fmla="*/ 1844419 w 1910962"/>
              <a:gd name="csY17" fmla="*/ 95508 h 2618546"/>
              <a:gd name="csX18" fmla="*/ 1843981 w 1910962"/>
              <a:gd name="csY18" fmla="*/ 94189 h 2618546"/>
              <a:gd name="csX19" fmla="*/ 1843543 w 1910962"/>
              <a:gd name="csY19" fmla="*/ 92869 h 2618546"/>
              <a:gd name="csX20" fmla="*/ 1842486 w 1910962"/>
              <a:gd name="csY20" fmla="*/ 89967 h 2618546"/>
              <a:gd name="csX21" fmla="*/ 1841696 w 1910962"/>
              <a:gd name="csY21" fmla="*/ 87769 h 2618546"/>
              <a:gd name="csX22" fmla="*/ 1841602 w 1910962"/>
              <a:gd name="csY22" fmla="*/ 87505 h 2618546"/>
              <a:gd name="csX23" fmla="*/ 1841430 w 1910962"/>
              <a:gd name="csY23" fmla="*/ 87065 h 2618546"/>
              <a:gd name="csX24" fmla="*/ 1840287 w 1910962"/>
              <a:gd name="csY24" fmla="*/ 84251 h 2618546"/>
              <a:gd name="csX25" fmla="*/ 1839050 w 1910962"/>
              <a:gd name="csY25" fmla="*/ 81437 h 2618546"/>
              <a:gd name="csX26" fmla="*/ 1837650 w 1910962"/>
              <a:gd name="csY26" fmla="*/ 78359 h 2618546"/>
              <a:gd name="csX27" fmla="*/ 1837298 w 1910962"/>
              <a:gd name="csY27" fmla="*/ 77655 h 2618546"/>
              <a:gd name="csX28" fmla="*/ 1837117 w 1910962"/>
              <a:gd name="csY28" fmla="*/ 77303 h 2618546"/>
              <a:gd name="csX29" fmla="*/ 1836155 w 1910962"/>
              <a:gd name="csY29" fmla="*/ 75280 h 2618546"/>
              <a:gd name="csX30" fmla="*/ 1834566 w 1910962"/>
              <a:gd name="csY30" fmla="*/ 72290 h 2618546"/>
              <a:gd name="csX31" fmla="*/ 1832899 w 1910962"/>
              <a:gd name="csY31" fmla="*/ 69388 h 2618546"/>
              <a:gd name="csX32" fmla="*/ 1832195 w 1910962"/>
              <a:gd name="csY32" fmla="*/ 68157 h 2618546"/>
              <a:gd name="csX33" fmla="*/ 1831843 w 1910962"/>
              <a:gd name="csY33" fmla="*/ 67542 h 2618546"/>
              <a:gd name="csX34" fmla="*/ 1830872 w 1910962"/>
              <a:gd name="csY34" fmla="*/ 65871 h 2618546"/>
              <a:gd name="csX35" fmla="*/ 1828673 w 1910962"/>
              <a:gd name="csY35" fmla="*/ 62441 h 2618546"/>
              <a:gd name="csX36" fmla="*/ 1826388 w 1910962"/>
              <a:gd name="csY36" fmla="*/ 59099 h 2618546"/>
              <a:gd name="csX37" fmla="*/ 1826122 w 1910962"/>
              <a:gd name="csY37" fmla="*/ 58747 h 2618546"/>
              <a:gd name="csX38" fmla="*/ 1826122 w 1910962"/>
              <a:gd name="csY38" fmla="*/ 58659 h 2618546"/>
              <a:gd name="csX39" fmla="*/ 1825950 w 1910962"/>
              <a:gd name="csY39" fmla="*/ 58483 h 2618546"/>
              <a:gd name="csX40" fmla="*/ 1824008 w 1910962"/>
              <a:gd name="csY40" fmla="*/ 55845 h 2618546"/>
              <a:gd name="csX41" fmla="*/ 1820229 w 1910962"/>
              <a:gd name="csY41" fmla="*/ 51008 h 2618546"/>
              <a:gd name="csX42" fmla="*/ 1819705 w 1910962"/>
              <a:gd name="csY42" fmla="*/ 50392 h 2618546"/>
              <a:gd name="csX43" fmla="*/ 1818906 w 1910962"/>
              <a:gd name="csY43" fmla="*/ 49425 h 2618546"/>
              <a:gd name="csX44" fmla="*/ 1816268 w 1910962"/>
              <a:gd name="csY44" fmla="*/ 46259 h 2618546"/>
              <a:gd name="csX45" fmla="*/ 1812403 w 1910962"/>
              <a:gd name="csY45" fmla="*/ 42125 h 2618546"/>
              <a:gd name="csX46" fmla="*/ 1812136 w 1910962"/>
              <a:gd name="csY46" fmla="*/ 41862 h 2618546"/>
              <a:gd name="csX47" fmla="*/ 1812051 w 1910962"/>
              <a:gd name="csY47" fmla="*/ 41774 h 2618546"/>
              <a:gd name="csX48" fmla="*/ 1807652 w 1910962"/>
              <a:gd name="csY48" fmla="*/ 37464 h 2618546"/>
              <a:gd name="csX49" fmla="*/ 1805977 w 1910962"/>
              <a:gd name="csY49" fmla="*/ 35970 h 2618546"/>
              <a:gd name="csX50" fmla="*/ 1801845 w 1910962"/>
              <a:gd name="csY50" fmla="*/ 32452 h 2618546"/>
              <a:gd name="csX51" fmla="*/ 1799380 w 1910962"/>
              <a:gd name="csY51" fmla="*/ 30341 h 2618546"/>
              <a:gd name="csX52" fmla="*/ 1797533 w 1910962"/>
              <a:gd name="csY52" fmla="*/ 29022 h 2618546"/>
              <a:gd name="csX53" fmla="*/ 1795772 w 1910962"/>
              <a:gd name="csY53" fmla="*/ 27615 h 2618546"/>
              <a:gd name="csX54" fmla="*/ 1793134 w 1910962"/>
              <a:gd name="csY54" fmla="*/ 25768 h 2618546"/>
              <a:gd name="csX55" fmla="*/ 1790497 w 1910962"/>
              <a:gd name="csY55" fmla="*/ 23833 h 2618546"/>
              <a:gd name="csX56" fmla="*/ 1788564 w 1910962"/>
              <a:gd name="csY56" fmla="*/ 22602 h 2618546"/>
              <a:gd name="csX57" fmla="*/ 1783900 w 1910962"/>
              <a:gd name="csY57" fmla="*/ 19700 h 2618546"/>
              <a:gd name="csX58" fmla="*/ 1781177 w 1910962"/>
              <a:gd name="csY58" fmla="*/ 18029 h 2618546"/>
              <a:gd name="csX59" fmla="*/ 1779149 w 1910962"/>
              <a:gd name="csY59" fmla="*/ 16973 h 2618546"/>
              <a:gd name="csX60" fmla="*/ 1774227 w 1910962"/>
              <a:gd name="csY60" fmla="*/ 14423 h 2618546"/>
              <a:gd name="csX61" fmla="*/ 1771323 w 1910962"/>
              <a:gd name="csY61" fmla="*/ 12928 h 2618546"/>
              <a:gd name="csX62" fmla="*/ 1767887 w 1910962"/>
              <a:gd name="csY62" fmla="*/ 11433 h 2618546"/>
              <a:gd name="csX63" fmla="*/ 1766659 w 1910962"/>
              <a:gd name="csY63" fmla="*/ 10905 h 2618546"/>
              <a:gd name="csX64" fmla="*/ 1765782 w 1910962"/>
              <a:gd name="csY64" fmla="*/ 10465 h 2618546"/>
              <a:gd name="csX65" fmla="*/ 1760061 w 1910962"/>
              <a:gd name="csY65" fmla="*/ 8267 h 2618546"/>
              <a:gd name="csX66" fmla="*/ 1757510 w 1910962"/>
              <a:gd name="csY66" fmla="*/ 7388 h 2618546"/>
              <a:gd name="csX67" fmla="*/ 1756634 w 1910962"/>
              <a:gd name="csY67" fmla="*/ 7036 h 2618546"/>
              <a:gd name="csX68" fmla="*/ 1755929 w 1910962"/>
              <a:gd name="csY68" fmla="*/ 6860 h 2618546"/>
              <a:gd name="csX69" fmla="*/ 1754168 w 1910962"/>
              <a:gd name="csY69" fmla="*/ 6244 h 2618546"/>
              <a:gd name="csX70" fmla="*/ 1748189 w 1910962"/>
              <a:gd name="csY70" fmla="*/ 4485 h 2618546"/>
              <a:gd name="csX71" fmla="*/ 1746076 w 1910962"/>
              <a:gd name="csY71" fmla="*/ 3958 h 2618546"/>
              <a:gd name="csX72" fmla="*/ 1745372 w 1910962"/>
              <a:gd name="csY72" fmla="*/ 3782 h 2618546"/>
              <a:gd name="csX73" fmla="*/ 1744229 w 1910962"/>
              <a:gd name="csY73" fmla="*/ 3518 h 2618546"/>
              <a:gd name="csX74" fmla="*/ 1740183 w 1910962"/>
              <a:gd name="csY74" fmla="*/ 2638 h 2618546"/>
              <a:gd name="csX75" fmla="*/ 1736137 w 1910962"/>
              <a:gd name="csY75" fmla="*/ 1847 h 2618546"/>
              <a:gd name="csX76" fmla="*/ 1734728 w 1910962"/>
              <a:gd name="csY76" fmla="*/ 1583 h 2618546"/>
              <a:gd name="csX77" fmla="*/ 1734024 w 1910962"/>
              <a:gd name="csY77" fmla="*/ 1495 h 2618546"/>
              <a:gd name="csX78" fmla="*/ 1731996 w 1910962"/>
              <a:gd name="csY78" fmla="*/ 1143 h 2618546"/>
              <a:gd name="csX79" fmla="*/ 1728569 w 1910962"/>
              <a:gd name="csY79" fmla="*/ 704 h 2618546"/>
              <a:gd name="csX80" fmla="*/ 1725141 w 1910962"/>
              <a:gd name="csY80" fmla="*/ 352 h 2618546"/>
              <a:gd name="csX81" fmla="*/ 1723028 w 1910962"/>
              <a:gd name="csY81" fmla="*/ 176 h 2618546"/>
              <a:gd name="csX82" fmla="*/ 1722590 w 1910962"/>
              <a:gd name="csY82" fmla="*/ 176 h 2618546"/>
              <a:gd name="csX83" fmla="*/ 1721705 w 1910962"/>
              <a:gd name="csY83" fmla="*/ 176 h 2618546"/>
              <a:gd name="csX84" fmla="*/ 1718192 w 1910962"/>
              <a:gd name="csY84" fmla="*/ 0 h 2618546"/>
              <a:gd name="csX85" fmla="*/ 1716345 w 1910962"/>
              <a:gd name="csY85" fmla="*/ 0 h 2618546"/>
              <a:gd name="csX86" fmla="*/ 1714498 w 1910962"/>
              <a:gd name="csY86" fmla="*/ 0 h 2618546"/>
              <a:gd name="csX87" fmla="*/ 1712651 w 1910962"/>
              <a:gd name="csY87" fmla="*/ 0 h 2618546"/>
              <a:gd name="csX88" fmla="*/ 1710804 w 1910962"/>
              <a:gd name="csY88" fmla="*/ 0 h 2618546"/>
              <a:gd name="csX89" fmla="*/ 200332 w 1910962"/>
              <a:gd name="csY89" fmla="*/ 0 h 2618546"/>
              <a:gd name="csX90" fmla="*/ 198932 w 1910962"/>
              <a:gd name="csY90" fmla="*/ 0 h 2618546"/>
              <a:gd name="csX91" fmla="*/ 197523 w 1910962"/>
              <a:gd name="csY91" fmla="*/ 0 h 2618546"/>
              <a:gd name="csX92" fmla="*/ 196114 w 1910962"/>
              <a:gd name="csY92" fmla="*/ 0 h 2618546"/>
              <a:gd name="csX93" fmla="*/ 194705 w 1910962"/>
              <a:gd name="csY93" fmla="*/ 0 h 2618546"/>
              <a:gd name="csX94" fmla="*/ 191716 w 1910962"/>
              <a:gd name="csY94" fmla="*/ 176 h 2618546"/>
              <a:gd name="csX95" fmla="*/ 188727 w 1910962"/>
              <a:gd name="csY95" fmla="*/ 352 h 2618546"/>
              <a:gd name="csX96" fmla="*/ 188460 w 1910962"/>
              <a:gd name="csY96" fmla="*/ 352 h 2618546"/>
              <a:gd name="csX97" fmla="*/ 188288 w 1910962"/>
              <a:gd name="csY97" fmla="*/ 352 h 2618546"/>
              <a:gd name="csX98" fmla="*/ 185643 w 1910962"/>
              <a:gd name="csY98" fmla="*/ 616 h 2618546"/>
              <a:gd name="csX99" fmla="*/ 182653 w 1910962"/>
              <a:gd name="csY99" fmla="*/ 968 h 2618546"/>
              <a:gd name="csX100" fmla="*/ 179750 w 1910962"/>
              <a:gd name="csY100" fmla="*/ 1319 h 2618546"/>
              <a:gd name="csX101" fmla="*/ 176846 w 1910962"/>
              <a:gd name="csY101" fmla="*/ 1759 h 2618546"/>
              <a:gd name="csX102" fmla="*/ 176674 w 1910962"/>
              <a:gd name="csY102" fmla="*/ 1759 h 2618546"/>
              <a:gd name="csX103" fmla="*/ 176674 w 1910962"/>
              <a:gd name="csY103" fmla="*/ 1759 h 2618546"/>
              <a:gd name="csX104" fmla="*/ 174037 w 1910962"/>
              <a:gd name="csY104" fmla="*/ 2199 h 2618546"/>
              <a:gd name="csX105" fmla="*/ 171219 w 1910962"/>
              <a:gd name="csY105" fmla="*/ 2726 h 2618546"/>
              <a:gd name="csX106" fmla="*/ 168402 w 1910962"/>
              <a:gd name="csY106" fmla="*/ 3342 h 2618546"/>
              <a:gd name="csX107" fmla="*/ 165593 w 1910962"/>
              <a:gd name="csY107" fmla="*/ 4046 h 2618546"/>
              <a:gd name="csX108" fmla="*/ 165593 w 1910962"/>
              <a:gd name="csY108" fmla="*/ 4046 h 2618546"/>
              <a:gd name="csX109" fmla="*/ 165593 w 1910962"/>
              <a:gd name="csY109" fmla="*/ 4046 h 2618546"/>
              <a:gd name="csX110" fmla="*/ 162947 w 1910962"/>
              <a:gd name="csY110" fmla="*/ 4749 h 2618546"/>
              <a:gd name="csX111" fmla="*/ 160138 w 1910962"/>
              <a:gd name="csY111" fmla="*/ 5541 h 2618546"/>
              <a:gd name="csX112" fmla="*/ 157234 w 1910962"/>
              <a:gd name="csY112" fmla="*/ 6420 h 2618546"/>
              <a:gd name="csX113" fmla="*/ 154769 w 1910962"/>
              <a:gd name="csY113" fmla="*/ 7212 h 2618546"/>
              <a:gd name="csX114" fmla="*/ 154769 w 1910962"/>
              <a:gd name="csY114" fmla="*/ 7212 h 2618546"/>
              <a:gd name="csX115" fmla="*/ 154769 w 1910962"/>
              <a:gd name="csY115" fmla="*/ 7212 h 2618546"/>
              <a:gd name="csX116" fmla="*/ 154502 w 1910962"/>
              <a:gd name="csY116" fmla="*/ 7212 h 2618546"/>
              <a:gd name="csX117" fmla="*/ 151693 w 1910962"/>
              <a:gd name="csY117" fmla="*/ 8179 h 2618546"/>
              <a:gd name="csX118" fmla="*/ 148876 w 1910962"/>
              <a:gd name="csY118" fmla="*/ 9234 h 2618546"/>
              <a:gd name="csX119" fmla="*/ 145886 w 1910962"/>
              <a:gd name="csY119" fmla="*/ 10378 h 2618546"/>
              <a:gd name="csX120" fmla="*/ 144391 w 1910962"/>
              <a:gd name="csY120" fmla="*/ 10993 h 2618546"/>
              <a:gd name="csX121" fmla="*/ 143953 w 1910962"/>
              <a:gd name="csY121" fmla="*/ 11169 h 2618546"/>
              <a:gd name="csX122" fmla="*/ 142897 w 1910962"/>
              <a:gd name="csY122" fmla="*/ 11609 h 2618546"/>
              <a:gd name="csX123" fmla="*/ 139993 w 1910962"/>
              <a:gd name="csY123" fmla="*/ 12928 h 2618546"/>
              <a:gd name="csX124" fmla="*/ 137175 w 1910962"/>
              <a:gd name="csY124" fmla="*/ 14247 h 2618546"/>
              <a:gd name="csX125" fmla="*/ 134186 w 1910962"/>
              <a:gd name="csY125" fmla="*/ 15742 h 2618546"/>
              <a:gd name="csX126" fmla="*/ 134100 w 1910962"/>
              <a:gd name="csY126" fmla="*/ 15742 h 2618546"/>
              <a:gd name="csX127" fmla="*/ 134014 w 1910962"/>
              <a:gd name="csY127" fmla="*/ 15830 h 2618546"/>
              <a:gd name="csX128" fmla="*/ 130844 w 1910962"/>
              <a:gd name="csY128" fmla="*/ 17501 h 2618546"/>
              <a:gd name="csX129" fmla="*/ 127760 w 1910962"/>
              <a:gd name="csY129" fmla="*/ 19260 h 2618546"/>
              <a:gd name="csX130" fmla="*/ 124771 w 1910962"/>
              <a:gd name="csY130" fmla="*/ 21107 h 2618546"/>
              <a:gd name="csX131" fmla="*/ 124599 w 1910962"/>
              <a:gd name="csY131" fmla="*/ 21195 h 2618546"/>
              <a:gd name="csX132" fmla="*/ 124419 w 1910962"/>
              <a:gd name="csY132" fmla="*/ 21283 h 2618546"/>
              <a:gd name="csX133" fmla="*/ 120991 w 1910962"/>
              <a:gd name="csY133" fmla="*/ 23481 h 2618546"/>
              <a:gd name="csX134" fmla="*/ 117297 w 1910962"/>
              <a:gd name="csY134" fmla="*/ 26032 h 2618546"/>
              <a:gd name="csX135" fmla="*/ 115888 w 1910962"/>
              <a:gd name="csY135" fmla="*/ 27087 h 2618546"/>
              <a:gd name="csX136" fmla="*/ 115536 w 1910962"/>
              <a:gd name="csY136" fmla="*/ 27351 h 2618546"/>
              <a:gd name="csX137" fmla="*/ 115184 w 1910962"/>
              <a:gd name="csY137" fmla="*/ 27615 h 2618546"/>
              <a:gd name="csX138" fmla="*/ 113775 w 1910962"/>
              <a:gd name="csY138" fmla="*/ 28670 h 2618546"/>
              <a:gd name="csX139" fmla="*/ 110262 w 1910962"/>
              <a:gd name="csY139" fmla="*/ 31484 h 2618546"/>
              <a:gd name="csX140" fmla="*/ 108586 w 1910962"/>
              <a:gd name="csY140" fmla="*/ 32979 h 2618546"/>
              <a:gd name="csX141" fmla="*/ 105159 w 1910962"/>
              <a:gd name="csY141" fmla="*/ 36057 h 2618546"/>
              <a:gd name="csX142" fmla="*/ 100847 w 1910962"/>
              <a:gd name="csY142" fmla="*/ 40103 h 2618546"/>
              <a:gd name="csX143" fmla="*/ 97591 w 1910962"/>
              <a:gd name="csY143" fmla="*/ 43445 h 2618546"/>
              <a:gd name="csX144" fmla="*/ 95744 w 1910962"/>
              <a:gd name="csY144" fmla="*/ 45379 h 2618546"/>
              <a:gd name="csX145" fmla="*/ 93631 w 1910962"/>
              <a:gd name="csY145" fmla="*/ 47842 h 2618546"/>
              <a:gd name="csX146" fmla="*/ 90641 w 1910962"/>
              <a:gd name="csY146" fmla="*/ 51360 h 2618546"/>
              <a:gd name="csX147" fmla="*/ 87033 w 1910962"/>
              <a:gd name="csY147" fmla="*/ 56109 h 2618546"/>
              <a:gd name="csX148" fmla="*/ 85186 w 1910962"/>
              <a:gd name="csY148" fmla="*/ 58483 h 2618546"/>
              <a:gd name="csX149" fmla="*/ 84310 w 1910962"/>
              <a:gd name="csY149" fmla="*/ 59802 h 2618546"/>
              <a:gd name="csX150" fmla="*/ 83253 w 1910962"/>
              <a:gd name="csY150" fmla="*/ 61210 h 2618546"/>
              <a:gd name="csX151" fmla="*/ 80968 w 1910962"/>
              <a:gd name="csY151" fmla="*/ 64903 h 2618546"/>
              <a:gd name="csX152" fmla="*/ 78683 w 1910962"/>
              <a:gd name="csY152" fmla="*/ 68685 h 2618546"/>
              <a:gd name="csX153" fmla="*/ 75685 w 1910962"/>
              <a:gd name="csY153" fmla="*/ 74313 h 2618546"/>
              <a:gd name="csX154" fmla="*/ 73752 w 1910962"/>
              <a:gd name="csY154" fmla="*/ 78007 h 2618546"/>
              <a:gd name="csX155" fmla="*/ 73314 w 1910962"/>
              <a:gd name="csY155" fmla="*/ 78798 h 2618546"/>
              <a:gd name="csX156" fmla="*/ 70849 w 1910962"/>
              <a:gd name="csY156" fmla="*/ 84515 h 2618546"/>
              <a:gd name="csX157" fmla="*/ 69440 w 1910962"/>
              <a:gd name="csY157" fmla="*/ 87769 h 2618546"/>
              <a:gd name="csX158" fmla="*/ 66012 w 1910962"/>
              <a:gd name="csY158" fmla="*/ 97882 h 2618546"/>
              <a:gd name="csX159" fmla="*/ 64956 w 1910962"/>
              <a:gd name="csY159" fmla="*/ 101400 h 2618546"/>
              <a:gd name="csX160" fmla="*/ 60996 w 1910962"/>
              <a:gd name="csY160" fmla="*/ 114855 h 2618546"/>
              <a:gd name="csX161" fmla="*/ 56864 w 1910962"/>
              <a:gd name="csY161" fmla="*/ 128663 h 2618546"/>
              <a:gd name="csX162" fmla="*/ 55893 w 1910962"/>
              <a:gd name="csY162" fmla="*/ 131829 h 2618546"/>
              <a:gd name="csX163" fmla="*/ 47801 w 1910962"/>
              <a:gd name="csY163" fmla="*/ 159180 h 2618546"/>
              <a:gd name="csX164" fmla="*/ 45868 w 1910962"/>
              <a:gd name="csY164" fmla="*/ 165688 h 2618546"/>
              <a:gd name="csX165" fmla="*/ 42878 w 1910962"/>
              <a:gd name="csY165" fmla="*/ 175625 h 2618546"/>
              <a:gd name="csX166" fmla="*/ 41822 w 1910962"/>
              <a:gd name="csY166" fmla="*/ 179143 h 2618546"/>
              <a:gd name="csX167" fmla="*/ 39356 w 1910962"/>
              <a:gd name="csY167" fmla="*/ 187322 h 2618546"/>
              <a:gd name="csX168" fmla="*/ 37947 w 1910962"/>
              <a:gd name="csY168" fmla="*/ 192071 h 2618546"/>
              <a:gd name="csX169" fmla="*/ 33111 w 1910962"/>
              <a:gd name="csY169" fmla="*/ 208165 h 2618546"/>
              <a:gd name="csX170" fmla="*/ 30826 w 1910962"/>
              <a:gd name="csY170" fmla="*/ 215904 h 2618546"/>
              <a:gd name="csX171" fmla="*/ 29769 w 1910962"/>
              <a:gd name="csY171" fmla="*/ 219597 h 2618546"/>
              <a:gd name="csX172" fmla="*/ 28713 w 1910962"/>
              <a:gd name="csY172" fmla="*/ 223115 h 2618546"/>
              <a:gd name="csX173" fmla="*/ 28275 w 1910962"/>
              <a:gd name="csY173" fmla="*/ 224610 h 2618546"/>
              <a:gd name="csX174" fmla="*/ 24495 w 1910962"/>
              <a:gd name="csY174" fmla="*/ 237186 h 2618546"/>
              <a:gd name="csX175" fmla="*/ 21591 w 1910962"/>
              <a:gd name="csY175" fmla="*/ 246948 h 2618546"/>
              <a:gd name="csX176" fmla="*/ 21591 w 1910962"/>
              <a:gd name="csY176" fmla="*/ 247212 h 2618546"/>
              <a:gd name="csX177" fmla="*/ 19306 w 1910962"/>
              <a:gd name="csY177" fmla="*/ 255039 h 2618546"/>
              <a:gd name="csX178" fmla="*/ 15432 w 1910962"/>
              <a:gd name="csY178" fmla="*/ 267879 h 2618546"/>
              <a:gd name="csX179" fmla="*/ 12966 w 1910962"/>
              <a:gd name="csY179" fmla="*/ 276058 h 2618546"/>
              <a:gd name="csX180" fmla="*/ 10948 w 1910962"/>
              <a:gd name="csY180" fmla="*/ 282918 h 2618546"/>
              <a:gd name="csX181" fmla="*/ 5931 w 1910962"/>
              <a:gd name="csY181" fmla="*/ 299891 h 2618546"/>
              <a:gd name="csX182" fmla="*/ 6017 w 1910962"/>
              <a:gd name="csY182" fmla="*/ 299539 h 2618546"/>
              <a:gd name="csX183" fmla="*/ 38 w 1910962"/>
              <a:gd name="csY183" fmla="*/ 344215 h 2618546"/>
              <a:gd name="csX184" fmla="*/ 50266 w 1910962"/>
              <a:gd name="csY184" fmla="*/ 2486191 h 2618546"/>
              <a:gd name="csX185" fmla="*/ 62757 w 1910962"/>
              <a:gd name="csY185" fmla="*/ 2537814 h 2618546"/>
              <a:gd name="csX186" fmla="*/ 94515 w 1910962"/>
              <a:gd name="csY186" fmla="*/ 2579852 h 2618546"/>
              <a:gd name="csX187" fmla="*/ 140783 w 1910962"/>
              <a:gd name="csY187" fmla="*/ 2608170 h 2618546"/>
              <a:gd name="csX188" fmla="*/ 196905 w 1910962"/>
              <a:gd name="csY188" fmla="*/ 2618547 h 2618546"/>
              <a:gd name="csX189" fmla="*/ 1714145 w 1910962"/>
              <a:gd name="csY189" fmla="*/ 2618547 h 2618546"/>
              <a:gd name="csX190" fmla="*/ 1770181 w 1910962"/>
              <a:gd name="csY190" fmla="*/ 2608170 h 2618546"/>
              <a:gd name="csX191" fmla="*/ 1816449 w 1910962"/>
              <a:gd name="csY191" fmla="*/ 2579852 h 2618546"/>
              <a:gd name="csX192" fmla="*/ 1848199 w 1910962"/>
              <a:gd name="csY192" fmla="*/ 2537814 h 2618546"/>
              <a:gd name="csX193" fmla="*/ 1860690 w 1910962"/>
              <a:gd name="csY193" fmla="*/ 2486191 h 2618546"/>
              <a:gd name="csX194" fmla="*/ 1910926 w 1910962"/>
              <a:gd name="csY194" fmla="*/ 344215 h 2618546"/>
              <a:gd name="csX195" fmla="*/ 1904939 w 1910962"/>
              <a:gd name="csY195" fmla="*/ 299539 h 26185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</a:cxnLst>
            <a:rect l="l" t="t" r="r" b="b"/>
            <a:pathLst>
              <a:path w="1910962" h="2618546">
                <a:moveTo>
                  <a:pt x="1905291" y="299803"/>
                </a:moveTo>
                <a:cubicBezTo>
                  <a:pt x="1905291" y="299803"/>
                  <a:pt x="1905291" y="300067"/>
                  <a:pt x="1905377" y="300155"/>
                </a:cubicBezTo>
                <a:cubicBezTo>
                  <a:pt x="1905377" y="300155"/>
                  <a:pt x="1905377" y="300155"/>
                  <a:pt x="1905377" y="300155"/>
                </a:cubicBezTo>
                <a:cubicBezTo>
                  <a:pt x="1905377" y="300155"/>
                  <a:pt x="1905377" y="300155"/>
                  <a:pt x="1905377" y="300155"/>
                </a:cubicBezTo>
                <a:lnTo>
                  <a:pt x="1893239" y="259348"/>
                </a:lnTo>
                <a:cubicBezTo>
                  <a:pt x="1892981" y="258381"/>
                  <a:pt x="1892629" y="257326"/>
                  <a:pt x="1892362" y="256358"/>
                </a:cubicBezTo>
                <a:lnTo>
                  <a:pt x="1889107" y="245365"/>
                </a:lnTo>
                <a:cubicBezTo>
                  <a:pt x="1888583" y="243431"/>
                  <a:pt x="1887964" y="241496"/>
                  <a:pt x="1887346" y="239385"/>
                </a:cubicBezTo>
                <a:lnTo>
                  <a:pt x="1855948" y="133852"/>
                </a:lnTo>
                <a:cubicBezTo>
                  <a:pt x="1855243" y="131389"/>
                  <a:pt x="1854444" y="128927"/>
                  <a:pt x="1853834" y="126816"/>
                </a:cubicBezTo>
                <a:cubicBezTo>
                  <a:pt x="1853216" y="124881"/>
                  <a:pt x="1852597" y="122507"/>
                  <a:pt x="1851893" y="120308"/>
                </a:cubicBezTo>
                <a:lnTo>
                  <a:pt x="1851103" y="117758"/>
                </a:lnTo>
                <a:cubicBezTo>
                  <a:pt x="1851103" y="117758"/>
                  <a:pt x="1851017" y="117406"/>
                  <a:pt x="1850931" y="117230"/>
                </a:cubicBezTo>
                <a:cubicBezTo>
                  <a:pt x="1850931" y="116966"/>
                  <a:pt x="1850750" y="116614"/>
                  <a:pt x="1850664" y="116263"/>
                </a:cubicBezTo>
                <a:lnTo>
                  <a:pt x="1849084" y="110810"/>
                </a:lnTo>
                <a:cubicBezTo>
                  <a:pt x="1847761" y="106501"/>
                  <a:pt x="1846447" y="101928"/>
                  <a:pt x="1845295" y="98146"/>
                </a:cubicBezTo>
                <a:cubicBezTo>
                  <a:pt x="1845124" y="97706"/>
                  <a:pt x="1845038" y="97267"/>
                  <a:pt x="1844857" y="96827"/>
                </a:cubicBezTo>
                <a:cubicBezTo>
                  <a:pt x="1844686" y="96387"/>
                  <a:pt x="1844600" y="95947"/>
                  <a:pt x="1844419" y="95508"/>
                </a:cubicBezTo>
                <a:cubicBezTo>
                  <a:pt x="1844247" y="95068"/>
                  <a:pt x="1844153" y="94628"/>
                  <a:pt x="1843981" y="94189"/>
                </a:cubicBezTo>
                <a:cubicBezTo>
                  <a:pt x="1843801" y="93749"/>
                  <a:pt x="1843715" y="93309"/>
                  <a:pt x="1843543" y="92869"/>
                </a:cubicBezTo>
                <a:cubicBezTo>
                  <a:pt x="1843191" y="91902"/>
                  <a:pt x="1842839" y="90935"/>
                  <a:pt x="1842486" y="89967"/>
                </a:cubicBezTo>
                <a:cubicBezTo>
                  <a:pt x="1842220" y="89264"/>
                  <a:pt x="1841954" y="88472"/>
                  <a:pt x="1841696" y="87769"/>
                </a:cubicBezTo>
                <a:cubicBezTo>
                  <a:pt x="1841696" y="87769"/>
                  <a:pt x="1841696" y="87593"/>
                  <a:pt x="1841602" y="87505"/>
                </a:cubicBezTo>
                <a:cubicBezTo>
                  <a:pt x="1841602" y="87329"/>
                  <a:pt x="1841516" y="87241"/>
                  <a:pt x="1841430" y="87065"/>
                </a:cubicBezTo>
                <a:cubicBezTo>
                  <a:pt x="1841078" y="86098"/>
                  <a:pt x="1840639" y="85218"/>
                  <a:pt x="1840287" y="84251"/>
                </a:cubicBezTo>
                <a:cubicBezTo>
                  <a:pt x="1839935" y="83283"/>
                  <a:pt x="1839497" y="82404"/>
                  <a:pt x="1839050" y="81437"/>
                </a:cubicBezTo>
                <a:cubicBezTo>
                  <a:pt x="1838612" y="80381"/>
                  <a:pt x="1838088" y="79414"/>
                  <a:pt x="1837650" y="78359"/>
                </a:cubicBezTo>
                <a:cubicBezTo>
                  <a:pt x="1837555" y="78095"/>
                  <a:pt x="1837384" y="77919"/>
                  <a:pt x="1837298" y="77655"/>
                </a:cubicBezTo>
                <a:cubicBezTo>
                  <a:pt x="1837298" y="77567"/>
                  <a:pt x="1837203" y="77391"/>
                  <a:pt x="1837117" y="77303"/>
                </a:cubicBezTo>
                <a:cubicBezTo>
                  <a:pt x="1836765" y="76600"/>
                  <a:pt x="1836499" y="75984"/>
                  <a:pt x="1836155" y="75280"/>
                </a:cubicBezTo>
                <a:cubicBezTo>
                  <a:pt x="1835623" y="74313"/>
                  <a:pt x="1835099" y="73258"/>
                  <a:pt x="1834566" y="72290"/>
                </a:cubicBezTo>
                <a:cubicBezTo>
                  <a:pt x="1834042" y="71323"/>
                  <a:pt x="1833509" y="70356"/>
                  <a:pt x="1832899" y="69388"/>
                </a:cubicBezTo>
                <a:cubicBezTo>
                  <a:pt x="1832633" y="68949"/>
                  <a:pt x="1832453" y="68597"/>
                  <a:pt x="1832195" y="68157"/>
                </a:cubicBezTo>
                <a:cubicBezTo>
                  <a:pt x="1832101" y="67981"/>
                  <a:pt x="1831929" y="67717"/>
                  <a:pt x="1831843" y="67542"/>
                </a:cubicBezTo>
                <a:cubicBezTo>
                  <a:pt x="1831491" y="67014"/>
                  <a:pt x="1831224" y="66398"/>
                  <a:pt x="1830872" y="65871"/>
                </a:cubicBezTo>
                <a:cubicBezTo>
                  <a:pt x="1830168" y="64727"/>
                  <a:pt x="1829463" y="63584"/>
                  <a:pt x="1828673" y="62441"/>
                </a:cubicBezTo>
                <a:cubicBezTo>
                  <a:pt x="1827969" y="61297"/>
                  <a:pt x="1827178" y="60242"/>
                  <a:pt x="1826388" y="59099"/>
                </a:cubicBezTo>
                <a:cubicBezTo>
                  <a:pt x="1826388" y="59011"/>
                  <a:pt x="1826208" y="58923"/>
                  <a:pt x="1826122" y="58747"/>
                </a:cubicBezTo>
                <a:cubicBezTo>
                  <a:pt x="1826122" y="58747"/>
                  <a:pt x="1826122" y="58747"/>
                  <a:pt x="1826122" y="58659"/>
                </a:cubicBezTo>
                <a:cubicBezTo>
                  <a:pt x="1826122" y="58659"/>
                  <a:pt x="1826036" y="58571"/>
                  <a:pt x="1825950" y="58483"/>
                </a:cubicBezTo>
                <a:cubicBezTo>
                  <a:pt x="1825331" y="57604"/>
                  <a:pt x="1824713" y="56724"/>
                  <a:pt x="1824008" y="55845"/>
                </a:cubicBezTo>
                <a:cubicBezTo>
                  <a:pt x="1822780" y="54174"/>
                  <a:pt x="1821552" y="52591"/>
                  <a:pt x="1820229" y="51008"/>
                </a:cubicBezTo>
                <a:cubicBezTo>
                  <a:pt x="1820057" y="50832"/>
                  <a:pt x="1819876" y="50568"/>
                  <a:pt x="1819705" y="50392"/>
                </a:cubicBezTo>
                <a:cubicBezTo>
                  <a:pt x="1819438" y="50040"/>
                  <a:pt x="1819172" y="49777"/>
                  <a:pt x="1818906" y="49425"/>
                </a:cubicBezTo>
                <a:cubicBezTo>
                  <a:pt x="1818029" y="48369"/>
                  <a:pt x="1817153" y="47314"/>
                  <a:pt x="1816268" y="46259"/>
                </a:cubicBezTo>
                <a:cubicBezTo>
                  <a:pt x="1815040" y="44852"/>
                  <a:pt x="1813717" y="43445"/>
                  <a:pt x="1812403" y="42125"/>
                </a:cubicBezTo>
                <a:cubicBezTo>
                  <a:pt x="1812403" y="42125"/>
                  <a:pt x="1812222" y="41950"/>
                  <a:pt x="1812136" y="41862"/>
                </a:cubicBezTo>
                <a:cubicBezTo>
                  <a:pt x="1812136" y="41862"/>
                  <a:pt x="1812136" y="41862"/>
                  <a:pt x="1812051" y="41774"/>
                </a:cubicBezTo>
                <a:cubicBezTo>
                  <a:pt x="1810642" y="40279"/>
                  <a:pt x="1809147" y="38872"/>
                  <a:pt x="1807652" y="37464"/>
                </a:cubicBezTo>
                <a:cubicBezTo>
                  <a:pt x="1807120" y="36937"/>
                  <a:pt x="1806510" y="36497"/>
                  <a:pt x="1805977" y="35970"/>
                </a:cubicBezTo>
                <a:cubicBezTo>
                  <a:pt x="1804663" y="34738"/>
                  <a:pt x="1803254" y="33595"/>
                  <a:pt x="1801845" y="32452"/>
                </a:cubicBezTo>
                <a:cubicBezTo>
                  <a:pt x="1801055" y="31748"/>
                  <a:pt x="1800264" y="31044"/>
                  <a:pt x="1799380" y="30341"/>
                </a:cubicBezTo>
                <a:cubicBezTo>
                  <a:pt x="1798770" y="29901"/>
                  <a:pt x="1798151" y="29461"/>
                  <a:pt x="1797533" y="29022"/>
                </a:cubicBezTo>
                <a:cubicBezTo>
                  <a:pt x="1796914" y="28582"/>
                  <a:pt x="1796390" y="28054"/>
                  <a:pt x="1795772" y="27615"/>
                </a:cubicBezTo>
                <a:cubicBezTo>
                  <a:pt x="1794895" y="26999"/>
                  <a:pt x="1794019" y="26383"/>
                  <a:pt x="1793134" y="25768"/>
                </a:cubicBezTo>
                <a:cubicBezTo>
                  <a:pt x="1792258" y="25152"/>
                  <a:pt x="1791468" y="24449"/>
                  <a:pt x="1790497" y="23833"/>
                </a:cubicBezTo>
                <a:cubicBezTo>
                  <a:pt x="1789879" y="23393"/>
                  <a:pt x="1789174" y="23042"/>
                  <a:pt x="1788564" y="22602"/>
                </a:cubicBezTo>
                <a:cubicBezTo>
                  <a:pt x="1787070" y="21635"/>
                  <a:pt x="1785480" y="20667"/>
                  <a:pt x="1783900" y="19700"/>
                </a:cubicBezTo>
                <a:cubicBezTo>
                  <a:pt x="1782929" y="19172"/>
                  <a:pt x="1782053" y="18556"/>
                  <a:pt x="1781177" y="18029"/>
                </a:cubicBezTo>
                <a:cubicBezTo>
                  <a:pt x="1780472" y="17677"/>
                  <a:pt x="1779768" y="17325"/>
                  <a:pt x="1779149" y="16973"/>
                </a:cubicBezTo>
                <a:cubicBezTo>
                  <a:pt x="1777569" y="16094"/>
                  <a:pt x="1775893" y="15303"/>
                  <a:pt x="1774227" y="14423"/>
                </a:cubicBezTo>
                <a:cubicBezTo>
                  <a:pt x="1773256" y="13983"/>
                  <a:pt x="1772285" y="13368"/>
                  <a:pt x="1771323" y="12928"/>
                </a:cubicBezTo>
                <a:cubicBezTo>
                  <a:pt x="1770181" y="12400"/>
                  <a:pt x="1769030" y="11873"/>
                  <a:pt x="1767887" y="11433"/>
                </a:cubicBezTo>
                <a:cubicBezTo>
                  <a:pt x="1767449" y="11257"/>
                  <a:pt x="1767097" y="11081"/>
                  <a:pt x="1766659" y="10905"/>
                </a:cubicBezTo>
                <a:cubicBezTo>
                  <a:pt x="1766307" y="10817"/>
                  <a:pt x="1766040" y="10641"/>
                  <a:pt x="1765782" y="10465"/>
                </a:cubicBezTo>
                <a:cubicBezTo>
                  <a:pt x="1763927" y="9674"/>
                  <a:pt x="1761994" y="8971"/>
                  <a:pt x="1760061" y="8267"/>
                </a:cubicBezTo>
                <a:cubicBezTo>
                  <a:pt x="1759185" y="8003"/>
                  <a:pt x="1758386" y="7651"/>
                  <a:pt x="1757510" y="7388"/>
                </a:cubicBezTo>
                <a:cubicBezTo>
                  <a:pt x="1757244" y="7300"/>
                  <a:pt x="1756986" y="7123"/>
                  <a:pt x="1756634" y="7036"/>
                </a:cubicBezTo>
                <a:cubicBezTo>
                  <a:pt x="1756367" y="7036"/>
                  <a:pt x="1756187" y="6948"/>
                  <a:pt x="1755929" y="6860"/>
                </a:cubicBezTo>
                <a:cubicBezTo>
                  <a:pt x="1755311" y="6684"/>
                  <a:pt x="1754787" y="6420"/>
                  <a:pt x="1754168" y="6244"/>
                </a:cubicBezTo>
                <a:cubicBezTo>
                  <a:pt x="1752235" y="5629"/>
                  <a:pt x="1750208" y="5013"/>
                  <a:pt x="1748189" y="4485"/>
                </a:cubicBezTo>
                <a:cubicBezTo>
                  <a:pt x="1747485" y="4309"/>
                  <a:pt x="1746780" y="4133"/>
                  <a:pt x="1746076" y="3958"/>
                </a:cubicBezTo>
                <a:cubicBezTo>
                  <a:pt x="1745810" y="3958"/>
                  <a:pt x="1745638" y="3870"/>
                  <a:pt x="1745372" y="3782"/>
                </a:cubicBezTo>
                <a:cubicBezTo>
                  <a:pt x="1745019" y="3694"/>
                  <a:pt x="1744581" y="3606"/>
                  <a:pt x="1744229" y="3518"/>
                </a:cubicBezTo>
                <a:cubicBezTo>
                  <a:pt x="1742906" y="3166"/>
                  <a:pt x="1741592" y="2902"/>
                  <a:pt x="1740183" y="2638"/>
                </a:cubicBezTo>
                <a:cubicBezTo>
                  <a:pt x="1738860" y="2375"/>
                  <a:pt x="1737451" y="2111"/>
                  <a:pt x="1736137" y="1847"/>
                </a:cubicBezTo>
                <a:cubicBezTo>
                  <a:pt x="1735690" y="1847"/>
                  <a:pt x="1735166" y="1671"/>
                  <a:pt x="1734728" y="1583"/>
                </a:cubicBezTo>
                <a:cubicBezTo>
                  <a:pt x="1734462" y="1583"/>
                  <a:pt x="1734290" y="1583"/>
                  <a:pt x="1734024" y="1495"/>
                </a:cubicBezTo>
                <a:cubicBezTo>
                  <a:pt x="1733319" y="1407"/>
                  <a:pt x="1732701" y="1231"/>
                  <a:pt x="1731996" y="1143"/>
                </a:cubicBezTo>
                <a:cubicBezTo>
                  <a:pt x="1730854" y="968"/>
                  <a:pt x="1729711" y="792"/>
                  <a:pt x="1728569" y="704"/>
                </a:cubicBezTo>
                <a:cubicBezTo>
                  <a:pt x="1727426" y="528"/>
                  <a:pt x="1726284" y="440"/>
                  <a:pt x="1725141" y="352"/>
                </a:cubicBezTo>
                <a:cubicBezTo>
                  <a:pt x="1724437" y="352"/>
                  <a:pt x="1723732" y="264"/>
                  <a:pt x="1723028" y="176"/>
                </a:cubicBezTo>
                <a:cubicBezTo>
                  <a:pt x="1722848" y="176"/>
                  <a:pt x="1722762" y="176"/>
                  <a:pt x="1722590" y="176"/>
                </a:cubicBezTo>
                <a:cubicBezTo>
                  <a:pt x="1722324" y="176"/>
                  <a:pt x="1721971" y="176"/>
                  <a:pt x="1721705" y="176"/>
                </a:cubicBezTo>
                <a:cubicBezTo>
                  <a:pt x="1720562" y="176"/>
                  <a:pt x="1719420" y="0"/>
                  <a:pt x="1718192" y="0"/>
                </a:cubicBezTo>
                <a:cubicBezTo>
                  <a:pt x="1717573" y="0"/>
                  <a:pt x="1716955" y="0"/>
                  <a:pt x="1716345" y="0"/>
                </a:cubicBezTo>
                <a:cubicBezTo>
                  <a:pt x="1715726" y="0"/>
                  <a:pt x="1715108" y="0"/>
                  <a:pt x="1714498" y="0"/>
                </a:cubicBezTo>
                <a:cubicBezTo>
                  <a:pt x="1713879" y="0"/>
                  <a:pt x="1713261" y="0"/>
                  <a:pt x="1712651" y="0"/>
                </a:cubicBezTo>
                <a:cubicBezTo>
                  <a:pt x="1712032" y="0"/>
                  <a:pt x="1711414" y="0"/>
                  <a:pt x="1710804" y="0"/>
                </a:cubicBezTo>
                <a:lnTo>
                  <a:pt x="200332" y="0"/>
                </a:lnTo>
                <a:cubicBezTo>
                  <a:pt x="199894" y="0"/>
                  <a:pt x="199370" y="0"/>
                  <a:pt x="198932" y="0"/>
                </a:cubicBezTo>
                <a:cubicBezTo>
                  <a:pt x="198485" y="0"/>
                  <a:pt x="197961" y="0"/>
                  <a:pt x="197523" y="0"/>
                </a:cubicBezTo>
                <a:cubicBezTo>
                  <a:pt x="197085" y="0"/>
                  <a:pt x="196552" y="0"/>
                  <a:pt x="196114" y="0"/>
                </a:cubicBezTo>
                <a:cubicBezTo>
                  <a:pt x="195676" y="0"/>
                  <a:pt x="195144" y="0"/>
                  <a:pt x="194705" y="0"/>
                </a:cubicBezTo>
                <a:cubicBezTo>
                  <a:pt x="193649" y="0"/>
                  <a:pt x="192687" y="0"/>
                  <a:pt x="191716" y="176"/>
                </a:cubicBezTo>
                <a:cubicBezTo>
                  <a:pt x="190745" y="176"/>
                  <a:pt x="189689" y="264"/>
                  <a:pt x="188727" y="352"/>
                </a:cubicBezTo>
                <a:lnTo>
                  <a:pt x="188460" y="352"/>
                </a:lnTo>
                <a:cubicBezTo>
                  <a:pt x="188460" y="352"/>
                  <a:pt x="188374" y="352"/>
                  <a:pt x="188288" y="352"/>
                </a:cubicBezTo>
                <a:cubicBezTo>
                  <a:pt x="187404" y="352"/>
                  <a:pt x="186527" y="528"/>
                  <a:pt x="185643" y="616"/>
                </a:cubicBezTo>
                <a:cubicBezTo>
                  <a:pt x="184680" y="704"/>
                  <a:pt x="183710" y="792"/>
                  <a:pt x="182653" y="968"/>
                </a:cubicBezTo>
                <a:cubicBezTo>
                  <a:pt x="181691" y="1056"/>
                  <a:pt x="180720" y="1231"/>
                  <a:pt x="179750" y="1319"/>
                </a:cubicBezTo>
                <a:cubicBezTo>
                  <a:pt x="178787" y="1495"/>
                  <a:pt x="177817" y="1583"/>
                  <a:pt x="176846" y="1759"/>
                </a:cubicBezTo>
                <a:cubicBezTo>
                  <a:pt x="176846" y="1759"/>
                  <a:pt x="176760" y="1759"/>
                  <a:pt x="176674" y="1759"/>
                </a:cubicBezTo>
                <a:cubicBezTo>
                  <a:pt x="176674" y="1759"/>
                  <a:pt x="176674" y="1759"/>
                  <a:pt x="176674" y="1759"/>
                </a:cubicBezTo>
                <a:cubicBezTo>
                  <a:pt x="175798" y="1935"/>
                  <a:pt x="174913" y="2023"/>
                  <a:pt x="174037" y="2199"/>
                </a:cubicBezTo>
                <a:cubicBezTo>
                  <a:pt x="173066" y="2375"/>
                  <a:pt x="172095" y="2550"/>
                  <a:pt x="171219" y="2726"/>
                </a:cubicBezTo>
                <a:cubicBezTo>
                  <a:pt x="170249" y="2902"/>
                  <a:pt x="169286" y="3166"/>
                  <a:pt x="168402" y="3342"/>
                </a:cubicBezTo>
                <a:cubicBezTo>
                  <a:pt x="167439" y="3518"/>
                  <a:pt x="166555" y="3782"/>
                  <a:pt x="165593" y="4046"/>
                </a:cubicBezTo>
                <a:cubicBezTo>
                  <a:pt x="165593" y="4046"/>
                  <a:pt x="165593" y="4046"/>
                  <a:pt x="165593" y="4046"/>
                </a:cubicBezTo>
                <a:cubicBezTo>
                  <a:pt x="165593" y="4046"/>
                  <a:pt x="165593" y="4046"/>
                  <a:pt x="165593" y="4046"/>
                </a:cubicBezTo>
                <a:cubicBezTo>
                  <a:pt x="164708" y="4309"/>
                  <a:pt x="163831" y="4485"/>
                  <a:pt x="162947" y="4749"/>
                </a:cubicBezTo>
                <a:cubicBezTo>
                  <a:pt x="161985" y="5013"/>
                  <a:pt x="161100" y="5277"/>
                  <a:pt x="160138" y="5541"/>
                </a:cubicBezTo>
                <a:cubicBezTo>
                  <a:pt x="159167" y="5804"/>
                  <a:pt x="158205" y="6068"/>
                  <a:pt x="157234" y="6420"/>
                </a:cubicBezTo>
                <a:cubicBezTo>
                  <a:pt x="156444" y="6684"/>
                  <a:pt x="155559" y="6948"/>
                  <a:pt x="154769" y="7212"/>
                </a:cubicBezTo>
                <a:cubicBezTo>
                  <a:pt x="154769" y="7212"/>
                  <a:pt x="154769" y="7212"/>
                  <a:pt x="154769" y="7212"/>
                </a:cubicBezTo>
                <a:cubicBezTo>
                  <a:pt x="154769" y="7212"/>
                  <a:pt x="154769" y="7212"/>
                  <a:pt x="154769" y="7212"/>
                </a:cubicBezTo>
                <a:cubicBezTo>
                  <a:pt x="154769" y="7212"/>
                  <a:pt x="154597" y="7212"/>
                  <a:pt x="154502" y="7212"/>
                </a:cubicBezTo>
                <a:cubicBezTo>
                  <a:pt x="153540" y="7563"/>
                  <a:pt x="152655" y="7827"/>
                  <a:pt x="151693" y="8179"/>
                </a:cubicBezTo>
                <a:cubicBezTo>
                  <a:pt x="150723" y="8531"/>
                  <a:pt x="149846" y="8882"/>
                  <a:pt x="148876" y="9234"/>
                </a:cubicBezTo>
                <a:cubicBezTo>
                  <a:pt x="147905" y="9586"/>
                  <a:pt x="146943" y="10026"/>
                  <a:pt x="145886" y="10378"/>
                </a:cubicBezTo>
                <a:cubicBezTo>
                  <a:pt x="145353" y="10553"/>
                  <a:pt x="144915" y="10817"/>
                  <a:pt x="144391" y="10993"/>
                </a:cubicBezTo>
                <a:cubicBezTo>
                  <a:pt x="144211" y="10993"/>
                  <a:pt x="144125" y="11081"/>
                  <a:pt x="143953" y="11169"/>
                </a:cubicBezTo>
                <a:cubicBezTo>
                  <a:pt x="143601" y="11345"/>
                  <a:pt x="143249" y="11433"/>
                  <a:pt x="142897" y="11609"/>
                </a:cubicBezTo>
                <a:cubicBezTo>
                  <a:pt x="141926" y="12049"/>
                  <a:pt x="140955" y="12488"/>
                  <a:pt x="139993" y="12928"/>
                </a:cubicBezTo>
                <a:cubicBezTo>
                  <a:pt x="139022" y="13368"/>
                  <a:pt x="138060" y="13807"/>
                  <a:pt x="137175" y="14247"/>
                </a:cubicBezTo>
                <a:cubicBezTo>
                  <a:pt x="136213" y="14775"/>
                  <a:pt x="135157" y="15214"/>
                  <a:pt x="134186" y="15742"/>
                </a:cubicBezTo>
                <a:lnTo>
                  <a:pt x="134100" y="15742"/>
                </a:lnTo>
                <a:cubicBezTo>
                  <a:pt x="134100" y="15742"/>
                  <a:pt x="134100" y="15742"/>
                  <a:pt x="134014" y="15830"/>
                </a:cubicBezTo>
                <a:cubicBezTo>
                  <a:pt x="132958" y="16358"/>
                  <a:pt x="131901" y="16973"/>
                  <a:pt x="130844" y="17501"/>
                </a:cubicBezTo>
                <a:cubicBezTo>
                  <a:pt x="129788" y="18117"/>
                  <a:pt x="128817" y="18644"/>
                  <a:pt x="127760" y="19260"/>
                </a:cubicBezTo>
                <a:cubicBezTo>
                  <a:pt x="126712" y="19876"/>
                  <a:pt x="125742" y="20491"/>
                  <a:pt x="124771" y="21107"/>
                </a:cubicBezTo>
                <a:cubicBezTo>
                  <a:pt x="124771" y="21107"/>
                  <a:pt x="124685" y="21107"/>
                  <a:pt x="124599" y="21195"/>
                </a:cubicBezTo>
                <a:cubicBezTo>
                  <a:pt x="124599" y="21195"/>
                  <a:pt x="124513" y="21195"/>
                  <a:pt x="124419" y="21283"/>
                </a:cubicBezTo>
                <a:cubicBezTo>
                  <a:pt x="123276" y="21986"/>
                  <a:pt x="122134" y="22778"/>
                  <a:pt x="120991" y="23481"/>
                </a:cubicBezTo>
                <a:cubicBezTo>
                  <a:pt x="119763" y="24273"/>
                  <a:pt x="118526" y="25152"/>
                  <a:pt x="117297" y="26032"/>
                </a:cubicBezTo>
                <a:cubicBezTo>
                  <a:pt x="116765" y="26383"/>
                  <a:pt x="116326" y="26735"/>
                  <a:pt x="115888" y="27087"/>
                </a:cubicBezTo>
                <a:cubicBezTo>
                  <a:pt x="115802" y="27175"/>
                  <a:pt x="115622" y="27263"/>
                  <a:pt x="115536" y="27351"/>
                </a:cubicBezTo>
                <a:cubicBezTo>
                  <a:pt x="115450" y="27439"/>
                  <a:pt x="115270" y="27527"/>
                  <a:pt x="115184" y="27615"/>
                </a:cubicBezTo>
                <a:cubicBezTo>
                  <a:pt x="114746" y="27967"/>
                  <a:pt x="114222" y="28318"/>
                  <a:pt x="113775" y="28670"/>
                </a:cubicBezTo>
                <a:cubicBezTo>
                  <a:pt x="112633" y="29549"/>
                  <a:pt x="111404" y="30517"/>
                  <a:pt x="110262" y="31484"/>
                </a:cubicBezTo>
                <a:cubicBezTo>
                  <a:pt x="109643" y="31924"/>
                  <a:pt x="109119" y="32540"/>
                  <a:pt x="108586" y="32979"/>
                </a:cubicBezTo>
                <a:cubicBezTo>
                  <a:pt x="107444" y="33947"/>
                  <a:pt x="106301" y="35002"/>
                  <a:pt x="105159" y="36057"/>
                </a:cubicBezTo>
                <a:cubicBezTo>
                  <a:pt x="103664" y="37376"/>
                  <a:pt x="102255" y="38696"/>
                  <a:pt x="100847" y="40103"/>
                </a:cubicBezTo>
                <a:cubicBezTo>
                  <a:pt x="99704" y="41158"/>
                  <a:pt x="98647" y="42301"/>
                  <a:pt x="97591" y="43445"/>
                </a:cubicBezTo>
                <a:cubicBezTo>
                  <a:pt x="96972" y="44060"/>
                  <a:pt x="96276" y="44676"/>
                  <a:pt x="95744" y="45379"/>
                </a:cubicBezTo>
                <a:cubicBezTo>
                  <a:pt x="95039" y="46171"/>
                  <a:pt x="94335" y="47050"/>
                  <a:pt x="93631" y="47842"/>
                </a:cubicBezTo>
                <a:cubicBezTo>
                  <a:pt x="92668" y="48985"/>
                  <a:pt x="91612" y="50128"/>
                  <a:pt x="90641" y="51360"/>
                </a:cubicBezTo>
                <a:cubicBezTo>
                  <a:pt x="89413" y="52943"/>
                  <a:pt x="88176" y="54526"/>
                  <a:pt x="87033" y="56109"/>
                </a:cubicBezTo>
                <a:cubicBezTo>
                  <a:pt x="86423" y="56900"/>
                  <a:pt x="85805" y="57692"/>
                  <a:pt x="85186" y="58483"/>
                </a:cubicBezTo>
                <a:cubicBezTo>
                  <a:pt x="84928" y="58923"/>
                  <a:pt x="84662" y="59363"/>
                  <a:pt x="84310" y="59802"/>
                </a:cubicBezTo>
                <a:cubicBezTo>
                  <a:pt x="83958" y="60330"/>
                  <a:pt x="83606" y="60770"/>
                  <a:pt x="83253" y="61210"/>
                </a:cubicBezTo>
                <a:cubicBezTo>
                  <a:pt x="82463" y="62441"/>
                  <a:pt x="81759" y="63672"/>
                  <a:pt x="80968" y="64903"/>
                </a:cubicBezTo>
                <a:cubicBezTo>
                  <a:pt x="80178" y="66134"/>
                  <a:pt x="79379" y="67366"/>
                  <a:pt x="78683" y="68685"/>
                </a:cubicBezTo>
                <a:cubicBezTo>
                  <a:pt x="77627" y="70532"/>
                  <a:pt x="76656" y="72378"/>
                  <a:pt x="75685" y="74313"/>
                </a:cubicBezTo>
                <a:cubicBezTo>
                  <a:pt x="75075" y="75545"/>
                  <a:pt x="74371" y="76776"/>
                  <a:pt x="73752" y="78007"/>
                </a:cubicBezTo>
                <a:cubicBezTo>
                  <a:pt x="73666" y="78271"/>
                  <a:pt x="73486" y="78535"/>
                  <a:pt x="73314" y="78798"/>
                </a:cubicBezTo>
                <a:cubicBezTo>
                  <a:pt x="72438" y="80645"/>
                  <a:pt x="71639" y="82580"/>
                  <a:pt x="70849" y="84515"/>
                </a:cubicBezTo>
                <a:cubicBezTo>
                  <a:pt x="70411" y="85570"/>
                  <a:pt x="69887" y="86625"/>
                  <a:pt x="69440" y="87769"/>
                </a:cubicBezTo>
                <a:cubicBezTo>
                  <a:pt x="68126" y="91111"/>
                  <a:pt x="66983" y="94453"/>
                  <a:pt x="66012" y="97882"/>
                </a:cubicBezTo>
                <a:lnTo>
                  <a:pt x="64956" y="101400"/>
                </a:lnTo>
                <a:cubicBezTo>
                  <a:pt x="63641" y="105797"/>
                  <a:pt x="62233" y="110634"/>
                  <a:pt x="60996" y="114855"/>
                </a:cubicBezTo>
                <a:lnTo>
                  <a:pt x="56864" y="128663"/>
                </a:lnTo>
                <a:cubicBezTo>
                  <a:pt x="56511" y="129718"/>
                  <a:pt x="56245" y="130774"/>
                  <a:pt x="55893" y="131829"/>
                </a:cubicBezTo>
                <a:lnTo>
                  <a:pt x="47801" y="159180"/>
                </a:lnTo>
                <a:cubicBezTo>
                  <a:pt x="47096" y="161466"/>
                  <a:pt x="46486" y="163665"/>
                  <a:pt x="45868" y="165688"/>
                </a:cubicBezTo>
                <a:cubicBezTo>
                  <a:pt x="44992" y="168678"/>
                  <a:pt x="43849" y="172635"/>
                  <a:pt x="42878" y="175625"/>
                </a:cubicBezTo>
                <a:cubicBezTo>
                  <a:pt x="42526" y="176768"/>
                  <a:pt x="42174" y="177912"/>
                  <a:pt x="41822" y="179143"/>
                </a:cubicBezTo>
                <a:lnTo>
                  <a:pt x="39356" y="187322"/>
                </a:lnTo>
                <a:cubicBezTo>
                  <a:pt x="38832" y="188993"/>
                  <a:pt x="38394" y="190576"/>
                  <a:pt x="37947" y="192071"/>
                </a:cubicBezTo>
                <a:lnTo>
                  <a:pt x="33111" y="208165"/>
                </a:lnTo>
                <a:cubicBezTo>
                  <a:pt x="32321" y="210891"/>
                  <a:pt x="31530" y="213529"/>
                  <a:pt x="30826" y="215904"/>
                </a:cubicBezTo>
                <a:cubicBezTo>
                  <a:pt x="30474" y="217047"/>
                  <a:pt x="30122" y="218278"/>
                  <a:pt x="29769" y="219597"/>
                </a:cubicBezTo>
                <a:lnTo>
                  <a:pt x="28713" y="223115"/>
                </a:lnTo>
                <a:cubicBezTo>
                  <a:pt x="28541" y="223643"/>
                  <a:pt x="28455" y="224083"/>
                  <a:pt x="28275" y="224610"/>
                </a:cubicBezTo>
                <a:lnTo>
                  <a:pt x="24495" y="237186"/>
                </a:lnTo>
                <a:cubicBezTo>
                  <a:pt x="23438" y="240616"/>
                  <a:pt x="22467" y="243958"/>
                  <a:pt x="21591" y="246948"/>
                </a:cubicBezTo>
                <a:cubicBezTo>
                  <a:pt x="21591" y="246948"/>
                  <a:pt x="21591" y="247124"/>
                  <a:pt x="21591" y="247212"/>
                </a:cubicBezTo>
                <a:lnTo>
                  <a:pt x="19306" y="255039"/>
                </a:lnTo>
                <a:cubicBezTo>
                  <a:pt x="17983" y="259524"/>
                  <a:pt x="16574" y="264097"/>
                  <a:pt x="15432" y="267879"/>
                </a:cubicBezTo>
                <a:cubicBezTo>
                  <a:pt x="14727" y="270342"/>
                  <a:pt x="13851" y="273332"/>
                  <a:pt x="12966" y="276058"/>
                </a:cubicBezTo>
                <a:lnTo>
                  <a:pt x="10948" y="282918"/>
                </a:lnTo>
                <a:cubicBezTo>
                  <a:pt x="9273" y="288546"/>
                  <a:pt x="7426" y="294878"/>
                  <a:pt x="5931" y="299891"/>
                </a:cubicBezTo>
                <a:cubicBezTo>
                  <a:pt x="5931" y="299803"/>
                  <a:pt x="5931" y="299627"/>
                  <a:pt x="6017" y="299539"/>
                </a:cubicBezTo>
                <a:cubicBezTo>
                  <a:pt x="1799" y="313610"/>
                  <a:pt x="-314" y="328649"/>
                  <a:pt x="38" y="344215"/>
                </a:cubicBezTo>
                <a:lnTo>
                  <a:pt x="50266" y="2486191"/>
                </a:lnTo>
                <a:cubicBezTo>
                  <a:pt x="50704" y="2504483"/>
                  <a:pt x="55102" y="2521984"/>
                  <a:pt x="62757" y="2537814"/>
                </a:cubicBezTo>
                <a:cubicBezTo>
                  <a:pt x="70411" y="2553644"/>
                  <a:pt x="81235" y="2567891"/>
                  <a:pt x="94515" y="2579852"/>
                </a:cubicBezTo>
                <a:cubicBezTo>
                  <a:pt x="107796" y="2591812"/>
                  <a:pt x="123457" y="2601486"/>
                  <a:pt x="140783" y="2608170"/>
                </a:cubicBezTo>
                <a:cubicBezTo>
                  <a:pt x="158110" y="2614854"/>
                  <a:pt x="177026" y="2618547"/>
                  <a:pt x="196905" y="2618547"/>
                </a:cubicBezTo>
                <a:lnTo>
                  <a:pt x="1714145" y="2618547"/>
                </a:lnTo>
                <a:cubicBezTo>
                  <a:pt x="1733938" y="2618547"/>
                  <a:pt x="1752931" y="2614854"/>
                  <a:pt x="1770181" y="2608170"/>
                </a:cubicBezTo>
                <a:cubicBezTo>
                  <a:pt x="1787508" y="2601486"/>
                  <a:pt x="1803168" y="2591812"/>
                  <a:pt x="1816449" y="2579852"/>
                </a:cubicBezTo>
                <a:cubicBezTo>
                  <a:pt x="1829730" y="2567891"/>
                  <a:pt x="1840554" y="2553644"/>
                  <a:pt x="1848199" y="2537814"/>
                </a:cubicBezTo>
                <a:cubicBezTo>
                  <a:pt x="1855853" y="2521984"/>
                  <a:pt x="1860251" y="2504483"/>
                  <a:pt x="1860690" y="2486191"/>
                </a:cubicBezTo>
                <a:lnTo>
                  <a:pt x="1910926" y="344215"/>
                </a:lnTo>
                <a:cubicBezTo>
                  <a:pt x="1911270" y="328649"/>
                  <a:pt x="1909165" y="313698"/>
                  <a:pt x="1904939" y="29953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Three-Screen Monitor Arc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FAA0C4-FDED-9202-5E3C-18E3020FEE7D}"/>
              </a:ext>
            </a:extLst>
          </p:cNvPr>
          <p:cNvGrpSpPr/>
          <p:nvPr/>
        </p:nvGrpSpPr>
        <p:grpSpPr>
          <a:xfrm>
            <a:off x="1908575" y="1077938"/>
            <a:ext cx="2773843" cy="3802600"/>
            <a:chOff x="1908575" y="1077938"/>
            <a:chExt cx="2773843" cy="3802600"/>
          </a:xfrm>
        </p:grpSpPr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B59FA7A0-1BE8-9840-5B65-42C3EAAD62C1}"/>
                </a:ext>
              </a:extLst>
            </p:cNvPr>
            <p:cNvSpPr/>
            <p:nvPr/>
          </p:nvSpPr>
          <p:spPr>
            <a:xfrm>
              <a:off x="1908575" y="1077938"/>
              <a:ext cx="2773841" cy="3802293"/>
            </a:xfrm>
            <a:custGeom>
              <a:avLst/>
              <a:gdLst>
                <a:gd name="csX0" fmla="*/ 2056052 w 2072407"/>
                <a:gd name="csY0" fmla="*/ 206165 h 2840789"/>
                <a:gd name="csX1" fmla="*/ 2028777 w 2072407"/>
                <a:gd name="csY1" fmla="*/ 163160 h 2840789"/>
                <a:gd name="csX2" fmla="*/ 1988230 w 2072407"/>
                <a:gd name="csY2" fmla="*/ 136865 h 2840789"/>
                <a:gd name="csX3" fmla="*/ 1982157 w 2072407"/>
                <a:gd name="csY3" fmla="*/ 134930 h 2840789"/>
                <a:gd name="csX4" fmla="*/ 1982337 w 2072407"/>
                <a:gd name="csY4" fmla="*/ 134930 h 2840789"/>
                <a:gd name="csX5" fmla="*/ 1538899 w 2072407"/>
                <a:gd name="csY5" fmla="*/ 4244 h 2840789"/>
                <a:gd name="csX6" fmla="*/ 1528866 w 2072407"/>
                <a:gd name="csY6" fmla="*/ 1782 h 2840789"/>
                <a:gd name="csX7" fmla="*/ 1518489 w 2072407"/>
                <a:gd name="csY7" fmla="*/ 375 h 2840789"/>
                <a:gd name="csX8" fmla="*/ 1507759 w 2072407"/>
                <a:gd name="csY8" fmla="*/ 23 h 2840789"/>
                <a:gd name="csX9" fmla="*/ 1496763 w 2072407"/>
                <a:gd name="csY9" fmla="*/ 726 h 2840789"/>
                <a:gd name="csX10" fmla="*/ 130121 w 2072407"/>
                <a:gd name="csY10" fmla="*/ 161929 h 2840789"/>
                <a:gd name="csX11" fmla="*/ 120973 w 2072407"/>
                <a:gd name="csY11" fmla="*/ 163336 h 2840789"/>
                <a:gd name="csX12" fmla="*/ 119830 w 2072407"/>
                <a:gd name="csY12" fmla="*/ 163512 h 2840789"/>
                <a:gd name="csX13" fmla="*/ 118602 w 2072407"/>
                <a:gd name="csY13" fmla="*/ 163776 h 2840789"/>
                <a:gd name="csX14" fmla="*/ 110329 w 2072407"/>
                <a:gd name="csY14" fmla="*/ 165798 h 2840789"/>
                <a:gd name="csX15" fmla="*/ 109719 w 2072407"/>
                <a:gd name="csY15" fmla="*/ 165974 h 2840789"/>
                <a:gd name="csX16" fmla="*/ 109539 w 2072407"/>
                <a:gd name="csY16" fmla="*/ 165974 h 2840789"/>
                <a:gd name="csX17" fmla="*/ 100922 w 2072407"/>
                <a:gd name="csY17" fmla="*/ 168788 h 2840789"/>
                <a:gd name="csX18" fmla="*/ 99952 w 2072407"/>
                <a:gd name="csY18" fmla="*/ 169140 h 2840789"/>
                <a:gd name="csX19" fmla="*/ 98723 w 2072407"/>
                <a:gd name="csY19" fmla="*/ 169668 h 2840789"/>
                <a:gd name="csX20" fmla="*/ 91327 w 2072407"/>
                <a:gd name="csY20" fmla="*/ 172658 h 2840789"/>
                <a:gd name="csX21" fmla="*/ 90451 w 2072407"/>
                <a:gd name="csY21" fmla="*/ 173010 h 2840789"/>
                <a:gd name="csX22" fmla="*/ 90099 w 2072407"/>
                <a:gd name="csY22" fmla="*/ 173186 h 2840789"/>
                <a:gd name="csX23" fmla="*/ 88080 w 2072407"/>
                <a:gd name="csY23" fmla="*/ 174153 h 2840789"/>
                <a:gd name="csX24" fmla="*/ 84824 w 2072407"/>
                <a:gd name="csY24" fmla="*/ 175736 h 2840789"/>
                <a:gd name="csX25" fmla="*/ 84120 w 2072407"/>
                <a:gd name="csY25" fmla="*/ 176088 h 2840789"/>
                <a:gd name="csX26" fmla="*/ 81826 w 2072407"/>
                <a:gd name="csY26" fmla="*/ 177319 h 2840789"/>
                <a:gd name="csX27" fmla="*/ 79283 w 2072407"/>
                <a:gd name="csY27" fmla="*/ 178638 h 2840789"/>
                <a:gd name="csX28" fmla="*/ 78312 w 2072407"/>
                <a:gd name="csY28" fmla="*/ 179254 h 2840789"/>
                <a:gd name="csX29" fmla="*/ 77428 w 2072407"/>
                <a:gd name="csY29" fmla="*/ 179693 h 2840789"/>
                <a:gd name="csX30" fmla="*/ 76818 w 2072407"/>
                <a:gd name="csY30" fmla="*/ 180133 h 2840789"/>
                <a:gd name="csX31" fmla="*/ 73914 w 2072407"/>
                <a:gd name="csY31" fmla="*/ 181804 h 2840789"/>
                <a:gd name="csX32" fmla="*/ 68631 w 2072407"/>
                <a:gd name="csY32" fmla="*/ 185234 h 2840789"/>
                <a:gd name="csX33" fmla="*/ 66088 w 2072407"/>
                <a:gd name="csY33" fmla="*/ 186993 h 2840789"/>
                <a:gd name="csX34" fmla="*/ 65470 w 2072407"/>
                <a:gd name="csY34" fmla="*/ 187433 h 2840789"/>
                <a:gd name="csX35" fmla="*/ 64499 w 2072407"/>
                <a:gd name="csY35" fmla="*/ 188136 h 2840789"/>
                <a:gd name="csX36" fmla="*/ 60453 w 2072407"/>
                <a:gd name="csY36" fmla="*/ 191214 h 2840789"/>
                <a:gd name="csX37" fmla="*/ 56493 w 2072407"/>
                <a:gd name="csY37" fmla="*/ 194468 h 2840789"/>
                <a:gd name="csX38" fmla="*/ 55178 w 2072407"/>
                <a:gd name="csY38" fmla="*/ 195611 h 2840789"/>
                <a:gd name="csX39" fmla="*/ 54474 w 2072407"/>
                <a:gd name="csY39" fmla="*/ 196227 h 2840789"/>
                <a:gd name="csX40" fmla="*/ 52627 w 2072407"/>
                <a:gd name="csY40" fmla="*/ 197810 h 2840789"/>
                <a:gd name="csX41" fmla="*/ 49105 w 2072407"/>
                <a:gd name="csY41" fmla="*/ 201064 h 2840789"/>
                <a:gd name="csX42" fmla="*/ 45677 w 2072407"/>
                <a:gd name="csY42" fmla="*/ 204406 h 2840789"/>
                <a:gd name="csX43" fmla="*/ 44793 w 2072407"/>
                <a:gd name="csY43" fmla="*/ 205285 h 2840789"/>
                <a:gd name="csX44" fmla="*/ 44269 w 2072407"/>
                <a:gd name="csY44" fmla="*/ 205813 h 2840789"/>
                <a:gd name="csX45" fmla="*/ 42336 w 2072407"/>
                <a:gd name="csY45" fmla="*/ 207836 h 2840789"/>
                <a:gd name="csX46" fmla="*/ 39166 w 2072407"/>
                <a:gd name="csY46" fmla="*/ 211441 h 2840789"/>
                <a:gd name="csX47" fmla="*/ 36091 w 2072407"/>
                <a:gd name="csY47" fmla="*/ 215135 h 2840789"/>
                <a:gd name="csX48" fmla="*/ 35472 w 2072407"/>
                <a:gd name="csY48" fmla="*/ 215927 h 2840789"/>
                <a:gd name="csX49" fmla="*/ 35300 w 2072407"/>
                <a:gd name="csY49" fmla="*/ 216102 h 2840789"/>
                <a:gd name="csX50" fmla="*/ 35034 w 2072407"/>
                <a:gd name="csY50" fmla="*/ 216366 h 2840789"/>
                <a:gd name="csX51" fmla="*/ 33101 w 2072407"/>
                <a:gd name="csY51" fmla="*/ 218829 h 2840789"/>
                <a:gd name="csX52" fmla="*/ 30197 w 2072407"/>
                <a:gd name="csY52" fmla="*/ 222698 h 2840789"/>
                <a:gd name="csX53" fmla="*/ 27466 w 2072407"/>
                <a:gd name="csY53" fmla="*/ 226656 h 2840789"/>
                <a:gd name="csX54" fmla="*/ 27028 w 2072407"/>
                <a:gd name="csY54" fmla="*/ 227359 h 2840789"/>
                <a:gd name="csX55" fmla="*/ 26675 w 2072407"/>
                <a:gd name="csY55" fmla="*/ 227887 h 2840789"/>
                <a:gd name="csX56" fmla="*/ 24648 w 2072407"/>
                <a:gd name="csY56" fmla="*/ 230965 h 2840789"/>
                <a:gd name="csX57" fmla="*/ 22011 w 2072407"/>
                <a:gd name="csY57" fmla="*/ 235362 h 2840789"/>
                <a:gd name="csX58" fmla="*/ 19554 w 2072407"/>
                <a:gd name="csY58" fmla="*/ 239759 h 2840789"/>
                <a:gd name="csX59" fmla="*/ 19554 w 2072407"/>
                <a:gd name="csY59" fmla="*/ 239759 h 2840789"/>
                <a:gd name="csX60" fmla="*/ 19554 w 2072407"/>
                <a:gd name="csY60" fmla="*/ 239759 h 2840789"/>
                <a:gd name="csX61" fmla="*/ 17174 w 2072407"/>
                <a:gd name="csY61" fmla="*/ 244333 h 2840789"/>
                <a:gd name="csX62" fmla="*/ 14537 w 2072407"/>
                <a:gd name="csY62" fmla="*/ 249785 h 2840789"/>
                <a:gd name="csX63" fmla="*/ 13566 w 2072407"/>
                <a:gd name="csY63" fmla="*/ 251984 h 2840789"/>
                <a:gd name="csX64" fmla="*/ 13042 w 2072407"/>
                <a:gd name="csY64" fmla="*/ 253215 h 2840789"/>
                <a:gd name="csX65" fmla="*/ 12072 w 2072407"/>
                <a:gd name="csY65" fmla="*/ 255414 h 2840789"/>
                <a:gd name="csX66" fmla="*/ 9873 w 2072407"/>
                <a:gd name="csY66" fmla="*/ 261130 h 2840789"/>
                <a:gd name="csX67" fmla="*/ 8292 w 2072407"/>
                <a:gd name="csY67" fmla="*/ 265615 h 2840789"/>
                <a:gd name="csX68" fmla="*/ 8112 w 2072407"/>
                <a:gd name="csY68" fmla="*/ 266055 h 2840789"/>
                <a:gd name="csX69" fmla="*/ 8112 w 2072407"/>
                <a:gd name="csY69" fmla="*/ 266319 h 2840789"/>
                <a:gd name="csX70" fmla="*/ 7940 w 2072407"/>
                <a:gd name="csY70" fmla="*/ 266934 h 2840789"/>
                <a:gd name="csX71" fmla="*/ 5826 w 2072407"/>
                <a:gd name="csY71" fmla="*/ 274410 h 2840789"/>
                <a:gd name="csX72" fmla="*/ 4160 w 2072407"/>
                <a:gd name="csY72" fmla="*/ 280390 h 2840789"/>
                <a:gd name="csX73" fmla="*/ 4065 w 2072407"/>
                <a:gd name="csY73" fmla="*/ 280742 h 2840789"/>
                <a:gd name="csX74" fmla="*/ 2571 w 2072407"/>
                <a:gd name="csY74" fmla="*/ 288921 h 2840789"/>
                <a:gd name="csX75" fmla="*/ 1514 w 2072407"/>
                <a:gd name="csY75" fmla="*/ 294725 h 2840789"/>
                <a:gd name="csX76" fmla="*/ 1514 w 2072407"/>
                <a:gd name="csY76" fmla="*/ 294989 h 2840789"/>
                <a:gd name="csX77" fmla="*/ 638 w 2072407"/>
                <a:gd name="csY77" fmla="*/ 304399 h 2840789"/>
                <a:gd name="csX78" fmla="*/ 200 w 2072407"/>
                <a:gd name="csY78" fmla="*/ 309412 h 2840789"/>
                <a:gd name="csX79" fmla="*/ 200 w 2072407"/>
                <a:gd name="csY79" fmla="*/ 309500 h 2840789"/>
                <a:gd name="csX80" fmla="*/ 200 w 2072407"/>
                <a:gd name="csY80" fmla="*/ 324274 h 2840789"/>
                <a:gd name="csX81" fmla="*/ 101618 w 2072407"/>
                <a:gd name="csY81" fmla="*/ 2451036 h 2840789"/>
                <a:gd name="csX82" fmla="*/ 105578 w 2072407"/>
                <a:gd name="csY82" fmla="*/ 2477331 h 2840789"/>
                <a:gd name="csX83" fmla="*/ 114375 w 2072407"/>
                <a:gd name="csY83" fmla="*/ 2500724 h 2840789"/>
                <a:gd name="csX84" fmla="*/ 127484 w 2072407"/>
                <a:gd name="csY84" fmla="*/ 2520775 h 2840789"/>
                <a:gd name="csX85" fmla="*/ 144287 w 2072407"/>
                <a:gd name="csY85" fmla="*/ 2537134 h 2840789"/>
                <a:gd name="csX86" fmla="*/ 507413 w 2072407"/>
                <a:gd name="csY86" fmla="*/ 2818028 h 2840789"/>
                <a:gd name="csX87" fmla="*/ 507318 w 2072407"/>
                <a:gd name="csY87" fmla="*/ 2817940 h 2840789"/>
                <a:gd name="csX88" fmla="*/ 551301 w 2072407"/>
                <a:gd name="csY88" fmla="*/ 2838255 h 2840789"/>
                <a:gd name="csX89" fmla="*/ 604081 w 2072407"/>
                <a:gd name="csY89" fmla="*/ 2837640 h 2840789"/>
                <a:gd name="csX90" fmla="*/ 1952253 w 2072407"/>
                <a:gd name="csY90" fmla="*/ 2541531 h 2840789"/>
                <a:gd name="csX91" fmla="*/ 1999226 w 2072407"/>
                <a:gd name="csY91" fmla="*/ 2520775 h 2840789"/>
                <a:gd name="csX92" fmla="*/ 2037402 w 2072407"/>
                <a:gd name="csY92" fmla="*/ 2484103 h 2840789"/>
                <a:gd name="csX93" fmla="*/ 2063087 w 2072407"/>
                <a:gd name="csY93" fmla="*/ 2436437 h 2840789"/>
                <a:gd name="csX94" fmla="*/ 2072408 w 2072407"/>
                <a:gd name="csY94" fmla="*/ 2382879 h 2840789"/>
                <a:gd name="csX95" fmla="*/ 2066163 w 2072407"/>
                <a:gd name="csY95" fmla="*/ 261306 h 2840789"/>
                <a:gd name="csX96" fmla="*/ 2056052 w 2072407"/>
                <a:gd name="csY96" fmla="*/ 205901 h 2840789"/>
                <a:gd name="csX97" fmla="*/ 1972836 w 2072407"/>
                <a:gd name="csY97" fmla="*/ 132643 h 2840789"/>
                <a:gd name="csX98" fmla="*/ 1971427 w 2072407"/>
                <a:gd name="csY98" fmla="*/ 132379 h 2840789"/>
                <a:gd name="csX99" fmla="*/ 1971951 w 2072407"/>
                <a:gd name="csY99" fmla="*/ 132379 h 2840789"/>
                <a:gd name="csX100" fmla="*/ 1972836 w 2072407"/>
                <a:gd name="csY100" fmla="*/ 132555 h 2840789"/>
                <a:gd name="csX101" fmla="*/ 1962012 w 2072407"/>
                <a:gd name="csY101" fmla="*/ 131148 h 2840789"/>
                <a:gd name="csX102" fmla="*/ 1960251 w 2072407"/>
                <a:gd name="csY102" fmla="*/ 130972 h 2840789"/>
                <a:gd name="csX103" fmla="*/ 1961136 w 2072407"/>
                <a:gd name="csY103" fmla="*/ 130972 h 2840789"/>
                <a:gd name="csX104" fmla="*/ 1962012 w 2072407"/>
                <a:gd name="csY104" fmla="*/ 131060 h 2840789"/>
                <a:gd name="csX105" fmla="*/ 1950492 w 2072407"/>
                <a:gd name="csY105" fmla="*/ 130708 h 2840789"/>
                <a:gd name="csX106" fmla="*/ 1948998 w 2072407"/>
                <a:gd name="csY106" fmla="*/ 130708 h 2840789"/>
                <a:gd name="csX107" fmla="*/ 1949960 w 2072407"/>
                <a:gd name="csY107" fmla="*/ 130708 h 2840789"/>
                <a:gd name="csX108" fmla="*/ 1950492 w 2072407"/>
                <a:gd name="csY108" fmla="*/ 130708 h 2840789"/>
                <a:gd name="csX109" fmla="*/ 1965706 w 2072407"/>
                <a:gd name="csY109" fmla="*/ 1668769 h 2840789"/>
                <a:gd name="csX110" fmla="*/ 1965706 w 2072407"/>
                <a:gd name="csY110" fmla="*/ 1668769 h 2840789"/>
                <a:gd name="csX111" fmla="*/ 1965706 w 2072407"/>
                <a:gd name="csY111" fmla="*/ 1668857 h 2840789"/>
                <a:gd name="csX112" fmla="*/ 1965706 w 2072407"/>
                <a:gd name="csY112" fmla="*/ 1668769 h 2840789"/>
                <a:gd name="csX113" fmla="*/ 1855843 w 2072407"/>
                <a:gd name="csY113" fmla="*/ 1812207 h 2840789"/>
                <a:gd name="csX114" fmla="*/ 1858042 w 2072407"/>
                <a:gd name="csY114" fmla="*/ 1811504 h 2840789"/>
                <a:gd name="csX115" fmla="*/ 1854787 w 2072407"/>
                <a:gd name="csY115" fmla="*/ 1812559 h 2840789"/>
                <a:gd name="csX116" fmla="*/ 1855843 w 2072407"/>
                <a:gd name="csY116" fmla="*/ 1812207 h 2840789"/>
                <a:gd name="csX117" fmla="*/ 1869390 w 2072407"/>
                <a:gd name="csY117" fmla="*/ 1807282 h 2840789"/>
                <a:gd name="csX118" fmla="*/ 1866392 w 2072407"/>
                <a:gd name="csY118" fmla="*/ 1808425 h 2840789"/>
                <a:gd name="csX119" fmla="*/ 1869390 w 2072407"/>
                <a:gd name="csY119" fmla="*/ 1807282 h 2840789"/>
                <a:gd name="csX120" fmla="*/ 1880206 w 2072407"/>
                <a:gd name="csY120" fmla="*/ 1802181 h 2840789"/>
                <a:gd name="csX121" fmla="*/ 1880206 w 2072407"/>
                <a:gd name="csY121" fmla="*/ 1802181 h 2840789"/>
                <a:gd name="csX122" fmla="*/ 1880206 w 2072407"/>
                <a:gd name="csY122" fmla="*/ 1802181 h 2840789"/>
                <a:gd name="csX123" fmla="*/ 1902549 w 2072407"/>
                <a:gd name="csY123" fmla="*/ 1787319 h 2840789"/>
                <a:gd name="csX124" fmla="*/ 1901931 w 2072407"/>
                <a:gd name="csY124" fmla="*/ 1787758 h 2840789"/>
                <a:gd name="csX125" fmla="*/ 1902549 w 2072407"/>
                <a:gd name="csY125" fmla="*/ 1787319 h 2840789"/>
                <a:gd name="csX126" fmla="*/ 1912488 w 2072407"/>
                <a:gd name="csY126" fmla="*/ 1778788 h 2840789"/>
                <a:gd name="csX127" fmla="*/ 1912488 w 2072407"/>
                <a:gd name="csY127" fmla="*/ 1778788 h 2840789"/>
                <a:gd name="csX128" fmla="*/ 1912488 w 2072407"/>
                <a:gd name="csY128" fmla="*/ 1778788 h 2840789"/>
                <a:gd name="csX129" fmla="*/ 1945656 w 2072407"/>
                <a:gd name="csY129" fmla="*/ 1735431 h 2840789"/>
                <a:gd name="csX130" fmla="*/ 1945656 w 2072407"/>
                <a:gd name="csY130" fmla="*/ 1735431 h 2840789"/>
                <a:gd name="csX131" fmla="*/ 1945656 w 2072407"/>
                <a:gd name="csY131" fmla="*/ 1735431 h 2840789"/>
                <a:gd name="csX132" fmla="*/ 1951987 w 2072407"/>
                <a:gd name="csY132" fmla="*/ 1722328 h 2840789"/>
                <a:gd name="csX133" fmla="*/ 1951455 w 2072407"/>
                <a:gd name="csY133" fmla="*/ 1723471 h 2840789"/>
                <a:gd name="csX134" fmla="*/ 1951987 w 2072407"/>
                <a:gd name="csY134" fmla="*/ 1722328 h 2840789"/>
                <a:gd name="csX135" fmla="*/ 665571 w 2072407"/>
                <a:gd name="csY135" fmla="*/ 2036993 h 2840789"/>
                <a:gd name="csX136" fmla="*/ 655898 w 2072407"/>
                <a:gd name="csY136" fmla="*/ 2036553 h 2840789"/>
                <a:gd name="csX137" fmla="*/ 662144 w 2072407"/>
                <a:gd name="csY137" fmla="*/ 2036817 h 2840789"/>
                <a:gd name="csX138" fmla="*/ 665657 w 2072407"/>
                <a:gd name="csY138" fmla="*/ 2036993 h 2840789"/>
                <a:gd name="csX139" fmla="*/ 653871 w 2072407"/>
                <a:gd name="csY139" fmla="*/ 2036378 h 2840789"/>
                <a:gd name="csX140" fmla="*/ 644988 w 2072407"/>
                <a:gd name="csY140" fmla="*/ 2035146 h 2840789"/>
                <a:gd name="csX141" fmla="*/ 650357 w 2072407"/>
                <a:gd name="csY141" fmla="*/ 2035850 h 2840789"/>
                <a:gd name="csX142" fmla="*/ 653871 w 2072407"/>
                <a:gd name="csY142" fmla="*/ 2036378 h 2840789"/>
                <a:gd name="csX143" fmla="*/ 644198 w 2072407"/>
                <a:gd name="csY143" fmla="*/ 2034970 h 2840789"/>
                <a:gd name="csX144" fmla="*/ 643580 w 2072407"/>
                <a:gd name="csY144" fmla="*/ 2034882 h 2840789"/>
                <a:gd name="csX145" fmla="*/ 643932 w 2072407"/>
                <a:gd name="csY145" fmla="*/ 2034882 h 2840789"/>
                <a:gd name="csX146" fmla="*/ 644198 w 2072407"/>
                <a:gd name="csY146" fmla="*/ 2034882 h 2840789"/>
                <a:gd name="csX147" fmla="*/ 614114 w 2072407"/>
                <a:gd name="csY147" fmla="*/ 2024857 h 2840789"/>
                <a:gd name="csX148" fmla="*/ 613676 w 2072407"/>
                <a:gd name="csY148" fmla="*/ 2024593 h 2840789"/>
                <a:gd name="csX149" fmla="*/ 614114 w 2072407"/>
                <a:gd name="csY149" fmla="*/ 2024857 h 2840789"/>
                <a:gd name="csX150" fmla="*/ 625815 w 2072407"/>
                <a:gd name="csY150" fmla="*/ 2029957 h 2840789"/>
                <a:gd name="csX151" fmla="*/ 624844 w 2072407"/>
                <a:gd name="csY151" fmla="*/ 2029606 h 2840789"/>
                <a:gd name="csX152" fmla="*/ 625815 w 2072407"/>
                <a:gd name="csY152" fmla="*/ 2029957 h 2840789"/>
                <a:gd name="csX153" fmla="*/ 1880996 w 2072407"/>
                <a:gd name="csY153" fmla="*/ 274761 h 2840789"/>
                <a:gd name="csX154" fmla="*/ 1882929 w 2072407"/>
                <a:gd name="csY154" fmla="*/ 275553 h 2840789"/>
                <a:gd name="csX155" fmla="*/ 1878711 w 2072407"/>
                <a:gd name="csY155" fmla="*/ 274058 h 2840789"/>
                <a:gd name="csX156" fmla="*/ 1880996 w 2072407"/>
                <a:gd name="csY156" fmla="*/ 274761 h 2840789"/>
                <a:gd name="csX157" fmla="*/ 1902901 w 2072407"/>
                <a:gd name="csY157" fmla="*/ 285579 h 2840789"/>
                <a:gd name="csX158" fmla="*/ 1902197 w 2072407"/>
                <a:gd name="csY158" fmla="*/ 285139 h 2840789"/>
                <a:gd name="csX159" fmla="*/ 1902901 w 2072407"/>
                <a:gd name="csY159" fmla="*/ 285579 h 2840789"/>
                <a:gd name="csX160" fmla="*/ 1893315 w 2072407"/>
                <a:gd name="csY160" fmla="*/ 280126 h 2840789"/>
                <a:gd name="csX161" fmla="*/ 1890231 w 2072407"/>
                <a:gd name="csY161" fmla="*/ 278719 h 2840789"/>
                <a:gd name="csX162" fmla="*/ 1893315 w 2072407"/>
                <a:gd name="csY162" fmla="*/ 280126 h 2840789"/>
                <a:gd name="csX163" fmla="*/ 1914335 w 2072407"/>
                <a:gd name="csY163" fmla="*/ 294109 h 2840789"/>
                <a:gd name="csX164" fmla="*/ 1911870 w 2072407"/>
                <a:gd name="csY164" fmla="*/ 291998 h 2840789"/>
                <a:gd name="csX165" fmla="*/ 1914335 w 2072407"/>
                <a:gd name="csY165" fmla="*/ 294109 h 2840789"/>
                <a:gd name="csX166" fmla="*/ 1921818 w 2072407"/>
                <a:gd name="csY166" fmla="*/ 300881 h 2840789"/>
                <a:gd name="csX167" fmla="*/ 1922866 w 2072407"/>
                <a:gd name="csY167" fmla="*/ 302112 h 2840789"/>
                <a:gd name="csX168" fmla="*/ 1920314 w 2072407"/>
                <a:gd name="csY168" fmla="*/ 299562 h 2840789"/>
                <a:gd name="csX169" fmla="*/ 1921818 w 2072407"/>
                <a:gd name="csY169" fmla="*/ 300881 h 2840789"/>
                <a:gd name="csX170" fmla="*/ 1930348 w 2072407"/>
                <a:gd name="csY170" fmla="*/ 310555 h 2840789"/>
                <a:gd name="csX171" fmla="*/ 1928853 w 2072407"/>
                <a:gd name="csY171" fmla="*/ 308796 h 2840789"/>
                <a:gd name="csX172" fmla="*/ 1930348 w 2072407"/>
                <a:gd name="csY172" fmla="*/ 310555 h 2840789"/>
                <a:gd name="csX173" fmla="*/ 1949608 w 2072407"/>
                <a:gd name="csY173" fmla="*/ 344501 h 2840789"/>
                <a:gd name="csX174" fmla="*/ 1948379 w 2072407"/>
                <a:gd name="csY174" fmla="*/ 341511 h 2840789"/>
                <a:gd name="csX175" fmla="*/ 1949350 w 2072407"/>
                <a:gd name="csY175" fmla="*/ 343622 h 2840789"/>
                <a:gd name="csX176" fmla="*/ 1949608 w 2072407"/>
                <a:gd name="csY176" fmla="*/ 344501 h 2840789"/>
                <a:gd name="csX177" fmla="*/ 1944685 w 2072407"/>
                <a:gd name="csY177" fmla="*/ 333420 h 2840789"/>
                <a:gd name="csX178" fmla="*/ 1942924 w 2072407"/>
                <a:gd name="csY178" fmla="*/ 329991 h 2840789"/>
                <a:gd name="csX179" fmla="*/ 1944685 w 2072407"/>
                <a:gd name="csY179" fmla="*/ 333420 h 2840789"/>
                <a:gd name="csX180" fmla="*/ 1938612 w 2072407"/>
                <a:gd name="csY180" fmla="*/ 322339 h 2840789"/>
                <a:gd name="csX181" fmla="*/ 1937031 w 2072407"/>
                <a:gd name="csY181" fmla="*/ 319789 h 2840789"/>
                <a:gd name="csX182" fmla="*/ 1938612 w 2072407"/>
                <a:gd name="csY182" fmla="*/ 322339 h 2840789"/>
                <a:gd name="csX183" fmla="*/ 464925 w 2072407"/>
                <a:gd name="csY183" fmla="*/ 2742308 h 2840789"/>
                <a:gd name="csX184" fmla="*/ 465715 w 2072407"/>
                <a:gd name="csY184" fmla="*/ 2746353 h 2840789"/>
                <a:gd name="csX185" fmla="*/ 464925 w 2072407"/>
                <a:gd name="csY185" fmla="*/ 2742308 h 2840789"/>
                <a:gd name="csX186" fmla="*/ 467562 w 2072407"/>
                <a:gd name="csY186" fmla="*/ 2755763 h 2840789"/>
                <a:gd name="csX187" fmla="*/ 469228 w 2072407"/>
                <a:gd name="csY187" fmla="*/ 2761040 h 2840789"/>
                <a:gd name="csX188" fmla="*/ 467648 w 2072407"/>
                <a:gd name="csY188" fmla="*/ 2755763 h 2840789"/>
                <a:gd name="csX189" fmla="*/ 467648 w 2072407"/>
                <a:gd name="csY189" fmla="*/ 2755763 h 2840789"/>
                <a:gd name="csX190" fmla="*/ 471427 w 2072407"/>
                <a:gd name="csY190" fmla="*/ 2768427 h 2840789"/>
                <a:gd name="csX191" fmla="*/ 473627 w 2072407"/>
                <a:gd name="csY191" fmla="*/ 2773528 h 2840789"/>
                <a:gd name="csX192" fmla="*/ 471427 w 2072407"/>
                <a:gd name="csY192" fmla="*/ 2768427 h 2840789"/>
                <a:gd name="csX193" fmla="*/ 476530 w 2072407"/>
                <a:gd name="csY193" fmla="*/ 2780300 h 2840789"/>
                <a:gd name="csX194" fmla="*/ 479262 w 2072407"/>
                <a:gd name="csY194" fmla="*/ 2785049 h 2840789"/>
                <a:gd name="csX195" fmla="*/ 476625 w 2072407"/>
                <a:gd name="csY195" fmla="*/ 2780300 h 2840789"/>
                <a:gd name="csX196" fmla="*/ 476625 w 2072407"/>
                <a:gd name="csY196" fmla="*/ 2780300 h 2840789"/>
                <a:gd name="csX197" fmla="*/ 482775 w 2072407"/>
                <a:gd name="csY197" fmla="*/ 2791205 h 2840789"/>
                <a:gd name="csX198" fmla="*/ 486031 w 2072407"/>
                <a:gd name="csY198" fmla="*/ 2795690 h 2840789"/>
                <a:gd name="csX199" fmla="*/ 482775 w 2072407"/>
                <a:gd name="csY199" fmla="*/ 2791205 h 2840789"/>
                <a:gd name="csX200" fmla="*/ 489991 w 2072407"/>
                <a:gd name="csY200" fmla="*/ 2801231 h 2840789"/>
                <a:gd name="csX201" fmla="*/ 493771 w 2072407"/>
                <a:gd name="csY201" fmla="*/ 2805452 h 2840789"/>
                <a:gd name="csX202" fmla="*/ 489991 w 2072407"/>
                <a:gd name="csY202" fmla="*/ 2801407 h 2840789"/>
                <a:gd name="csX203" fmla="*/ 489991 w 2072407"/>
                <a:gd name="csY203" fmla="*/ 2801319 h 2840789"/>
                <a:gd name="csX204" fmla="*/ 498264 w 2072407"/>
                <a:gd name="csY204" fmla="*/ 2810289 h 2840789"/>
                <a:gd name="csX205" fmla="*/ 502568 w 2072407"/>
                <a:gd name="csY205" fmla="*/ 2814071 h 2840789"/>
                <a:gd name="csX206" fmla="*/ 498264 w 2072407"/>
                <a:gd name="csY206" fmla="*/ 2810289 h 2840789"/>
                <a:gd name="csX207" fmla="*/ 637248 w 2072407"/>
                <a:gd name="csY207" fmla="*/ 2033475 h 2840789"/>
                <a:gd name="csX208" fmla="*/ 637601 w 2072407"/>
                <a:gd name="csY208" fmla="*/ 2033563 h 2840789"/>
                <a:gd name="csX209" fmla="*/ 637420 w 2072407"/>
                <a:gd name="csY209" fmla="*/ 2033563 h 2840789"/>
                <a:gd name="csX210" fmla="*/ 637248 w 2072407"/>
                <a:gd name="csY210" fmla="*/ 2033563 h 2840789"/>
                <a:gd name="csX211" fmla="*/ 667951 w 2072407"/>
                <a:gd name="csY211" fmla="*/ 2036993 h 2840789"/>
                <a:gd name="csX212" fmla="*/ 674720 w 2072407"/>
                <a:gd name="csY212" fmla="*/ 2036641 h 2840789"/>
                <a:gd name="csX213" fmla="*/ 677976 w 2072407"/>
                <a:gd name="csY213" fmla="*/ 2036465 h 2840789"/>
                <a:gd name="csX214" fmla="*/ 667856 w 2072407"/>
                <a:gd name="csY214" fmla="*/ 2036993 h 2840789"/>
                <a:gd name="csX215" fmla="*/ 1891115 w 2072407"/>
                <a:gd name="csY215" fmla="*/ 1795673 h 2840789"/>
                <a:gd name="csX216" fmla="*/ 1892172 w 2072407"/>
                <a:gd name="csY216" fmla="*/ 1794970 h 2840789"/>
                <a:gd name="csX217" fmla="*/ 1891554 w 2072407"/>
                <a:gd name="csY217" fmla="*/ 1795410 h 2840789"/>
                <a:gd name="csX218" fmla="*/ 1891115 w 2072407"/>
                <a:gd name="csY218" fmla="*/ 1795673 h 2840789"/>
                <a:gd name="csX219" fmla="*/ 1921723 w 2072407"/>
                <a:gd name="csY219" fmla="*/ 1769290 h 2840789"/>
                <a:gd name="csX220" fmla="*/ 1922170 w 2072407"/>
                <a:gd name="csY220" fmla="*/ 1768762 h 2840789"/>
                <a:gd name="csX221" fmla="*/ 1921723 w 2072407"/>
                <a:gd name="csY221" fmla="*/ 1769290 h 2840789"/>
                <a:gd name="csX222" fmla="*/ 1930520 w 2072407"/>
                <a:gd name="csY222" fmla="*/ 1758737 h 2840789"/>
                <a:gd name="csX223" fmla="*/ 1930872 w 2072407"/>
                <a:gd name="csY223" fmla="*/ 1758209 h 2840789"/>
                <a:gd name="csX224" fmla="*/ 1930700 w 2072407"/>
                <a:gd name="csY224" fmla="*/ 1758473 h 2840789"/>
                <a:gd name="csX225" fmla="*/ 1930520 w 2072407"/>
                <a:gd name="csY225" fmla="*/ 1758649 h 2840789"/>
                <a:gd name="csX226" fmla="*/ 1953568 w 2072407"/>
                <a:gd name="csY226" fmla="*/ 356110 h 2840789"/>
                <a:gd name="csX227" fmla="*/ 1954100 w 2072407"/>
                <a:gd name="csY227" fmla="*/ 358221 h 2840789"/>
                <a:gd name="csX228" fmla="*/ 1953568 w 2072407"/>
                <a:gd name="csY228" fmla="*/ 356110 h 2840789"/>
                <a:gd name="csX229" fmla="*/ 1956471 w 2072407"/>
                <a:gd name="csY229" fmla="*/ 368334 h 2840789"/>
                <a:gd name="csX230" fmla="*/ 1957176 w 2072407"/>
                <a:gd name="csY230" fmla="*/ 372380 h 2840789"/>
                <a:gd name="csX231" fmla="*/ 1956471 w 2072407"/>
                <a:gd name="csY231" fmla="*/ 368334 h 2840789"/>
                <a:gd name="csX232" fmla="*/ 1958499 w 2072407"/>
                <a:gd name="csY232" fmla="*/ 381614 h 2840789"/>
                <a:gd name="csX233" fmla="*/ 1958937 w 2072407"/>
                <a:gd name="csY233" fmla="*/ 385572 h 2840789"/>
                <a:gd name="csX234" fmla="*/ 1958499 w 2072407"/>
                <a:gd name="csY234" fmla="*/ 381614 h 284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</a:cxnLst>
              <a:rect l="l" t="t" r="r" b="b"/>
              <a:pathLst>
                <a:path w="2072407" h="2840789">
                  <a:moveTo>
                    <a:pt x="2056052" y="206165"/>
                  </a:moveTo>
                  <a:cubicBezTo>
                    <a:pt x="2049626" y="189543"/>
                    <a:pt x="2040305" y="174944"/>
                    <a:pt x="2028777" y="163160"/>
                  </a:cubicBezTo>
                  <a:cubicBezTo>
                    <a:pt x="2017257" y="151375"/>
                    <a:pt x="2003538" y="142317"/>
                    <a:pt x="1988230" y="136865"/>
                  </a:cubicBezTo>
                  <a:cubicBezTo>
                    <a:pt x="1986203" y="136161"/>
                    <a:pt x="1984184" y="135457"/>
                    <a:pt x="1982157" y="134930"/>
                  </a:cubicBezTo>
                  <a:cubicBezTo>
                    <a:pt x="1982157" y="134930"/>
                    <a:pt x="1982243" y="134930"/>
                    <a:pt x="1982337" y="134930"/>
                  </a:cubicBezTo>
                  <a:lnTo>
                    <a:pt x="1538899" y="4244"/>
                  </a:lnTo>
                  <a:cubicBezTo>
                    <a:pt x="1535644" y="3277"/>
                    <a:pt x="1532216" y="2485"/>
                    <a:pt x="1528866" y="1782"/>
                  </a:cubicBezTo>
                  <a:cubicBezTo>
                    <a:pt x="1525438" y="1166"/>
                    <a:pt x="1522011" y="638"/>
                    <a:pt x="1518489" y="375"/>
                  </a:cubicBezTo>
                  <a:cubicBezTo>
                    <a:pt x="1514975" y="111"/>
                    <a:pt x="1511367" y="-65"/>
                    <a:pt x="1507759" y="23"/>
                  </a:cubicBezTo>
                  <a:cubicBezTo>
                    <a:pt x="1504151" y="23"/>
                    <a:pt x="1500457" y="375"/>
                    <a:pt x="1496763" y="726"/>
                  </a:cubicBezTo>
                  <a:lnTo>
                    <a:pt x="130121" y="161929"/>
                  </a:lnTo>
                  <a:cubicBezTo>
                    <a:pt x="127046" y="162280"/>
                    <a:pt x="123962" y="162808"/>
                    <a:pt x="120973" y="163336"/>
                  </a:cubicBezTo>
                  <a:cubicBezTo>
                    <a:pt x="120620" y="163336"/>
                    <a:pt x="120182" y="163424"/>
                    <a:pt x="119830" y="163512"/>
                  </a:cubicBezTo>
                  <a:cubicBezTo>
                    <a:pt x="119392" y="163512"/>
                    <a:pt x="119040" y="163687"/>
                    <a:pt x="118602" y="163776"/>
                  </a:cubicBezTo>
                  <a:cubicBezTo>
                    <a:pt x="115784" y="164391"/>
                    <a:pt x="113061" y="165007"/>
                    <a:pt x="110329" y="165798"/>
                  </a:cubicBezTo>
                  <a:cubicBezTo>
                    <a:pt x="110157" y="165798"/>
                    <a:pt x="109977" y="165798"/>
                    <a:pt x="109719" y="165974"/>
                  </a:cubicBezTo>
                  <a:cubicBezTo>
                    <a:pt x="109719" y="165974"/>
                    <a:pt x="109625" y="165974"/>
                    <a:pt x="109539" y="165974"/>
                  </a:cubicBezTo>
                  <a:cubicBezTo>
                    <a:pt x="106635" y="166766"/>
                    <a:pt x="103732" y="167733"/>
                    <a:pt x="100922" y="168788"/>
                  </a:cubicBezTo>
                  <a:cubicBezTo>
                    <a:pt x="100570" y="168876"/>
                    <a:pt x="100304" y="168964"/>
                    <a:pt x="99952" y="169140"/>
                  </a:cubicBezTo>
                  <a:cubicBezTo>
                    <a:pt x="99514" y="169316"/>
                    <a:pt x="99161" y="169492"/>
                    <a:pt x="98723" y="169668"/>
                  </a:cubicBezTo>
                  <a:cubicBezTo>
                    <a:pt x="96258" y="170635"/>
                    <a:pt x="93792" y="171602"/>
                    <a:pt x="91327" y="172658"/>
                  </a:cubicBezTo>
                  <a:cubicBezTo>
                    <a:pt x="91069" y="172746"/>
                    <a:pt x="90717" y="172922"/>
                    <a:pt x="90451" y="173010"/>
                  </a:cubicBezTo>
                  <a:cubicBezTo>
                    <a:pt x="90365" y="173010"/>
                    <a:pt x="90184" y="173098"/>
                    <a:pt x="90099" y="173186"/>
                  </a:cubicBezTo>
                  <a:cubicBezTo>
                    <a:pt x="89394" y="173449"/>
                    <a:pt x="88776" y="173801"/>
                    <a:pt x="88080" y="174153"/>
                  </a:cubicBezTo>
                  <a:cubicBezTo>
                    <a:pt x="87023" y="174681"/>
                    <a:pt x="85881" y="175208"/>
                    <a:pt x="84824" y="175736"/>
                  </a:cubicBezTo>
                  <a:cubicBezTo>
                    <a:pt x="84558" y="175824"/>
                    <a:pt x="84377" y="176000"/>
                    <a:pt x="84120" y="176088"/>
                  </a:cubicBezTo>
                  <a:cubicBezTo>
                    <a:pt x="83329" y="176527"/>
                    <a:pt x="82625" y="176879"/>
                    <a:pt x="81826" y="177319"/>
                  </a:cubicBezTo>
                  <a:cubicBezTo>
                    <a:pt x="81036" y="177759"/>
                    <a:pt x="80159" y="178198"/>
                    <a:pt x="79283" y="178638"/>
                  </a:cubicBezTo>
                  <a:cubicBezTo>
                    <a:pt x="78931" y="178814"/>
                    <a:pt x="78579" y="179078"/>
                    <a:pt x="78312" y="179254"/>
                  </a:cubicBezTo>
                  <a:cubicBezTo>
                    <a:pt x="78046" y="179430"/>
                    <a:pt x="77694" y="179605"/>
                    <a:pt x="77428" y="179693"/>
                  </a:cubicBezTo>
                  <a:cubicBezTo>
                    <a:pt x="77256" y="179781"/>
                    <a:pt x="76990" y="179957"/>
                    <a:pt x="76818" y="180133"/>
                  </a:cubicBezTo>
                  <a:cubicBezTo>
                    <a:pt x="75847" y="180661"/>
                    <a:pt x="74885" y="181276"/>
                    <a:pt x="73914" y="181804"/>
                  </a:cubicBezTo>
                  <a:cubicBezTo>
                    <a:pt x="72153" y="182947"/>
                    <a:pt x="70392" y="184003"/>
                    <a:pt x="68631" y="185234"/>
                  </a:cubicBezTo>
                  <a:cubicBezTo>
                    <a:pt x="67755" y="185850"/>
                    <a:pt x="66965" y="186465"/>
                    <a:pt x="66088" y="186993"/>
                  </a:cubicBezTo>
                  <a:cubicBezTo>
                    <a:pt x="65908" y="187169"/>
                    <a:pt x="65642" y="187257"/>
                    <a:pt x="65470" y="187433"/>
                  </a:cubicBezTo>
                  <a:cubicBezTo>
                    <a:pt x="65118" y="187696"/>
                    <a:pt x="64851" y="187872"/>
                    <a:pt x="64499" y="188136"/>
                  </a:cubicBezTo>
                  <a:cubicBezTo>
                    <a:pt x="63090" y="189104"/>
                    <a:pt x="61776" y="190159"/>
                    <a:pt x="60453" y="191214"/>
                  </a:cubicBezTo>
                  <a:cubicBezTo>
                    <a:pt x="59139" y="192269"/>
                    <a:pt x="57816" y="193325"/>
                    <a:pt x="56493" y="194468"/>
                  </a:cubicBezTo>
                  <a:cubicBezTo>
                    <a:pt x="56055" y="194820"/>
                    <a:pt x="55617" y="195260"/>
                    <a:pt x="55178" y="195611"/>
                  </a:cubicBezTo>
                  <a:cubicBezTo>
                    <a:pt x="54912" y="195787"/>
                    <a:pt x="54740" y="196051"/>
                    <a:pt x="54474" y="196227"/>
                  </a:cubicBezTo>
                  <a:cubicBezTo>
                    <a:pt x="53856" y="196755"/>
                    <a:pt x="53237" y="197282"/>
                    <a:pt x="52627" y="197810"/>
                  </a:cubicBezTo>
                  <a:cubicBezTo>
                    <a:pt x="51485" y="198865"/>
                    <a:pt x="50248" y="199921"/>
                    <a:pt x="49105" y="201064"/>
                  </a:cubicBezTo>
                  <a:cubicBezTo>
                    <a:pt x="47962" y="202207"/>
                    <a:pt x="46820" y="203262"/>
                    <a:pt x="45677" y="204406"/>
                  </a:cubicBezTo>
                  <a:cubicBezTo>
                    <a:pt x="45411" y="204670"/>
                    <a:pt x="45145" y="205021"/>
                    <a:pt x="44793" y="205285"/>
                  </a:cubicBezTo>
                  <a:cubicBezTo>
                    <a:pt x="44621" y="205461"/>
                    <a:pt x="44440" y="205637"/>
                    <a:pt x="44269" y="205813"/>
                  </a:cubicBezTo>
                  <a:cubicBezTo>
                    <a:pt x="43650" y="206516"/>
                    <a:pt x="42946" y="207132"/>
                    <a:pt x="42336" y="207836"/>
                  </a:cubicBezTo>
                  <a:cubicBezTo>
                    <a:pt x="41279" y="208979"/>
                    <a:pt x="40223" y="210210"/>
                    <a:pt x="39166" y="211441"/>
                  </a:cubicBezTo>
                  <a:cubicBezTo>
                    <a:pt x="38109" y="212673"/>
                    <a:pt x="37053" y="213904"/>
                    <a:pt x="36091" y="215135"/>
                  </a:cubicBezTo>
                  <a:cubicBezTo>
                    <a:pt x="35910" y="215399"/>
                    <a:pt x="35644" y="215663"/>
                    <a:pt x="35472" y="215927"/>
                  </a:cubicBezTo>
                  <a:cubicBezTo>
                    <a:pt x="35472" y="215927"/>
                    <a:pt x="35386" y="216102"/>
                    <a:pt x="35300" y="216102"/>
                  </a:cubicBezTo>
                  <a:cubicBezTo>
                    <a:pt x="35300" y="216190"/>
                    <a:pt x="35120" y="216278"/>
                    <a:pt x="35034" y="216366"/>
                  </a:cubicBezTo>
                  <a:cubicBezTo>
                    <a:pt x="34415" y="217158"/>
                    <a:pt x="33711" y="218037"/>
                    <a:pt x="33101" y="218829"/>
                  </a:cubicBezTo>
                  <a:cubicBezTo>
                    <a:pt x="32130" y="220060"/>
                    <a:pt x="31160" y="221379"/>
                    <a:pt x="30197" y="222698"/>
                  </a:cubicBezTo>
                  <a:cubicBezTo>
                    <a:pt x="29227" y="224018"/>
                    <a:pt x="28351" y="225337"/>
                    <a:pt x="27466" y="226656"/>
                  </a:cubicBezTo>
                  <a:cubicBezTo>
                    <a:pt x="27294" y="226832"/>
                    <a:pt x="27199" y="227095"/>
                    <a:pt x="27028" y="227359"/>
                  </a:cubicBezTo>
                  <a:cubicBezTo>
                    <a:pt x="26942" y="227535"/>
                    <a:pt x="26761" y="227711"/>
                    <a:pt x="26675" y="227887"/>
                  </a:cubicBezTo>
                  <a:cubicBezTo>
                    <a:pt x="25971" y="228942"/>
                    <a:pt x="25352" y="229910"/>
                    <a:pt x="24648" y="230965"/>
                  </a:cubicBezTo>
                  <a:cubicBezTo>
                    <a:pt x="23772" y="232372"/>
                    <a:pt x="22896" y="233867"/>
                    <a:pt x="22011" y="235362"/>
                  </a:cubicBezTo>
                  <a:cubicBezTo>
                    <a:pt x="21135" y="236769"/>
                    <a:pt x="20344" y="238264"/>
                    <a:pt x="19554" y="239759"/>
                  </a:cubicBezTo>
                  <a:cubicBezTo>
                    <a:pt x="19554" y="239759"/>
                    <a:pt x="19554" y="239759"/>
                    <a:pt x="19554" y="239759"/>
                  </a:cubicBezTo>
                  <a:cubicBezTo>
                    <a:pt x="19554" y="239759"/>
                    <a:pt x="19554" y="239759"/>
                    <a:pt x="19554" y="239759"/>
                  </a:cubicBezTo>
                  <a:cubicBezTo>
                    <a:pt x="18755" y="241255"/>
                    <a:pt x="17965" y="242750"/>
                    <a:pt x="17174" y="244333"/>
                  </a:cubicBezTo>
                  <a:cubicBezTo>
                    <a:pt x="16298" y="246179"/>
                    <a:pt x="15413" y="247938"/>
                    <a:pt x="14537" y="249785"/>
                  </a:cubicBezTo>
                  <a:cubicBezTo>
                    <a:pt x="14185" y="250489"/>
                    <a:pt x="13919" y="251280"/>
                    <a:pt x="13566" y="251984"/>
                  </a:cubicBezTo>
                  <a:cubicBezTo>
                    <a:pt x="13395" y="252423"/>
                    <a:pt x="13214" y="252775"/>
                    <a:pt x="13042" y="253215"/>
                  </a:cubicBezTo>
                  <a:cubicBezTo>
                    <a:pt x="12690" y="253919"/>
                    <a:pt x="12338" y="254710"/>
                    <a:pt x="12072" y="255414"/>
                  </a:cubicBezTo>
                  <a:cubicBezTo>
                    <a:pt x="11281" y="257261"/>
                    <a:pt x="10577" y="259195"/>
                    <a:pt x="9873" y="261130"/>
                  </a:cubicBezTo>
                  <a:cubicBezTo>
                    <a:pt x="9349" y="262625"/>
                    <a:pt x="8816" y="264120"/>
                    <a:pt x="8292" y="265615"/>
                  </a:cubicBezTo>
                  <a:cubicBezTo>
                    <a:pt x="8292" y="265791"/>
                    <a:pt x="8206" y="265879"/>
                    <a:pt x="8112" y="266055"/>
                  </a:cubicBezTo>
                  <a:cubicBezTo>
                    <a:pt x="8112" y="266055"/>
                    <a:pt x="8112" y="266231"/>
                    <a:pt x="8112" y="266319"/>
                  </a:cubicBezTo>
                  <a:cubicBezTo>
                    <a:pt x="8112" y="266495"/>
                    <a:pt x="7940" y="266758"/>
                    <a:pt x="7940" y="266934"/>
                  </a:cubicBezTo>
                  <a:cubicBezTo>
                    <a:pt x="7149" y="269397"/>
                    <a:pt x="6531" y="271947"/>
                    <a:pt x="5826" y="274410"/>
                  </a:cubicBezTo>
                  <a:cubicBezTo>
                    <a:pt x="5302" y="276432"/>
                    <a:pt x="4598" y="278367"/>
                    <a:pt x="4160" y="280390"/>
                  </a:cubicBezTo>
                  <a:cubicBezTo>
                    <a:pt x="4160" y="280478"/>
                    <a:pt x="4160" y="280654"/>
                    <a:pt x="4065" y="280742"/>
                  </a:cubicBezTo>
                  <a:cubicBezTo>
                    <a:pt x="3455" y="283468"/>
                    <a:pt x="3009" y="286194"/>
                    <a:pt x="2571" y="288921"/>
                  </a:cubicBezTo>
                  <a:cubicBezTo>
                    <a:pt x="2218" y="290855"/>
                    <a:pt x="1780" y="292790"/>
                    <a:pt x="1514" y="294725"/>
                  </a:cubicBezTo>
                  <a:cubicBezTo>
                    <a:pt x="1514" y="294725"/>
                    <a:pt x="1514" y="294901"/>
                    <a:pt x="1514" y="294989"/>
                  </a:cubicBezTo>
                  <a:cubicBezTo>
                    <a:pt x="1076" y="298067"/>
                    <a:pt x="904" y="301233"/>
                    <a:pt x="638" y="304399"/>
                  </a:cubicBezTo>
                  <a:cubicBezTo>
                    <a:pt x="552" y="306070"/>
                    <a:pt x="286" y="307741"/>
                    <a:pt x="200" y="309412"/>
                  </a:cubicBezTo>
                  <a:cubicBezTo>
                    <a:pt x="200" y="309412"/>
                    <a:pt x="200" y="309412"/>
                    <a:pt x="200" y="309500"/>
                  </a:cubicBezTo>
                  <a:cubicBezTo>
                    <a:pt x="-67" y="314424"/>
                    <a:pt x="-67" y="319349"/>
                    <a:pt x="200" y="324274"/>
                  </a:cubicBezTo>
                  <a:lnTo>
                    <a:pt x="101618" y="2451036"/>
                  </a:lnTo>
                  <a:cubicBezTo>
                    <a:pt x="102065" y="2460270"/>
                    <a:pt x="103379" y="2468977"/>
                    <a:pt x="105578" y="2477331"/>
                  </a:cubicBezTo>
                  <a:cubicBezTo>
                    <a:pt x="107692" y="2485598"/>
                    <a:pt x="110681" y="2493425"/>
                    <a:pt x="114375" y="2500724"/>
                  </a:cubicBezTo>
                  <a:cubicBezTo>
                    <a:pt x="118069" y="2508023"/>
                    <a:pt x="122467" y="2514707"/>
                    <a:pt x="127484" y="2520775"/>
                  </a:cubicBezTo>
                  <a:cubicBezTo>
                    <a:pt x="132501" y="2526844"/>
                    <a:pt x="138128" y="2532296"/>
                    <a:pt x="144287" y="2537134"/>
                  </a:cubicBezTo>
                  <a:lnTo>
                    <a:pt x="507413" y="2818028"/>
                  </a:lnTo>
                  <a:cubicBezTo>
                    <a:pt x="507413" y="2818028"/>
                    <a:pt x="507413" y="2818028"/>
                    <a:pt x="507318" y="2817940"/>
                  </a:cubicBezTo>
                  <a:cubicBezTo>
                    <a:pt x="519989" y="2827790"/>
                    <a:pt x="534945" y="2834737"/>
                    <a:pt x="551301" y="2838255"/>
                  </a:cubicBezTo>
                  <a:cubicBezTo>
                    <a:pt x="567666" y="2841773"/>
                    <a:pt x="585526" y="2841685"/>
                    <a:pt x="604081" y="2837640"/>
                  </a:cubicBezTo>
                  <a:lnTo>
                    <a:pt x="1952253" y="2541531"/>
                  </a:lnTo>
                  <a:cubicBezTo>
                    <a:pt x="1968962" y="2537837"/>
                    <a:pt x="1984888" y="2530625"/>
                    <a:pt x="1999226" y="2520775"/>
                  </a:cubicBezTo>
                  <a:cubicBezTo>
                    <a:pt x="2013649" y="2510926"/>
                    <a:pt x="2026578" y="2498438"/>
                    <a:pt x="2037402" y="2484103"/>
                  </a:cubicBezTo>
                  <a:cubicBezTo>
                    <a:pt x="2048217" y="2469768"/>
                    <a:pt x="2057014" y="2453586"/>
                    <a:pt x="2063087" y="2436437"/>
                  </a:cubicBezTo>
                  <a:cubicBezTo>
                    <a:pt x="2069161" y="2419288"/>
                    <a:pt x="2072408" y="2401171"/>
                    <a:pt x="2072408" y="2382879"/>
                  </a:cubicBezTo>
                  <a:lnTo>
                    <a:pt x="2066163" y="261306"/>
                  </a:lnTo>
                  <a:cubicBezTo>
                    <a:pt x="2066163" y="241167"/>
                    <a:pt x="2062469" y="222522"/>
                    <a:pt x="2056052" y="205901"/>
                  </a:cubicBezTo>
                  <a:close/>
                  <a:moveTo>
                    <a:pt x="1972836" y="132643"/>
                  </a:moveTo>
                  <a:cubicBezTo>
                    <a:pt x="1972398" y="132555"/>
                    <a:pt x="1971951" y="132467"/>
                    <a:pt x="1971427" y="132379"/>
                  </a:cubicBezTo>
                  <a:cubicBezTo>
                    <a:pt x="1971599" y="132379"/>
                    <a:pt x="1971780" y="132379"/>
                    <a:pt x="1971951" y="132379"/>
                  </a:cubicBezTo>
                  <a:cubicBezTo>
                    <a:pt x="1972218" y="132379"/>
                    <a:pt x="1972570" y="132555"/>
                    <a:pt x="1972836" y="132555"/>
                  </a:cubicBezTo>
                  <a:close/>
                  <a:moveTo>
                    <a:pt x="1962012" y="131148"/>
                  </a:moveTo>
                  <a:cubicBezTo>
                    <a:pt x="1961402" y="131148"/>
                    <a:pt x="1960784" y="131060"/>
                    <a:pt x="1960251" y="130972"/>
                  </a:cubicBezTo>
                  <a:cubicBezTo>
                    <a:pt x="1960517" y="130972"/>
                    <a:pt x="1960870" y="130972"/>
                    <a:pt x="1961136" y="130972"/>
                  </a:cubicBezTo>
                  <a:cubicBezTo>
                    <a:pt x="1961402" y="130972"/>
                    <a:pt x="1961754" y="131060"/>
                    <a:pt x="1962012" y="131060"/>
                  </a:cubicBezTo>
                  <a:close/>
                  <a:moveTo>
                    <a:pt x="1950492" y="130708"/>
                  </a:moveTo>
                  <a:cubicBezTo>
                    <a:pt x="1949960" y="130708"/>
                    <a:pt x="1949436" y="130708"/>
                    <a:pt x="1948998" y="130708"/>
                  </a:cubicBezTo>
                  <a:cubicBezTo>
                    <a:pt x="1949350" y="130708"/>
                    <a:pt x="1949608" y="130708"/>
                    <a:pt x="1949960" y="130708"/>
                  </a:cubicBezTo>
                  <a:cubicBezTo>
                    <a:pt x="1950140" y="130708"/>
                    <a:pt x="1950312" y="130708"/>
                    <a:pt x="1950492" y="130708"/>
                  </a:cubicBezTo>
                  <a:close/>
                  <a:moveTo>
                    <a:pt x="1965706" y="1668769"/>
                  </a:moveTo>
                  <a:lnTo>
                    <a:pt x="1965706" y="1668769"/>
                  </a:lnTo>
                  <a:cubicBezTo>
                    <a:pt x="1965706" y="1668769"/>
                    <a:pt x="1965706" y="1668769"/>
                    <a:pt x="1965706" y="1668857"/>
                  </a:cubicBezTo>
                  <a:cubicBezTo>
                    <a:pt x="1965706" y="1668857"/>
                    <a:pt x="1965706" y="1668857"/>
                    <a:pt x="1965706" y="1668769"/>
                  </a:cubicBezTo>
                  <a:close/>
                  <a:moveTo>
                    <a:pt x="1855843" y="1812207"/>
                  </a:moveTo>
                  <a:cubicBezTo>
                    <a:pt x="1856539" y="1811943"/>
                    <a:pt x="1857338" y="1811767"/>
                    <a:pt x="1858042" y="1811504"/>
                  </a:cubicBezTo>
                  <a:cubicBezTo>
                    <a:pt x="1856986" y="1811855"/>
                    <a:pt x="1855929" y="1812207"/>
                    <a:pt x="1854787" y="1812559"/>
                  </a:cubicBezTo>
                  <a:cubicBezTo>
                    <a:pt x="1855139" y="1812471"/>
                    <a:pt x="1855491" y="1812295"/>
                    <a:pt x="1855843" y="1812207"/>
                  </a:cubicBezTo>
                  <a:close/>
                  <a:moveTo>
                    <a:pt x="1869390" y="1807282"/>
                  </a:moveTo>
                  <a:cubicBezTo>
                    <a:pt x="1868420" y="1807722"/>
                    <a:pt x="1867449" y="1808074"/>
                    <a:pt x="1866392" y="1808425"/>
                  </a:cubicBezTo>
                  <a:cubicBezTo>
                    <a:pt x="1867363" y="1808074"/>
                    <a:pt x="1868420" y="1807634"/>
                    <a:pt x="1869390" y="1807282"/>
                  </a:cubicBezTo>
                  <a:close/>
                  <a:moveTo>
                    <a:pt x="1880206" y="1802181"/>
                  </a:moveTo>
                  <a:cubicBezTo>
                    <a:pt x="1880206" y="1802181"/>
                    <a:pt x="1880206" y="1802181"/>
                    <a:pt x="1880206" y="1802181"/>
                  </a:cubicBezTo>
                  <a:cubicBezTo>
                    <a:pt x="1880206" y="1802181"/>
                    <a:pt x="1880206" y="1802181"/>
                    <a:pt x="1880206" y="1802181"/>
                  </a:cubicBezTo>
                  <a:close/>
                  <a:moveTo>
                    <a:pt x="1902549" y="1787319"/>
                  </a:moveTo>
                  <a:cubicBezTo>
                    <a:pt x="1902549" y="1787319"/>
                    <a:pt x="1902111" y="1787670"/>
                    <a:pt x="1901931" y="1787758"/>
                  </a:cubicBezTo>
                  <a:cubicBezTo>
                    <a:pt x="1902111" y="1787582"/>
                    <a:pt x="1902377" y="1787407"/>
                    <a:pt x="1902549" y="1787319"/>
                  </a:cubicBezTo>
                  <a:close/>
                  <a:moveTo>
                    <a:pt x="1912488" y="1778788"/>
                  </a:moveTo>
                  <a:cubicBezTo>
                    <a:pt x="1912488" y="1778788"/>
                    <a:pt x="1912488" y="1778788"/>
                    <a:pt x="1912488" y="1778788"/>
                  </a:cubicBezTo>
                  <a:cubicBezTo>
                    <a:pt x="1912488" y="1778788"/>
                    <a:pt x="1912488" y="1778788"/>
                    <a:pt x="1912488" y="1778788"/>
                  </a:cubicBezTo>
                  <a:close/>
                  <a:moveTo>
                    <a:pt x="1945656" y="1735431"/>
                  </a:moveTo>
                  <a:cubicBezTo>
                    <a:pt x="1945656" y="1735431"/>
                    <a:pt x="1945656" y="1735431"/>
                    <a:pt x="1945656" y="1735431"/>
                  </a:cubicBezTo>
                  <a:cubicBezTo>
                    <a:pt x="1945656" y="1735431"/>
                    <a:pt x="1945656" y="1735431"/>
                    <a:pt x="1945656" y="1735431"/>
                  </a:cubicBezTo>
                  <a:close/>
                  <a:moveTo>
                    <a:pt x="1951987" y="1722328"/>
                  </a:moveTo>
                  <a:cubicBezTo>
                    <a:pt x="1951987" y="1722328"/>
                    <a:pt x="1951635" y="1723119"/>
                    <a:pt x="1951455" y="1723471"/>
                  </a:cubicBezTo>
                  <a:cubicBezTo>
                    <a:pt x="1951635" y="1723119"/>
                    <a:pt x="1951807" y="1722679"/>
                    <a:pt x="1951987" y="1722328"/>
                  </a:cubicBezTo>
                  <a:close/>
                  <a:moveTo>
                    <a:pt x="665571" y="2036993"/>
                  </a:moveTo>
                  <a:cubicBezTo>
                    <a:pt x="662315" y="2036993"/>
                    <a:pt x="659060" y="2036817"/>
                    <a:pt x="655898" y="2036553"/>
                  </a:cubicBezTo>
                  <a:cubicBezTo>
                    <a:pt x="657917" y="2036729"/>
                    <a:pt x="660030" y="2036729"/>
                    <a:pt x="662144" y="2036817"/>
                  </a:cubicBezTo>
                  <a:cubicBezTo>
                    <a:pt x="663286" y="2036817"/>
                    <a:pt x="664429" y="2036993"/>
                    <a:pt x="665657" y="2036993"/>
                  </a:cubicBezTo>
                  <a:close/>
                  <a:moveTo>
                    <a:pt x="653871" y="2036378"/>
                  </a:moveTo>
                  <a:cubicBezTo>
                    <a:pt x="650881" y="2036025"/>
                    <a:pt x="647892" y="2035674"/>
                    <a:pt x="644988" y="2035146"/>
                  </a:cubicBezTo>
                  <a:cubicBezTo>
                    <a:pt x="646749" y="2035498"/>
                    <a:pt x="648596" y="2035674"/>
                    <a:pt x="650357" y="2035850"/>
                  </a:cubicBezTo>
                  <a:cubicBezTo>
                    <a:pt x="651500" y="2036025"/>
                    <a:pt x="652642" y="2036202"/>
                    <a:pt x="653871" y="2036378"/>
                  </a:cubicBezTo>
                  <a:close/>
                  <a:moveTo>
                    <a:pt x="644198" y="2034970"/>
                  </a:moveTo>
                  <a:cubicBezTo>
                    <a:pt x="644198" y="2034970"/>
                    <a:pt x="643846" y="2034970"/>
                    <a:pt x="643580" y="2034882"/>
                  </a:cubicBezTo>
                  <a:cubicBezTo>
                    <a:pt x="643666" y="2034882"/>
                    <a:pt x="643846" y="2034882"/>
                    <a:pt x="643932" y="2034882"/>
                  </a:cubicBezTo>
                  <a:cubicBezTo>
                    <a:pt x="643932" y="2034882"/>
                    <a:pt x="644112" y="2034882"/>
                    <a:pt x="644198" y="2034882"/>
                  </a:cubicBezTo>
                  <a:close/>
                  <a:moveTo>
                    <a:pt x="614114" y="2024857"/>
                  </a:moveTo>
                  <a:cubicBezTo>
                    <a:pt x="614114" y="2024857"/>
                    <a:pt x="613848" y="2024681"/>
                    <a:pt x="613676" y="2024593"/>
                  </a:cubicBezTo>
                  <a:cubicBezTo>
                    <a:pt x="613848" y="2024593"/>
                    <a:pt x="613934" y="2024769"/>
                    <a:pt x="614114" y="2024857"/>
                  </a:cubicBezTo>
                  <a:close/>
                  <a:moveTo>
                    <a:pt x="625815" y="2029957"/>
                  </a:moveTo>
                  <a:cubicBezTo>
                    <a:pt x="625815" y="2029957"/>
                    <a:pt x="625110" y="2029694"/>
                    <a:pt x="624844" y="2029606"/>
                  </a:cubicBezTo>
                  <a:cubicBezTo>
                    <a:pt x="625196" y="2029694"/>
                    <a:pt x="625548" y="2029869"/>
                    <a:pt x="625815" y="2029957"/>
                  </a:cubicBezTo>
                  <a:close/>
                  <a:moveTo>
                    <a:pt x="1880996" y="274761"/>
                  </a:moveTo>
                  <a:cubicBezTo>
                    <a:pt x="1881700" y="275025"/>
                    <a:pt x="1882319" y="275289"/>
                    <a:pt x="1882929" y="275553"/>
                  </a:cubicBezTo>
                  <a:cubicBezTo>
                    <a:pt x="1881529" y="275025"/>
                    <a:pt x="1880120" y="274498"/>
                    <a:pt x="1878711" y="274058"/>
                  </a:cubicBezTo>
                  <a:cubicBezTo>
                    <a:pt x="1879501" y="274322"/>
                    <a:pt x="1880206" y="274498"/>
                    <a:pt x="1880996" y="274761"/>
                  </a:cubicBezTo>
                  <a:close/>
                  <a:moveTo>
                    <a:pt x="1902901" y="285579"/>
                  </a:moveTo>
                  <a:cubicBezTo>
                    <a:pt x="1902901" y="285579"/>
                    <a:pt x="1902377" y="285315"/>
                    <a:pt x="1902197" y="285139"/>
                  </a:cubicBezTo>
                  <a:cubicBezTo>
                    <a:pt x="1902463" y="285315"/>
                    <a:pt x="1902721" y="285403"/>
                    <a:pt x="1902901" y="285579"/>
                  </a:cubicBezTo>
                  <a:close/>
                  <a:moveTo>
                    <a:pt x="1893315" y="280126"/>
                  </a:moveTo>
                  <a:cubicBezTo>
                    <a:pt x="1892344" y="279598"/>
                    <a:pt x="1891287" y="279159"/>
                    <a:pt x="1890231" y="278719"/>
                  </a:cubicBezTo>
                  <a:cubicBezTo>
                    <a:pt x="1891287" y="279159"/>
                    <a:pt x="1892258" y="279686"/>
                    <a:pt x="1893315" y="280126"/>
                  </a:cubicBezTo>
                  <a:close/>
                  <a:moveTo>
                    <a:pt x="1914335" y="294109"/>
                  </a:moveTo>
                  <a:cubicBezTo>
                    <a:pt x="1913545" y="293406"/>
                    <a:pt x="1912669" y="292702"/>
                    <a:pt x="1911870" y="291998"/>
                  </a:cubicBezTo>
                  <a:cubicBezTo>
                    <a:pt x="1912755" y="292702"/>
                    <a:pt x="1913545" y="293406"/>
                    <a:pt x="1914335" y="294109"/>
                  </a:cubicBezTo>
                  <a:close/>
                  <a:moveTo>
                    <a:pt x="1921818" y="300881"/>
                  </a:moveTo>
                  <a:cubicBezTo>
                    <a:pt x="1921818" y="300881"/>
                    <a:pt x="1922513" y="301672"/>
                    <a:pt x="1922866" y="302112"/>
                  </a:cubicBezTo>
                  <a:cubicBezTo>
                    <a:pt x="1921989" y="301233"/>
                    <a:pt x="1921199" y="300441"/>
                    <a:pt x="1920314" y="299562"/>
                  </a:cubicBezTo>
                  <a:cubicBezTo>
                    <a:pt x="1920761" y="300001"/>
                    <a:pt x="1921371" y="300441"/>
                    <a:pt x="1921818" y="300881"/>
                  </a:cubicBezTo>
                  <a:close/>
                  <a:moveTo>
                    <a:pt x="1930348" y="310555"/>
                  </a:moveTo>
                  <a:cubicBezTo>
                    <a:pt x="1929815" y="309939"/>
                    <a:pt x="1929291" y="309324"/>
                    <a:pt x="1928853" y="308796"/>
                  </a:cubicBezTo>
                  <a:cubicBezTo>
                    <a:pt x="1929377" y="309412"/>
                    <a:pt x="1929910" y="309939"/>
                    <a:pt x="1930348" y="310555"/>
                  </a:cubicBezTo>
                  <a:close/>
                  <a:moveTo>
                    <a:pt x="1949608" y="344501"/>
                  </a:moveTo>
                  <a:cubicBezTo>
                    <a:pt x="1949255" y="343446"/>
                    <a:pt x="1948731" y="342479"/>
                    <a:pt x="1948379" y="341511"/>
                  </a:cubicBezTo>
                  <a:cubicBezTo>
                    <a:pt x="1948645" y="342215"/>
                    <a:pt x="1949084" y="342918"/>
                    <a:pt x="1949350" y="343622"/>
                  </a:cubicBezTo>
                  <a:cubicBezTo>
                    <a:pt x="1949436" y="343886"/>
                    <a:pt x="1949522" y="344237"/>
                    <a:pt x="1949608" y="344501"/>
                  </a:cubicBezTo>
                  <a:close/>
                  <a:moveTo>
                    <a:pt x="1944685" y="333420"/>
                  </a:moveTo>
                  <a:cubicBezTo>
                    <a:pt x="1944161" y="332277"/>
                    <a:pt x="1943543" y="331134"/>
                    <a:pt x="1942924" y="329991"/>
                  </a:cubicBezTo>
                  <a:cubicBezTo>
                    <a:pt x="1943543" y="331134"/>
                    <a:pt x="1944067" y="332277"/>
                    <a:pt x="1944685" y="333420"/>
                  </a:cubicBezTo>
                  <a:close/>
                  <a:moveTo>
                    <a:pt x="1938612" y="322339"/>
                  </a:moveTo>
                  <a:cubicBezTo>
                    <a:pt x="1938088" y="321548"/>
                    <a:pt x="1937650" y="320668"/>
                    <a:pt x="1937031" y="319789"/>
                  </a:cubicBezTo>
                  <a:cubicBezTo>
                    <a:pt x="1937564" y="320580"/>
                    <a:pt x="1938088" y="321460"/>
                    <a:pt x="1938612" y="322339"/>
                  </a:cubicBezTo>
                  <a:close/>
                  <a:moveTo>
                    <a:pt x="464925" y="2742308"/>
                  </a:moveTo>
                  <a:cubicBezTo>
                    <a:pt x="465096" y="2743715"/>
                    <a:pt x="465449" y="2745034"/>
                    <a:pt x="465715" y="2746353"/>
                  </a:cubicBezTo>
                  <a:cubicBezTo>
                    <a:pt x="465449" y="2744946"/>
                    <a:pt x="465096" y="2743715"/>
                    <a:pt x="464925" y="2742308"/>
                  </a:cubicBezTo>
                  <a:close/>
                  <a:moveTo>
                    <a:pt x="467562" y="2755763"/>
                  </a:moveTo>
                  <a:cubicBezTo>
                    <a:pt x="468000" y="2757610"/>
                    <a:pt x="468704" y="2759281"/>
                    <a:pt x="469228" y="2761040"/>
                  </a:cubicBezTo>
                  <a:cubicBezTo>
                    <a:pt x="468704" y="2759281"/>
                    <a:pt x="468086" y="2757610"/>
                    <a:pt x="467648" y="2755763"/>
                  </a:cubicBezTo>
                  <a:cubicBezTo>
                    <a:pt x="467648" y="2755763"/>
                    <a:pt x="467648" y="2755763"/>
                    <a:pt x="467648" y="2755763"/>
                  </a:cubicBezTo>
                  <a:close/>
                  <a:moveTo>
                    <a:pt x="471427" y="2768427"/>
                  </a:moveTo>
                  <a:cubicBezTo>
                    <a:pt x="472046" y="2770186"/>
                    <a:pt x="472931" y="2771857"/>
                    <a:pt x="473627" y="2773528"/>
                  </a:cubicBezTo>
                  <a:cubicBezTo>
                    <a:pt x="472931" y="2771857"/>
                    <a:pt x="472046" y="2770186"/>
                    <a:pt x="471427" y="2768427"/>
                  </a:cubicBezTo>
                  <a:close/>
                  <a:moveTo>
                    <a:pt x="476530" y="2780300"/>
                  </a:moveTo>
                  <a:cubicBezTo>
                    <a:pt x="477329" y="2781971"/>
                    <a:pt x="478377" y="2783466"/>
                    <a:pt x="479262" y="2785049"/>
                  </a:cubicBezTo>
                  <a:cubicBezTo>
                    <a:pt x="478377" y="2783466"/>
                    <a:pt x="477415" y="2781971"/>
                    <a:pt x="476625" y="2780300"/>
                  </a:cubicBezTo>
                  <a:cubicBezTo>
                    <a:pt x="476625" y="2780300"/>
                    <a:pt x="476625" y="2780300"/>
                    <a:pt x="476625" y="2780300"/>
                  </a:cubicBezTo>
                  <a:close/>
                  <a:moveTo>
                    <a:pt x="482775" y="2791205"/>
                  </a:moveTo>
                  <a:cubicBezTo>
                    <a:pt x="483746" y="2792788"/>
                    <a:pt x="484975" y="2794195"/>
                    <a:pt x="486031" y="2795690"/>
                  </a:cubicBezTo>
                  <a:cubicBezTo>
                    <a:pt x="484975" y="2794195"/>
                    <a:pt x="483832" y="2792788"/>
                    <a:pt x="482775" y="2791205"/>
                  </a:cubicBezTo>
                  <a:close/>
                  <a:moveTo>
                    <a:pt x="489991" y="2801231"/>
                  </a:moveTo>
                  <a:cubicBezTo>
                    <a:pt x="491220" y="2802725"/>
                    <a:pt x="492543" y="2804045"/>
                    <a:pt x="493771" y="2805452"/>
                  </a:cubicBezTo>
                  <a:cubicBezTo>
                    <a:pt x="492543" y="2804045"/>
                    <a:pt x="491220" y="2802814"/>
                    <a:pt x="489991" y="2801407"/>
                  </a:cubicBezTo>
                  <a:cubicBezTo>
                    <a:pt x="489991" y="2801407"/>
                    <a:pt x="489991" y="2801407"/>
                    <a:pt x="489991" y="2801319"/>
                  </a:cubicBezTo>
                  <a:close/>
                  <a:moveTo>
                    <a:pt x="498264" y="2810289"/>
                  </a:moveTo>
                  <a:cubicBezTo>
                    <a:pt x="499664" y="2811608"/>
                    <a:pt x="501168" y="2812839"/>
                    <a:pt x="502568" y="2814071"/>
                  </a:cubicBezTo>
                  <a:cubicBezTo>
                    <a:pt x="501168" y="2812839"/>
                    <a:pt x="499578" y="2811608"/>
                    <a:pt x="498264" y="2810289"/>
                  </a:cubicBezTo>
                  <a:close/>
                  <a:moveTo>
                    <a:pt x="637248" y="2033475"/>
                  </a:moveTo>
                  <a:cubicBezTo>
                    <a:pt x="637248" y="2033475"/>
                    <a:pt x="637515" y="2033475"/>
                    <a:pt x="637601" y="2033563"/>
                  </a:cubicBezTo>
                  <a:cubicBezTo>
                    <a:pt x="637601" y="2033563"/>
                    <a:pt x="637515" y="2033563"/>
                    <a:pt x="637420" y="2033563"/>
                  </a:cubicBezTo>
                  <a:cubicBezTo>
                    <a:pt x="637420" y="2033563"/>
                    <a:pt x="637248" y="2033563"/>
                    <a:pt x="637248" y="2033563"/>
                  </a:cubicBezTo>
                  <a:close/>
                  <a:moveTo>
                    <a:pt x="667951" y="2036993"/>
                  </a:moveTo>
                  <a:cubicBezTo>
                    <a:pt x="670236" y="2036993"/>
                    <a:pt x="672435" y="2036817"/>
                    <a:pt x="674720" y="2036641"/>
                  </a:cubicBezTo>
                  <a:cubicBezTo>
                    <a:pt x="675777" y="2036641"/>
                    <a:pt x="676919" y="2036641"/>
                    <a:pt x="677976" y="2036465"/>
                  </a:cubicBezTo>
                  <a:cubicBezTo>
                    <a:pt x="674548" y="2036817"/>
                    <a:pt x="671198" y="2036905"/>
                    <a:pt x="667856" y="2036993"/>
                  </a:cubicBezTo>
                  <a:close/>
                  <a:moveTo>
                    <a:pt x="1891115" y="1795673"/>
                  </a:moveTo>
                  <a:cubicBezTo>
                    <a:pt x="1891115" y="1795673"/>
                    <a:pt x="1891820" y="1795233"/>
                    <a:pt x="1892172" y="1794970"/>
                  </a:cubicBezTo>
                  <a:cubicBezTo>
                    <a:pt x="1891992" y="1795058"/>
                    <a:pt x="1891820" y="1795233"/>
                    <a:pt x="1891554" y="1795410"/>
                  </a:cubicBezTo>
                  <a:cubicBezTo>
                    <a:pt x="1891382" y="1795498"/>
                    <a:pt x="1891287" y="1795586"/>
                    <a:pt x="1891115" y="1795673"/>
                  </a:cubicBezTo>
                  <a:close/>
                  <a:moveTo>
                    <a:pt x="1921723" y="1769290"/>
                  </a:moveTo>
                  <a:cubicBezTo>
                    <a:pt x="1921723" y="1769290"/>
                    <a:pt x="1922075" y="1768938"/>
                    <a:pt x="1922170" y="1768762"/>
                  </a:cubicBezTo>
                  <a:cubicBezTo>
                    <a:pt x="1921989" y="1768938"/>
                    <a:pt x="1921818" y="1769114"/>
                    <a:pt x="1921723" y="1769290"/>
                  </a:cubicBezTo>
                  <a:close/>
                  <a:moveTo>
                    <a:pt x="1930520" y="1758737"/>
                  </a:moveTo>
                  <a:cubicBezTo>
                    <a:pt x="1930520" y="1758737"/>
                    <a:pt x="1930786" y="1758385"/>
                    <a:pt x="1930872" y="1758209"/>
                  </a:cubicBezTo>
                  <a:cubicBezTo>
                    <a:pt x="1930872" y="1758297"/>
                    <a:pt x="1930700" y="1758385"/>
                    <a:pt x="1930700" y="1758473"/>
                  </a:cubicBezTo>
                  <a:cubicBezTo>
                    <a:pt x="1930700" y="1758473"/>
                    <a:pt x="1930614" y="1758649"/>
                    <a:pt x="1930520" y="1758649"/>
                  </a:cubicBezTo>
                  <a:close/>
                  <a:moveTo>
                    <a:pt x="1953568" y="356110"/>
                  </a:moveTo>
                  <a:cubicBezTo>
                    <a:pt x="1953748" y="356813"/>
                    <a:pt x="1953920" y="357517"/>
                    <a:pt x="1954100" y="358221"/>
                  </a:cubicBezTo>
                  <a:cubicBezTo>
                    <a:pt x="1953920" y="357517"/>
                    <a:pt x="1953748" y="356813"/>
                    <a:pt x="1953568" y="356110"/>
                  </a:cubicBezTo>
                  <a:close/>
                  <a:moveTo>
                    <a:pt x="1956471" y="368334"/>
                  </a:moveTo>
                  <a:cubicBezTo>
                    <a:pt x="1956738" y="369654"/>
                    <a:pt x="1957004" y="370973"/>
                    <a:pt x="1957176" y="372380"/>
                  </a:cubicBezTo>
                  <a:cubicBezTo>
                    <a:pt x="1956909" y="371061"/>
                    <a:pt x="1956738" y="369654"/>
                    <a:pt x="1956471" y="368334"/>
                  </a:cubicBezTo>
                  <a:close/>
                  <a:moveTo>
                    <a:pt x="1958499" y="381614"/>
                  </a:moveTo>
                  <a:cubicBezTo>
                    <a:pt x="1958671" y="382933"/>
                    <a:pt x="1958851" y="384252"/>
                    <a:pt x="1958937" y="385572"/>
                  </a:cubicBezTo>
                  <a:cubicBezTo>
                    <a:pt x="1958851" y="384252"/>
                    <a:pt x="1958671" y="382933"/>
                    <a:pt x="1958499" y="3816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8396B53E-8A08-CE17-4927-50938EA8D6E2}"/>
                </a:ext>
              </a:extLst>
            </p:cNvPr>
            <p:cNvSpPr/>
            <p:nvPr/>
          </p:nvSpPr>
          <p:spPr>
            <a:xfrm>
              <a:off x="2409515" y="1252779"/>
              <a:ext cx="2272903" cy="3627759"/>
            </a:xfrm>
            <a:custGeom>
              <a:avLst/>
              <a:gdLst>
                <a:gd name="csX0" fmla="*/ 1564262 w 1698143"/>
                <a:gd name="csY0" fmla="*/ 872 h 2710390"/>
                <a:gd name="csX1" fmla="*/ 1613966 w 1698143"/>
                <a:gd name="csY1" fmla="*/ 6236 h 2710390"/>
                <a:gd name="csX2" fmla="*/ 1654513 w 1698143"/>
                <a:gd name="csY2" fmla="*/ 32532 h 2710390"/>
                <a:gd name="csX3" fmla="*/ 1681787 w 1698143"/>
                <a:gd name="csY3" fmla="*/ 75537 h 2710390"/>
                <a:gd name="csX4" fmla="*/ 1691898 w 1698143"/>
                <a:gd name="csY4" fmla="*/ 130942 h 2710390"/>
                <a:gd name="csX5" fmla="*/ 1698143 w 1698143"/>
                <a:gd name="csY5" fmla="*/ 2252515 h 2710390"/>
                <a:gd name="csX6" fmla="*/ 1688823 w 1698143"/>
                <a:gd name="csY6" fmla="*/ 2306072 h 2710390"/>
                <a:gd name="csX7" fmla="*/ 1663137 w 1698143"/>
                <a:gd name="csY7" fmla="*/ 2353739 h 2710390"/>
                <a:gd name="csX8" fmla="*/ 1624962 w 1698143"/>
                <a:gd name="csY8" fmla="*/ 2390411 h 2710390"/>
                <a:gd name="csX9" fmla="*/ 1577989 w 1698143"/>
                <a:gd name="csY9" fmla="*/ 2411166 h 2710390"/>
                <a:gd name="csX10" fmla="*/ 229817 w 1698143"/>
                <a:gd name="csY10" fmla="*/ 2707275 h 2710390"/>
                <a:gd name="csX11" fmla="*/ 177037 w 1698143"/>
                <a:gd name="csY11" fmla="*/ 2707891 h 2710390"/>
                <a:gd name="csX12" fmla="*/ 132968 w 1698143"/>
                <a:gd name="csY12" fmla="*/ 2687488 h 2710390"/>
                <a:gd name="csX13" fmla="*/ 102180 w 1698143"/>
                <a:gd name="csY13" fmla="*/ 2649584 h 2710390"/>
                <a:gd name="csX14" fmla="*/ 89337 w 1698143"/>
                <a:gd name="csY14" fmla="*/ 2597521 h 2710390"/>
                <a:gd name="csX15" fmla="*/ 143 w 1698143"/>
                <a:gd name="csY15" fmla="*/ 352386 h 2710390"/>
                <a:gd name="csX16" fmla="*/ 9025 w 1698143"/>
                <a:gd name="csY16" fmla="*/ 290737 h 2710390"/>
                <a:gd name="csX17" fmla="*/ 37881 w 1698143"/>
                <a:gd name="csY17" fmla="*/ 237530 h 2710390"/>
                <a:gd name="csX18" fmla="*/ 82121 w 1698143"/>
                <a:gd name="csY18" fmla="*/ 198571 h 2710390"/>
                <a:gd name="csX19" fmla="*/ 137280 w 1698143"/>
                <a:gd name="csY19" fmla="*/ 179399 h 2710390"/>
                <a:gd name="csX20" fmla="*/ 1564176 w 1698143"/>
                <a:gd name="csY20" fmla="*/ 872 h 27103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698143" h="2710390">
                  <a:moveTo>
                    <a:pt x="1564262" y="872"/>
                  </a:moveTo>
                  <a:cubicBezTo>
                    <a:pt x="1581855" y="-1327"/>
                    <a:pt x="1598658" y="696"/>
                    <a:pt x="1613966" y="6236"/>
                  </a:cubicBezTo>
                  <a:cubicBezTo>
                    <a:pt x="1629274" y="11777"/>
                    <a:pt x="1642993" y="20747"/>
                    <a:pt x="1654513" y="32532"/>
                  </a:cubicBezTo>
                  <a:cubicBezTo>
                    <a:pt x="1666041" y="44316"/>
                    <a:pt x="1675362" y="58915"/>
                    <a:pt x="1681787" y="75537"/>
                  </a:cubicBezTo>
                  <a:cubicBezTo>
                    <a:pt x="1688204" y="92158"/>
                    <a:pt x="1691812" y="110890"/>
                    <a:pt x="1691898" y="130942"/>
                  </a:cubicBezTo>
                  <a:lnTo>
                    <a:pt x="1698143" y="2252515"/>
                  </a:lnTo>
                  <a:cubicBezTo>
                    <a:pt x="1698143" y="2270807"/>
                    <a:pt x="1694896" y="2288923"/>
                    <a:pt x="1688823" y="2306072"/>
                  </a:cubicBezTo>
                  <a:cubicBezTo>
                    <a:pt x="1682749" y="2323222"/>
                    <a:pt x="1674047" y="2339404"/>
                    <a:pt x="1663137" y="2353739"/>
                  </a:cubicBezTo>
                  <a:cubicBezTo>
                    <a:pt x="1652314" y="2368073"/>
                    <a:pt x="1639299" y="2380562"/>
                    <a:pt x="1624962" y="2390411"/>
                  </a:cubicBezTo>
                  <a:cubicBezTo>
                    <a:pt x="1610624" y="2400261"/>
                    <a:pt x="1594698" y="2407473"/>
                    <a:pt x="1577989" y="2411166"/>
                  </a:cubicBezTo>
                  <a:lnTo>
                    <a:pt x="229817" y="2707275"/>
                  </a:lnTo>
                  <a:cubicBezTo>
                    <a:pt x="211261" y="2711321"/>
                    <a:pt x="193402" y="2711321"/>
                    <a:pt x="177037" y="2707891"/>
                  </a:cubicBezTo>
                  <a:cubicBezTo>
                    <a:pt x="160586" y="2704373"/>
                    <a:pt x="145725" y="2697425"/>
                    <a:pt x="132968" y="2687488"/>
                  </a:cubicBezTo>
                  <a:cubicBezTo>
                    <a:pt x="120211" y="2677550"/>
                    <a:pt x="109748" y="2664710"/>
                    <a:pt x="102180" y="2649584"/>
                  </a:cubicBezTo>
                  <a:cubicBezTo>
                    <a:pt x="94612" y="2634457"/>
                    <a:pt x="90128" y="2616869"/>
                    <a:pt x="89337" y="2597521"/>
                  </a:cubicBezTo>
                  <a:lnTo>
                    <a:pt x="143" y="352386"/>
                  </a:lnTo>
                  <a:cubicBezTo>
                    <a:pt x="-742" y="331015"/>
                    <a:pt x="2514" y="310173"/>
                    <a:pt x="9025" y="290737"/>
                  </a:cubicBezTo>
                  <a:cubicBezTo>
                    <a:pt x="15537" y="271301"/>
                    <a:pt x="25390" y="253272"/>
                    <a:pt x="37881" y="237530"/>
                  </a:cubicBezTo>
                  <a:cubicBezTo>
                    <a:pt x="50371" y="221788"/>
                    <a:pt x="65327" y="208596"/>
                    <a:pt x="82121" y="198571"/>
                  </a:cubicBezTo>
                  <a:cubicBezTo>
                    <a:pt x="98924" y="188545"/>
                    <a:pt x="117574" y="181862"/>
                    <a:pt x="137280" y="179399"/>
                  </a:cubicBezTo>
                  <a:lnTo>
                    <a:pt x="1564176" y="872"/>
                  </a:ln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orme libre 7">
            <a:extLst>
              <a:ext uri="{FF2B5EF4-FFF2-40B4-BE49-F238E27FC236}">
                <a16:creationId xmlns:a16="http://schemas.microsoft.com/office/drawing/2014/main" id="{5BBD8EC3-B3FE-0678-62C8-7627740E33F6}"/>
              </a:ext>
            </a:extLst>
          </p:cNvPr>
          <p:cNvSpPr/>
          <p:nvPr/>
        </p:nvSpPr>
        <p:spPr>
          <a:xfrm>
            <a:off x="2577799" y="1437721"/>
            <a:ext cx="1962517" cy="2366883"/>
          </a:xfrm>
          <a:custGeom>
            <a:avLst/>
            <a:gdLst>
              <a:gd name="csX0" fmla="*/ 1330954 w 1466246"/>
              <a:gd name="csY0" fmla="*/ 945 h 1768358"/>
              <a:gd name="csX1" fmla="*/ 1381002 w 1466246"/>
              <a:gd name="csY1" fmla="*/ 5958 h 1768358"/>
              <a:gd name="csX2" fmla="*/ 1421823 w 1466246"/>
              <a:gd name="csY2" fmla="*/ 31990 h 1768358"/>
              <a:gd name="csX3" fmla="*/ 1449356 w 1466246"/>
              <a:gd name="csY3" fmla="*/ 74818 h 1768358"/>
              <a:gd name="csX4" fmla="*/ 1459647 w 1466246"/>
              <a:gd name="csY4" fmla="*/ 130136 h 1768358"/>
              <a:gd name="csX5" fmla="*/ 1466245 w 1466246"/>
              <a:gd name="csY5" fmla="*/ 1385895 h 1768358"/>
              <a:gd name="csX6" fmla="*/ 1456829 w 1466246"/>
              <a:gd name="csY6" fmla="*/ 1441212 h 1768358"/>
              <a:gd name="csX7" fmla="*/ 1430620 w 1466246"/>
              <a:gd name="csY7" fmla="*/ 1489757 h 1768358"/>
              <a:gd name="csX8" fmla="*/ 1391474 w 1466246"/>
              <a:gd name="csY8" fmla="*/ 1526606 h 1768358"/>
              <a:gd name="csX9" fmla="*/ 1343264 w 1466246"/>
              <a:gd name="csY9" fmla="*/ 1546570 h 1768358"/>
              <a:gd name="csX10" fmla="*/ 190738 w 1466246"/>
              <a:gd name="csY10" fmla="*/ 1765991 h 1768358"/>
              <a:gd name="csX11" fmla="*/ 137426 w 1466246"/>
              <a:gd name="csY11" fmla="*/ 1764848 h 1768358"/>
              <a:gd name="csX12" fmla="*/ 92919 w 1466246"/>
              <a:gd name="csY12" fmla="*/ 1742334 h 1768358"/>
              <a:gd name="csX13" fmla="*/ 61865 w 1466246"/>
              <a:gd name="csY13" fmla="*/ 1702144 h 1768358"/>
              <a:gd name="csX14" fmla="*/ 49022 w 1466246"/>
              <a:gd name="csY14" fmla="*/ 1648057 h 1768358"/>
              <a:gd name="csX15" fmla="*/ 117 w 1466246"/>
              <a:gd name="csY15" fmla="*/ 328275 h 1768358"/>
              <a:gd name="csX16" fmla="*/ 9085 w 1466246"/>
              <a:gd name="csY16" fmla="*/ 267153 h 1768358"/>
              <a:gd name="csX17" fmla="*/ 37674 w 1466246"/>
              <a:gd name="csY17" fmla="*/ 214387 h 1768358"/>
              <a:gd name="csX18" fmla="*/ 81485 w 1466246"/>
              <a:gd name="csY18" fmla="*/ 175603 h 1768358"/>
              <a:gd name="csX19" fmla="*/ 136017 w 1466246"/>
              <a:gd name="csY19" fmla="*/ 156431 h 1768358"/>
              <a:gd name="csX20" fmla="*/ 1330859 w 1466246"/>
              <a:gd name="csY20" fmla="*/ 1121 h 1768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466246" h="1768358">
                <a:moveTo>
                  <a:pt x="1330954" y="945"/>
                </a:moveTo>
                <a:cubicBezTo>
                  <a:pt x="1348719" y="-1341"/>
                  <a:pt x="1365608" y="594"/>
                  <a:pt x="1381002" y="5958"/>
                </a:cubicBezTo>
                <a:cubicBezTo>
                  <a:pt x="1396396" y="11323"/>
                  <a:pt x="1410209" y="20293"/>
                  <a:pt x="1421823" y="31990"/>
                </a:cubicBezTo>
                <a:cubicBezTo>
                  <a:pt x="1433429" y="43686"/>
                  <a:pt x="1442844" y="58197"/>
                  <a:pt x="1449356" y="74818"/>
                </a:cubicBezTo>
                <a:cubicBezTo>
                  <a:pt x="1455859" y="91352"/>
                  <a:pt x="1459561" y="110084"/>
                  <a:pt x="1459647" y="130136"/>
                </a:cubicBezTo>
                <a:lnTo>
                  <a:pt x="1466245" y="1385895"/>
                </a:lnTo>
                <a:cubicBezTo>
                  <a:pt x="1466330" y="1404891"/>
                  <a:pt x="1462989" y="1423623"/>
                  <a:pt x="1456829" y="1441212"/>
                </a:cubicBezTo>
                <a:cubicBezTo>
                  <a:pt x="1450670" y="1458801"/>
                  <a:pt x="1441702" y="1475246"/>
                  <a:pt x="1430620" y="1489757"/>
                </a:cubicBezTo>
                <a:cubicBezTo>
                  <a:pt x="1419530" y="1504268"/>
                  <a:pt x="1406249" y="1516844"/>
                  <a:pt x="1391474" y="1526606"/>
                </a:cubicBezTo>
                <a:cubicBezTo>
                  <a:pt x="1376689" y="1536368"/>
                  <a:pt x="1360419" y="1543316"/>
                  <a:pt x="1343264" y="1546570"/>
                </a:cubicBezTo>
                <a:lnTo>
                  <a:pt x="190738" y="1765991"/>
                </a:lnTo>
                <a:cubicBezTo>
                  <a:pt x="172003" y="1769597"/>
                  <a:pt x="153963" y="1768981"/>
                  <a:pt x="137426" y="1764848"/>
                </a:cubicBezTo>
                <a:cubicBezTo>
                  <a:pt x="120890" y="1760714"/>
                  <a:pt x="105762" y="1752975"/>
                  <a:pt x="92919" y="1742334"/>
                </a:cubicBezTo>
                <a:cubicBezTo>
                  <a:pt x="80076" y="1731693"/>
                  <a:pt x="69433" y="1718061"/>
                  <a:pt x="61865" y="1702144"/>
                </a:cubicBezTo>
                <a:cubicBezTo>
                  <a:pt x="54305" y="1686226"/>
                  <a:pt x="49726" y="1667933"/>
                  <a:pt x="49022" y="1648057"/>
                </a:cubicBezTo>
                <a:lnTo>
                  <a:pt x="117" y="328275"/>
                </a:lnTo>
                <a:cubicBezTo>
                  <a:pt x="-674" y="307168"/>
                  <a:pt x="2574" y="286413"/>
                  <a:pt x="9085" y="267153"/>
                </a:cubicBezTo>
                <a:cubicBezTo>
                  <a:pt x="15597" y="247805"/>
                  <a:pt x="25364" y="229953"/>
                  <a:pt x="37674" y="214387"/>
                </a:cubicBezTo>
                <a:cubicBezTo>
                  <a:pt x="49993" y="198820"/>
                  <a:pt x="64854" y="185541"/>
                  <a:pt x="81485" y="175603"/>
                </a:cubicBezTo>
                <a:cubicBezTo>
                  <a:pt x="98108" y="165665"/>
                  <a:pt x="116491" y="158894"/>
                  <a:pt x="136017" y="156431"/>
                </a:cubicBezTo>
                <a:lnTo>
                  <a:pt x="1330859" y="1121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C80061-8B0F-24C2-9E13-95FFA29B90E6}"/>
              </a:ext>
            </a:extLst>
          </p:cNvPr>
          <p:cNvGrpSpPr/>
          <p:nvPr/>
        </p:nvGrpSpPr>
        <p:grpSpPr>
          <a:xfrm>
            <a:off x="7509343" y="1078322"/>
            <a:ext cx="2773959" cy="3802380"/>
            <a:chOff x="7509343" y="1078322"/>
            <a:chExt cx="2773959" cy="3802380"/>
          </a:xfrm>
        </p:grpSpPr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109EE799-1388-34EB-6D34-9FB1E685D41A}"/>
                </a:ext>
              </a:extLst>
            </p:cNvPr>
            <p:cNvSpPr/>
            <p:nvPr/>
          </p:nvSpPr>
          <p:spPr>
            <a:xfrm>
              <a:off x="7509458" y="1078322"/>
              <a:ext cx="2773844" cy="3802217"/>
            </a:xfrm>
            <a:custGeom>
              <a:avLst/>
              <a:gdLst>
                <a:gd name="csX0" fmla="*/ 6245 w 2072409"/>
                <a:gd name="csY0" fmla="*/ 261283 h 2840732"/>
                <a:gd name="csX1" fmla="*/ 0 w 2072409"/>
                <a:gd name="csY1" fmla="*/ 2382856 h 2840732"/>
                <a:gd name="csX2" fmla="*/ 9329 w 2072409"/>
                <a:gd name="csY2" fmla="*/ 2436414 h 2840732"/>
                <a:gd name="csX3" fmla="*/ 35015 w 2072409"/>
                <a:gd name="csY3" fmla="*/ 2484080 h 2840732"/>
                <a:gd name="csX4" fmla="*/ 73190 w 2072409"/>
                <a:gd name="csY4" fmla="*/ 2520753 h 2840732"/>
                <a:gd name="csX5" fmla="*/ 120163 w 2072409"/>
                <a:gd name="csY5" fmla="*/ 2541508 h 2840732"/>
                <a:gd name="csX6" fmla="*/ 1468327 w 2072409"/>
                <a:gd name="csY6" fmla="*/ 2837617 h 2840732"/>
                <a:gd name="csX7" fmla="*/ 1521107 w 2072409"/>
                <a:gd name="csY7" fmla="*/ 2838232 h 2840732"/>
                <a:gd name="csX8" fmla="*/ 1565089 w 2072409"/>
                <a:gd name="csY8" fmla="*/ 2817917 h 2840732"/>
                <a:gd name="csX9" fmla="*/ 1565004 w 2072409"/>
                <a:gd name="csY9" fmla="*/ 2818005 h 2840732"/>
                <a:gd name="csX10" fmla="*/ 1928129 w 2072409"/>
                <a:gd name="csY10" fmla="*/ 2537110 h 2840732"/>
                <a:gd name="csX11" fmla="*/ 1944924 w 2072409"/>
                <a:gd name="csY11" fmla="*/ 2520753 h 2840732"/>
                <a:gd name="csX12" fmla="*/ 1958033 w 2072409"/>
                <a:gd name="csY12" fmla="*/ 2500701 h 2840732"/>
                <a:gd name="csX13" fmla="*/ 1966829 w 2072409"/>
                <a:gd name="csY13" fmla="*/ 2477308 h 2840732"/>
                <a:gd name="csX14" fmla="*/ 1970789 w 2072409"/>
                <a:gd name="csY14" fmla="*/ 2451013 h 2840732"/>
                <a:gd name="csX15" fmla="*/ 2072217 w 2072409"/>
                <a:gd name="csY15" fmla="*/ 324251 h 2840732"/>
                <a:gd name="csX16" fmla="*/ 2072217 w 2072409"/>
                <a:gd name="csY16" fmla="*/ 309477 h 2840732"/>
                <a:gd name="csX17" fmla="*/ 2072217 w 2072409"/>
                <a:gd name="csY17" fmla="*/ 309389 h 2840732"/>
                <a:gd name="csX18" fmla="*/ 2071778 w 2072409"/>
                <a:gd name="csY18" fmla="*/ 304376 h 2840732"/>
                <a:gd name="csX19" fmla="*/ 2070894 w 2072409"/>
                <a:gd name="csY19" fmla="*/ 294966 h 2840732"/>
                <a:gd name="csX20" fmla="*/ 2070894 w 2072409"/>
                <a:gd name="csY20" fmla="*/ 294702 h 2840732"/>
                <a:gd name="csX21" fmla="*/ 2069837 w 2072409"/>
                <a:gd name="csY21" fmla="*/ 288898 h 2840732"/>
                <a:gd name="csX22" fmla="*/ 2068342 w 2072409"/>
                <a:gd name="csY22" fmla="*/ 280719 h 2840732"/>
                <a:gd name="csX23" fmla="*/ 2068256 w 2072409"/>
                <a:gd name="csY23" fmla="*/ 280367 h 2840732"/>
                <a:gd name="csX24" fmla="*/ 2066581 w 2072409"/>
                <a:gd name="csY24" fmla="*/ 274387 h 2840732"/>
                <a:gd name="csX25" fmla="*/ 2064477 w 2072409"/>
                <a:gd name="csY25" fmla="*/ 266912 h 2840732"/>
                <a:gd name="csX26" fmla="*/ 2064296 w 2072409"/>
                <a:gd name="csY26" fmla="*/ 266296 h 2840732"/>
                <a:gd name="csX27" fmla="*/ 2064296 w 2072409"/>
                <a:gd name="csY27" fmla="*/ 266032 h 2840732"/>
                <a:gd name="csX28" fmla="*/ 2064124 w 2072409"/>
                <a:gd name="csY28" fmla="*/ 265592 h 2840732"/>
                <a:gd name="csX29" fmla="*/ 2062535 w 2072409"/>
                <a:gd name="csY29" fmla="*/ 261107 h 2840732"/>
                <a:gd name="csX30" fmla="*/ 2060336 w 2072409"/>
                <a:gd name="csY30" fmla="*/ 255391 h 2840732"/>
                <a:gd name="csX31" fmla="*/ 2059374 w 2072409"/>
                <a:gd name="csY31" fmla="*/ 253192 h 2840732"/>
                <a:gd name="csX32" fmla="*/ 2058841 w 2072409"/>
                <a:gd name="csY32" fmla="*/ 251961 h 2840732"/>
                <a:gd name="csX33" fmla="*/ 2057879 w 2072409"/>
                <a:gd name="csY33" fmla="*/ 249762 h 2840732"/>
                <a:gd name="csX34" fmla="*/ 2055233 w 2072409"/>
                <a:gd name="csY34" fmla="*/ 244310 h 2840732"/>
                <a:gd name="csX35" fmla="*/ 2052862 w 2072409"/>
                <a:gd name="csY35" fmla="*/ 239736 h 2840732"/>
                <a:gd name="csX36" fmla="*/ 2052862 w 2072409"/>
                <a:gd name="csY36" fmla="*/ 239736 h 2840732"/>
                <a:gd name="csX37" fmla="*/ 2052862 w 2072409"/>
                <a:gd name="csY37" fmla="*/ 239736 h 2840732"/>
                <a:gd name="csX38" fmla="*/ 2050397 w 2072409"/>
                <a:gd name="csY38" fmla="*/ 235339 h 2840732"/>
                <a:gd name="csX39" fmla="*/ 2047760 w 2072409"/>
                <a:gd name="csY39" fmla="*/ 230942 h 2840732"/>
                <a:gd name="csX40" fmla="*/ 2045741 w 2072409"/>
                <a:gd name="csY40" fmla="*/ 227864 h 2840732"/>
                <a:gd name="csX41" fmla="*/ 2045389 w 2072409"/>
                <a:gd name="csY41" fmla="*/ 227337 h 2840732"/>
                <a:gd name="csX42" fmla="*/ 2044942 w 2072409"/>
                <a:gd name="csY42" fmla="*/ 226633 h 2840732"/>
                <a:gd name="csX43" fmla="*/ 2042219 w 2072409"/>
                <a:gd name="csY43" fmla="*/ 222675 h 2840732"/>
                <a:gd name="csX44" fmla="*/ 2039315 w 2072409"/>
                <a:gd name="csY44" fmla="*/ 218806 h 2840732"/>
                <a:gd name="csX45" fmla="*/ 2037382 w 2072409"/>
                <a:gd name="csY45" fmla="*/ 216343 h 2840732"/>
                <a:gd name="csX46" fmla="*/ 2037116 w 2072409"/>
                <a:gd name="csY46" fmla="*/ 216080 h 2840732"/>
                <a:gd name="csX47" fmla="*/ 2036944 w 2072409"/>
                <a:gd name="csY47" fmla="*/ 215904 h 2840732"/>
                <a:gd name="csX48" fmla="*/ 2036326 w 2072409"/>
                <a:gd name="csY48" fmla="*/ 215112 h 2840732"/>
                <a:gd name="csX49" fmla="*/ 2033242 w 2072409"/>
                <a:gd name="csY49" fmla="*/ 211418 h 2840732"/>
                <a:gd name="csX50" fmla="*/ 2030081 w 2072409"/>
                <a:gd name="csY50" fmla="*/ 207813 h 2840732"/>
                <a:gd name="csX51" fmla="*/ 2028148 w 2072409"/>
                <a:gd name="csY51" fmla="*/ 205790 h 2840732"/>
                <a:gd name="csX52" fmla="*/ 2027615 w 2072409"/>
                <a:gd name="csY52" fmla="*/ 205262 h 2840732"/>
                <a:gd name="csX53" fmla="*/ 2026739 w 2072409"/>
                <a:gd name="csY53" fmla="*/ 204383 h 2840732"/>
                <a:gd name="csX54" fmla="*/ 2023303 w 2072409"/>
                <a:gd name="csY54" fmla="*/ 201041 h 2840732"/>
                <a:gd name="csX55" fmla="*/ 2019789 w 2072409"/>
                <a:gd name="csY55" fmla="*/ 197787 h 2840732"/>
                <a:gd name="csX56" fmla="*/ 2017942 w 2072409"/>
                <a:gd name="csY56" fmla="*/ 196204 h 2840732"/>
                <a:gd name="csX57" fmla="*/ 2017238 w 2072409"/>
                <a:gd name="csY57" fmla="*/ 195588 h 2840732"/>
                <a:gd name="csX58" fmla="*/ 2015915 w 2072409"/>
                <a:gd name="csY58" fmla="*/ 194445 h 2840732"/>
                <a:gd name="csX59" fmla="*/ 2011955 w 2072409"/>
                <a:gd name="csY59" fmla="*/ 191191 h 2840732"/>
                <a:gd name="csX60" fmla="*/ 2007909 w 2072409"/>
                <a:gd name="csY60" fmla="*/ 188113 h 2840732"/>
                <a:gd name="csX61" fmla="*/ 2006947 w 2072409"/>
                <a:gd name="csY61" fmla="*/ 187410 h 2840732"/>
                <a:gd name="csX62" fmla="*/ 2006328 w 2072409"/>
                <a:gd name="csY62" fmla="*/ 186970 h 2840732"/>
                <a:gd name="csX63" fmla="*/ 2003777 w 2072409"/>
                <a:gd name="csY63" fmla="*/ 185211 h 2840732"/>
                <a:gd name="csX64" fmla="*/ 1998502 w 2072409"/>
                <a:gd name="csY64" fmla="*/ 181781 h 2840732"/>
                <a:gd name="csX65" fmla="*/ 1995599 w 2072409"/>
                <a:gd name="csY65" fmla="*/ 180110 h 2840732"/>
                <a:gd name="csX66" fmla="*/ 1994980 w 2072409"/>
                <a:gd name="csY66" fmla="*/ 179671 h 2840732"/>
                <a:gd name="csX67" fmla="*/ 1994104 w 2072409"/>
                <a:gd name="csY67" fmla="*/ 179231 h 2840732"/>
                <a:gd name="csX68" fmla="*/ 1993133 w 2072409"/>
                <a:gd name="csY68" fmla="*/ 178615 h 2840732"/>
                <a:gd name="csX69" fmla="*/ 1990582 w 2072409"/>
                <a:gd name="csY69" fmla="*/ 177296 h 2840732"/>
                <a:gd name="csX70" fmla="*/ 1988297 w 2072409"/>
                <a:gd name="csY70" fmla="*/ 176065 h 2840732"/>
                <a:gd name="csX71" fmla="*/ 1987592 w 2072409"/>
                <a:gd name="csY71" fmla="*/ 175713 h 2840732"/>
                <a:gd name="csX72" fmla="*/ 1984337 w 2072409"/>
                <a:gd name="csY72" fmla="*/ 174130 h 2840732"/>
                <a:gd name="csX73" fmla="*/ 1982309 w 2072409"/>
                <a:gd name="csY73" fmla="*/ 173163 h 2840732"/>
                <a:gd name="csX74" fmla="*/ 1981966 w 2072409"/>
                <a:gd name="csY74" fmla="*/ 172987 h 2840732"/>
                <a:gd name="csX75" fmla="*/ 1981081 w 2072409"/>
                <a:gd name="csY75" fmla="*/ 172635 h 2840732"/>
                <a:gd name="csX76" fmla="*/ 1973693 w 2072409"/>
                <a:gd name="csY76" fmla="*/ 169645 h 2840732"/>
                <a:gd name="csX77" fmla="*/ 1972465 w 2072409"/>
                <a:gd name="csY77" fmla="*/ 169117 h 2840732"/>
                <a:gd name="csX78" fmla="*/ 1971494 w 2072409"/>
                <a:gd name="csY78" fmla="*/ 168765 h 2840732"/>
                <a:gd name="csX79" fmla="*/ 1962869 w 2072409"/>
                <a:gd name="csY79" fmla="*/ 165951 h 2840732"/>
                <a:gd name="csX80" fmla="*/ 1962697 w 2072409"/>
                <a:gd name="csY80" fmla="*/ 165951 h 2840732"/>
                <a:gd name="csX81" fmla="*/ 1962079 w 2072409"/>
                <a:gd name="csY81" fmla="*/ 165775 h 2840732"/>
                <a:gd name="csX82" fmla="*/ 1953815 w 2072409"/>
                <a:gd name="csY82" fmla="*/ 163753 h 2840732"/>
                <a:gd name="csX83" fmla="*/ 1952578 w 2072409"/>
                <a:gd name="csY83" fmla="*/ 163489 h 2840732"/>
                <a:gd name="csX84" fmla="*/ 1951435 w 2072409"/>
                <a:gd name="csY84" fmla="*/ 163313 h 2840732"/>
                <a:gd name="csX85" fmla="*/ 1942286 w 2072409"/>
                <a:gd name="csY85" fmla="*/ 161906 h 2840732"/>
                <a:gd name="csX86" fmla="*/ 575653 w 2072409"/>
                <a:gd name="csY86" fmla="*/ 703 h 2840732"/>
                <a:gd name="csX87" fmla="*/ 564657 w 2072409"/>
                <a:gd name="csY87" fmla="*/ 0 h 2840732"/>
                <a:gd name="csX88" fmla="*/ 553919 w 2072409"/>
                <a:gd name="csY88" fmla="*/ 352 h 2840732"/>
                <a:gd name="csX89" fmla="*/ 543542 w 2072409"/>
                <a:gd name="csY89" fmla="*/ 1759 h 2840732"/>
                <a:gd name="csX90" fmla="*/ 533517 w 2072409"/>
                <a:gd name="csY90" fmla="*/ 4221 h 2840732"/>
                <a:gd name="csX91" fmla="*/ 90079 w 2072409"/>
                <a:gd name="csY91" fmla="*/ 134907 h 2840732"/>
                <a:gd name="csX92" fmla="*/ 90251 w 2072409"/>
                <a:gd name="csY92" fmla="*/ 134907 h 2840732"/>
                <a:gd name="csX93" fmla="*/ 84186 w 2072409"/>
                <a:gd name="csY93" fmla="*/ 136842 h 2840732"/>
                <a:gd name="csX94" fmla="*/ 43631 w 2072409"/>
                <a:gd name="csY94" fmla="*/ 163137 h 2840732"/>
                <a:gd name="csX95" fmla="*/ 16365 w 2072409"/>
                <a:gd name="csY95" fmla="*/ 206142 h 2840732"/>
                <a:gd name="csX96" fmla="*/ 6245 w 2072409"/>
                <a:gd name="csY96" fmla="*/ 261547 h 2840732"/>
                <a:gd name="csX97" fmla="*/ 100542 w 2072409"/>
                <a:gd name="csY97" fmla="*/ 132181 h 2840732"/>
                <a:gd name="csX98" fmla="*/ 101075 w 2072409"/>
                <a:gd name="csY98" fmla="*/ 132181 h 2840732"/>
                <a:gd name="csX99" fmla="*/ 99666 w 2072409"/>
                <a:gd name="csY99" fmla="*/ 132444 h 2840732"/>
                <a:gd name="csX100" fmla="*/ 100542 w 2072409"/>
                <a:gd name="csY100" fmla="*/ 132268 h 2840732"/>
                <a:gd name="csX101" fmla="*/ 111366 w 2072409"/>
                <a:gd name="csY101" fmla="*/ 130685 h 2840732"/>
                <a:gd name="csX102" fmla="*/ 112242 w 2072409"/>
                <a:gd name="csY102" fmla="*/ 130685 h 2840732"/>
                <a:gd name="csX103" fmla="*/ 110490 w 2072409"/>
                <a:gd name="csY103" fmla="*/ 130861 h 2840732"/>
                <a:gd name="csX104" fmla="*/ 111366 w 2072409"/>
                <a:gd name="csY104" fmla="*/ 130773 h 2840732"/>
                <a:gd name="csX105" fmla="*/ 122448 w 2072409"/>
                <a:gd name="csY105" fmla="*/ 130422 h 2840732"/>
                <a:gd name="csX106" fmla="*/ 123419 w 2072409"/>
                <a:gd name="csY106" fmla="*/ 130422 h 2840732"/>
                <a:gd name="csX107" fmla="*/ 121924 w 2072409"/>
                <a:gd name="csY107" fmla="*/ 130422 h 2840732"/>
                <a:gd name="csX108" fmla="*/ 122448 w 2072409"/>
                <a:gd name="csY108" fmla="*/ 130422 h 2840732"/>
                <a:gd name="csX109" fmla="*/ 106702 w 2072409"/>
                <a:gd name="csY109" fmla="*/ 1668571 h 2840732"/>
                <a:gd name="csX110" fmla="*/ 106702 w 2072409"/>
                <a:gd name="csY110" fmla="*/ 1668483 h 2840732"/>
                <a:gd name="csX111" fmla="*/ 106702 w 2072409"/>
                <a:gd name="csY111" fmla="*/ 1668483 h 2840732"/>
                <a:gd name="csX112" fmla="*/ 106702 w 2072409"/>
                <a:gd name="csY112" fmla="*/ 1668571 h 2840732"/>
                <a:gd name="csX113" fmla="*/ 217630 w 2072409"/>
                <a:gd name="csY113" fmla="*/ 1812272 h 2840732"/>
                <a:gd name="csX114" fmla="*/ 214374 w 2072409"/>
                <a:gd name="csY114" fmla="*/ 1811217 h 2840732"/>
                <a:gd name="csX115" fmla="*/ 216573 w 2072409"/>
                <a:gd name="csY115" fmla="*/ 1811920 h 2840732"/>
                <a:gd name="csX116" fmla="*/ 217630 w 2072409"/>
                <a:gd name="csY116" fmla="*/ 1812272 h 2840732"/>
                <a:gd name="csX117" fmla="*/ 206016 w 2072409"/>
                <a:gd name="csY117" fmla="*/ 1808226 h 2840732"/>
                <a:gd name="csX118" fmla="*/ 203026 w 2072409"/>
                <a:gd name="csY118" fmla="*/ 1807083 h 2840732"/>
                <a:gd name="csX119" fmla="*/ 206016 w 2072409"/>
                <a:gd name="csY119" fmla="*/ 1808226 h 2840732"/>
                <a:gd name="csX120" fmla="*/ 192202 w 2072409"/>
                <a:gd name="csY120" fmla="*/ 1801895 h 2840732"/>
                <a:gd name="csX121" fmla="*/ 192202 w 2072409"/>
                <a:gd name="csY121" fmla="*/ 1801895 h 2840732"/>
                <a:gd name="csX122" fmla="*/ 192202 w 2072409"/>
                <a:gd name="csY122" fmla="*/ 1801895 h 2840732"/>
                <a:gd name="csX123" fmla="*/ 170477 w 2072409"/>
                <a:gd name="csY123" fmla="*/ 1787560 h 2840732"/>
                <a:gd name="csX124" fmla="*/ 169867 w 2072409"/>
                <a:gd name="csY124" fmla="*/ 1787120 h 2840732"/>
                <a:gd name="csX125" fmla="*/ 170477 w 2072409"/>
                <a:gd name="csY125" fmla="*/ 1787560 h 2840732"/>
                <a:gd name="csX126" fmla="*/ 159919 w 2072409"/>
                <a:gd name="csY126" fmla="*/ 1778501 h 2840732"/>
                <a:gd name="csX127" fmla="*/ 159919 w 2072409"/>
                <a:gd name="csY127" fmla="*/ 1778501 h 2840732"/>
                <a:gd name="csX128" fmla="*/ 159919 w 2072409"/>
                <a:gd name="csY128" fmla="*/ 1778501 h 2840732"/>
                <a:gd name="csX129" fmla="*/ 126846 w 2072409"/>
                <a:gd name="csY129" fmla="*/ 1735145 h 2840732"/>
                <a:gd name="csX130" fmla="*/ 126846 w 2072409"/>
                <a:gd name="csY130" fmla="*/ 1735145 h 2840732"/>
                <a:gd name="csX131" fmla="*/ 126846 w 2072409"/>
                <a:gd name="csY131" fmla="*/ 1735145 h 2840732"/>
                <a:gd name="csX132" fmla="*/ 120953 w 2072409"/>
                <a:gd name="csY132" fmla="*/ 1723272 h 2840732"/>
                <a:gd name="csX133" fmla="*/ 120429 w 2072409"/>
                <a:gd name="csY133" fmla="*/ 1722129 h 2840732"/>
                <a:gd name="csX134" fmla="*/ 120953 w 2072409"/>
                <a:gd name="csY134" fmla="*/ 1723272 h 2840732"/>
                <a:gd name="csX135" fmla="*/ 1410273 w 2072409"/>
                <a:gd name="csY135" fmla="*/ 2036619 h 2840732"/>
                <a:gd name="csX136" fmla="*/ 1416518 w 2072409"/>
                <a:gd name="csY136" fmla="*/ 2036354 h 2840732"/>
                <a:gd name="csX137" fmla="*/ 1406837 w 2072409"/>
                <a:gd name="csY137" fmla="*/ 2036794 h 2840732"/>
                <a:gd name="csX138" fmla="*/ 1410359 w 2072409"/>
                <a:gd name="csY138" fmla="*/ 2036619 h 2840732"/>
                <a:gd name="csX139" fmla="*/ 1422059 w 2072409"/>
                <a:gd name="csY139" fmla="*/ 2035563 h 2840732"/>
                <a:gd name="csX140" fmla="*/ 1427428 w 2072409"/>
                <a:gd name="csY140" fmla="*/ 2034860 h 2840732"/>
                <a:gd name="csX141" fmla="*/ 1418537 w 2072409"/>
                <a:gd name="csY141" fmla="*/ 2036091 h 2840732"/>
                <a:gd name="csX142" fmla="*/ 1422059 w 2072409"/>
                <a:gd name="csY142" fmla="*/ 2035563 h 2840732"/>
                <a:gd name="csX143" fmla="*/ 1428476 w 2072409"/>
                <a:gd name="csY143" fmla="*/ 2034683 h 2840732"/>
                <a:gd name="csX144" fmla="*/ 1428828 w 2072409"/>
                <a:gd name="csY144" fmla="*/ 2034683 h 2840732"/>
                <a:gd name="csX145" fmla="*/ 1428218 w 2072409"/>
                <a:gd name="csY145" fmla="*/ 2034771 h 2840732"/>
                <a:gd name="csX146" fmla="*/ 1428476 w 2072409"/>
                <a:gd name="csY146" fmla="*/ 2034771 h 2840732"/>
                <a:gd name="csX147" fmla="*/ 1458740 w 2072409"/>
                <a:gd name="csY147" fmla="*/ 2024394 h 2840732"/>
                <a:gd name="csX148" fmla="*/ 1458302 w 2072409"/>
                <a:gd name="csY148" fmla="*/ 2024658 h 2840732"/>
                <a:gd name="csX149" fmla="*/ 1458740 w 2072409"/>
                <a:gd name="csY149" fmla="*/ 2024394 h 2840732"/>
                <a:gd name="csX150" fmla="*/ 1447658 w 2072409"/>
                <a:gd name="csY150" fmla="*/ 2029231 h 2840732"/>
                <a:gd name="csX151" fmla="*/ 1446688 w 2072409"/>
                <a:gd name="csY151" fmla="*/ 2029583 h 2840732"/>
                <a:gd name="csX152" fmla="*/ 1447658 w 2072409"/>
                <a:gd name="csY152" fmla="*/ 2029231 h 2840732"/>
                <a:gd name="csX153" fmla="*/ 193705 w 2072409"/>
                <a:gd name="csY153" fmla="*/ 273771 h 2840732"/>
                <a:gd name="csX154" fmla="*/ 189479 w 2072409"/>
                <a:gd name="csY154" fmla="*/ 275266 h 2840732"/>
                <a:gd name="csX155" fmla="*/ 191412 w 2072409"/>
                <a:gd name="csY155" fmla="*/ 274475 h 2840732"/>
                <a:gd name="csX156" fmla="*/ 193705 w 2072409"/>
                <a:gd name="csY156" fmla="*/ 273771 h 2840732"/>
                <a:gd name="csX157" fmla="*/ 170305 w 2072409"/>
                <a:gd name="csY157" fmla="*/ 284852 h 2840732"/>
                <a:gd name="csX158" fmla="*/ 169601 w 2072409"/>
                <a:gd name="csY158" fmla="*/ 285292 h 2840732"/>
                <a:gd name="csX159" fmla="*/ 170305 w 2072409"/>
                <a:gd name="csY159" fmla="*/ 284852 h 2840732"/>
                <a:gd name="csX160" fmla="*/ 182177 w 2072409"/>
                <a:gd name="csY160" fmla="*/ 278432 h 2840732"/>
                <a:gd name="csX161" fmla="*/ 179102 w 2072409"/>
                <a:gd name="csY161" fmla="*/ 279839 h 2840732"/>
                <a:gd name="csX162" fmla="*/ 182177 w 2072409"/>
                <a:gd name="csY162" fmla="*/ 278432 h 2840732"/>
                <a:gd name="csX163" fmla="*/ 160624 w 2072409"/>
                <a:gd name="csY163" fmla="*/ 291712 h 2840732"/>
                <a:gd name="csX164" fmla="*/ 158167 w 2072409"/>
                <a:gd name="csY164" fmla="*/ 293823 h 2840732"/>
                <a:gd name="csX165" fmla="*/ 160624 w 2072409"/>
                <a:gd name="csY165" fmla="*/ 291712 h 2840732"/>
                <a:gd name="csX166" fmla="*/ 152093 w 2072409"/>
                <a:gd name="csY166" fmla="*/ 299187 h 2840732"/>
                <a:gd name="csX167" fmla="*/ 149542 w 2072409"/>
                <a:gd name="csY167" fmla="*/ 301738 h 2840732"/>
                <a:gd name="csX168" fmla="*/ 150599 w 2072409"/>
                <a:gd name="csY168" fmla="*/ 300506 h 2840732"/>
                <a:gd name="csX169" fmla="*/ 152093 w 2072409"/>
                <a:gd name="csY169" fmla="*/ 299187 h 2840732"/>
                <a:gd name="csX170" fmla="*/ 143649 w 2072409"/>
                <a:gd name="csY170" fmla="*/ 308509 h 2840732"/>
                <a:gd name="csX171" fmla="*/ 142154 w 2072409"/>
                <a:gd name="csY171" fmla="*/ 310268 h 2840732"/>
                <a:gd name="csX172" fmla="*/ 143649 w 2072409"/>
                <a:gd name="csY172" fmla="*/ 308509 h 2840732"/>
                <a:gd name="csX173" fmla="*/ 123066 w 2072409"/>
                <a:gd name="csY173" fmla="*/ 343335 h 2840732"/>
                <a:gd name="csX174" fmla="*/ 124029 w 2072409"/>
                <a:gd name="csY174" fmla="*/ 341224 h 2840732"/>
                <a:gd name="csX175" fmla="*/ 122800 w 2072409"/>
                <a:gd name="csY175" fmla="*/ 344215 h 2840732"/>
                <a:gd name="csX176" fmla="*/ 123066 w 2072409"/>
                <a:gd name="csY176" fmla="*/ 343335 h 2840732"/>
                <a:gd name="csX177" fmla="*/ 129483 w 2072409"/>
                <a:gd name="csY177" fmla="*/ 329704 h 2840732"/>
                <a:gd name="csX178" fmla="*/ 127731 w 2072409"/>
                <a:gd name="csY178" fmla="*/ 333134 h 2840732"/>
                <a:gd name="csX179" fmla="*/ 129483 w 2072409"/>
                <a:gd name="csY179" fmla="*/ 329704 h 2840732"/>
                <a:gd name="csX180" fmla="*/ 135377 w 2072409"/>
                <a:gd name="csY180" fmla="*/ 319502 h 2840732"/>
                <a:gd name="csX181" fmla="*/ 133796 w 2072409"/>
                <a:gd name="csY181" fmla="*/ 322053 h 2840732"/>
                <a:gd name="csX182" fmla="*/ 135377 w 2072409"/>
                <a:gd name="csY182" fmla="*/ 319502 h 2840732"/>
                <a:gd name="csX183" fmla="*/ 1606702 w 2072409"/>
                <a:gd name="csY183" fmla="*/ 2746067 h 2840732"/>
                <a:gd name="csX184" fmla="*/ 1607492 w 2072409"/>
                <a:gd name="csY184" fmla="*/ 2742021 h 2840732"/>
                <a:gd name="csX185" fmla="*/ 1606702 w 2072409"/>
                <a:gd name="csY185" fmla="*/ 2746067 h 2840732"/>
                <a:gd name="csX186" fmla="*/ 1604855 w 2072409"/>
                <a:gd name="csY186" fmla="*/ 2755477 h 2840732"/>
                <a:gd name="csX187" fmla="*/ 1603265 w 2072409"/>
                <a:gd name="csY187" fmla="*/ 2760753 h 2840732"/>
                <a:gd name="csX188" fmla="*/ 1604940 w 2072409"/>
                <a:gd name="csY188" fmla="*/ 2755477 h 2840732"/>
                <a:gd name="csX189" fmla="*/ 1604940 w 2072409"/>
                <a:gd name="csY189" fmla="*/ 2755477 h 2840732"/>
                <a:gd name="csX190" fmla="*/ 1598781 w 2072409"/>
                <a:gd name="csY190" fmla="*/ 2773241 h 2840732"/>
                <a:gd name="csX191" fmla="*/ 1600980 w 2072409"/>
                <a:gd name="csY191" fmla="*/ 2768141 h 2840732"/>
                <a:gd name="csX192" fmla="*/ 1598781 w 2072409"/>
                <a:gd name="csY192" fmla="*/ 2773241 h 2840732"/>
                <a:gd name="csX193" fmla="*/ 1595878 w 2072409"/>
                <a:gd name="csY193" fmla="*/ 2780013 h 2840732"/>
                <a:gd name="csX194" fmla="*/ 1593240 w 2072409"/>
                <a:gd name="csY194" fmla="*/ 2784762 h 2840732"/>
                <a:gd name="csX195" fmla="*/ 1595963 w 2072409"/>
                <a:gd name="csY195" fmla="*/ 2780013 h 2840732"/>
                <a:gd name="csX196" fmla="*/ 1595963 w 2072409"/>
                <a:gd name="csY196" fmla="*/ 2780013 h 2840732"/>
                <a:gd name="csX197" fmla="*/ 1586462 w 2072409"/>
                <a:gd name="csY197" fmla="*/ 2795403 h 2840732"/>
                <a:gd name="csX198" fmla="*/ 1589718 w 2072409"/>
                <a:gd name="csY198" fmla="*/ 2790918 h 2840732"/>
                <a:gd name="csX199" fmla="*/ 1586462 w 2072409"/>
                <a:gd name="csY199" fmla="*/ 2795403 h 2840732"/>
                <a:gd name="csX200" fmla="*/ 1582330 w 2072409"/>
                <a:gd name="csY200" fmla="*/ 2801032 h 2840732"/>
                <a:gd name="csX201" fmla="*/ 1578551 w 2072409"/>
                <a:gd name="csY201" fmla="*/ 2805077 h 2840732"/>
                <a:gd name="csX202" fmla="*/ 1582330 w 2072409"/>
                <a:gd name="csY202" fmla="*/ 2800856 h 2840732"/>
                <a:gd name="csX203" fmla="*/ 1582330 w 2072409"/>
                <a:gd name="csY203" fmla="*/ 2800944 h 2840732"/>
                <a:gd name="csX204" fmla="*/ 1569840 w 2072409"/>
                <a:gd name="csY204" fmla="*/ 2813784 h 2840732"/>
                <a:gd name="csX205" fmla="*/ 1574152 w 2072409"/>
                <a:gd name="csY205" fmla="*/ 2810002 h 2840732"/>
                <a:gd name="csX206" fmla="*/ 1569840 w 2072409"/>
                <a:gd name="csY206" fmla="*/ 2813784 h 2840732"/>
                <a:gd name="csX207" fmla="*/ 1434902 w 2072409"/>
                <a:gd name="csY207" fmla="*/ 2033277 h 2840732"/>
                <a:gd name="csX208" fmla="*/ 1434721 w 2072409"/>
                <a:gd name="csY208" fmla="*/ 2033277 h 2840732"/>
                <a:gd name="csX209" fmla="*/ 1435073 w 2072409"/>
                <a:gd name="csY209" fmla="*/ 2033189 h 2840732"/>
                <a:gd name="csX210" fmla="*/ 1434902 w 2072409"/>
                <a:gd name="csY210" fmla="*/ 2033189 h 2840732"/>
                <a:gd name="csX211" fmla="*/ 1394441 w 2072409"/>
                <a:gd name="csY211" fmla="*/ 2036266 h 2840732"/>
                <a:gd name="csX212" fmla="*/ 1397688 w 2072409"/>
                <a:gd name="csY212" fmla="*/ 2036442 h 2840732"/>
                <a:gd name="csX213" fmla="*/ 1404466 w 2072409"/>
                <a:gd name="csY213" fmla="*/ 2036794 h 2840732"/>
                <a:gd name="csX214" fmla="*/ 1394346 w 2072409"/>
                <a:gd name="csY214" fmla="*/ 2036266 h 2840732"/>
                <a:gd name="csX215" fmla="*/ 180863 w 2072409"/>
                <a:gd name="csY215" fmla="*/ 1795123 h 2840732"/>
                <a:gd name="csX216" fmla="*/ 180244 w 2072409"/>
                <a:gd name="csY216" fmla="*/ 1794683 h 2840732"/>
                <a:gd name="csX217" fmla="*/ 181301 w 2072409"/>
                <a:gd name="csY217" fmla="*/ 1795386 h 2840732"/>
                <a:gd name="csX218" fmla="*/ 180863 w 2072409"/>
                <a:gd name="csY218" fmla="*/ 1795123 h 2840732"/>
                <a:gd name="csX219" fmla="*/ 150247 w 2072409"/>
                <a:gd name="csY219" fmla="*/ 1768475 h 2840732"/>
                <a:gd name="csX220" fmla="*/ 150685 w 2072409"/>
                <a:gd name="csY220" fmla="*/ 1769003 h 2840732"/>
                <a:gd name="csX221" fmla="*/ 150247 w 2072409"/>
                <a:gd name="csY221" fmla="*/ 1768475 h 2840732"/>
                <a:gd name="csX222" fmla="*/ 141802 w 2072409"/>
                <a:gd name="csY222" fmla="*/ 1758274 h 2840732"/>
                <a:gd name="csX223" fmla="*/ 141622 w 2072409"/>
                <a:gd name="csY223" fmla="*/ 1758010 h 2840732"/>
                <a:gd name="csX224" fmla="*/ 141974 w 2072409"/>
                <a:gd name="csY224" fmla="*/ 1758538 h 2840732"/>
                <a:gd name="csX225" fmla="*/ 141802 w 2072409"/>
                <a:gd name="csY225" fmla="*/ 1758362 h 2840732"/>
                <a:gd name="csX226" fmla="*/ 118316 w 2072409"/>
                <a:gd name="csY226" fmla="*/ 357934 h 2840732"/>
                <a:gd name="csX227" fmla="*/ 118840 w 2072409"/>
                <a:gd name="csY227" fmla="*/ 355823 h 2840732"/>
                <a:gd name="csX228" fmla="*/ 118316 w 2072409"/>
                <a:gd name="csY228" fmla="*/ 357934 h 2840732"/>
                <a:gd name="csX229" fmla="*/ 115232 w 2072409"/>
                <a:gd name="csY229" fmla="*/ 372093 h 2840732"/>
                <a:gd name="csX230" fmla="*/ 115936 w 2072409"/>
                <a:gd name="csY230" fmla="*/ 368048 h 2840732"/>
                <a:gd name="csX231" fmla="*/ 115232 w 2072409"/>
                <a:gd name="csY231" fmla="*/ 372093 h 2840732"/>
                <a:gd name="csX232" fmla="*/ 113480 w 2072409"/>
                <a:gd name="csY232" fmla="*/ 385285 h 2840732"/>
                <a:gd name="csX233" fmla="*/ 113918 w 2072409"/>
                <a:gd name="csY233" fmla="*/ 381327 h 2840732"/>
                <a:gd name="csX234" fmla="*/ 113480 w 2072409"/>
                <a:gd name="csY234" fmla="*/ 385285 h 2840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</a:cxnLst>
              <a:rect l="l" t="t" r="r" b="b"/>
              <a:pathLst>
                <a:path w="2072409" h="2840732">
                  <a:moveTo>
                    <a:pt x="6245" y="261283"/>
                  </a:moveTo>
                  <a:lnTo>
                    <a:pt x="0" y="2382856"/>
                  </a:lnTo>
                  <a:cubicBezTo>
                    <a:pt x="0" y="2401148"/>
                    <a:pt x="3256" y="2419265"/>
                    <a:pt x="9329" y="2436414"/>
                  </a:cubicBezTo>
                  <a:cubicBezTo>
                    <a:pt x="15394" y="2453563"/>
                    <a:pt x="24105" y="2469745"/>
                    <a:pt x="35015" y="2484080"/>
                  </a:cubicBezTo>
                  <a:cubicBezTo>
                    <a:pt x="45830" y="2498415"/>
                    <a:pt x="58853" y="2510903"/>
                    <a:pt x="73190" y="2520753"/>
                  </a:cubicBezTo>
                  <a:cubicBezTo>
                    <a:pt x="87614" y="2530603"/>
                    <a:pt x="103446" y="2537814"/>
                    <a:pt x="120163" y="2541508"/>
                  </a:cubicBezTo>
                  <a:lnTo>
                    <a:pt x="1468327" y="2837617"/>
                  </a:lnTo>
                  <a:cubicBezTo>
                    <a:pt x="1486891" y="2841662"/>
                    <a:pt x="1504750" y="2841662"/>
                    <a:pt x="1521107" y="2838232"/>
                  </a:cubicBezTo>
                  <a:cubicBezTo>
                    <a:pt x="1537471" y="2834802"/>
                    <a:pt x="1552333" y="2827767"/>
                    <a:pt x="1565089" y="2817917"/>
                  </a:cubicBezTo>
                  <a:cubicBezTo>
                    <a:pt x="1565089" y="2817917"/>
                    <a:pt x="1565089" y="2817917"/>
                    <a:pt x="1565004" y="2818005"/>
                  </a:cubicBezTo>
                  <a:lnTo>
                    <a:pt x="1928129" y="2537110"/>
                  </a:lnTo>
                  <a:cubicBezTo>
                    <a:pt x="1934280" y="2532362"/>
                    <a:pt x="1939915" y="2526909"/>
                    <a:pt x="1944924" y="2520753"/>
                  </a:cubicBezTo>
                  <a:cubicBezTo>
                    <a:pt x="1949941" y="2514685"/>
                    <a:pt x="1954339" y="2507913"/>
                    <a:pt x="1958033" y="2500701"/>
                  </a:cubicBezTo>
                  <a:cubicBezTo>
                    <a:pt x="1961727" y="2493402"/>
                    <a:pt x="1964716" y="2485575"/>
                    <a:pt x="1966829" y="2477308"/>
                  </a:cubicBezTo>
                  <a:cubicBezTo>
                    <a:pt x="1969028" y="2469041"/>
                    <a:pt x="1970351" y="2460247"/>
                    <a:pt x="1970789" y="2451013"/>
                  </a:cubicBezTo>
                  <a:lnTo>
                    <a:pt x="2072217" y="324251"/>
                  </a:lnTo>
                  <a:cubicBezTo>
                    <a:pt x="2072474" y="319326"/>
                    <a:pt x="2072474" y="314402"/>
                    <a:pt x="2072217" y="309477"/>
                  </a:cubicBezTo>
                  <a:cubicBezTo>
                    <a:pt x="2072217" y="309477"/>
                    <a:pt x="2072217" y="309477"/>
                    <a:pt x="2072217" y="309389"/>
                  </a:cubicBezTo>
                  <a:cubicBezTo>
                    <a:pt x="2072217" y="307718"/>
                    <a:pt x="2071864" y="306047"/>
                    <a:pt x="2071778" y="304376"/>
                  </a:cubicBezTo>
                  <a:cubicBezTo>
                    <a:pt x="2071512" y="301210"/>
                    <a:pt x="2071332" y="298044"/>
                    <a:pt x="2070894" y="294966"/>
                  </a:cubicBezTo>
                  <a:cubicBezTo>
                    <a:pt x="2070894" y="294966"/>
                    <a:pt x="2070894" y="294790"/>
                    <a:pt x="2070894" y="294702"/>
                  </a:cubicBezTo>
                  <a:cubicBezTo>
                    <a:pt x="2070627" y="292767"/>
                    <a:pt x="2070189" y="290832"/>
                    <a:pt x="2069837" y="288898"/>
                  </a:cubicBezTo>
                  <a:cubicBezTo>
                    <a:pt x="2069313" y="286171"/>
                    <a:pt x="2068961" y="283445"/>
                    <a:pt x="2068342" y="280719"/>
                  </a:cubicBezTo>
                  <a:cubicBezTo>
                    <a:pt x="2068342" y="280631"/>
                    <a:pt x="2068342" y="280455"/>
                    <a:pt x="2068256" y="280367"/>
                  </a:cubicBezTo>
                  <a:cubicBezTo>
                    <a:pt x="2067818" y="278344"/>
                    <a:pt x="2067114" y="276409"/>
                    <a:pt x="2066581" y="274387"/>
                  </a:cubicBezTo>
                  <a:cubicBezTo>
                    <a:pt x="2065877" y="271924"/>
                    <a:pt x="2065267" y="269374"/>
                    <a:pt x="2064477" y="266912"/>
                  </a:cubicBezTo>
                  <a:cubicBezTo>
                    <a:pt x="2064477" y="266736"/>
                    <a:pt x="2064296" y="266472"/>
                    <a:pt x="2064296" y="266296"/>
                  </a:cubicBezTo>
                  <a:cubicBezTo>
                    <a:pt x="2064296" y="266296"/>
                    <a:pt x="2064296" y="266120"/>
                    <a:pt x="2064296" y="266032"/>
                  </a:cubicBezTo>
                  <a:cubicBezTo>
                    <a:pt x="2064296" y="265856"/>
                    <a:pt x="2064210" y="265768"/>
                    <a:pt x="2064124" y="265592"/>
                  </a:cubicBezTo>
                  <a:cubicBezTo>
                    <a:pt x="2063592" y="264097"/>
                    <a:pt x="2063068" y="262602"/>
                    <a:pt x="2062535" y="261107"/>
                  </a:cubicBezTo>
                  <a:cubicBezTo>
                    <a:pt x="2061831" y="259172"/>
                    <a:pt x="2061040" y="257325"/>
                    <a:pt x="2060336" y="255391"/>
                  </a:cubicBezTo>
                  <a:cubicBezTo>
                    <a:pt x="2059984" y="254599"/>
                    <a:pt x="2059726" y="253896"/>
                    <a:pt x="2059374" y="253192"/>
                  </a:cubicBezTo>
                  <a:cubicBezTo>
                    <a:pt x="2059194" y="252752"/>
                    <a:pt x="2059022" y="252401"/>
                    <a:pt x="2058841" y="251961"/>
                  </a:cubicBezTo>
                  <a:cubicBezTo>
                    <a:pt x="2058489" y="251257"/>
                    <a:pt x="2058231" y="250466"/>
                    <a:pt x="2057879" y="249762"/>
                  </a:cubicBezTo>
                  <a:cubicBezTo>
                    <a:pt x="2056994" y="247916"/>
                    <a:pt x="2056118" y="246068"/>
                    <a:pt x="2055233" y="244310"/>
                  </a:cubicBezTo>
                  <a:cubicBezTo>
                    <a:pt x="2054443" y="242815"/>
                    <a:pt x="2053653" y="241232"/>
                    <a:pt x="2052862" y="239736"/>
                  </a:cubicBezTo>
                  <a:cubicBezTo>
                    <a:pt x="2052862" y="239736"/>
                    <a:pt x="2052862" y="239736"/>
                    <a:pt x="2052862" y="239736"/>
                  </a:cubicBezTo>
                  <a:cubicBezTo>
                    <a:pt x="2052862" y="239736"/>
                    <a:pt x="2052862" y="239736"/>
                    <a:pt x="2052862" y="239736"/>
                  </a:cubicBezTo>
                  <a:cubicBezTo>
                    <a:pt x="2052072" y="238242"/>
                    <a:pt x="2051282" y="236834"/>
                    <a:pt x="2050397" y="235339"/>
                  </a:cubicBezTo>
                  <a:cubicBezTo>
                    <a:pt x="2049521" y="233844"/>
                    <a:pt x="2048636" y="232437"/>
                    <a:pt x="2047760" y="230942"/>
                  </a:cubicBezTo>
                  <a:cubicBezTo>
                    <a:pt x="2047141" y="229887"/>
                    <a:pt x="2046437" y="228831"/>
                    <a:pt x="2045741" y="227864"/>
                  </a:cubicBezTo>
                  <a:cubicBezTo>
                    <a:pt x="2045646" y="227688"/>
                    <a:pt x="2045475" y="227512"/>
                    <a:pt x="2045389" y="227337"/>
                  </a:cubicBezTo>
                  <a:cubicBezTo>
                    <a:pt x="2045208" y="227160"/>
                    <a:pt x="2045122" y="226897"/>
                    <a:pt x="2044942" y="226633"/>
                  </a:cubicBezTo>
                  <a:cubicBezTo>
                    <a:pt x="2044066" y="225314"/>
                    <a:pt x="2043095" y="223995"/>
                    <a:pt x="2042219" y="222675"/>
                  </a:cubicBezTo>
                  <a:cubicBezTo>
                    <a:pt x="2041343" y="221356"/>
                    <a:pt x="2040372" y="220125"/>
                    <a:pt x="2039315" y="218806"/>
                  </a:cubicBezTo>
                  <a:cubicBezTo>
                    <a:pt x="2038697" y="217926"/>
                    <a:pt x="2037992" y="217135"/>
                    <a:pt x="2037382" y="216343"/>
                  </a:cubicBezTo>
                  <a:cubicBezTo>
                    <a:pt x="2037382" y="216255"/>
                    <a:pt x="2037202" y="216167"/>
                    <a:pt x="2037116" y="216080"/>
                  </a:cubicBezTo>
                  <a:cubicBezTo>
                    <a:pt x="2037116" y="216080"/>
                    <a:pt x="2037030" y="215992"/>
                    <a:pt x="2036944" y="215904"/>
                  </a:cubicBezTo>
                  <a:cubicBezTo>
                    <a:pt x="2036764" y="215640"/>
                    <a:pt x="2036498" y="215376"/>
                    <a:pt x="2036326" y="215112"/>
                  </a:cubicBezTo>
                  <a:cubicBezTo>
                    <a:pt x="2035355" y="213881"/>
                    <a:pt x="2034298" y="212650"/>
                    <a:pt x="2033242" y="211418"/>
                  </a:cubicBezTo>
                  <a:cubicBezTo>
                    <a:pt x="2032194" y="210187"/>
                    <a:pt x="2031137" y="209044"/>
                    <a:pt x="2030081" y="207813"/>
                  </a:cubicBezTo>
                  <a:cubicBezTo>
                    <a:pt x="2029462" y="207109"/>
                    <a:pt x="2028758" y="206406"/>
                    <a:pt x="2028148" y="205790"/>
                  </a:cubicBezTo>
                  <a:cubicBezTo>
                    <a:pt x="2027967" y="205614"/>
                    <a:pt x="2027796" y="205438"/>
                    <a:pt x="2027615" y="205262"/>
                  </a:cubicBezTo>
                  <a:cubicBezTo>
                    <a:pt x="2027349" y="204999"/>
                    <a:pt x="2027091" y="204647"/>
                    <a:pt x="2026739" y="204383"/>
                  </a:cubicBezTo>
                  <a:cubicBezTo>
                    <a:pt x="2025596" y="203240"/>
                    <a:pt x="2024445" y="202096"/>
                    <a:pt x="2023303" y="201041"/>
                  </a:cubicBezTo>
                  <a:cubicBezTo>
                    <a:pt x="2022160" y="199986"/>
                    <a:pt x="2021018" y="198842"/>
                    <a:pt x="2019789" y="197787"/>
                  </a:cubicBezTo>
                  <a:cubicBezTo>
                    <a:pt x="2019171" y="197259"/>
                    <a:pt x="2018552" y="196732"/>
                    <a:pt x="2017942" y="196204"/>
                  </a:cubicBezTo>
                  <a:cubicBezTo>
                    <a:pt x="2017676" y="196028"/>
                    <a:pt x="2017496" y="195764"/>
                    <a:pt x="2017238" y="195588"/>
                  </a:cubicBezTo>
                  <a:cubicBezTo>
                    <a:pt x="2016800" y="195237"/>
                    <a:pt x="2016353" y="194797"/>
                    <a:pt x="2015915" y="194445"/>
                  </a:cubicBezTo>
                  <a:cubicBezTo>
                    <a:pt x="2014601" y="193302"/>
                    <a:pt x="2013278" y="192247"/>
                    <a:pt x="2011955" y="191191"/>
                  </a:cubicBezTo>
                  <a:cubicBezTo>
                    <a:pt x="2010640" y="190136"/>
                    <a:pt x="2009232" y="189081"/>
                    <a:pt x="2007909" y="188113"/>
                  </a:cubicBezTo>
                  <a:cubicBezTo>
                    <a:pt x="2007556" y="187849"/>
                    <a:pt x="2007299" y="187673"/>
                    <a:pt x="2006947" y="187410"/>
                  </a:cubicBezTo>
                  <a:cubicBezTo>
                    <a:pt x="2006766" y="187234"/>
                    <a:pt x="2006500" y="187146"/>
                    <a:pt x="2006328" y="186970"/>
                  </a:cubicBezTo>
                  <a:cubicBezTo>
                    <a:pt x="2005452" y="186354"/>
                    <a:pt x="2004653" y="185739"/>
                    <a:pt x="2003777" y="185211"/>
                  </a:cubicBezTo>
                  <a:cubicBezTo>
                    <a:pt x="2002016" y="184068"/>
                    <a:pt x="2000349" y="182924"/>
                    <a:pt x="1998502" y="181781"/>
                  </a:cubicBezTo>
                  <a:cubicBezTo>
                    <a:pt x="1997531" y="181166"/>
                    <a:pt x="1996561" y="180638"/>
                    <a:pt x="1995599" y="180110"/>
                  </a:cubicBezTo>
                  <a:cubicBezTo>
                    <a:pt x="1995418" y="180022"/>
                    <a:pt x="1995160" y="179846"/>
                    <a:pt x="1994980" y="179671"/>
                  </a:cubicBezTo>
                  <a:cubicBezTo>
                    <a:pt x="1994714" y="179495"/>
                    <a:pt x="1994362" y="179319"/>
                    <a:pt x="1994104" y="179231"/>
                  </a:cubicBezTo>
                  <a:cubicBezTo>
                    <a:pt x="1993752" y="179055"/>
                    <a:pt x="1993485" y="178791"/>
                    <a:pt x="1993133" y="178615"/>
                  </a:cubicBezTo>
                  <a:cubicBezTo>
                    <a:pt x="1992343" y="178175"/>
                    <a:pt x="1991458" y="177736"/>
                    <a:pt x="1990582" y="177296"/>
                  </a:cubicBezTo>
                  <a:cubicBezTo>
                    <a:pt x="1989791" y="176856"/>
                    <a:pt x="1989087" y="176417"/>
                    <a:pt x="1988297" y="176065"/>
                  </a:cubicBezTo>
                  <a:cubicBezTo>
                    <a:pt x="1988030" y="175977"/>
                    <a:pt x="1987859" y="175801"/>
                    <a:pt x="1987592" y="175713"/>
                  </a:cubicBezTo>
                  <a:cubicBezTo>
                    <a:pt x="1986536" y="175185"/>
                    <a:pt x="1985393" y="174658"/>
                    <a:pt x="1984337" y="174130"/>
                  </a:cubicBezTo>
                  <a:cubicBezTo>
                    <a:pt x="1983632" y="173778"/>
                    <a:pt x="1983014" y="173514"/>
                    <a:pt x="1982309" y="173163"/>
                  </a:cubicBezTo>
                  <a:cubicBezTo>
                    <a:pt x="1982223" y="173163"/>
                    <a:pt x="1982052" y="173075"/>
                    <a:pt x="1981966" y="172987"/>
                  </a:cubicBezTo>
                  <a:cubicBezTo>
                    <a:pt x="1981699" y="172811"/>
                    <a:pt x="1981347" y="172723"/>
                    <a:pt x="1981081" y="172635"/>
                  </a:cubicBezTo>
                  <a:cubicBezTo>
                    <a:pt x="1978615" y="171580"/>
                    <a:pt x="1976158" y="170524"/>
                    <a:pt x="1973693" y="169645"/>
                  </a:cubicBezTo>
                  <a:cubicBezTo>
                    <a:pt x="1973255" y="169469"/>
                    <a:pt x="1972903" y="169293"/>
                    <a:pt x="1972465" y="169117"/>
                  </a:cubicBezTo>
                  <a:cubicBezTo>
                    <a:pt x="1972112" y="169029"/>
                    <a:pt x="1971846" y="168941"/>
                    <a:pt x="1971494" y="168765"/>
                  </a:cubicBezTo>
                  <a:cubicBezTo>
                    <a:pt x="1968676" y="167710"/>
                    <a:pt x="1965773" y="166831"/>
                    <a:pt x="1962869" y="165951"/>
                  </a:cubicBezTo>
                  <a:cubicBezTo>
                    <a:pt x="1962869" y="165951"/>
                    <a:pt x="1962783" y="165951"/>
                    <a:pt x="1962697" y="165951"/>
                  </a:cubicBezTo>
                  <a:cubicBezTo>
                    <a:pt x="1962517" y="165951"/>
                    <a:pt x="1962345" y="165951"/>
                    <a:pt x="1962079" y="165775"/>
                  </a:cubicBezTo>
                  <a:cubicBezTo>
                    <a:pt x="1959356" y="164984"/>
                    <a:pt x="1956624" y="164368"/>
                    <a:pt x="1953815" y="163753"/>
                  </a:cubicBezTo>
                  <a:cubicBezTo>
                    <a:pt x="1953377" y="163753"/>
                    <a:pt x="1953024" y="163577"/>
                    <a:pt x="1952578" y="163489"/>
                  </a:cubicBezTo>
                  <a:cubicBezTo>
                    <a:pt x="1952226" y="163489"/>
                    <a:pt x="1951787" y="163401"/>
                    <a:pt x="1951435" y="163313"/>
                  </a:cubicBezTo>
                  <a:cubicBezTo>
                    <a:pt x="1948446" y="162697"/>
                    <a:pt x="1945370" y="162257"/>
                    <a:pt x="1942286" y="161906"/>
                  </a:cubicBezTo>
                  <a:lnTo>
                    <a:pt x="575653" y="703"/>
                  </a:lnTo>
                  <a:cubicBezTo>
                    <a:pt x="571959" y="264"/>
                    <a:pt x="568257" y="0"/>
                    <a:pt x="564657" y="0"/>
                  </a:cubicBezTo>
                  <a:cubicBezTo>
                    <a:pt x="561049" y="0"/>
                    <a:pt x="557441" y="0"/>
                    <a:pt x="553919" y="352"/>
                  </a:cubicBezTo>
                  <a:cubicBezTo>
                    <a:pt x="550406" y="616"/>
                    <a:pt x="546970" y="1143"/>
                    <a:pt x="543542" y="1759"/>
                  </a:cubicBezTo>
                  <a:cubicBezTo>
                    <a:pt x="540114" y="2374"/>
                    <a:pt x="536773" y="3166"/>
                    <a:pt x="533517" y="4221"/>
                  </a:cubicBezTo>
                  <a:lnTo>
                    <a:pt x="90079" y="134907"/>
                  </a:lnTo>
                  <a:cubicBezTo>
                    <a:pt x="90079" y="134907"/>
                    <a:pt x="90165" y="134907"/>
                    <a:pt x="90251" y="134907"/>
                  </a:cubicBezTo>
                  <a:cubicBezTo>
                    <a:pt x="88232" y="135522"/>
                    <a:pt x="86205" y="136138"/>
                    <a:pt x="84186" y="136842"/>
                  </a:cubicBezTo>
                  <a:cubicBezTo>
                    <a:pt x="68964" y="142382"/>
                    <a:pt x="55159" y="151352"/>
                    <a:pt x="43631" y="163137"/>
                  </a:cubicBezTo>
                  <a:cubicBezTo>
                    <a:pt x="32111" y="174921"/>
                    <a:pt x="22782" y="189520"/>
                    <a:pt x="16365" y="206142"/>
                  </a:cubicBezTo>
                  <a:cubicBezTo>
                    <a:pt x="9939" y="222763"/>
                    <a:pt x="6331" y="241495"/>
                    <a:pt x="6245" y="261547"/>
                  </a:cubicBezTo>
                  <a:close/>
                  <a:moveTo>
                    <a:pt x="100542" y="132181"/>
                  </a:moveTo>
                  <a:cubicBezTo>
                    <a:pt x="100542" y="132181"/>
                    <a:pt x="100895" y="132181"/>
                    <a:pt x="101075" y="132181"/>
                  </a:cubicBezTo>
                  <a:cubicBezTo>
                    <a:pt x="100637" y="132181"/>
                    <a:pt x="100190" y="132356"/>
                    <a:pt x="99666" y="132444"/>
                  </a:cubicBezTo>
                  <a:cubicBezTo>
                    <a:pt x="99932" y="132444"/>
                    <a:pt x="100285" y="132268"/>
                    <a:pt x="100542" y="132268"/>
                  </a:cubicBezTo>
                  <a:close/>
                  <a:moveTo>
                    <a:pt x="111366" y="130685"/>
                  </a:moveTo>
                  <a:cubicBezTo>
                    <a:pt x="111366" y="130685"/>
                    <a:pt x="111985" y="130685"/>
                    <a:pt x="112242" y="130685"/>
                  </a:cubicBezTo>
                  <a:cubicBezTo>
                    <a:pt x="111633" y="130685"/>
                    <a:pt x="111014" y="130773"/>
                    <a:pt x="110490" y="130861"/>
                  </a:cubicBezTo>
                  <a:cubicBezTo>
                    <a:pt x="110748" y="130861"/>
                    <a:pt x="111100" y="130773"/>
                    <a:pt x="111366" y="130773"/>
                  </a:cubicBezTo>
                  <a:close/>
                  <a:moveTo>
                    <a:pt x="122448" y="130422"/>
                  </a:moveTo>
                  <a:cubicBezTo>
                    <a:pt x="122448" y="130422"/>
                    <a:pt x="123066" y="130422"/>
                    <a:pt x="123419" y="130422"/>
                  </a:cubicBezTo>
                  <a:cubicBezTo>
                    <a:pt x="122886" y="130422"/>
                    <a:pt x="122362" y="130422"/>
                    <a:pt x="121924" y="130422"/>
                  </a:cubicBezTo>
                  <a:cubicBezTo>
                    <a:pt x="122096" y="130422"/>
                    <a:pt x="122276" y="130422"/>
                    <a:pt x="122448" y="130422"/>
                  </a:cubicBezTo>
                  <a:close/>
                  <a:moveTo>
                    <a:pt x="106702" y="1668571"/>
                  </a:moveTo>
                  <a:cubicBezTo>
                    <a:pt x="106702" y="1668571"/>
                    <a:pt x="106702" y="1668571"/>
                    <a:pt x="106702" y="1668483"/>
                  </a:cubicBezTo>
                  <a:lnTo>
                    <a:pt x="106702" y="1668483"/>
                  </a:lnTo>
                  <a:cubicBezTo>
                    <a:pt x="106702" y="1668483"/>
                    <a:pt x="106702" y="1668483"/>
                    <a:pt x="106702" y="1668571"/>
                  </a:cubicBezTo>
                  <a:close/>
                  <a:moveTo>
                    <a:pt x="217630" y="1812272"/>
                  </a:moveTo>
                  <a:cubicBezTo>
                    <a:pt x="216573" y="1811920"/>
                    <a:pt x="215517" y="1811568"/>
                    <a:pt x="214374" y="1811217"/>
                  </a:cubicBezTo>
                  <a:cubicBezTo>
                    <a:pt x="215078" y="1811480"/>
                    <a:pt x="215869" y="1811656"/>
                    <a:pt x="216573" y="1811920"/>
                  </a:cubicBezTo>
                  <a:cubicBezTo>
                    <a:pt x="216925" y="1812008"/>
                    <a:pt x="217278" y="1812184"/>
                    <a:pt x="217630" y="1812272"/>
                  </a:cubicBezTo>
                  <a:close/>
                  <a:moveTo>
                    <a:pt x="206016" y="1808226"/>
                  </a:moveTo>
                  <a:cubicBezTo>
                    <a:pt x="205053" y="1807875"/>
                    <a:pt x="203997" y="1807435"/>
                    <a:pt x="203026" y="1807083"/>
                  </a:cubicBezTo>
                  <a:cubicBezTo>
                    <a:pt x="203997" y="1807523"/>
                    <a:pt x="204959" y="1807875"/>
                    <a:pt x="206016" y="1808226"/>
                  </a:cubicBezTo>
                  <a:close/>
                  <a:moveTo>
                    <a:pt x="192202" y="1801895"/>
                  </a:moveTo>
                  <a:cubicBezTo>
                    <a:pt x="192202" y="1801895"/>
                    <a:pt x="192202" y="1801895"/>
                    <a:pt x="192202" y="1801895"/>
                  </a:cubicBezTo>
                  <a:cubicBezTo>
                    <a:pt x="192202" y="1801895"/>
                    <a:pt x="192202" y="1801895"/>
                    <a:pt x="192202" y="1801895"/>
                  </a:cubicBezTo>
                  <a:close/>
                  <a:moveTo>
                    <a:pt x="170477" y="1787560"/>
                  </a:moveTo>
                  <a:cubicBezTo>
                    <a:pt x="170477" y="1787560"/>
                    <a:pt x="170039" y="1787208"/>
                    <a:pt x="169867" y="1787120"/>
                  </a:cubicBezTo>
                  <a:cubicBezTo>
                    <a:pt x="170039" y="1787296"/>
                    <a:pt x="170305" y="1787472"/>
                    <a:pt x="170477" y="1787560"/>
                  </a:cubicBezTo>
                  <a:close/>
                  <a:moveTo>
                    <a:pt x="159919" y="1778501"/>
                  </a:moveTo>
                  <a:cubicBezTo>
                    <a:pt x="159919" y="1778501"/>
                    <a:pt x="159919" y="1778501"/>
                    <a:pt x="159919" y="1778501"/>
                  </a:cubicBezTo>
                  <a:cubicBezTo>
                    <a:pt x="159919" y="1778501"/>
                    <a:pt x="159919" y="1778501"/>
                    <a:pt x="159919" y="1778501"/>
                  </a:cubicBezTo>
                  <a:close/>
                  <a:moveTo>
                    <a:pt x="126846" y="1735145"/>
                  </a:moveTo>
                  <a:cubicBezTo>
                    <a:pt x="126846" y="1735145"/>
                    <a:pt x="126846" y="1735145"/>
                    <a:pt x="126846" y="1735145"/>
                  </a:cubicBezTo>
                  <a:cubicBezTo>
                    <a:pt x="126846" y="1735145"/>
                    <a:pt x="126846" y="1735145"/>
                    <a:pt x="126846" y="1735145"/>
                  </a:cubicBezTo>
                  <a:close/>
                  <a:moveTo>
                    <a:pt x="120953" y="1723272"/>
                  </a:moveTo>
                  <a:cubicBezTo>
                    <a:pt x="120953" y="1723272"/>
                    <a:pt x="120601" y="1722481"/>
                    <a:pt x="120429" y="1722129"/>
                  </a:cubicBezTo>
                  <a:cubicBezTo>
                    <a:pt x="120601" y="1722481"/>
                    <a:pt x="120781" y="1722920"/>
                    <a:pt x="120953" y="1723272"/>
                  </a:cubicBezTo>
                  <a:close/>
                  <a:moveTo>
                    <a:pt x="1410273" y="2036619"/>
                  </a:moveTo>
                  <a:cubicBezTo>
                    <a:pt x="1412386" y="2036619"/>
                    <a:pt x="1414405" y="2036619"/>
                    <a:pt x="1416518" y="2036354"/>
                  </a:cubicBezTo>
                  <a:cubicBezTo>
                    <a:pt x="1413348" y="2036619"/>
                    <a:pt x="1410092" y="2036794"/>
                    <a:pt x="1406837" y="2036794"/>
                  </a:cubicBezTo>
                  <a:cubicBezTo>
                    <a:pt x="1407988" y="2036794"/>
                    <a:pt x="1409130" y="2036706"/>
                    <a:pt x="1410359" y="2036619"/>
                  </a:cubicBezTo>
                  <a:close/>
                  <a:moveTo>
                    <a:pt x="1422059" y="2035563"/>
                  </a:moveTo>
                  <a:cubicBezTo>
                    <a:pt x="1423820" y="2035299"/>
                    <a:pt x="1425667" y="2035123"/>
                    <a:pt x="1427428" y="2034860"/>
                  </a:cubicBezTo>
                  <a:cubicBezTo>
                    <a:pt x="1424524" y="2035387"/>
                    <a:pt x="1421526" y="2035827"/>
                    <a:pt x="1418537" y="2036091"/>
                  </a:cubicBezTo>
                  <a:cubicBezTo>
                    <a:pt x="1419679" y="2036003"/>
                    <a:pt x="1420830" y="2035739"/>
                    <a:pt x="1422059" y="2035563"/>
                  </a:cubicBezTo>
                  <a:close/>
                  <a:moveTo>
                    <a:pt x="1428476" y="2034683"/>
                  </a:moveTo>
                  <a:cubicBezTo>
                    <a:pt x="1428476" y="2034683"/>
                    <a:pt x="1428742" y="2034683"/>
                    <a:pt x="1428828" y="2034683"/>
                  </a:cubicBezTo>
                  <a:cubicBezTo>
                    <a:pt x="1428656" y="2034683"/>
                    <a:pt x="1428476" y="2034683"/>
                    <a:pt x="1428218" y="2034771"/>
                  </a:cubicBezTo>
                  <a:cubicBezTo>
                    <a:pt x="1428218" y="2034771"/>
                    <a:pt x="1428390" y="2034771"/>
                    <a:pt x="1428476" y="2034771"/>
                  </a:cubicBezTo>
                  <a:close/>
                  <a:moveTo>
                    <a:pt x="1458740" y="2024394"/>
                  </a:moveTo>
                  <a:cubicBezTo>
                    <a:pt x="1458740" y="2024394"/>
                    <a:pt x="1458474" y="2024570"/>
                    <a:pt x="1458302" y="2024658"/>
                  </a:cubicBezTo>
                  <a:cubicBezTo>
                    <a:pt x="1458474" y="2024658"/>
                    <a:pt x="1458568" y="2024482"/>
                    <a:pt x="1458740" y="2024394"/>
                  </a:cubicBezTo>
                  <a:close/>
                  <a:moveTo>
                    <a:pt x="1447658" y="2029231"/>
                  </a:moveTo>
                  <a:cubicBezTo>
                    <a:pt x="1447658" y="2029231"/>
                    <a:pt x="1446954" y="2029495"/>
                    <a:pt x="1446688" y="2029583"/>
                  </a:cubicBezTo>
                  <a:cubicBezTo>
                    <a:pt x="1447040" y="2029495"/>
                    <a:pt x="1447392" y="2029319"/>
                    <a:pt x="1447658" y="2029231"/>
                  </a:cubicBezTo>
                  <a:close/>
                  <a:moveTo>
                    <a:pt x="193705" y="273771"/>
                  </a:moveTo>
                  <a:cubicBezTo>
                    <a:pt x="192297" y="274211"/>
                    <a:pt x="190888" y="274827"/>
                    <a:pt x="189479" y="275266"/>
                  </a:cubicBezTo>
                  <a:cubicBezTo>
                    <a:pt x="190098" y="275002"/>
                    <a:pt x="190802" y="274650"/>
                    <a:pt x="191412" y="274475"/>
                  </a:cubicBezTo>
                  <a:cubicBezTo>
                    <a:pt x="192116" y="274211"/>
                    <a:pt x="192907" y="274035"/>
                    <a:pt x="193705" y="273771"/>
                  </a:cubicBezTo>
                  <a:close/>
                  <a:moveTo>
                    <a:pt x="170305" y="284852"/>
                  </a:moveTo>
                  <a:cubicBezTo>
                    <a:pt x="170305" y="284852"/>
                    <a:pt x="169773" y="285116"/>
                    <a:pt x="169601" y="285292"/>
                  </a:cubicBezTo>
                  <a:cubicBezTo>
                    <a:pt x="169867" y="285116"/>
                    <a:pt x="170125" y="285028"/>
                    <a:pt x="170305" y="284852"/>
                  </a:cubicBezTo>
                  <a:close/>
                  <a:moveTo>
                    <a:pt x="182177" y="278432"/>
                  </a:moveTo>
                  <a:cubicBezTo>
                    <a:pt x="181121" y="278872"/>
                    <a:pt x="180158" y="279400"/>
                    <a:pt x="179102" y="279839"/>
                  </a:cubicBezTo>
                  <a:cubicBezTo>
                    <a:pt x="180064" y="279312"/>
                    <a:pt x="181121" y="278872"/>
                    <a:pt x="182177" y="278432"/>
                  </a:cubicBezTo>
                  <a:close/>
                  <a:moveTo>
                    <a:pt x="160624" y="291712"/>
                  </a:moveTo>
                  <a:cubicBezTo>
                    <a:pt x="159748" y="292415"/>
                    <a:pt x="158957" y="293119"/>
                    <a:pt x="158167" y="293823"/>
                  </a:cubicBezTo>
                  <a:cubicBezTo>
                    <a:pt x="158957" y="293119"/>
                    <a:pt x="159833" y="292415"/>
                    <a:pt x="160624" y="291712"/>
                  </a:cubicBezTo>
                  <a:close/>
                  <a:moveTo>
                    <a:pt x="152093" y="299187"/>
                  </a:moveTo>
                  <a:cubicBezTo>
                    <a:pt x="151217" y="300067"/>
                    <a:pt x="150332" y="300858"/>
                    <a:pt x="149542" y="301738"/>
                  </a:cubicBezTo>
                  <a:cubicBezTo>
                    <a:pt x="149894" y="301386"/>
                    <a:pt x="150247" y="300946"/>
                    <a:pt x="150599" y="300506"/>
                  </a:cubicBezTo>
                  <a:cubicBezTo>
                    <a:pt x="151037" y="300067"/>
                    <a:pt x="151569" y="299627"/>
                    <a:pt x="152093" y="299187"/>
                  </a:cubicBezTo>
                  <a:close/>
                  <a:moveTo>
                    <a:pt x="143649" y="308509"/>
                  </a:moveTo>
                  <a:cubicBezTo>
                    <a:pt x="143125" y="309125"/>
                    <a:pt x="142592" y="309652"/>
                    <a:pt x="142154" y="310268"/>
                  </a:cubicBezTo>
                  <a:cubicBezTo>
                    <a:pt x="142678" y="309652"/>
                    <a:pt x="143211" y="309037"/>
                    <a:pt x="143649" y="308509"/>
                  </a:cubicBezTo>
                  <a:close/>
                  <a:moveTo>
                    <a:pt x="123066" y="343335"/>
                  </a:moveTo>
                  <a:cubicBezTo>
                    <a:pt x="123333" y="342632"/>
                    <a:pt x="123771" y="341928"/>
                    <a:pt x="124029" y="341224"/>
                  </a:cubicBezTo>
                  <a:cubicBezTo>
                    <a:pt x="123590" y="342192"/>
                    <a:pt x="123152" y="343247"/>
                    <a:pt x="122800" y="344215"/>
                  </a:cubicBezTo>
                  <a:cubicBezTo>
                    <a:pt x="122886" y="343951"/>
                    <a:pt x="122981" y="343599"/>
                    <a:pt x="123066" y="343335"/>
                  </a:cubicBezTo>
                  <a:close/>
                  <a:moveTo>
                    <a:pt x="129483" y="329704"/>
                  </a:moveTo>
                  <a:cubicBezTo>
                    <a:pt x="128874" y="330847"/>
                    <a:pt x="128341" y="331990"/>
                    <a:pt x="127731" y="333134"/>
                  </a:cubicBezTo>
                  <a:cubicBezTo>
                    <a:pt x="128255" y="331990"/>
                    <a:pt x="128874" y="330847"/>
                    <a:pt x="129483" y="329704"/>
                  </a:cubicBezTo>
                  <a:close/>
                  <a:moveTo>
                    <a:pt x="135377" y="319502"/>
                  </a:moveTo>
                  <a:cubicBezTo>
                    <a:pt x="134852" y="320294"/>
                    <a:pt x="134328" y="321173"/>
                    <a:pt x="133796" y="322053"/>
                  </a:cubicBezTo>
                  <a:cubicBezTo>
                    <a:pt x="134328" y="321261"/>
                    <a:pt x="134767" y="320382"/>
                    <a:pt x="135377" y="319502"/>
                  </a:cubicBezTo>
                  <a:close/>
                  <a:moveTo>
                    <a:pt x="1606702" y="2746067"/>
                  </a:moveTo>
                  <a:cubicBezTo>
                    <a:pt x="1606959" y="2744659"/>
                    <a:pt x="1607311" y="2743428"/>
                    <a:pt x="1607492" y="2742021"/>
                  </a:cubicBezTo>
                  <a:cubicBezTo>
                    <a:pt x="1607311" y="2743428"/>
                    <a:pt x="1606959" y="2744747"/>
                    <a:pt x="1606702" y="2746067"/>
                  </a:cubicBezTo>
                  <a:close/>
                  <a:moveTo>
                    <a:pt x="1604855" y="2755477"/>
                  </a:moveTo>
                  <a:cubicBezTo>
                    <a:pt x="1604408" y="2757323"/>
                    <a:pt x="1603798" y="2758994"/>
                    <a:pt x="1603265" y="2760753"/>
                  </a:cubicBezTo>
                  <a:cubicBezTo>
                    <a:pt x="1603798" y="2758994"/>
                    <a:pt x="1604408" y="2757236"/>
                    <a:pt x="1604940" y="2755477"/>
                  </a:cubicBezTo>
                  <a:cubicBezTo>
                    <a:pt x="1604940" y="2755477"/>
                    <a:pt x="1604940" y="2755477"/>
                    <a:pt x="1604940" y="2755477"/>
                  </a:cubicBezTo>
                  <a:close/>
                  <a:moveTo>
                    <a:pt x="1598781" y="2773241"/>
                  </a:moveTo>
                  <a:cubicBezTo>
                    <a:pt x="1599486" y="2771570"/>
                    <a:pt x="1600362" y="2769900"/>
                    <a:pt x="1600980" y="2768141"/>
                  </a:cubicBezTo>
                  <a:cubicBezTo>
                    <a:pt x="1600362" y="2769900"/>
                    <a:pt x="1599486" y="2771570"/>
                    <a:pt x="1598781" y="2773241"/>
                  </a:cubicBezTo>
                  <a:close/>
                  <a:moveTo>
                    <a:pt x="1595878" y="2780013"/>
                  </a:moveTo>
                  <a:cubicBezTo>
                    <a:pt x="1595087" y="2781684"/>
                    <a:pt x="1594117" y="2783179"/>
                    <a:pt x="1593240" y="2784762"/>
                  </a:cubicBezTo>
                  <a:cubicBezTo>
                    <a:pt x="1594117" y="2783179"/>
                    <a:pt x="1595087" y="2781596"/>
                    <a:pt x="1595963" y="2780013"/>
                  </a:cubicBezTo>
                  <a:cubicBezTo>
                    <a:pt x="1595963" y="2780013"/>
                    <a:pt x="1595963" y="2780013"/>
                    <a:pt x="1595963" y="2780013"/>
                  </a:cubicBezTo>
                  <a:close/>
                  <a:moveTo>
                    <a:pt x="1586462" y="2795403"/>
                  </a:moveTo>
                  <a:cubicBezTo>
                    <a:pt x="1587519" y="2793908"/>
                    <a:pt x="1588662" y="2792501"/>
                    <a:pt x="1589718" y="2790918"/>
                  </a:cubicBezTo>
                  <a:cubicBezTo>
                    <a:pt x="1588756" y="2792501"/>
                    <a:pt x="1587519" y="2793908"/>
                    <a:pt x="1586462" y="2795403"/>
                  </a:cubicBezTo>
                  <a:close/>
                  <a:moveTo>
                    <a:pt x="1582330" y="2801032"/>
                  </a:moveTo>
                  <a:cubicBezTo>
                    <a:pt x="1581188" y="2802439"/>
                    <a:pt x="1579865" y="2803758"/>
                    <a:pt x="1578551" y="2805077"/>
                  </a:cubicBezTo>
                  <a:cubicBezTo>
                    <a:pt x="1579779" y="2803670"/>
                    <a:pt x="1581188" y="2802351"/>
                    <a:pt x="1582330" y="2800856"/>
                  </a:cubicBezTo>
                  <a:cubicBezTo>
                    <a:pt x="1582330" y="2800856"/>
                    <a:pt x="1582330" y="2800856"/>
                    <a:pt x="1582330" y="2800944"/>
                  </a:cubicBezTo>
                  <a:close/>
                  <a:moveTo>
                    <a:pt x="1569840" y="2813784"/>
                  </a:moveTo>
                  <a:cubicBezTo>
                    <a:pt x="1571249" y="2812553"/>
                    <a:pt x="1572829" y="2811321"/>
                    <a:pt x="1574152" y="2810002"/>
                  </a:cubicBezTo>
                  <a:cubicBezTo>
                    <a:pt x="1572744" y="2811321"/>
                    <a:pt x="1571249" y="2812553"/>
                    <a:pt x="1569840" y="2813784"/>
                  </a:cubicBezTo>
                  <a:close/>
                  <a:moveTo>
                    <a:pt x="1434902" y="2033277"/>
                  </a:moveTo>
                  <a:cubicBezTo>
                    <a:pt x="1434902" y="2033277"/>
                    <a:pt x="1434816" y="2033277"/>
                    <a:pt x="1434721" y="2033277"/>
                  </a:cubicBezTo>
                  <a:cubicBezTo>
                    <a:pt x="1434816" y="2033277"/>
                    <a:pt x="1434988" y="2033277"/>
                    <a:pt x="1435073" y="2033189"/>
                  </a:cubicBezTo>
                  <a:cubicBezTo>
                    <a:pt x="1435073" y="2033189"/>
                    <a:pt x="1434902" y="2033189"/>
                    <a:pt x="1434902" y="2033189"/>
                  </a:cubicBezTo>
                  <a:close/>
                  <a:moveTo>
                    <a:pt x="1394441" y="2036266"/>
                  </a:moveTo>
                  <a:cubicBezTo>
                    <a:pt x="1395583" y="2036354"/>
                    <a:pt x="1396640" y="2036266"/>
                    <a:pt x="1397688" y="2036442"/>
                  </a:cubicBezTo>
                  <a:cubicBezTo>
                    <a:pt x="1399982" y="2036619"/>
                    <a:pt x="1402267" y="2036794"/>
                    <a:pt x="1404466" y="2036794"/>
                  </a:cubicBezTo>
                  <a:cubicBezTo>
                    <a:pt x="1401124" y="2036794"/>
                    <a:pt x="1397782" y="2036619"/>
                    <a:pt x="1394346" y="2036266"/>
                  </a:cubicBezTo>
                  <a:close/>
                  <a:moveTo>
                    <a:pt x="180863" y="1795123"/>
                  </a:moveTo>
                  <a:cubicBezTo>
                    <a:pt x="180863" y="1795123"/>
                    <a:pt x="180511" y="1794859"/>
                    <a:pt x="180244" y="1794683"/>
                  </a:cubicBezTo>
                  <a:cubicBezTo>
                    <a:pt x="180597" y="1794947"/>
                    <a:pt x="180949" y="1795123"/>
                    <a:pt x="181301" y="1795386"/>
                  </a:cubicBezTo>
                  <a:cubicBezTo>
                    <a:pt x="181121" y="1795299"/>
                    <a:pt x="181035" y="1795211"/>
                    <a:pt x="180863" y="1795123"/>
                  </a:cubicBezTo>
                  <a:close/>
                  <a:moveTo>
                    <a:pt x="150247" y="1768475"/>
                  </a:moveTo>
                  <a:cubicBezTo>
                    <a:pt x="150247" y="1768475"/>
                    <a:pt x="150599" y="1768827"/>
                    <a:pt x="150685" y="1769003"/>
                  </a:cubicBezTo>
                  <a:cubicBezTo>
                    <a:pt x="150513" y="1768827"/>
                    <a:pt x="150332" y="1768651"/>
                    <a:pt x="150247" y="1768475"/>
                  </a:cubicBezTo>
                  <a:close/>
                  <a:moveTo>
                    <a:pt x="141802" y="1758274"/>
                  </a:moveTo>
                  <a:cubicBezTo>
                    <a:pt x="141802" y="1758274"/>
                    <a:pt x="141622" y="1758098"/>
                    <a:pt x="141622" y="1758010"/>
                  </a:cubicBezTo>
                  <a:cubicBezTo>
                    <a:pt x="141716" y="1758186"/>
                    <a:pt x="141888" y="1758362"/>
                    <a:pt x="141974" y="1758538"/>
                  </a:cubicBezTo>
                  <a:cubicBezTo>
                    <a:pt x="141974" y="1758538"/>
                    <a:pt x="141888" y="1758362"/>
                    <a:pt x="141802" y="1758362"/>
                  </a:cubicBezTo>
                  <a:close/>
                  <a:moveTo>
                    <a:pt x="118316" y="357934"/>
                  </a:moveTo>
                  <a:cubicBezTo>
                    <a:pt x="118488" y="357230"/>
                    <a:pt x="118668" y="356527"/>
                    <a:pt x="118840" y="355823"/>
                  </a:cubicBezTo>
                  <a:cubicBezTo>
                    <a:pt x="118668" y="356527"/>
                    <a:pt x="118488" y="357230"/>
                    <a:pt x="118316" y="357934"/>
                  </a:cubicBezTo>
                  <a:close/>
                  <a:moveTo>
                    <a:pt x="115232" y="372093"/>
                  </a:moveTo>
                  <a:cubicBezTo>
                    <a:pt x="115498" y="370774"/>
                    <a:pt x="115679" y="369367"/>
                    <a:pt x="115936" y="368048"/>
                  </a:cubicBezTo>
                  <a:cubicBezTo>
                    <a:pt x="115679" y="369367"/>
                    <a:pt x="115412" y="370686"/>
                    <a:pt x="115232" y="372093"/>
                  </a:cubicBezTo>
                  <a:close/>
                  <a:moveTo>
                    <a:pt x="113480" y="385285"/>
                  </a:moveTo>
                  <a:cubicBezTo>
                    <a:pt x="113565" y="383966"/>
                    <a:pt x="113737" y="382646"/>
                    <a:pt x="113918" y="381327"/>
                  </a:cubicBezTo>
                  <a:cubicBezTo>
                    <a:pt x="113737" y="382646"/>
                    <a:pt x="113565" y="383966"/>
                    <a:pt x="113480" y="38528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3FEEE540-1817-459F-8B17-1BC23F523B95}"/>
                </a:ext>
              </a:extLst>
            </p:cNvPr>
            <p:cNvSpPr/>
            <p:nvPr/>
          </p:nvSpPr>
          <p:spPr>
            <a:xfrm>
              <a:off x="7509343" y="1252915"/>
              <a:ext cx="2272915" cy="3627787"/>
            </a:xfrm>
            <a:custGeom>
              <a:avLst/>
              <a:gdLst>
                <a:gd name="csX0" fmla="*/ 1560863 w 1698152"/>
                <a:gd name="csY0" fmla="*/ 179385 h 2710411"/>
                <a:gd name="csX1" fmla="*/ 1616022 w 1698152"/>
                <a:gd name="csY1" fmla="*/ 198557 h 2710411"/>
                <a:gd name="csX2" fmla="*/ 1660271 w 1698152"/>
                <a:gd name="csY2" fmla="*/ 237517 h 2710411"/>
                <a:gd name="csX3" fmla="*/ 1689118 w 1698152"/>
                <a:gd name="csY3" fmla="*/ 290723 h 2710411"/>
                <a:gd name="csX4" fmla="*/ 1698009 w 1698152"/>
                <a:gd name="csY4" fmla="*/ 352372 h 2710411"/>
                <a:gd name="csX5" fmla="*/ 1608806 w 1698152"/>
                <a:gd name="csY5" fmla="*/ 2597507 h 2710411"/>
                <a:gd name="csX6" fmla="*/ 1595963 w 1698152"/>
                <a:gd name="csY6" fmla="*/ 2649570 h 2710411"/>
                <a:gd name="csX7" fmla="*/ 1565175 w 1698152"/>
                <a:gd name="csY7" fmla="*/ 2687474 h 2710411"/>
                <a:gd name="csX8" fmla="*/ 1521107 w 1698152"/>
                <a:gd name="csY8" fmla="*/ 2707877 h 2710411"/>
                <a:gd name="csX9" fmla="*/ 1468327 w 1698152"/>
                <a:gd name="csY9" fmla="*/ 2707262 h 2710411"/>
                <a:gd name="csX10" fmla="*/ 120163 w 1698152"/>
                <a:gd name="csY10" fmla="*/ 2411153 h 2710411"/>
                <a:gd name="csX11" fmla="*/ 73190 w 1698152"/>
                <a:gd name="csY11" fmla="*/ 2390398 h 2710411"/>
                <a:gd name="csX12" fmla="*/ 35006 w 1698152"/>
                <a:gd name="csY12" fmla="*/ 2353725 h 2710411"/>
                <a:gd name="csX13" fmla="*/ 9321 w 1698152"/>
                <a:gd name="csY13" fmla="*/ 2306059 h 2710411"/>
                <a:gd name="csX14" fmla="*/ 0 w 1698152"/>
                <a:gd name="csY14" fmla="*/ 2252501 h 2710411"/>
                <a:gd name="csX15" fmla="*/ 6245 w 1698152"/>
                <a:gd name="csY15" fmla="*/ 130928 h 2710411"/>
                <a:gd name="csX16" fmla="*/ 16356 w 1698152"/>
                <a:gd name="csY16" fmla="*/ 75523 h 2710411"/>
                <a:gd name="csX17" fmla="*/ 43631 w 1698152"/>
                <a:gd name="csY17" fmla="*/ 32518 h 2710411"/>
                <a:gd name="csX18" fmla="*/ 84186 w 1698152"/>
                <a:gd name="csY18" fmla="*/ 6223 h 2710411"/>
                <a:gd name="csX19" fmla="*/ 133882 w 1698152"/>
                <a:gd name="csY19" fmla="*/ 858 h 2710411"/>
                <a:gd name="csX20" fmla="*/ 1560777 w 1698152"/>
                <a:gd name="csY20" fmla="*/ 179385 h 2710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698152" h="2710411">
                  <a:moveTo>
                    <a:pt x="1560863" y="179385"/>
                  </a:moveTo>
                  <a:cubicBezTo>
                    <a:pt x="1580569" y="181848"/>
                    <a:pt x="1599219" y="188532"/>
                    <a:pt x="1616022" y="198557"/>
                  </a:cubicBezTo>
                  <a:cubicBezTo>
                    <a:pt x="1632825" y="208583"/>
                    <a:pt x="1647867" y="221863"/>
                    <a:pt x="1660271" y="237517"/>
                  </a:cubicBezTo>
                  <a:cubicBezTo>
                    <a:pt x="1672667" y="253171"/>
                    <a:pt x="1682521" y="271199"/>
                    <a:pt x="1689118" y="290723"/>
                  </a:cubicBezTo>
                  <a:cubicBezTo>
                    <a:pt x="1695715" y="310247"/>
                    <a:pt x="1698885" y="331090"/>
                    <a:pt x="1698009" y="352372"/>
                  </a:cubicBezTo>
                  <a:lnTo>
                    <a:pt x="1608806" y="2597507"/>
                  </a:lnTo>
                  <a:cubicBezTo>
                    <a:pt x="1608016" y="2616767"/>
                    <a:pt x="1603532" y="2634356"/>
                    <a:pt x="1595963" y="2649570"/>
                  </a:cubicBezTo>
                  <a:cubicBezTo>
                    <a:pt x="1588404" y="2664784"/>
                    <a:pt x="1577932" y="2677624"/>
                    <a:pt x="1565175" y="2687474"/>
                  </a:cubicBezTo>
                  <a:cubicBezTo>
                    <a:pt x="1552419" y="2697324"/>
                    <a:pt x="1537471" y="2704359"/>
                    <a:pt x="1521107" y="2707877"/>
                  </a:cubicBezTo>
                  <a:cubicBezTo>
                    <a:pt x="1504742" y="2711395"/>
                    <a:pt x="1486891" y="2711307"/>
                    <a:pt x="1468327" y="2707262"/>
                  </a:cubicBezTo>
                  <a:lnTo>
                    <a:pt x="120163" y="2411153"/>
                  </a:lnTo>
                  <a:cubicBezTo>
                    <a:pt x="103446" y="2407459"/>
                    <a:pt x="87614" y="2400248"/>
                    <a:pt x="73190" y="2390398"/>
                  </a:cubicBezTo>
                  <a:cubicBezTo>
                    <a:pt x="58759" y="2380548"/>
                    <a:pt x="45830" y="2368060"/>
                    <a:pt x="35006" y="2353725"/>
                  </a:cubicBezTo>
                  <a:cubicBezTo>
                    <a:pt x="24191" y="2339390"/>
                    <a:pt x="15394" y="2323208"/>
                    <a:pt x="9321" y="2306059"/>
                  </a:cubicBezTo>
                  <a:cubicBezTo>
                    <a:pt x="3256" y="2288910"/>
                    <a:pt x="0" y="2270793"/>
                    <a:pt x="0" y="2252501"/>
                  </a:cubicBezTo>
                  <a:lnTo>
                    <a:pt x="6245" y="130928"/>
                  </a:lnTo>
                  <a:cubicBezTo>
                    <a:pt x="6245" y="110789"/>
                    <a:pt x="9939" y="92145"/>
                    <a:pt x="16356" y="75523"/>
                  </a:cubicBezTo>
                  <a:cubicBezTo>
                    <a:pt x="22782" y="58902"/>
                    <a:pt x="32102" y="44303"/>
                    <a:pt x="43631" y="32518"/>
                  </a:cubicBezTo>
                  <a:cubicBezTo>
                    <a:pt x="55151" y="20734"/>
                    <a:pt x="68878" y="11675"/>
                    <a:pt x="84186" y="6223"/>
                  </a:cubicBezTo>
                  <a:cubicBezTo>
                    <a:pt x="99486" y="770"/>
                    <a:pt x="116289" y="-1340"/>
                    <a:pt x="133882" y="858"/>
                  </a:cubicBezTo>
                  <a:lnTo>
                    <a:pt x="1560777" y="179385"/>
                  </a:ln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orme libre 10">
            <a:extLst>
              <a:ext uri="{FF2B5EF4-FFF2-40B4-BE49-F238E27FC236}">
                <a16:creationId xmlns:a16="http://schemas.microsoft.com/office/drawing/2014/main" id="{EEB3FD8D-230C-3CC9-CA32-6D9777E1FF6F}"/>
              </a:ext>
            </a:extLst>
          </p:cNvPr>
          <p:cNvSpPr/>
          <p:nvPr/>
        </p:nvSpPr>
        <p:spPr>
          <a:xfrm>
            <a:off x="7651686" y="1437721"/>
            <a:ext cx="1962516" cy="2366883"/>
          </a:xfrm>
          <a:custGeom>
            <a:avLst/>
            <a:gdLst>
              <a:gd name="csX0" fmla="*/ 135292 w 1466245"/>
              <a:gd name="csY0" fmla="*/ 945 h 1768358"/>
              <a:gd name="csX1" fmla="*/ 85244 w 1466245"/>
              <a:gd name="csY1" fmla="*/ 5958 h 1768358"/>
              <a:gd name="csX2" fmla="*/ 44423 w 1466245"/>
              <a:gd name="csY2" fmla="*/ 31990 h 1768358"/>
              <a:gd name="csX3" fmla="*/ 16890 w 1466245"/>
              <a:gd name="csY3" fmla="*/ 74818 h 1768358"/>
              <a:gd name="csX4" fmla="*/ 6599 w 1466245"/>
              <a:gd name="csY4" fmla="*/ 130136 h 1768358"/>
              <a:gd name="csX5" fmla="*/ 2 w 1466245"/>
              <a:gd name="csY5" fmla="*/ 1385895 h 1768358"/>
              <a:gd name="csX6" fmla="*/ 9417 w 1466245"/>
              <a:gd name="csY6" fmla="*/ 1441212 h 1768358"/>
              <a:gd name="csX7" fmla="*/ 35626 w 1466245"/>
              <a:gd name="csY7" fmla="*/ 1489757 h 1768358"/>
              <a:gd name="csX8" fmla="*/ 74773 w 1466245"/>
              <a:gd name="csY8" fmla="*/ 1526606 h 1768358"/>
              <a:gd name="csX9" fmla="*/ 122982 w 1466245"/>
              <a:gd name="csY9" fmla="*/ 1546570 h 1768358"/>
              <a:gd name="csX10" fmla="*/ 1275508 w 1466245"/>
              <a:gd name="csY10" fmla="*/ 1765991 h 1768358"/>
              <a:gd name="csX11" fmla="*/ 1328811 w 1466245"/>
              <a:gd name="csY11" fmla="*/ 1764848 h 1768358"/>
              <a:gd name="csX12" fmla="*/ 1373327 w 1466245"/>
              <a:gd name="csY12" fmla="*/ 1742334 h 1768358"/>
              <a:gd name="csX13" fmla="*/ 1404381 w 1466245"/>
              <a:gd name="csY13" fmla="*/ 1702144 h 1768358"/>
              <a:gd name="csX14" fmla="*/ 1417224 w 1466245"/>
              <a:gd name="csY14" fmla="*/ 1648057 h 1768358"/>
              <a:gd name="csX15" fmla="*/ 1466129 w 1466245"/>
              <a:gd name="csY15" fmla="*/ 328275 h 1768358"/>
              <a:gd name="csX16" fmla="*/ 1457161 w 1466245"/>
              <a:gd name="csY16" fmla="*/ 267153 h 1768358"/>
              <a:gd name="csX17" fmla="*/ 1428572 w 1466245"/>
              <a:gd name="csY17" fmla="*/ 214387 h 1768358"/>
              <a:gd name="csX18" fmla="*/ 1384761 w 1466245"/>
              <a:gd name="csY18" fmla="*/ 175603 h 1768358"/>
              <a:gd name="csX19" fmla="*/ 1330220 w 1466245"/>
              <a:gd name="csY19" fmla="*/ 156431 h 1768358"/>
              <a:gd name="csX20" fmla="*/ 135378 w 1466245"/>
              <a:gd name="csY20" fmla="*/ 1121 h 1768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466245" h="1768358">
                <a:moveTo>
                  <a:pt x="135292" y="945"/>
                </a:moveTo>
                <a:cubicBezTo>
                  <a:pt x="117527" y="-1341"/>
                  <a:pt x="100638" y="594"/>
                  <a:pt x="85244" y="5958"/>
                </a:cubicBezTo>
                <a:cubicBezTo>
                  <a:pt x="69850" y="11411"/>
                  <a:pt x="56037" y="20293"/>
                  <a:pt x="44423" y="31990"/>
                </a:cubicBezTo>
                <a:cubicBezTo>
                  <a:pt x="32817" y="43686"/>
                  <a:pt x="23402" y="58197"/>
                  <a:pt x="16890" y="74818"/>
                </a:cubicBezTo>
                <a:cubicBezTo>
                  <a:pt x="10379" y="91440"/>
                  <a:pt x="6685" y="110084"/>
                  <a:pt x="6599" y="130136"/>
                </a:cubicBezTo>
                <a:lnTo>
                  <a:pt x="2" y="1385895"/>
                </a:lnTo>
                <a:cubicBezTo>
                  <a:pt x="-84" y="1404891"/>
                  <a:pt x="3257" y="1423623"/>
                  <a:pt x="9417" y="1441212"/>
                </a:cubicBezTo>
                <a:cubicBezTo>
                  <a:pt x="15567" y="1458801"/>
                  <a:pt x="24544" y="1475246"/>
                  <a:pt x="35626" y="1489757"/>
                </a:cubicBezTo>
                <a:cubicBezTo>
                  <a:pt x="46708" y="1504268"/>
                  <a:pt x="59997" y="1516844"/>
                  <a:pt x="74773" y="1526606"/>
                </a:cubicBezTo>
                <a:cubicBezTo>
                  <a:pt x="89548" y="1536368"/>
                  <a:pt x="105827" y="1543316"/>
                  <a:pt x="122982" y="1546570"/>
                </a:cubicBezTo>
                <a:lnTo>
                  <a:pt x="1275508" y="1765991"/>
                </a:lnTo>
                <a:cubicBezTo>
                  <a:pt x="1294244" y="1769597"/>
                  <a:pt x="1312275" y="1768981"/>
                  <a:pt x="1328811" y="1764848"/>
                </a:cubicBezTo>
                <a:cubicBezTo>
                  <a:pt x="1345357" y="1760714"/>
                  <a:pt x="1360484" y="1752975"/>
                  <a:pt x="1373327" y="1742334"/>
                </a:cubicBezTo>
                <a:cubicBezTo>
                  <a:pt x="1386170" y="1731693"/>
                  <a:pt x="1396813" y="1718061"/>
                  <a:pt x="1404381" y="1702144"/>
                </a:cubicBezTo>
                <a:cubicBezTo>
                  <a:pt x="1411941" y="1686226"/>
                  <a:pt x="1416520" y="1667933"/>
                  <a:pt x="1417224" y="1648057"/>
                </a:cubicBezTo>
                <a:lnTo>
                  <a:pt x="1466129" y="328275"/>
                </a:lnTo>
                <a:cubicBezTo>
                  <a:pt x="1466920" y="307168"/>
                  <a:pt x="1463664" y="286413"/>
                  <a:pt x="1457161" y="267153"/>
                </a:cubicBezTo>
                <a:cubicBezTo>
                  <a:pt x="1450649" y="247805"/>
                  <a:pt x="1440882" y="229953"/>
                  <a:pt x="1428572" y="214387"/>
                </a:cubicBezTo>
                <a:cubicBezTo>
                  <a:pt x="1416253" y="198820"/>
                  <a:pt x="1401383" y="185541"/>
                  <a:pt x="1384761" y="175603"/>
                </a:cubicBezTo>
                <a:cubicBezTo>
                  <a:pt x="1368138" y="165665"/>
                  <a:pt x="1349755" y="158894"/>
                  <a:pt x="1330220" y="156431"/>
                </a:cubicBezTo>
                <a:lnTo>
                  <a:pt x="135378" y="1121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72F5BA27-BE86-11F4-307C-708D9391AE8A}"/>
              </a:ext>
            </a:extLst>
          </p:cNvPr>
          <p:cNvSpPr/>
          <p:nvPr/>
        </p:nvSpPr>
        <p:spPr>
          <a:xfrm>
            <a:off x="5004982" y="1405674"/>
            <a:ext cx="2206757" cy="2075941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5" name="Group 44">
            <a:extLst>
              <a:ext uri="{FF2B5EF4-FFF2-40B4-BE49-F238E27FC236}">
                <a16:creationId xmlns:a16="http://schemas.microsoft.com/office/drawing/2014/main" id="{513007D3-A86F-6D2D-5C07-DB58CB5BF26A}"/>
              </a:ext>
            </a:extLst>
          </p:cNvPr>
          <p:cNvGrpSpPr/>
          <p:nvPr/>
        </p:nvGrpSpPr>
        <p:grpSpPr>
          <a:xfrm rot="21324046">
            <a:off x="2700146" y="1931157"/>
            <a:ext cx="1691641" cy="1351708"/>
            <a:chOff x="6128022" y="4450216"/>
            <a:chExt cx="1691641" cy="1351708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9B708754-95E3-46FE-70ED-B7185481EE25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4651DAEF-332C-F509-D68B-DE1270864B9D}"/>
                </a:ext>
              </a:extLst>
            </p:cNvPr>
            <p:cNvSpPr txBox="1"/>
            <p:nvPr/>
          </p:nvSpPr>
          <p:spPr>
            <a:xfrm>
              <a:off x="6128023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8" name="Group 44">
            <a:extLst>
              <a:ext uri="{FF2B5EF4-FFF2-40B4-BE49-F238E27FC236}">
                <a16:creationId xmlns:a16="http://schemas.microsoft.com/office/drawing/2014/main" id="{6667807A-FAD3-A45B-EBA5-F9AADF52AEDA}"/>
              </a:ext>
            </a:extLst>
          </p:cNvPr>
          <p:cNvGrpSpPr/>
          <p:nvPr/>
        </p:nvGrpSpPr>
        <p:grpSpPr>
          <a:xfrm>
            <a:off x="5259075" y="1703104"/>
            <a:ext cx="1691640" cy="1351708"/>
            <a:chOff x="6128022" y="4450216"/>
            <a:chExt cx="1691640" cy="1351708"/>
          </a:xfrm>
        </p:grpSpPr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13E7F4F6-949E-7B98-8B7E-DF6046A94B1D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6893345D-56DB-E664-A5A5-9D54F4EBAD7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1" name="Group 44">
            <a:extLst>
              <a:ext uri="{FF2B5EF4-FFF2-40B4-BE49-F238E27FC236}">
                <a16:creationId xmlns:a16="http://schemas.microsoft.com/office/drawing/2014/main" id="{E3153302-9E14-E6ED-0AB1-5B5007C06872}"/>
              </a:ext>
            </a:extLst>
          </p:cNvPr>
          <p:cNvGrpSpPr/>
          <p:nvPr/>
        </p:nvGrpSpPr>
        <p:grpSpPr>
          <a:xfrm rot="250843">
            <a:off x="7778174" y="1931158"/>
            <a:ext cx="1691640" cy="1351707"/>
            <a:chOff x="6128022" y="4450217"/>
            <a:chExt cx="1691640" cy="1351707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69217A7B-A0B6-89C0-43A8-C5B2090C5715}"/>
                </a:ext>
              </a:extLst>
            </p:cNvPr>
            <p:cNvSpPr txBox="1"/>
            <p:nvPr/>
          </p:nvSpPr>
          <p:spPr>
            <a:xfrm>
              <a:off x="6128022" y="4450217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F21638E8-52D6-EB94-B71A-5C11B7804CC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24" name="Graphic 13" descr="Bullseye with solid fill">
            <a:extLst>
              <a:ext uri="{FF2B5EF4-FFF2-40B4-BE49-F238E27FC236}">
                <a16:creationId xmlns:a16="http://schemas.microsoft.com/office/drawing/2014/main" id="{61B0407A-BC12-56CC-50CC-0F9341842F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52417">
            <a:off x="3203599" y="3714328"/>
            <a:ext cx="824375" cy="824375"/>
          </a:xfrm>
          <a:prstGeom prst="rect">
            <a:avLst/>
          </a:prstGeom>
        </p:spPr>
      </p:pic>
      <p:pic>
        <p:nvPicPr>
          <p:cNvPr id="25" name="Graphic 17" descr="Lightbulb with solid fill">
            <a:extLst>
              <a:ext uri="{FF2B5EF4-FFF2-40B4-BE49-F238E27FC236}">
                <a16:creationId xmlns:a16="http://schemas.microsoft.com/office/drawing/2014/main" id="{2119095A-72B7-4217-28EA-936AB23347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89137">
            <a:off x="8145930" y="3714328"/>
            <a:ext cx="824375" cy="824375"/>
          </a:xfrm>
          <a:prstGeom prst="rect">
            <a:avLst/>
          </a:prstGeom>
        </p:spPr>
      </p:pic>
      <p:sp>
        <p:nvSpPr>
          <p:cNvPr id="27" name="TextBox 65">
            <a:extLst>
              <a:ext uri="{FF2B5EF4-FFF2-40B4-BE49-F238E27FC236}">
                <a16:creationId xmlns:a16="http://schemas.microsoft.com/office/drawing/2014/main" id="{4428393E-83A8-DE26-8799-FFEED9E7F958}"/>
              </a:ext>
            </a:extLst>
          </p:cNvPr>
          <p:cNvSpPr txBox="1"/>
          <p:nvPr/>
        </p:nvSpPr>
        <p:spPr>
          <a:xfrm>
            <a:off x="3859644" y="4728249"/>
            <a:ext cx="447271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 sed pulvinar ultricies, purus lectus.</a:t>
            </a: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C35521BF-D8B5-A1FA-8F20-BDF15EE5A665}"/>
              </a:ext>
            </a:extLst>
          </p:cNvPr>
          <p:cNvSpPr/>
          <p:nvPr/>
        </p:nvSpPr>
        <p:spPr>
          <a:xfrm>
            <a:off x="4829431" y="1237349"/>
            <a:ext cx="2557745" cy="3242924"/>
          </a:xfrm>
          <a:custGeom>
            <a:avLst/>
            <a:gdLst>
              <a:gd name="csX0" fmla="*/ 1761819 w 1910956"/>
              <a:gd name="csY0" fmla="*/ 0 h 2422870"/>
              <a:gd name="csX1" fmla="*/ 1820929 w 1910956"/>
              <a:gd name="csY1" fmla="*/ 11697 h 2422870"/>
              <a:gd name="csX2" fmla="*/ 1868701 w 1910956"/>
              <a:gd name="csY2" fmla="*/ 43621 h 2422870"/>
              <a:gd name="csX3" fmla="*/ 1900279 w 1910956"/>
              <a:gd name="csY3" fmla="*/ 90847 h 2422870"/>
              <a:gd name="csX4" fmla="*/ 1910923 w 1910956"/>
              <a:gd name="csY4" fmla="*/ 148538 h 2422870"/>
              <a:gd name="csX5" fmla="*/ 1860694 w 1910956"/>
              <a:gd name="csY5" fmla="*/ 2290515 h 2422870"/>
              <a:gd name="csX6" fmla="*/ 1848204 w 1910956"/>
              <a:gd name="csY6" fmla="*/ 2342138 h 2422870"/>
              <a:gd name="csX7" fmla="*/ 1816445 w 1910956"/>
              <a:gd name="csY7" fmla="*/ 2384175 h 2422870"/>
              <a:gd name="csX8" fmla="*/ 1770177 w 1910956"/>
              <a:gd name="csY8" fmla="*/ 2412493 h 2422870"/>
              <a:gd name="csX9" fmla="*/ 1714142 w 1910956"/>
              <a:gd name="csY9" fmla="*/ 2422871 h 2422870"/>
              <a:gd name="csX10" fmla="*/ 196901 w 1910956"/>
              <a:gd name="csY10" fmla="*/ 2422871 h 2422870"/>
              <a:gd name="csX11" fmla="*/ 140780 w 1910956"/>
              <a:gd name="csY11" fmla="*/ 2412493 h 2422870"/>
              <a:gd name="csX12" fmla="*/ 94512 w 1910956"/>
              <a:gd name="csY12" fmla="*/ 2384175 h 2422870"/>
              <a:gd name="csX13" fmla="*/ 62753 w 1910956"/>
              <a:gd name="csY13" fmla="*/ 2342138 h 2422870"/>
              <a:gd name="csX14" fmla="*/ 50262 w 1910956"/>
              <a:gd name="csY14" fmla="*/ 2290515 h 2422870"/>
              <a:gd name="csX15" fmla="*/ 34 w 1910956"/>
              <a:gd name="csY15" fmla="*/ 148538 h 2422870"/>
              <a:gd name="csX16" fmla="*/ 10678 w 1910956"/>
              <a:gd name="csY16" fmla="*/ 90847 h 2422870"/>
              <a:gd name="csX17" fmla="*/ 42256 w 1910956"/>
              <a:gd name="csY17" fmla="*/ 43621 h 2422870"/>
              <a:gd name="csX18" fmla="*/ 90028 w 1910956"/>
              <a:gd name="csY18" fmla="*/ 11697 h 2422870"/>
              <a:gd name="csX19" fmla="*/ 149138 w 1910956"/>
              <a:gd name="csY19" fmla="*/ 0 h 2422870"/>
              <a:gd name="csX20" fmla="*/ 1761990 w 1910956"/>
              <a:gd name="csY20" fmla="*/ 0 h 2422870"/>
              <a:gd name="csX21" fmla="*/ 1754079 w 1910956"/>
              <a:gd name="csY21" fmla="*/ 1539029 h 2422870"/>
              <a:gd name="csX22" fmla="*/ 1779764 w 1910956"/>
              <a:gd name="csY22" fmla="*/ 273420 h 2422870"/>
              <a:gd name="csX23" fmla="*/ 1769035 w 1910956"/>
              <a:gd name="csY23" fmla="*/ 216080 h 2422870"/>
              <a:gd name="csX24" fmla="*/ 1737362 w 1910956"/>
              <a:gd name="csY24" fmla="*/ 169117 h 2422870"/>
              <a:gd name="csX25" fmla="*/ 1689599 w 1910956"/>
              <a:gd name="csY25" fmla="*/ 137370 h 2422870"/>
              <a:gd name="csX26" fmla="*/ 1630574 w 1910956"/>
              <a:gd name="csY26" fmla="*/ 125761 h 2422870"/>
              <a:gd name="csX27" fmla="*/ 280031 w 1910956"/>
              <a:gd name="csY27" fmla="*/ 125761 h 2422870"/>
              <a:gd name="csX28" fmla="*/ 221092 w 1910956"/>
              <a:gd name="csY28" fmla="*/ 137370 h 2422870"/>
              <a:gd name="csX29" fmla="*/ 173415 w 1910956"/>
              <a:gd name="csY29" fmla="*/ 169117 h 2422870"/>
              <a:gd name="csX30" fmla="*/ 141836 w 1910956"/>
              <a:gd name="csY30" fmla="*/ 216080 h 2422870"/>
              <a:gd name="csX31" fmla="*/ 131107 w 1910956"/>
              <a:gd name="csY31" fmla="*/ 273420 h 2422870"/>
              <a:gd name="csX32" fmla="*/ 156792 w 1910956"/>
              <a:gd name="csY32" fmla="*/ 1539029 h 2422870"/>
              <a:gd name="csX33" fmla="*/ 169369 w 1910956"/>
              <a:gd name="csY33" fmla="*/ 1592763 h 2422870"/>
              <a:gd name="csX34" fmla="*/ 201651 w 1910956"/>
              <a:gd name="csY34" fmla="*/ 1636471 h 2422870"/>
              <a:gd name="csX35" fmla="*/ 248718 w 1910956"/>
              <a:gd name="csY35" fmla="*/ 1665933 h 2422870"/>
              <a:gd name="csX36" fmla="*/ 305802 w 1910956"/>
              <a:gd name="csY36" fmla="*/ 1676750 h 2422870"/>
              <a:gd name="csX37" fmla="*/ 1604975 w 1910956"/>
              <a:gd name="csY37" fmla="*/ 1676750 h 2422870"/>
              <a:gd name="csX38" fmla="*/ 1662067 w 1910956"/>
              <a:gd name="csY38" fmla="*/ 1665933 h 2422870"/>
              <a:gd name="csX39" fmla="*/ 1709125 w 1910956"/>
              <a:gd name="csY39" fmla="*/ 1636471 h 2422870"/>
              <a:gd name="csX40" fmla="*/ 1741408 w 1910956"/>
              <a:gd name="csY40" fmla="*/ 1592763 h 2422870"/>
              <a:gd name="csX41" fmla="*/ 1753993 w 1910956"/>
              <a:gd name="csY41" fmla="*/ 1539029 h 24228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910956" h="2422870">
                <a:moveTo>
                  <a:pt x="1761819" y="0"/>
                </a:moveTo>
                <a:cubicBezTo>
                  <a:pt x="1782839" y="0"/>
                  <a:pt x="1802812" y="4133"/>
                  <a:pt x="1820929" y="11697"/>
                </a:cubicBezTo>
                <a:cubicBezTo>
                  <a:pt x="1839055" y="19260"/>
                  <a:pt x="1855154" y="30165"/>
                  <a:pt x="1868701" y="43621"/>
                </a:cubicBezTo>
                <a:cubicBezTo>
                  <a:pt x="1882153" y="57076"/>
                  <a:pt x="1892977" y="73082"/>
                  <a:pt x="1900279" y="90847"/>
                </a:cubicBezTo>
                <a:cubicBezTo>
                  <a:pt x="1907581" y="108611"/>
                  <a:pt x="1911361" y="128135"/>
                  <a:pt x="1910923" y="148538"/>
                </a:cubicBezTo>
                <a:lnTo>
                  <a:pt x="1860694" y="2290515"/>
                </a:lnTo>
                <a:cubicBezTo>
                  <a:pt x="1860248" y="2308807"/>
                  <a:pt x="1855849" y="2326307"/>
                  <a:pt x="1848204" y="2342138"/>
                </a:cubicBezTo>
                <a:cubicBezTo>
                  <a:pt x="1840550" y="2357968"/>
                  <a:pt x="1829726" y="2372215"/>
                  <a:pt x="1816445" y="2384175"/>
                </a:cubicBezTo>
                <a:cubicBezTo>
                  <a:pt x="1803164" y="2396135"/>
                  <a:pt x="1787504" y="2405810"/>
                  <a:pt x="1770177" y="2412493"/>
                </a:cubicBezTo>
                <a:cubicBezTo>
                  <a:pt x="1752842" y="2419177"/>
                  <a:pt x="1733934" y="2422871"/>
                  <a:pt x="1714142" y="2422871"/>
                </a:cubicBezTo>
                <a:lnTo>
                  <a:pt x="196901" y="2422871"/>
                </a:lnTo>
                <a:cubicBezTo>
                  <a:pt x="177109" y="2422871"/>
                  <a:pt x="158107" y="2419177"/>
                  <a:pt x="140780" y="2412493"/>
                </a:cubicBezTo>
                <a:cubicBezTo>
                  <a:pt x="123453" y="2405810"/>
                  <a:pt x="107793" y="2396135"/>
                  <a:pt x="94512" y="2384175"/>
                </a:cubicBezTo>
                <a:cubicBezTo>
                  <a:pt x="81231" y="2372215"/>
                  <a:pt x="70407" y="2357968"/>
                  <a:pt x="62753" y="2342138"/>
                </a:cubicBezTo>
                <a:cubicBezTo>
                  <a:pt x="55099" y="2326307"/>
                  <a:pt x="50701" y="2308807"/>
                  <a:pt x="50262" y="2290515"/>
                </a:cubicBezTo>
                <a:lnTo>
                  <a:pt x="34" y="148538"/>
                </a:lnTo>
                <a:cubicBezTo>
                  <a:pt x="-404" y="128135"/>
                  <a:pt x="3376" y="108611"/>
                  <a:pt x="10678" y="90847"/>
                </a:cubicBezTo>
                <a:cubicBezTo>
                  <a:pt x="17980" y="73082"/>
                  <a:pt x="28709" y="57076"/>
                  <a:pt x="42256" y="43621"/>
                </a:cubicBezTo>
                <a:cubicBezTo>
                  <a:pt x="55803" y="30165"/>
                  <a:pt x="71902" y="19260"/>
                  <a:pt x="90028" y="11697"/>
                </a:cubicBezTo>
                <a:cubicBezTo>
                  <a:pt x="108145" y="4133"/>
                  <a:pt x="128117" y="0"/>
                  <a:pt x="149138" y="0"/>
                </a:cubicBezTo>
                <a:lnTo>
                  <a:pt x="1761990" y="0"/>
                </a:lnTo>
                <a:close/>
                <a:moveTo>
                  <a:pt x="1754079" y="1539029"/>
                </a:moveTo>
                <a:lnTo>
                  <a:pt x="1779764" y="273420"/>
                </a:lnTo>
                <a:cubicBezTo>
                  <a:pt x="1780202" y="253104"/>
                  <a:pt x="1776336" y="233669"/>
                  <a:pt x="1769035" y="216080"/>
                </a:cubicBezTo>
                <a:cubicBezTo>
                  <a:pt x="1761733" y="198403"/>
                  <a:pt x="1750909" y="182485"/>
                  <a:pt x="1737362" y="169117"/>
                </a:cubicBezTo>
                <a:cubicBezTo>
                  <a:pt x="1723815" y="155750"/>
                  <a:pt x="1707716" y="144933"/>
                  <a:pt x="1689599" y="137370"/>
                </a:cubicBezTo>
                <a:cubicBezTo>
                  <a:pt x="1671568" y="129894"/>
                  <a:pt x="1651595" y="125761"/>
                  <a:pt x="1630574" y="125761"/>
                </a:cubicBezTo>
                <a:lnTo>
                  <a:pt x="280031" y="125761"/>
                </a:lnTo>
                <a:cubicBezTo>
                  <a:pt x="259010" y="125761"/>
                  <a:pt x="239132" y="129894"/>
                  <a:pt x="221092" y="137370"/>
                </a:cubicBezTo>
                <a:cubicBezTo>
                  <a:pt x="203060" y="144845"/>
                  <a:pt x="186876" y="155662"/>
                  <a:pt x="173415" y="169117"/>
                </a:cubicBezTo>
                <a:cubicBezTo>
                  <a:pt x="159962" y="182573"/>
                  <a:pt x="149138" y="198403"/>
                  <a:pt x="141836" y="216080"/>
                </a:cubicBezTo>
                <a:cubicBezTo>
                  <a:pt x="134535" y="233757"/>
                  <a:pt x="130669" y="253104"/>
                  <a:pt x="131107" y="273420"/>
                </a:cubicBezTo>
                <a:lnTo>
                  <a:pt x="156792" y="1539029"/>
                </a:lnTo>
                <a:cubicBezTo>
                  <a:pt x="157145" y="1558113"/>
                  <a:pt x="161629" y="1576229"/>
                  <a:pt x="169369" y="1592763"/>
                </a:cubicBezTo>
                <a:cubicBezTo>
                  <a:pt x="177109" y="1609296"/>
                  <a:pt x="188104" y="1624071"/>
                  <a:pt x="201651" y="1636471"/>
                </a:cubicBezTo>
                <a:cubicBezTo>
                  <a:pt x="215199" y="1648871"/>
                  <a:pt x="231125" y="1658985"/>
                  <a:pt x="248718" y="1665933"/>
                </a:cubicBezTo>
                <a:cubicBezTo>
                  <a:pt x="266312" y="1672880"/>
                  <a:pt x="285657" y="1676750"/>
                  <a:pt x="305802" y="1676750"/>
                </a:cubicBezTo>
                <a:lnTo>
                  <a:pt x="1604975" y="1676750"/>
                </a:lnTo>
                <a:cubicBezTo>
                  <a:pt x="1625205" y="1676750"/>
                  <a:pt x="1644473" y="1672880"/>
                  <a:pt x="1662067" y="1665933"/>
                </a:cubicBezTo>
                <a:cubicBezTo>
                  <a:pt x="1679660" y="1658985"/>
                  <a:pt x="1695664" y="1648959"/>
                  <a:pt x="1709125" y="1636471"/>
                </a:cubicBezTo>
                <a:cubicBezTo>
                  <a:pt x="1722586" y="1623983"/>
                  <a:pt x="1733668" y="1609208"/>
                  <a:pt x="1741408" y="1592763"/>
                </a:cubicBezTo>
                <a:cubicBezTo>
                  <a:pt x="1749148" y="1576317"/>
                  <a:pt x="1753641" y="1558113"/>
                  <a:pt x="1753993" y="1539029"/>
                </a:cubicBezTo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6" name="Graphic 18" descr="Research with solid fill">
            <a:extLst>
              <a:ext uri="{FF2B5EF4-FFF2-40B4-BE49-F238E27FC236}">
                <a16:creationId xmlns:a16="http://schemas.microsoft.com/office/drawing/2014/main" id="{B08893CE-018E-E0CE-F792-E98671080B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3349" y="3547093"/>
            <a:ext cx="824375" cy="8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4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EAA1F-A657-211F-DB86-3A15A1D3F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15B35374-A1B7-774C-C753-012D5EE10B55}"/>
              </a:ext>
            </a:extLst>
          </p:cNvPr>
          <p:cNvSpPr/>
          <p:nvPr/>
        </p:nvSpPr>
        <p:spPr>
          <a:xfrm>
            <a:off x="1660882" y="3456191"/>
            <a:ext cx="8870237" cy="2426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5698A761-EE09-9307-770D-291058C52088}"/>
              </a:ext>
            </a:extLst>
          </p:cNvPr>
          <p:cNvSpPr/>
          <p:nvPr/>
        </p:nvSpPr>
        <p:spPr>
          <a:xfrm>
            <a:off x="4828839" y="975089"/>
            <a:ext cx="2557753" cy="3504829"/>
          </a:xfrm>
          <a:custGeom>
            <a:avLst/>
            <a:gdLst>
              <a:gd name="csX0" fmla="*/ 1905291 w 1910962"/>
              <a:gd name="csY0" fmla="*/ 299803 h 2618546"/>
              <a:gd name="csX1" fmla="*/ 1905377 w 1910962"/>
              <a:gd name="csY1" fmla="*/ 300155 h 2618546"/>
              <a:gd name="csX2" fmla="*/ 1905377 w 1910962"/>
              <a:gd name="csY2" fmla="*/ 300155 h 2618546"/>
              <a:gd name="csX3" fmla="*/ 1905377 w 1910962"/>
              <a:gd name="csY3" fmla="*/ 300155 h 2618546"/>
              <a:gd name="csX4" fmla="*/ 1893239 w 1910962"/>
              <a:gd name="csY4" fmla="*/ 259348 h 2618546"/>
              <a:gd name="csX5" fmla="*/ 1892362 w 1910962"/>
              <a:gd name="csY5" fmla="*/ 256358 h 2618546"/>
              <a:gd name="csX6" fmla="*/ 1889107 w 1910962"/>
              <a:gd name="csY6" fmla="*/ 245365 h 2618546"/>
              <a:gd name="csX7" fmla="*/ 1887346 w 1910962"/>
              <a:gd name="csY7" fmla="*/ 239385 h 2618546"/>
              <a:gd name="csX8" fmla="*/ 1855948 w 1910962"/>
              <a:gd name="csY8" fmla="*/ 133852 h 2618546"/>
              <a:gd name="csX9" fmla="*/ 1853834 w 1910962"/>
              <a:gd name="csY9" fmla="*/ 126816 h 2618546"/>
              <a:gd name="csX10" fmla="*/ 1851893 w 1910962"/>
              <a:gd name="csY10" fmla="*/ 120308 h 2618546"/>
              <a:gd name="csX11" fmla="*/ 1851103 w 1910962"/>
              <a:gd name="csY11" fmla="*/ 117758 h 2618546"/>
              <a:gd name="csX12" fmla="*/ 1850931 w 1910962"/>
              <a:gd name="csY12" fmla="*/ 117230 h 2618546"/>
              <a:gd name="csX13" fmla="*/ 1850664 w 1910962"/>
              <a:gd name="csY13" fmla="*/ 116263 h 2618546"/>
              <a:gd name="csX14" fmla="*/ 1849084 w 1910962"/>
              <a:gd name="csY14" fmla="*/ 110810 h 2618546"/>
              <a:gd name="csX15" fmla="*/ 1845295 w 1910962"/>
              <a:gd name="csY15" fmla="*/ 98146 h 2618546"/>
              <a:gd name="csX16" fmla="*/ 1844857 w 1910962"/>
              <a:gd name="csY16" fmla="*/ 96827 h 2618546"/>
              <a:gd name="csX17" fmla="*/ 1844419 w 1910962"/>
              <a:gd name="csY17" fmla="*/ 95508 h 2618546"/>
              <a:gd name="csX18" fmla="*/ 1843981 w 1910962"/>
              <a:gd name="csY18" fmla="*/ 94189 h 2618546"/>
              <a:gd name="csX19" fmla="*/ 1843543 w 1910962"/>
              <a:gd name="csY19" fmla="*/ 92869 h 2618546"/>
              <a:gd name="csX20" fmla="*/ 1842486 w 1910962"/>
              <a:gd name="csY20" fmla="*/ 89967 h 2618546"/>
              <a:gd name="csX21" fmla="*/ 1841696 w 1910962"/>
              <a:gd name="csY21" fmla="*/ 87769 h 2618546"/>
              <a:gd name="csX22" fmla="*/ 1841602 w 1910962"/>
              <a:gd name="csY22" fmla="*/ 87505 h 2618546"/>
              <a:gd name="csX23" fmla="*/ 1841430 w 1910962"/>
              <a:gd name="csY23" fmla="*/ 87065 h 2618546"/>
              <a:gd name="csX24" fmla="*/ 1840287 w 1910962"/>
              <a:gd name="csY24" fmla="*/ 84251 h 2618546"/>
              <a:gd name="csX25" fmla="*/ 1839050 w 1910962"/>
              <a:gd name="csY25" fmla="*/ 81437 h 2618546"/>
              <a:gd name="csX26" fmla="*/ 1837650 w 1910962"/>
              <a:gd name="csY26" fmla="*/ 78359 h 2618546"/>
              <a:gd name="csX27" fmla="*/ 1837298 w 1910962"/>
              <a:gd name="csY27" fmla="*/ 77655 h 2618546"/>
              <a:gd name="csX28" fmla="*/ 1837117 w 1910962"/>
              <a:gd name="csY28" fmla="*/ 77303 h 2618546"/>
              <a:gd name="csX29" fmla="*/ 1836155 w 1910962"/>
              <a:gd name="csY29" fmla="*/ 75280 h 2618546"/>
              <a:gd name="csX30" fmla="*/ 1834566 w 1910962"/>
              <a:gd name="csY30" fmla="*/ 72290 h 2618546"/>
              <a:gd name="csX31" fmla="*/ 1832899 w 1910962"/>
              <a:gd name="csY31" fmla="*/ 69388 h 2618546"/>
              <a:gd name="csX32" fmla="*/ 1832195 w 1910962"/>
              <a:gd name="csY32" fmla="*/ 68157 h 2618546"/>
              <a:gd name="csX33" fmla="*/ 1831843 w 1910962"/>
              <a:gd name="csY33" fmla="*/ 67542 h 2618546"/>
              <a:gd name="csX34" fmla="*/ 1830872 w 1910962"/>
              <a:gd name="csY34" fmla="*/ 65871 h 2618546"/>
              <a:gd name="csX35" fmla="*/ 1828673 w 1910962"/>
              <a:gd name="csY35" fmla="*/ 62441 h 2618546"/>
              <a:gd name="csX36" fmla="*/ 1826388 w 1910962"/>
              <a:gd name="csY36" fmla="*/ 59099 h 2618546"/>
              <a:gd name="csX37" fmla="*/ 1826122 w 1910962"/>
              <a:gd name="csY37" fmla="*/ 58747 h 2618546"/>
              <a:gd name="csX38" fmla="*/ 1826122 w 1910962"/>
              <a:gd name="csY38" fmla="*/ 58659 h 2618546"/>
              <a:gd name="csX39" fmla="*/ 1825950 w 1910962"/>
              <a:gd name="csY39" fmla="*/ 58483 h 2618546"/>
              <a:gd name="csX40" fmla="*/ 1824008 w 1910962"/>
              <a:gd name="csY40" fmla="*/ 55845 h 2618546"/>
              <a:gd name="csX41" fmla="*/ 1820229 w 1910962"/>
              <a:gd name="csY41" fmla="*/ 51008 h 2618546"/>
              <a:gd name="csX42" fmla="*/ 1819705 w 1910962"/>
              <a:gd name="csY42" fmla="*/ 50392 h 2618546"/>
              <a:gd name="csX43" fmla="*/ 1818906 w 1910962"/>
              <a:gd name="csY43" fmla="*/ 49425 h 2618546"/>
              <a:gd name="csX44" fmla="*/ 1816268 w 1910962"/>
              <a:gd name="csY44" fmla="*/ 46259 h 2618546"/>
              <a:gd name="csX45" fmla="*/ 1812403 w 1910962"/>
              <a:gd name="csY45" fmla="*/ 42125 h 2618546"/>
              <a:gd name="csX46" fmla="*/ 1812136 w 1910962"/>
              <a:gd name="csY46" fmla="*/ 41862 h 2618546"/>
              <a:gd name="csX47" fmla="*/ 1812051 w 1910962"/>
              <a:gd name="csY47" fmla="*/ 41774 h 2618546"/>
              <a:gd name="csX48" fmla="*/ 1807652 w 1910962"/>
              <a:gd name="csY48" fmla="*/ 37464 h 2618546"/>
              <a:gd name="csX49" fmla="*/ 1805977 w 1910962"/>
              <a:gd name="csY49" fmla="*/ 35970 h 2618546"/>
              <a:gd name="csX50" fmla="*/ 1801845 w 1910962"/>
              <a:gd name="csY50" fmla="*/ 32452 h 2618546"/>
              <a:gd name="csX51" fmla="*/ 1799380 w 1910962"/>
              <a:gd name="csY51" fmla="*/ 30341 h 2618546"/>
              <a:gd name="csX52" fmla="*/ 1797533 w 1910962"/>
              <a:gd name="csY52" fmla="*/ 29022 h 2618546"/>
              <a:gd name="csX53" fmla="*/ 1795772 w 1910962"/>
              <a:gd name="csY53" fmla="*/ 27615 h 2618546"/>
              <a:gd name="csX54" fmla="*/ 1793134 w 1910962"/>
              <a:gd name="csY54" fmla="*/ 25768 h 2618546"/>
              <a:gd name="csX55" fmla="*/ 1790497 w 1910962"/>
              <a:gd name="csY55" fmla="*/ 23833 h 2618546"/>
              <a:gd name="csX56" fmla="*/ 1788564 w 1910962"/>
              <a:gd name="csY56" fmla="*/ 22602 h 2618546"/>
              <a:gd name="csX57" fmla="*/ 1783900 w 1910962"/>
              <a:gd name="csY57" fmla="*/ 19700 h 2618546"/>
              <a:gd name="csX58" fmla="*/ 1781177 w 1910962"/>
              <a:gd name="csY58" fmla="*/ 18029 h 2618546"/>
              <a:gd name="csX59" fmla="*/ 1779149 w 1910962"/>
              <a:gd name="csY59" fmla="*/ 16973 h 2618546"/>
              <a:gd name="csX60" fmla="*/ 1774227 w 1910962"/>
              <a:gd name="csY60" fmla="*/ 14423 h 2618546"/>
              <a:gd name="csX61" fmla="*/ 1771323 w 1910962"/>
              <a:gd name="csY61" fmla="*/ 12928 h 2618546"/>
              <a:gd name="csX62" fmla="*/ 1767887 w 1910962"/>
              <a:gd name="csY62" fmla="*/ 11433 h 2618546"/>
              <a:gd name="csX63" fmla="*/ 1766659 w 1910962"/>
              <a:gd name="csY63" fmla="*/ 10905 h 2618546"/>
              <a:gd name="csX64" fmla="*/ 1765782 w 1910962"/>
              <a:gd name="csY64" fmla="*/ 10465 h 2618546"/>
              <a:gd name="csX65" fmla="*/ 1760061 w 1910962"/>
              <a:gd name="csY65" fmla="*/ 8267 h 2618546"/>
              <a:gd name="csX66" fmla="*/ 1757510 w 1910962"/>
              <a:gd name="csY66" fmla="*/ 7388 h 2618546"/>
              <a:gd name="csX67" fmla="*/ 1756634 w 1910962"/>
              <a:gd name="csY67" fmla="*/ 7036 h 2618546"/>
              <a:gd name="csX68" fmla="*/ 1755929 w 1910962"/>
              <a:gd name="csY68" fmla="*/ 6860 h 2618546"/>
              <a:gd name="csX69" fmla="*/ 1754168 w 1910962"/>
              <a:gd name="csY69" fmla="*/ 6244 h 2618546"/>
              <a:gd name="csX70" fmla="*/ 1748189 w 1910962"/>
              <a:gd name="csY70" fmla="*/ 4485 h 2618546"/>
              <a:gd name="csX71" fmla="*/ 1746076 w 1910962"/>
              <a:gd name="csY71" fmla="*/ 3958 h 2618546"/>
              <a:gd name="csX72" fmla="*/ 1745372 w 1910962"/>
              <a:gd name="csY72" fmla="*/ 3782 h 2618546"/>
              <a:gd name="csX73" fmla="*/ 1744229 w 1910962"/>
              <a:gd name="csY73" fmla="*/ 3518 h 2618546"/>
              <a:gd name="csX74" fmla="*/ 1740183 w 1910962"/>
              <a:gd name="csY74" fmla="*/ 2638 h 2618546"/>
              <a:gd name="csX75" fmla="*/ 1736137 w 1910962"/>
              <a:gd name="csY75" fmla="*/ 1847 h 2618546"/>
              <a:gd name="csX76" fmla="*/ 1734728 w 1910962"/>
              <a:gd name="csY76" fmla="*/ 1583 h 2618546"/>
              <a:gd name="csX77" fmla="*/ 1734024 w 1910962"/>
              <a:gd name="csY77" fmla="*/ 1495 h 2618546"/>
              <a:gd name="csX78" fmla="*/ 1731996 w 1910962"/>
              <a:gd name="csY78" fmla="*/ 1143 h 2618546"/>
              <a:gd name="csX79" fmla="*/ 1728569 w 1910962"/>
              <a:gd name="csY79" fmla="*/ 704 h 2618546"/>
              <a:gd name="csX80" fmla="*/ 1725141 w 1910962"/>
              <a:gd name="csY80" fmla="*/ 352 h 2618546"/>
              <a:gd name="csX81" fmla="*/ 1723028 w 1910962"/>
              <a:gd name="csY81" fmla="*/ 176 h 2618546"/>
              <a:gd name="csX82" fmla="*/ 1722590 w 1910962"/>
              <a:gd name="csY82" fmla="*/ 176 h 2618546"/>
              <a:gd name="csX83" fmla="*/ 1721705 w 1910962"/>
              <a:gd name="csY83" fmla="*/ 176 h 2618546"/>
              <a:gd name="csX84" fmla="*/ 1718192 w 1910962"/>
              <a:gd name="csY84" fmla="*/ 0 h 2618546"/>
              <a:gd name="csX85" fmla="*/ 1716345 w 1910962"/>
              <a:gd name="csY85" fmla="*/ 0 h 2618546"/>
              <a:gd name="csX86" fmla="*/ 1714498 w 1910962"/>
              <a:gd name="csY86" fmla="*/ 0 h 2618546"/>
              <a:gd name="csX87" fmla="*/ 1712651 w 1910962"/>
              <a:gd name="csY87" fmla="*/ 0 h 2618546"/>
              <a:gd name="csX88" fmla="*/ 1710804 w 1910962"/>
              <a:gd name="csY88" fmla="*/ 0 h 2618546"/>
              <a:gd name="csX89" fmla="*/ 200332 w 1910962"/>
              <a:gd name="csY89" fmla="*/ 0 h 2618546"/>
              <a:gd name="csX90" fmla="*/ 198932 w 1910962"/>
              <a:gd name="csY90" fmla="*/ 0 h 2618546"/>
              <a:gd name="csX91" fmla="*/ 197523 w 1910962"/>
              <a:gd name="csY91" fmla="*/ 0 h 2618546"/>
              <a:gd name="csX92" fmla="*/ 196114 w 1910962"/>
              <a:gd name="csY92" fmla="*/ 0 h 2618546"/>
              <a:gd name="csX93" fmla="*/ 194705 w 1910962"/>
              <a:gd name="csY93" fmla="*/ 0 h 2618546"/>
              <a:gd name="csX94" fmla="*/ 191716 w 1910962"/>
              <a:gd name="csY94" fmla="*/ 176 h 2618546"/>
              <a:gd name="csX95" fmla="*/ 188727 w 1910962"/>
              <a:gd name="csY95" fmla="*/ 352 h 2618546"/>
              <a:gd name="csX96" fmla="*/ 188460 w 1910962"/>
              <a:gd name="csY96" fmla="*/ 352 h 2618546"/>
              <a:gd name="csX97" fmla="*/ 188288 w 1910962"/>
              <a:gd name="csY97" fmla="*/ 352 h 2618546"/>
              <a:gd name="csX98" fmla="*/ 185643 w 1910962"/>
              <a:gd name="csY98" fmla="*/ 616 h 2618546"/>
              <a:gd name="csX99" fmla="*/ 182653 w 1910962"/>
              <a:gd name="csY99" fmla="*/ 968 h 2618546"/>
              <a:gd name="csX100" fmla="*/ 179750 w 1910962"/>
              <a:gd name="csY100" fmla="*/ 1319 h 2618546"/>
              <a:gd name="csX101" fmla="*/ 176846 w 1910962"/>
              <a:gd name="csY101" fmla="*/ 1759 h 2618546"/>
              <a:gd name="csX102" fmla="*/ 176674 w 1910962"/>
              <a:gd name="csY102" fmla="*/ 1759 h 2618546"/>
              <a:gd name="csX103" fmla="*/ 176674 w 1910962"/>
              <a:gd name="csY103" fmla="*/ 1759 h 2618546"/>
              <a:gd name="csX104" fmla="*/ 174037 w 1910962"/>
              <a:gd name="csY104" fmla="*/ 2199 h 2618546"/>
              <a:gd name="csX105" fmla="*/ 171219 w 1910962"/>
              <a:gd name="csY105" fmla="*/ 2726 h 2618546"/>
              <a:gd name="csX106" fmla="*/ 168402 w 1910962"/>
              <a:gd name="csY106" fmla="*/ 3342 h 2618546"/>
              <a:gd name="csX107" fmla="*/ 165593 w 1910962"/>
              <a:gd name="csY107" fmla="*/ 4046 h 2618546"/>
              <a:gd name="csX108" fmla="*/ 165593 w 1910962"/>
              <a:gd name="csY108" fmla="*/ 4046 h 2618546"/>
              <a:gd name="csX109" fmla="*/ 165593 w 1910962"/>
              <a:gd name="csY109" fmla="*/ 4046 h 2618546"/>
              <a:gd name="csX110" fmla="*/ 162947 w 1910962"/>
              <a:gd name="csY110" fmla="*/ 4749 h 2618546"/>
              <a:gd name="csX111" fmla="*/ 160138 w 1910962"/>
              <a:gd name="csY111" fmla="*/ 5541 h 2618546"/>
              <a:gd name="csX112" fmla="*/ 157234 w 1910962"/>
              <a:gd name="csY112" fmla="*/ 6420 h 2618546"/>
              <a:gd name="csX113" fmla="*/ 154769 w 1910962"/>
              <a:gd name="csY113" fmla="*/ 7212 h 2618546"/>
              <a:gd name="csX114" fmla="*/ 154769 w 1910962"/>
              <a:gd name="csY114" fmla="*/ 7212 h 2618546"/>
              <a:gd name="csX115" fmla="*/ 154769 w 1910962"/>
              <a:gd name="csY115" fmla="*/ 7212 h 2618546"/>
              <a:gd name="csX116" fmla="*/ 154502 w 1910962"/>
              <a:gd name="csY116" fmla="*/ 7212 h 2618546"/>
              <a:gd name="csX117" fmla="*/ 151693 w 1910962"/>
              <a:gd name="csY117" fmla="*/ 8179 h 2618546"/>
              <a:gd name="csX118" fmla="*/ 148876 w 1910962"/>
              <a:gd name="csY118" fmla="*/ 9234 h 2618546"/>
              <a:gd name="csX119" fmla="*/ 145886 w 1910962"/>
              <a:gd name="csY119" fmla="*/ 10378 h 2618546"/>
              <a:gd name="csX120" fmla="*/ 144391 w 1910962"/>
              <a:gd name="csY120" fmla="*/ 10993 h 2618546"/>
              <a:gd name="csX121" fmla="*/ 143953 w 1910962"/>
              <a:gd name="csY121" fmla="*/ 11169 h 2618546"/>
              <a:gd name="csX122" fmla="*/ 142897 w 1910962"/>
              <a:gd name="csY122" fmla="*/ 11609 h 2618546"/>
              <a:gd name="csX123" fmla="*/ 139993 w 1910962"/>
              <a:gd name="csY123" fmla="*/ 12928 h 2618546"/>
              <a:gd name="csX124" fmla="*/ 137175 w 1910962"/>
              <a:gd name="csY124" fmla="*/ 14247 h 2618546"/>
              <a:gd name="csX125" fmla="*/ 134186 w 1910962"/>
              <a:gd name="csY125" fmla="*/ 15742 h 2618546"/>
              <a:gd name="csX126" fmla="*/ 134100 w 1910962"/>
              <a:gd name="csY126" fmla="*/ 15742 h 2618546"/>
              <a:gd name="csX127" fmla="*/ 134014 w 1910962"/>
              <a:gd name="csY127" fmla="*/ 15830 h 2618546"/>
              <a:gd name="csX128" fmla="*/ 130844 w 1910962"/>
              <a:gd name="csY128" fmla="*/ 17501 h 2618546"/>
              <a:gd name="csX129" fmla="*/ 127760 w 1910962"/>
              <a:gd name="csY129" fmla="*/ 19260 h 2618546"/>
              <a:gd name="csX130" fmla="*/ 124771 w 1910962"/>
              <a:gd name="csY130" fmla="*/ 21107 h 2618546"/>
              <a:gd name="csX131" fmla="*/ 124599 w 1910962"/>
              <a:gd name="csY131" fmla="*/ 21195 h 2618546"/>
              <a:gd name="csX132" fmla="*/ 124419 w 1910962"/>
              <a:gd name="csY132" fmla="*/ 21283 h 2618546"/>
              <a:gd name="csX133" fmla="*/ 120991 w 1910962"/>
              <a:gd name="csY133" fmla="*/ 23481 h 2618546"/>
              <a:gd name="csX134" fmla="*/ 117297 w 1910962"/>
              <a:gd name="csY134" fmla="*/ 26032 h 2618546"/>
              <a:gd name="csX135" fmla="*/ 115888 w 1910962"/>
              <a:gd name="csY135" fmla="*/ 27087 h 2618546"/>
              <a:gd name="csX136" fmla="*/ 115536 w 1910962"/>
              <a:gd name="csY136" fmla="*/ 27351 h 2618546"/>
              <a:gd name="csX137" fmla="*/ 115184 w 1910962"/>
              <a:gd name="csY137" fmla="*/ 27615 h 2618546"/>
              <a:gd name="csX138" fmla="*/ 113775 w 1910962"/>
              <a:gd name="csY138" fmla="*/ 28670 h 2618546"/>
              <a:gd name="csX139" fmla="*/ 110262 w 1910962"/>
              <a:gd name="csY139" fmla="*/ 31484 h 2618546"/>
              <a:gd name="csX140" fmla="*/ 108586 w 1910962"/>
              <a:gd name="csY140" fmla="*/ 32979 h 2618546"/>
              <a:gd name="csX141" fmla="*/ 105159 w 1910962"/>
              <a:gd name="csY141" fmla="*/ 36057 h 2618546"/>
              <a:gd name="csX142" fmla="*/ 100847 w 1910962"/>
              <a:gd name="csY142" fmla="*/ 40103 h 2618546"/>
              <a:gd name="csX143" fmla="*/ 97591 w 1910962"/>
              <a:gd name="csY143" fmla="*/ 43445 h 2618546"/>
              <a:gd name="csX144" fmla="*/ 95744 w 1910962"/>
              <a:gd name="csY144" fmla="*/ 45379 h 2618546"/>
              <a:gd name="csX145" fmla="*/ 93631 w 1910962"/>
              <a:gd name="csY145" fmla="*/ 47842 h 2618546"/>
              <a:gd name="csX146" fmla="*/ 90641 w 1910962"/>
              <a:gd name="csY146" fmla="*/ 51360 h 2618546"/>
              <a:gd name="csX147" fmla="*/ 87033 w 1910962"/>
              <a:gd name="csY147" fmla="*/ 56109 h 2618546"/>
              <a:gd name="csX148" fmla="*/ 85186 w 1910962"/>
              <a:gd name="csY148" fmla="*/ 58483 h 2618546"/>
              <a:gd name="csX149" fmla="*/ 84310 w 1910962"/>
              <a:gd name="csY149" fmla="*/ 59802 h 2618546"/>
              <a:gd name="csX150" fmla="*/ 83253 w 1910962"/>
              <a:gd name="csY150" fmla="*/ 61210 h 2618546"/>
              <a:gd name="csX151" fmla="*/ 80968 w 1910962"/>
              <a:gd name="csY151" fmla="*/ 64903 h 2618546"/>
              <a:gd name="csX152" fmla="*/ 78683 w 1910962"/>
              <a:gd name="csY152" fmla="*/ 68685 h 2618546"/>
              <a:gd name="csX153" fmla="*/ 75685 w 1910962"/>
              <a:gd name="csY153" fmla="*/ 74313 h 2618546"/>
              <a:gd name="csX154" fmla="*/ 73752 w 1910962"/>
              <a:gd name="csY154" fmla="*/ 78007 h 2618546"/>
              <a:gd name="csX155" fmla="*/ 73314 w 1910962"/>
              <a:gd name="csY155" fmla="*/ 78798 h 2618546"/>
              <a:gd name="csX156" fmla="*/ 70849 w 1910962"/>
              <a:gd name="csY156" fmla="*/ 84515 h 2618546"/>
              <a:gd name="csX157" fmla="*/ 69440 w 1910962"/>
              <a:gd name="csY157" fmla="*/ 87769 h 2618546"/>
              <a:gd name="csX158" fmla="*/ 66012 w 1910962"/>
              <a:gd name="csY158" fmla="*/ 97882 h 2618546"/>
              <a:gd name="csX159" fmla="*/ 64956 w 1910962"/>
              <a:gd name="csY159" fmla="*/ 101400 h 2618546"/>
              <a:gd name="csX160" fmla="*/ 60996 w 1910962"/>
              <a:gd name="csY160" fmla="*/ 114855 h 2618546"/>
              <a:gd name="csX161" fmla="*/ 56864 w 1910962"/>
              <a:gd name="csY161" fmla="*/ 128663 h 2618546"/>
              <a:gd name="csX162" fmla="*/ 55893 w 1910962"/>
              <a:gd name="csY162" fmla="*/ 131829 h 2618546"/>
              <a:gd name="csX163" fmla="*/ 47801 w 1910962"/>
              <a:gd name="csY163" fmla="*/ 159180 h 2618546"/>
              <a:gd name="csX164" fmla="*/ 45868 w 1910962"/>
              <a:gd name="csY164" fmla="*/ 165688 h 2618546"/>
              <a:gd name="csX165" fmla="*/ 42878 w 1910962"/>
              <a:gd name="csY165" fmla="*/ 175625 h 2618546"/>
              <a:gd name="csX166" fmla="*/ 41822 w 1910962"/>
              <a:gd name="csY166" fmla="*/ 179143 h 2618546"/>
              <a:gd name="csX167" fmla="*/ 39356 w 1910962"/>
              <a:gd name="csY167" fmla="*/ 187322 h 2618546"/>
              <a:gd name="csX168" fmla="*/ 37947 w 1910962"/>
              <a:gd name="csY168" fmla="*/ 192071 h 2618546"/>
              <a:gd name="csX169" fmla="*/ 33111 w 1910962"/>
              <a:gd name="csY169" fmla="*/ 208165 h 2618546"/>
              <a:gd name="csX170" fmla="*/ 30826 w 1910962"/>
              <a:gd name="csY170" fmla="*/ 215904 h 2618546"/>
              <a:gd name="csX171" fmla="*/ 29769 w 1910962"/>
              <a:gd name="csY171" fmla="*/ 219597 h 2618546"/>
              <a:gd name="csX172" fmla="*/ 28713 w 1910962"/>
              <a:gd name="csY172" fmla="*/ 223115 h 2618546"/>
              <a:gd name="csX173" fmla="*/ 28275 w 1910962"/>
              <a:gd name="csY173" fmla="*/ 224610 h 2618546"/>
              <a:gd name="csX174" fmla="*/ 24495 w 1910962"/>
              <a:gd name="csY174" fmla="*/ 237186 h 2618546"/>
              <a:gd name="csX175" fmla="*/ 21591 w 1910962"/>
              <a:gd name="csY175" fmla="*/ 246948 h 2618546"/>
              <a:gd name="csX176" fmla="*/ 21591 w 1910962"/>
              <a:gd name="csY176" fmla="*/ 247212 h 2618546"/>
              <a:gd name="csX177" fmla="*/ 19306 w 1910962"/>
              <a:gd name="csY177" fmla="*/ 255039 h 2618546"/>
              <a:gd name="csX178" fmla="*/ 15432 w 1910962"/>
              <a:gd name="csY178" fmla="*/ 267879 h 2618546"/>
              <a:gd name="csX179" fmla="*/ 12966 w 1910962"/>
              <a:gd name="csY179" fmla="*/ 276058 h 2618546"/>
              <a:gd name="csX180" fmla="*/ 10948 w 1910962"/>
              <a:gd name="csY180" fmla="*/ 282918 h 2618546"/>
              <a:gd name="csX181" fmla="*/ 5931 w 1910962"/>
              <a:gd name="csY181" fmla="*/ 299891 h 2618546"/>
              <a:gd name="csX182" fmla="*/ 6017 w 1910962"/>
              <a:gd name="csY182" fmla="*/ 299539 h 2618546"/>
              <a:gd name="csX183" fmla="*/ 38 w 1910962"/>
              <a:gd name="csY183" fmla="*/ 344215 h 2618546"/>
              <a:gd name="csX184" fmla="*/ 50266 w 1910962"/>
              <a:gd name="csY184" fmla="*/ 2486191 h 2618546"/>
              <a:gd name="csX185" fmla="*/ 62757 w 1910962"/>
              <a:gd name="csY185" fmla="*/ 2537814 h 2618546"/>
              <a:gd name="csX186" fmla="*/ 94515 w 1910962"/>
              <a:gd name="csY186" fmla="*/ 2579852 h 2618546"/>
              <a:gd name="csX187" fmla="*/ 140783 w 1910962"/>
              <a:gd name="csY187" fmla="*/ 2608170 h 2618546"/>
              <a:gd name="csX188" fmla="*/ 196905 w 1910962"/>
              <a:gd name="csY188" fmla="*/ 2618547 h 2618546"/>
              <a:gd name="csX189" fmla="*/ 1714145 w 1910962"/>
              <a:gd name="csY189" fmla="*/ 2618547 h 2618546"/>
              <a:gd name="csX190" fmla="*/ 1770181 w 1910962"/>
              <a:gd name="csY190" fmla="*/ 2608170 h 2618546"/>
              <a:gd name="csX191" fmla="*/ 1816449 w 1910962"/>
              <a:gd name="csY191" fmla="*/ 2579852 h 2618546"/>
              <a:gd name="csX192" fmla="*/ 1848199 w 1910962"/>
              <a:gd name="csY192" fmla="*/ 2537814 h 2618546"/>
              <a:gd name="csX193" fmla="*/ 1860690 w 1910962"/>
              <a:gd name="csY193" fmla="*/ 2486191 h 2618546"/>
              <a:gd name="csX194" fmla="*/ 1910926 w 1910962"/>
              <a:gd name="csY194" fmla="*/ 344215 h 2618546"/>
              <a:gd name="csX195" fmla="*/ 1904939 w 1910962"/>
              <a:gd name="csY195" fmla="*/ 299539 h 26185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</a:cxnLst>
            <a:rect l="l" t="t" r="r" b="b"/>
            <a:pathLst>
              <a:path w="1910962" h="2618546">
                <a:moveTo>
                  <a:pt x="1905291" y="299803"/>
                </a:moveTo>
                <a:cubicBezTo>
                  <a:pt x="1905291" y="299803"/>
                  <a:pt x="1905291" y="300067"/>
                  <a:pt x="1905377" y="300155"/>
                </a:cubicBezTo>
                <a:cubicBezTo>
                  <a:pt x="1905377" y="300155"/>
                  <a:pt x="1905377" y="300155"/>
                  <a:pt x="1905377" y="300155"/>
                </a:cubicBezTo>
                <a:cubicBezTo>
                  <a:pt x="1905377" y="300155"/>
                  <a:pt x="1905377" y="300155"/>
                  <a:pt x="1905377" y="300155"/>
                </a:cubicBezTo>
                <a:lnTo>
                  <a:pt x="1893239" y="259348"/>
                </a:lnTo>
                <a:cubicBezTo>
                  <a:pt x="1892981" y="258381"/>
                  <a:pt x="1892629" y="257326"/>
                  <a:pt x="1892362" y="256358"/>
                </a:cubicBezTo>
                <a:lnTo>
                  <a:pt x="1889107" y="245365"/>
                </a:lnTo>
                <a:cubicBezTo>
                  <a:pt x="1888583" y="243431"/>
                  <a:pt x="1887964" y="241496"/>
                  <a:pt x="1887346" y="239385"/>
                </a:cubicBezTo>
                <a:lnTo>
                  <a:pt x="1855948" y="133852"/>
                </a:lnTo>
                <a:cubicBezTo>
                  <a:pt x="1855243" y="131389"/>
                  <a:pt x="1854444" y="128927"/>
                  <a:pt x="1853834" y="126816"/>
                </a:cubicBezTo>
                <a:cubicBezTo>
                  <a:pt x="1853216" y="124881"/>
                  <a:pt x="1852597" y="122507"/>
                  <a:pt x="1851893" y="120308"/>
                </a:cubicBezTo>
                <a:lnTo>
                  <a:pt x="1851103" y="117758"/>
                </a:lnTo>
                <a:cubicBezTo>
                  <a:pt x="1851103" y="117758"/>
                  <a:pt x="1851017" y="117406"/>
                  <a:pt x="1850931" y="117230"/>
                </a:cubicBezTo>
                <a:cubicBezTo>
                  <a:pt x="1850931" y="116966"/>
                  <a:pt x="1850750" y="116614"/>
                  <a:pt x="1850664" y="116263"/>
                </a:cubicBezTo>
                <a:lnTo>
                  <a:pt x="1849084" y="110810"/>
                </a:lnTo>
                <a:cubicBezTo>
                  <a:pt x="1847761" y="106501"/>
                  <a:pt x="1846447" y="101928"/>
                  <a:pt x="1845295" y="98146"/>
                </a:cubicBezTo>
                <a:cubicBezTo>
                  <a:pt x="1845124" y="97706"/>
                  <a:pt x="1845038" y="97267"/>
                  <a:pt x="1844857" y="96827"/>
                </a:cubicBezTo>
                <a:cubicBezTo>
                  <a:pt x="1844686" y="96387"/>
                  <a:pt x="1844600" y="95947"/>
                  <a:pt x="1844419" y="95508"/>
                </a:cubicBezTo>
                <a:cubicBezTo>
                  <a:pt x="1844247" y="95068"/>
                  <a:pt x="1844153" y="94628"/>
                  <a:pt x="1843981" y="94189"/>
                </a:cubicBezTo>
                <a:cubicBezTo>
                  <a:pt x="1843801" y="93749"/>
                  <a:pt x="1843715" y="93309"/>
                  <a:pt x="1843543" y="92869"/>
                </a:cubicBezTo>
                <a:cubicBezTo>
                  <a:pt x="1843191" y="91902"/>
                  <a:pt x="1842839" y="90935"/>
                  <a:pt x="1842486" y="89967"/>
                </a:cubicBezTo>
                <a:cubicBezTo>
                  <a:pt x="1842220" y="89264"/>
                  <a:pt x="1841954" y="88472"/>
                  <a:pt x="1841696" y="87769"/>
                </a:cubicBezTo>
                <a:cubicBezTo>
                  <a:pt x="1841696" y="87769"/>
                  <a:pt x="1841696" y="87593"/>
                  <a:pt x="1841602" y="87505"/>
                </a:cubicBezTo>
                <a:cubicBezTo>
                  <a:pt x="1841602" y="87329"/>
                  <a:pt x="1841516" y="87241"/>
                  <a:pt x="1841430" y="87065"/>
                </a:cubicBezTo>
                <a:cubicBezTo>
                  <a:pt x="1841078" y="86098"/>
                  <a:pt x="1840639" y="85218"/>
                  <a:pt x="1840287" y="84251"/>
                </a:cubicBezTo>
                <a:cubicBezTo>
                  <a:pt x="1839935" y="83283"/>
                  <a:pt x="1839497" y="82404"/>
                  <a:pt x="1839050" y="81437"/>
                </a:cubicBezTo>
                <a:cubicBezTo>
                  <a:pt x="1838612" y="80381"/>
                  <a:pt x="1838088" y="79414"/>
                  <a:pt x="1837650" y="78359"/>
                </a:cubicBezTo>
                <a:cubicBezTo>
                  <a:pt x="1837555" y="78095"/>
                  <a:pt x="1837384" y="77919"/>
                  <a:pt x="1837298" y="77655"/>
                </a:cubicBezTo>
                <a:cubicBezTo>
                  <a:pt x="1837298" y="77567"/>
                  <a:pt x="1837203" y="77391"/>
                  <a:pt x="1837117" y="77303"/>
                </a:cubicBezTo>
                <a:cubicBezTo>
                  <a:pt x="1836765" y="76600"/>
                  <a:pt x="1836499" y="75984"/>
                  <a:pt x="1836155" y="75280"/>
                </a:cubicBezTo>
                <a:cubicBezTo>
                  <a:pt x="1835623" y="74313"/>
                  <a:pt x="1835099" y="73258"/>
                  <a:pt x="1834566" y="72290"/>
                </a:cubicBezTo>
                <a:cubicBezTo>
                  <a:pt x="1834042" y="71323"/>
                  <a:pt x="1833509" y="70356"/>
                  <a:pt x="1832899" y="69388"/>
                </a:cubicBezTo>
                <a:cubicBezTo>
                  <a:pt x="1832633" y="68949"/>
                  <a:pt x="1832453" y="68597"/>
                  <a:pt x="1832195" y="68157"/>
                </a:cubicBezTo>
                <a:cubicBezTo>
                  <a:pt x="1832101" y="67981"/>
                  <a:pt x="1831929" y="67717"/>
                  <a:pt x="1831843" y="67542"/>
                </a:cubicBezTo>
                <a:cubicBezTo>
                  <a:pt x="1831491" y="67014"/>
                  <a:pt x="1831224" y="66398"/>
                  <a:pt x="1830872" y="65871"/>
                </a:cubicBezTo>
                <a:cubicBezTo>
                  <a:pt x="1830168" y="64727"/>
                  <a:pt x="1829463" y="63584"/>
                  <a:pt x="1828673" y="62441"/>
                </a:cubicBezTo>
                <a:cubicBezTo>
                  <a:pt x="1827969" y="61297"/>
                  <a:pt x="1827178" y="60242"/>
                  <a:pt x="1826388" y="59099"/>
                </a:cubicBezTo>
                <a:cubicBezTo>
                  <a:pt x="1826388" y="59011"/>
                  <a:pt x="1826208" y="58923"/>
                  <a:pt x="1826122" y="58747"/>
                </a:cubicBezTo>
                <a:cubicBezTo>
                  <a:pt x="1826122" y="58747"/>
                  <a:pt x="1826122" y="58747"/>
                  <a:pt x="1826122" y="58659"/>
                </a:cubicBezTo>
                <a:cubicBezTo>
                  <a:pt x="1826122" y="58659"/>
                  <a:pt x="1826036" y="58571"/>
                  <a:pt x="1825950" y="58483"/>
                </a:cubicBezTo>
                <a:cubicBezTo>
                  <a:pt x="1825331" y="57604"/>
                  <a:pt x="1824713" y="56724"/>
                  <a:pt x="1824008" y="55845"/>
                </a:cubicBezTo>
                <a:cubicBezTo>
                  <a:pt x="1822780" y="54174"/>
                  <a:pt x="1821552" y="52591"/>
                  <a:pt x="1820229" y="51008"/>
                </a:cubicBezTo>
                <a:cubicBezTo>
                  <a:pt x="1820057" y="50832"/>
                  <a:pt x="1819876" y="50568"/>
                  <a:pt x="1819705" y="50392"/>
                </a:cubicBezTo>
                <a:cubicBezTo>
                  <a:pt x="1819438" y="50040"/>
                  <a:pt x="1819172" y="49777"/>
                  <a:pt x="1818906" y="49425"/>
                </a:cubicBezTo>
                <a:cubicBezTo>
                  <a:pt x="1818029" y="48369"/>
                  <a:pt x="1817153" y="47314"/>
                  <a:pt x="1816268" y="46259"/>
                </a:cubicBezTo>
                <a:cubicBezTo>
                  <a:pt x="1815040" y="44852"/>
                  <a:pt x="1813717" y="43445"/>
                  <a:pt x="1812403" y="42125"/>
                </a:cubicBezTo>
                <a:cubicBezTo>
                  <a:pt x="1812403" y="42125"/>
                  <a:pt x="1812222" y="41950"/>
                  <a:pt x="1812136" y="41862"/>
                </a:cubicBezTo>
                <a:cubicBezTo>
                  <a:pt x="1812136" y="41862"/>
                  <a:pt x="1812136" y="41862"/>
                  <a:pt x="1812051" y="41774"/>
                </a:cubicBezTo>
                <a:cubicBezTo>
                  <a:pt x="1810642" y="40279"/>
                  <a:pt x="1809147" y="38872"/>
                  <a:pt x="1807652" y="37464"/>
                </a:cubicBezTo>
                <a:cubicBezTo>
                  <a:pt x="1807120" y="36937"/>
                  <a:pt x="1806510" y="36497"/>
                  <a:pt x="1805977" y="35970"/>
                </a:cubicBezTo>
                <a:cubicBezTo>
                  <a:pt x="1804663" y="34738"/>
                  <a:pt x="1803254" y="33595"/>
                  <a:pt x="1801845" y="32452"/>
                </a:cubicBezTo>
                <a:cubicBezTo>
                  <a:pt x="1801055" y="31748"/>
                  <a:pt x="1800264" y="31044"/>
                  <a:pt x="1799380" y="30341"/>
                </a:cubicBezTo>
                <a:cubicBezTo>
                  <a:pt x="1798770" y="29901"/>
                  <a:pt x="1798151" y="29461"/>
                  <a:pt x="1797533" y="29022"/>
                </a:cubicBezTo>
                <a:cubicBezTo>
                  <a:pt x="1796914" y="28582"/>
                  <a:pt x="1796390" y="28054"/>
                  <a:pt x="1795772" y="27615"/>
                </a:cubicBezTo>
                <a:cubicBezTo>
                  <a:pt x="1794895" y="26999"/>
                  <a:pt x="1794019" y="26383"/>
                  <a:pt x="1793134" y="25768"/>
                </a:cubicBezTo>
                <a:cubicBezTo>
                  <a:pt x="1792258" y="25152"/>
                  <a:pt x="1791468" y="24449"/>
                  <a:pt x="1790497" y="23833"/>
                </a:cubicBezTo>
                <a:cubicBezTo>
                  <a:pt x="1789879" y="23393"/>
                  <a:pt x="1789174" y="23042"/>
                  <a:pt x="1788564" y="22602"/>
                </a:cubicBezTo>
                <a:cubicBezTo>
                  <a:pt x="1787070" y="21635"/>
                  <a:pt x="1785480" y="20667"/>
                  <a:pt x="1783900" y="19700"/>
                </a:cubicBezTo>
                <a:cubicBezTo>
                  <a:pt x="1782929" y="19172"/>
                  <a:pt x="1782053" y="18556"/>
                  <a:pt x="1781177" y="18029"/>
                </a:cubicBezTo>
                <a:cubicBezTo>
                  <a:pt x="1780472" y="17677"/>
                  <a:pt x="1779768" y="17325"/>
                  <a:pt x="1779149" y="16973"/>
                </a:cubicBezTo>
                <a:cubicBezTo>
                  <a:pt x="1777569" y="16094"/>
                  <a:pt x="1775893" y="15303"/>
                  <a:pt x="1774227" y="14423"/>
                </a:cubicBezTo>
                <a:cubicBezTo>
                  <a:pt x="1773256" y="13983"/>
                  <a:pt x="1772285" y="13368"/>
                  <a:pt x="1771323" y="12928"/>
                </a:cubicBezTo>
                <a:cubicBezTo>
                  <a:pt x="1770181" y="12400"/>
                  <a:pt x="1769030" y="11873"/>
                  <a:pt x="1767887" y="11433"/>
                </a:cubicBezTo>
                <a:cubicBezTo>
                  <a:pt x="1767449" y="11257"/>
                  <a:pt x="1767097" y="11081"/>
                  <a:pt x="1766659" y="10905"/>
                </a:cubicBezTo>
                <a:cubicBezTo>
                  <a:pt x="1766307" y="10817"/>
                  <a:pt x="1766040" y="10641"/>
                  <a:pt x="1765782" y="10465"/>
                </a:cubicBezTo>
                <a:cubicBezTo>
                  <a:pt x="1763927" y="9674"/>
                  <a:pt x="1761994" y="8971"/>
                  <a:pt x="1760061" y="8267"/>
                </a:cubicBezTo>
                <a:cubicBezTo>
                  <a:pt x="1759185" y="8003"/>
                  <a:pt x="1758386" y="7651"/>
                  <a:pt x="1757510" y="7388"/>
                </a:cubicBezTo>
                <a:cubicBezTo>
                  <a:pt x="1757244" y="7300"/>
                  <a:pt x="1756986" y="7123"/>
                  <a:pt x="1756634" y="7036"/>
                </a:cubicBezTo>
                <a:cubicBezTo>
                  <a:pt x="1756367" y="7036"/>
                  <a:pt x="1756187" y="6948"/>
                  <a:pt x="1755929" y="6860"/>
                </a:cubicBezTo>
                <a:cubicBezTo>
                  <a:pt x="1755311" y="6684"/>
                  <a:pt x="1754787" y="6420"/>
                  <a:pt x="1754168" y="6244"/>
                </a:cubicBezTo>
                <a:cubicBezTo>
                  <a:pt x="1752235" y="5629"/>
                  <a:pt x="1750208" y="5013"/>
                  <a:pt x="1748189" y="4485"/>
                </a:cubicBezTo>
                <a:cubicBezTo>
                  <a:pt x="1747485" y="4309"/>
                  <a:pt x="1746780" y="4133"/>
                  <a:pt x="1746076" y="3958"/>
                </a:cubicBezTo>
                <a:cubicBezTo>
                  <a:pt x="1745810" y="3958"/>
                  <a:pt x="1745638" y="3870"/>
                  <a:pt x="1745372" y="3782"/>
                </a:cubicBezTo>
                <a:cubicBezTo>
                  <a:pt x="1745019" y="3694"/>
                  <a:pt x="1744581" y="3606"/>
                  <a:pt x="1744229" y="3518"/>
                </a:cubicBezTo>
                <a:cubicBezTo>
                  <a:pt x="1742906" y="3166"/>
                  <a:pt x="1741592" y="2902"/>
                  <a:pt x="1740183" y="2638"/>
                </a:cubicBezTo>
                <a:cubicBezTo>
                  <a:pt x="1738860" y="2375"/>
                  <a:pt x="1737451" y="2111"/>
                  <a:pt x="1736137" y="1847"/>
                </a:cubicBezTo>
                <a:cubicBezTo>
                  <a:pt x="1735690" y="1847"/>
                  <a:pt x="1735166" y="1671"/>
                  <a:pt x="1734728" y="1583"/>
                </a:cubicBezTo>
                <a:cubicBezTo>
                  <a:pt x="1734462" y="1583"/>
                  <a:pt x="1734290" y="1583"/>
                  <a:pt x="1734024" y="1495"/>
                </a:cubicBezTo>
                <a:cubicBezTo>
                  <a:pt x="1733319" y="1407"/>
                  <a:pt x="1732701" y="1231"/>
                  <a:pt x="1731996" y="1143"/>
                </a:cubicBezTo>
                <a:cubicBezTo>
                  <a:pt x="1730854" y="968"/>
                  <a:pt x="1729711" y="792"/>
                  <a:pt x="1728569" y="704"/>
                </a:cubicBezTo>
                <a:cubicBezTo>
                  <a:pt x="1727426" y="528"/>
                  <a:pt x="1726284" y="440"/>
                  <a:pt x="1725141" y="352"/>
                </a:cubicBezTo>
                <a:cubicBezTo>
                  <a:pt x="1724437" y="352"/>
                  <a:pt x="1723732" y="264"/>
                  <a:pt x="1723028" y="176"/>
                </a:cubicBezTo>
                <a:cubicBezTo>
                  <a:pt x="1722848" y="176"/>
                  <a:pt x="1722762" y="176"/>
                  <a:pt x="1722590" y="176"/>
                </a:cubicBezTo>
                <a:cubicBezTo>
                  <a:pt x="1722324" y="176"/>
                  <a:pt x="1721971" y="176"/>
                  <a:pt x="1721705" y="176"/>
                </a:cubicBezTo>
                <a:cubicBezTo>
                  <a:pt x="1720562" y="176"/>
                  <a:pt x="1719420" y="0"/>
                  <a:pt x="1718192" y="0"/>
                </a:cubicBezTo>
                <a:cubicBezTo>
                  <a:pt x="1717573" y="0"/>
                  <a:pt x="1716955" y="0"/>
                  <a:pt x="1716345" y="0"/>
                </a:cubicBezTo>
                <a:cubicBezTo>
                  <a:pt x="1715726" y="0"/>
                  <a:pt x="1715108" y="0"/>
                  <a:pt x="1714498" y="0"/>
                </a:cubicBezTo>
                <a:cubicBezTo>
                  <a:pt x="1713879" y="0"/>
                  <a:pt x="1713261" y="0"/>
                  <a:pt x="1712651" y="0"/>
                </a:cubicBezTo>
                <a:cubicBezTo>
                  <a:pt x="1712032" y="0"/>
                  <a:pt x="1711414" y="0"/>
                  <a:pt x="1710804" y="0"/>
                </a:cubicBezTo>
                <a:lnTo>
                  <a:pt x="200332" y="0"/>
                </a:lnTo>
                <a:cubicBezTo>
                  <a:pt x="199894" y="0"/>
                  <a:pt x="199370" y="0"/>
                  <a:pt x="198932" y="0"/>
                </a:cubicBezTo>
                <a:cubicBezTo>
                  <a:pt x="198485" y="0"/>
                  <a:pt x="197961" y="0"/>
                  <a:pt x="197523" y="0"/>
                </a:cubicBezTo>
                <a:cubicBezTo>
                  <a:pt x="197085" y="0"/>
                  <a:pt x="196552" y="0"/>
                  <a:pt x="196114" y="0"/>
                </a:cubicBezTo>
                <a:cubicBezTo>
                  <a:pt x="195676" y="0"/>
                  <a:pt x="195144" y="0"/>
                  <a:pt x="194705" y="0"/>
                </a:cubicBezTo>
                <a:cubicBezTo>
                  <a:pt x="193649" y="0"/>
                  <a:pt x="192687" y="0"/>
                  <a:pt x="191716" y="176"/>
                </a:cubicBezTo>
                <a:cubicBezTo>
                  <a:pt x="190745" y="176"/>
                  <a:pt x="189689" y="264"/>
                  <a:pt x="188727" y="352"/>
                </a:cubicBezTo>
                <a:lnTo>
                  <a:pt x="188460" y="352"/>
                </a:lnTo>
                <a:cubicBezTo>
                  <a:pt x="188460" y="352"/>
                  <a:pt x="188374" y="352"/>
                  <a:pt x="188288" y="352"/>
                </a:cubicBezTo>
                <a:cubicBezTo>
                  <a:pt x="187404" y="352"/>
                  <a:pt x="186527" y="528"/>
                  <a:pt x="185643" y="616"/>
                </a:cubicBezTo>
                <a:cubicBezTo>
                  <a:pt x="184680" y="704"/>
                  <a:pt x="183710" y="792"/>
                  <a:pt x="182653" y="968"/>
                </a:cubicBezTo>
                <a:cubicBezTo>
                  <a:pt x="181691" y="1056"/>
                  <a:pt x="180720" y="1231"/>
                  <a:pt x="179750" y="1319"/>
                </a:cubicBezTo>
                <a:cubicBezTo>
                  <a:pt x="178787" y="1495"/>
                  <a:pt x="177817" y="1583"/>
                  <a:pt x="176846" y="1759"/>
                </a:cubicBezTo>
                <a:cubicBezTo>
                  <a:pt x="176846" y="1759"/>
                  <a:pt x="176760" y="1759"/>
                  <a:pt x="176674" y="1759"/>
                </a:cubicBezTo>
                <a:cubicBezTo>
                  <a:pt x="176674" y="1759"/>
                  <a:pt x="176674" y="1759"/>
                  <a:pt x="176674" y="1759"/>
                </a:cubicBezTo>
                <a:cubicBezTo>
                  <a:pt x="175798" y="1935"/>
                  <a:pt x="174913" y="2023"/>
                  <a:pt x="174037" y="2199"/>
                </a:cubicBezTo>
                <a:cubicBezTo>
                  <a:pt x="173066" y="2375"/>
                  <a:pt x="172095" y="2550"/>
                  <a:pt x="171219" y="2726"/>
                </a:cubicBezTo>
                <a:cubicBezTo>
                  <a:pt x="170249" y="2902"/>
                  <a:pt x="169286" y="3166"/>
                  <a:pt x="168402" y="3342"/>
                </a:cubicBezTo>
                <a:cubicBezTo>
                  <a:pt x="167439" y="3518"/>
                  <a:pt x="166555" y="3782"/>
                  <a:pt x="165593" y="4046"/>
                </a:cubicBezTo>
                <a:cubicBezTo>
                  <a:pt x="165593" y="4046"/>
                  <a:pt x="165593" y="4046"/>
                  <a:pt x="165593" y="4046"/>
                </a:cubicBezTo>
                <a:cubicBezTo>
                  <a:pt x="165593" y="4046"/>
                  <a:pt x="165593" y="4046"/>
                  <a:pt x="165593" y="4046"/>
                </a:cubicBezTo>
                <a:cubicBezTo>
                  <a:pt x="164708" y="4309"/>
                  <a:pt x="163831" y="4485"/>
                  <a:pt x="162947" y="4749"/>
                </a:cubicBezTo>
                <a:cubicBezTo>
                  <a:pt x="161985" y="5013"/>
                  <a:pt x="161100" y="5277"/>
                  <a:pt x="160138" y="5541"/>
                </a:cubicBezTo>
                <a:cubicBezTo>
                  <a:pt x="159167" y="5804"/>
                  <a:pt x="158205" y="6068"/>
                  <a:pt x="157234" y="6420"/>
                </a:cubicBezTo>
                <a:cubicBezTo>
                  <a:pt x="156444" y="6684"/>
                  <a:pt x="155559" y="6948"/>
                  <a:pt x="154769" y="7212"/>
                </a:cubicBezTo>
                <a:cubicBezTo>
                  <a:pt x="154769" y="7212"/>
                  <a:pt x="154769" y="7212"/>
                  <a:pt x="154769" y="7212"/>
                </a:cubicBezTo>
                <a:cubicBezTo>
                  <a:pt x="154769" y="7212"/>
                  <a:pt x="154769" y="7212"/>
                  <a:pt x="154769" y="7212"/>
                </a:cubicBezTo>
                <a:cubicBezTo>
                  <a:pt x="154769" y="7212"/>
                  <a:pt x="154597" y="7212"/>
                  <a:pt x="154502" y="7212"/>
                </a:cubicBezTo>
                <a:cubicBezTo>
                  <a:pt x="153540" y="7563"/>
                  <a:pt x="152655" y="7827"/>
                  <a:pt x="151693" y="8179"/>
                </a:cubicBezTo>
                <a:cubicBezTo>
                  <a:pt x="150723" y="8531"/>
                  <a:pt x="149846" y="8882"/>
                  <a:pt x="148876" y="9234"/>
                </a:cubicBezTo>
                <a:cubicBezTo>
                  <a:pt x="147905" y="9586"/>
                  <a:pt x="146943" y="10026"/>
                  <a:pt x="145886" y="10378"/>
                </a:cubicBezTo>
                <a:cubicBezTo>
                  <a:pt x="145353" y="10553"/>
                  <a:pt x="144915" y="10817"/>
                  <a:pt x="144391" y="10993"/>
                </a:cubicBezTo>
                <a:cubicBezTo>
                  <a:pt x="144211" y="10993"/>
                  <a:pt x="144125" y="11081"/>
                  <a:pt x="143953" y="11169"/>
                </a:cubicBezTo>
                <a:cubicBezTo>
                  <a:pt x="143601" y="11345"/>
                  <a:pt x="143249" y="11433"/>
                  <a:pt x="142897" y="11609"/>
                </a:cubicBezTo>
                <a:cubicBezTo>
                  <a:pt x="141926" y="12049"/>
                  <a:pt x="140955" y="12488"/>
                  <a:pt x="139993" y="12928"/>
                </a:cubicBezTo>
                <a:cubicBezTo>
                  <a:pt x="139022" y="13368"/>
                  <a:pt x="138060" y="13807"/>
                  <a:pt x="137175" y="14247"/>
                </a:cubicBezTo>
                <a:cubicBezTo>
                  <a:pt x="136213" y="14775"/>
                  <a:pt x="135157" y="15214"/>
                  <a:pt x="134186" y="15742"/>
                </a:cubicBezTo>
                <a:lnTo>
                  <a:pt x="134100" y="15742"/>
                </a:lnTo>
                <a:cubicBezTo>
                  <a:pt x="134100" y="15742"/>
                  <a:pt x="134100" y="15742"/>
                  <a:pt x="134014" y="15830"/>
                </a:cubicBezTo>
                <a:cubicBezTo>
                  <a:pt x="132958" y="16358"/>
                  <a:pt x="131901" y="16973"/>
                  <a:pt x="130844" y="17501"/>
                </a:cubicBezTo>
                <a:cubicBezTo>
                  <a:pt x="129788" y="18117"/>
                  <a:pt x="128817" y="18644"/>
                  <a:pt x="127760" y="19260"/>
                </a:cubicBezTo>
                <a:cubicBezTo>
                  <a:pt x="126712" y="19876"/>
                  <a:pt x="125742" y="20491"/>
                  <a:pt x="124771" y="21107"/>
                </a:cubicBezTo>
                <a:cubicBezTo>
                  <a:pt x="124771" y="21107"/>
                  <a:pt x="124685" y="21107"/>
                  <a:pt x="124599" y="21195"/>
                </a:cubicBezTo>
                <a:cubicBezTo>
                  <a:pt x="124599" y="21195"/>
                  <a:pt x="124513" y="21195"/>
                  <a:pt x="124419" y="21283"/>
                </a:cubicBezTo>
                <a:cubicBezTo>
                  <a:pt x="123276" y="21986"/>
                  <a:pt x="122134" y="22778"/>
                  <a:pt x="120991" y="23481"/>
                </a:cubicBezTo>
                <a:cubicBezTo>
                  <a:pt x="119763" y="24273"/>
                  <a:pt x="118526" y="25152"/>
                  <a:pt x="117297" y="26032"/>
                </a:cubicBezTo>
                <a:cubicBezTo>
                  <a:pt x="116765" y="26383"/>
                  <a:pt x="116326" y="26735"/>
                  <a:pt x="115888" y="27087"/>
                </a:cubicBezTo>
                <a:cubicBezTo>
                  <a:pt x="115802" y="27175"/>
                  <a:pt x="115622" y="27263"/>
                  <a:pt x="115536" y="27351"/>
                </a:cubicBezTo>
                <a:cubicBezTo>
                  <a:pt x="115450" y="27439"/>
                  <a:pt x="115270" y="27527"/>
                  <a:pt x="115184" y="27615"/>
                </a:cubicBezTo>
                <a:cubicBezTo>
                  <a:pt x="114746" y="27967"/>
                  <a:pt x="114222" y="28318"/>
                  <a:pt x="113775" y="28670"/>
                </a:cubicBezTo>
                <a:cubicBezTo>
                  <a:pt x="112633" y="29549"/>
                  <a:pt x="111404" y="30517"/>
                  <a:pt x="110262" y="31484"/>
                </a:cubicBezTo>
                <a:cubicBezTo>
                  <a:pt x="109643" y="31924"/>
                  <a:pt x="109119" y="32540"/>
                  <a:pt x="108586" y="32979"/>
                </a:cubicBezTo>
                <a:cubicBezTo>
                  <a:pt x="107444" y="33947"/>
                  <a:pt x="106301" y="35002"/>
                  <a:pt x="105159" y="36057"/>
                </a:cubicBezTo>
                <a:cubicBezTo>
                  <a:pt x="103664" y="37376"/>
                  <a:pt x="102255" y="38696"/>
                  <a:pt x="100847" y="40103"/>
                </a:cubicBezTo>
                <a:cubicBezTo>
                  <a:pt x="99704" y="41158"/>
                  <a:pt x="98647" y="42301"/>
                  <a:pt x="97591" y="43445"/>
                </a:cubicBezTo>
                <a:cubicBezTo>
                  <a:pt x="96972" y="44060"/>
                  <a:pt x="96276" y="44676"/>
                  <a:pt x="95744" y="45379"/>
                </a:cubicBezTo>
                <a:cubicBezTo>
                  <a:pt x="95039" y="46171"/>
                  <a:pt x="94335" y="47050"/>
                  <a:pt x="93631" y="47842"/>
                </a:cubicBezTo>
                <a:cubicBezTo>
                  <a:pt x="92668" y="48985"/>
                  <a:pt x="91612" y="50128"/>
                  <a:pt x="90641" y="51360"/>
                </a:cubicBezTo>
                <a:cubicBezTo>
                  <a:pt x="89413" y="52943"/>
                  <a:pt x="88176" y="54526"/>
                  <a:pt x="87033" y="56109"/>
                </a:cubicBezTo>
                <a:cubicBezTo>
                  <a:pt x="86423" y="56900"/>
                  <a:pt x="85805" y="57692"/>
                  <a:pt x="85186" y="58483"/>
                </a:cubicBezTo>
                <a:cubicBezTo>
                  <a:pt x="84928" y="58923"/>
                  <a:pt x="84662" y="59363"/>
                  <a:pt x="84310" y="59802"/>
                </a:cubicBezTo>
                <a:cubicBezTo>
                  <a:pt x="83958" y="60330"/>
                  <a:pt x="83606" y="60770"/>
                  <a:pt x="83253" y="61210"/>
                </a:cubicBezTo>
                <a:cubicBezTo>
                  <a:pt x="82463" y="62441"/>
                  <a:pt x="81759" y="63672"/>
                  <a:pt x="80968" y="64903"/>
                </a:cubicBezTo>
                <a:cubicBezTo>
                  <a:pt x="80178" y="66134"/>
                  <a:pt x="79379" y="67366"/>
                  <a:pt x="78683" y="68685"/>
                </a:cubicBezTo>
                <a:cubicBezTo>
                  <a:pt x="77627" y="70532"/>
                  <a:pt x="76656" y="72378"/>
                  <a:pt x="75685" y="74313"/>
                </a:cubicBezTo>
                <a:cubicBezTo>
                  <a:pt x="75075" y="75545"/>
                  <a:pt x="74371" y="76776"/>
                  <a:pt x="73752" y="78007"/>
                </a:cubicBezTo>
                <a:cubicBezTo>
                  <a:pt x="73666" y="78271"/>
                  <a:pt x="73486" y="78535"/>
                  <a:pt x="73314" y="78798"/>
                </a:cubicBezTo>
                <a:cubicBezTo>
                  <a:pt x="72438" y="80645"/>
                  <a:pt x="71639" y="82580"/>
                  <a:pt x="70849" y="84515"/>
                </a:cubicBezTo>
                <a:cubicBezTo>
                  <a:pt x="70411" y="85570"/>
                  <a:pt x="69887" y="86625"/>
                  <a:pt x="69440" y="87769"/>
                </a:cubicBezTo>
                <a:cubicBezTo>
                  <a:pt x="68126" y="91111"/>
                  <a:pt x="66983" y="94453"/>
                  <a:pt x="66012" y="97882"/>
                </a:cubicBezTo>
                <a:lnTo>
                  <a:pt x="64956" y="101400"/>
                </a:lnTo>
                <a:cubicBezTo>
                  <a:pt x="63641" y="105797"/>
                  <a:pt x="62233" y="110634"/>
                  <a:pt x="60996" y="114855"/>
                </a:cubicBezTo>
                <a:lnTo>
                  <a:pt x="56864" y="128663"/>
                </a:lnTo>
                <a:cubicBezTo>
                  <a:pt x="56511" y="129718"/>
                  <a:pt x="56245" y="130774"/>
                  <a:pt x="55893" y="131829"/>
                </a:cubicBezTo>
                <a:lnTo>
                  <a:pt x="47801" y="159180"/>
                </a:lnTo>
                <a:cubicBezTo>
                  <a:pt x="47096" y="161466"/>
                  <a:pt x="46486" y="163665"/>
                  <a:pt x="45868" y="165688"/>
                </a:cubicBezTo>
                <a:cubicBezTo>
                  <a:pt x="44992" y="168678"/>
                  <a:pt x="43849" y="172635"/>
                  <a:pt x="42878" y="175625"/>
                </a:cubicBezTo>
                <a:cubicBezTo>
                  <a:pt x="42526" y="176768"/>
                  <a:pt x="42174" y="177912"/>
                  <a:pt x="41822" y="179143"/>
                </a:cubicBezTo>
                <a:lnTo>
                  <a:pt x="39356" y="187322"/>
                </a:lnTo>
                <a:cubicBezTo>
                  <a:pt x="38832" y="188993"/>
                  <a:pt x="38394" y="190576"/>
                  <a:pt x="37947" y="192071"/>
                </a:cubicBezTo>
                <a:lnTo>
                  <a:pt x="33111" y="208165"/>
                </a:lnTo>
                <a:cubicBezTo>
                  <a:pt x="32321" y="210891"/>
                  <a:pt x="31530" y="213529"/>
                  <a:pt x="30826" y="215904"/>
                </a:cubicBezTo>
                <a:cubicBezTo>
                  <a:pt x="30474" y="217047"/>
                  <a:pt x="30122" y="218278"/>
                  <a:pt x="29769" y="219597"/>
                </a:cubicBezTo>
                <a:lnTo>
                  <a:pt x="28713" y="223115"/>
                </a:lnTo>
                <a:cubicBezTo>
                  <a:pt x="28541" y="223643"/>
                  <a:pt x="28455" y="224083"/>
                  <a:pt x="28275" y="224610"/>
                </a:cubicBezTo>
                <a:lnTo>
                  <a:pt x="24495" y="237186"/>
                </a:lnTo>
                <a:cubicBezTo>
                  <a:pt x="23438" y="240616"/>
                  <a:pt x="22467" y="243958"/>
                  <a:pt x="21591" y="246948"/>
                </a:cubicBezTo>
                <a:cubicBezTo>
                  <a:pt x="21591" y="246948"/>
                  <a:pt x="21591" y="247124"/>
                  <a:pt x="21591" y="247212"/>
                </a:cubicBezTo>
                <a:lnTo>
                  <a:pt x="19306" y="255039"/>
                </a:lnTo>
                <a:cubicBezTo>
                  <a:pt x="17983" y="259524"/>
                  <a:pt x="16574" y="264097"/>
                  <a:pt x="15432" y="267879"/>
                </a:cubicBezTo>
                <a:cubicBezTo>
                  <a:pt x="14727" y="270342"/>
                  <a:pt x="13851" y="273332"/>
                  <a:pt x="12966" y="276058"/>
                </a:cubicBezTo>
                <a:lnTo>
                  <a:pt x="10948" y="282918"/>
                </a:lnTo>
                <a:cubicBezTo>
                  <a:pt x="9273" y="288546"/>
                  <a:pt x="7426" y="294878"/>
                  <a:pt x="5931" y="299891"/>
                </a:cubicBezTo>
                <a:cubicBezTo>
                  <a:pt x="5931" y="299803"/>
                  <a:pt x="5931" y="299627"/>
                  <a:pt x="6017" y="299539"/>
                </a:cubicBezTo>
                <a:cubicBezTo>
                  <a:pt x="1799" y="313610"/>
                  <a:pt x="-314" y="328649"/>
                  <a:pt x="38" y="344215"/>
                </a:cubicBezTo>
                <a:lnTo>
                  <a:pt x="50266" y="2486191"/>
                </a:lnTo>
                <a:cubicBezTo>
                  <a:pt x="50704" y="2504483"/>
                  <a:pt x="55102" y="2521984"/>
                  <a:pt x="62757" y="2537814"/>
                </a:cubicBezTo>
                <a:cubicBezTo>
                  <a:pt x="70411" y="2553644"/>
                  <a:pt x="81235" y="2567891"/>
                  <a:pt x="94515" y="2579852"/>
                </a:cubicBezTo>
                <a:cubicBezTo>
                  <a:pt x="107796" y="2591812"/>
                  <a:pt x="123457" y="2601486"/>
                  <a:pt x="140783" y="2608170"/>
                </a:cubicBezTo>
                <a:cubicBezTo>
                  <a:pt x="158110" y="2614854"/>
                  <a:pt x="177026" y="2618547"/>
                  <a:pt x="196905" y="2618547"/>
                </a:cubicBezTo>
                <a:lnTo>
                  <a:pt x="1714145" y="2618547"/>
                </a:lnTo>
                <a:cubicBezTo>
                  <a:pt x="1733938" y="2618547"/>
                  <a:pt x="1752931" y="2614854"/>
                  <a:pt x="1770181" y="2608170"/>
                </a:cubicBezTo>
                <a:cubicBezTo>
                  <a:pt x="1787508" y="2601486"/>
                  <a:pt x="1803168" y="2591812"/>
                  <a:pt x="1816449" y="2579852"/>
                </a:cubicBezTo>
                <a:cubicBezTo>
                  <a:pt x="1829730" y="2567891"/>
                  <a:pt x="1840554" y="2553644"/>
                  <a:pt x="1848199" y="2537814"/>
                </a:cubicBezTo>
                <a:cubicBezTo>
                  <a:pt x="1855853" y="2521984"/>
                  <a:pt x="1860251" y="2504483"/>
                  <a:pt x="1860690" y="2486191"/>
                </a:cubicBezTo>
                <a:lnTo>
                  <a:pt x="1910926" y="344215"/>
                </a:lnTo>
                <a:cubicBezTo>
                  <a:pt x="1911270" y="328649"/>
                  <a:pt x="1909165" y="313698"/>
                  <a:pt x="1904939" y="29953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AC2541-9D98-550E-E6F2-F606B10B3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Four-Screen Monitor Arc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441905-4DD8-75A8-CF43-3477EB521DE8}"/>
              </a:ext>
            </a:extLst>
          </p:cNvPr>
          <p:cNvGrpSpPr/>
          <p:nvPr/>
        </p:nvGrpSpPr>
        <p:grpSpPr>
          <a:xfrm>
            <a:off x="1908575" y="1077938"/>
            <a:ext cx="2773843" cy="3802600"/>
            <a:chOff x="1908575" y="1077938"/>
            <a:chExt cx="2773843" cy="3802600"/>
          </a:xfrm>
        </p:grpSpPr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50AB8ED1-8C5A-E156-31A6-85EDAEA6C9FF}"/>
                </a:ext>
              </a:extLst>
            </p:cNvPr>
            <p:cNvSpPr/>
            <p:nvPr/>
          </p:nvSpPr>
          <p:spPr>
            <a:xfrm>
              <a:off x="1908575" y="1077938"/>
              <a:ext cx="2773841" cy="3802293"/>
            </a:xfrm>
            <a:custGeom>
              <a:avLst/>
              <a:gdLst>
                <a:gd name="csX0" fmla="*/ 2056052 w 2072407"/>
                <a:gd name="csY0" fmla="*/ 206165 h 2840789"/>
                <a:gd name="csX1" fmla="*/ 2028777 w 2072407"/>
                <a:gd name="csY1" fmla="*/ 163160 h 2840789"/>
                <a:gd name="csX2" fmla="*/ 1988230 w 2072407"/>
                <a:gd name="csY2" fmla="*/ 136865 h 2840789"/>
                <a:gd name="csX3" fmla="*/ 1982157 w 2072407"/>
                <a:gd name="csY3" fmla="*/ 134930 h 2840789"/>
                <a:gd name="csX4" fmla="*/ 1982337 w 2072407"/>
                <a:gd name="csY4" fmla="*/ 134930 h 2840789"/>
                <a:gd name="csX5" fmla="*/ 1538899 w 2072407"/>
                <a:gd name="csY5" fmla="*/ 4244 h 2840789"/>
                <a:gd name="csX6" fmla="*/ 1528866 w 2072407"/>
                <a:gd name="csY6" fmla="*/ 1782 h 2840789"/>
                <a:gd name="csX7" fmla="*/ 1518489 w 2072407"/>
                <a:gd name="csY7" fmla="*/ 375 h 2840789"/>
                <a:gd name="csX8" fmla="*/ 1507759 w 2072407"/>
                <a:gd name="csY8" fmla="*/ 23 h 2840789"/>
                <a:gd name="csX9" fmla="*/ 1496763 w 2072407"/>
                <a:gd name="csY9" fmla="*/ 726 h 2840789"/>
                <a:gd name="csX10" fmla="*/ 130121 w 2072407"/>
                <a:gd name="csY10" fmla="*/ 161929 h 2840789"/>
                <a:gd name="csX11" fmla="*/ 120973 w 2072407"/>
                <a:gd name="csY11" fmla="*/ 163336 h 2840789"/>
                <a:gd name="csX12" fmla="*/ 119830 w 2072407"/>
                <a:gd name="csY12" fmla="*/ 163512 h 2840789"/>
                <a:gd name="csX13" fmla="*/ 118602 w 2072407"/>
                <a:gd name="csY13" fmla="*/ 163776 h 2840789"/>
                <a:gd name="csX14" fmla="*/ 110329 w 2072407"/>
                <a:gd name="csY14" fmla="*/ 165798 h 2840789"/>
                <a:gd name="csX15" fmla="*/ 109719 w 2072407"/>
                <a:gd name="csY15" fmla="*/ 165974 h 2840789"/>
                <a:gd name="csX16" fmla="*/ 109539 w 2072407"/>
                <a:gd name="csY16" fmla="*/ 165974 h 2840789"/>
                <a:gd name="csX17" fmla="*/ 100922 w 2072407"/>
                <a:gd name="csY17" fmla="*/ 168788 h 2840789"/>
                <a:gd name="csX18" fmla="*/ 99952 w 2072407"/>
                <a:gd name="csY18" fmla="*/ 169140 h 2840789"/>
                <a:gd name="csX19" fmla="*/ 98723 w 2072407"/>
                <a:gd name="csY19" fmla="*/ 169668 h 2840789"/>
                <a:gd name="csX20" fmla="*/ 91327 w 2072407"/>
                <a:gd name="csY20" fmla="*/ 172658 h 2840789"/>
                <a:gd name="csX21" fmla="*/ 90451 w 2072407"/>
                <a:gd name="csY21" fmla="*/ 173010 h 2840789"/>
                <a:gd name="csX22" fmla="*/ 90099 w 2072407"/>
                <a:gd name="csY22" fmla="*/ 173186 h 2840789"/>
                <a:gd name="csX23" fmla="*/ 88080 w 2072407"/>
                <a:gd name="csY23" fmla="*/ 174153 h 2840789"/>
                <a:gd name="csX24" fmla="*/ 84824 w 2072407"/>
                <a:gd name="csY24" fmla="*/ 175736 h 2840789"/>
                <a:gd name="csX25" fmla="*/ 84120 w 2072407"/>
                <a:gd name="csY25" fmla="*/ 176088 h 2840789"/>
                <a:gd name="csX26" fmla="*/ 81826 w 2072407"/>
                <a:gd name="csY26" fmla="*/ 177319 h 2840789"/>
                <a:gd name="csX27" fmla="*/ 79283 w 2072407"/>
                <a:gd name="csY27" fmla="*/ 178638 h 2840789"/>
                <a:gd name="csX28" fmla="*/ 78312 w 2072407"/>
                <a:gd name="csY28" fmla="*/ 179254 h 2840789"/>
                <a:gd name="csX29" fmla="*/ 77428 w 2072407"/>
                <a:gd name="csY29" fmla="*/ 179693 h 2840789"/>
                <a:gd name="csX30" fmla="*/ 76818 w 2072407"/>
                <a:gd name="csY30" fmla="*/ 180133 h 2840789"/>
                <a:gd name="csX31" fmla="*/ 73914 w 2072407"/>
                <a:gd name="csY31" fmla="*/ 181804 h 2840789"/>
                <a:gd name="csX32" fmla="*/ 68631 w 2072407"/>
                <a:gd name="csY32" fmla="*/ 185234 h 2840789"/>
                <a:gd name="csX33" fmla="*/ 66088 w 2072407"/>
                <a:gd name="csY33" fmla="*/ 186993 h 2840789"/>
                <a:gd name="csX34" fmla="*/ 65470 w 2072407"/>
                <a:gd name="csY34" fmla="*/ 187433 h 2840789"/>
                <a:gd name="csX35" fmla="*/ 64499 w 2072407"/>
                <a:gd name="csY35" fmla="*/ 188136 h 2840789"/>
                <a:gd name="csX36" fmla="*/ 60453 w 2072407"/>
                <a:gd name="csY36" fmla="*/ 191214 h 2840789"/>
                <a:gd name="csX37" fmla="*/ 56493 w 2072407"/>
                <a:gd name="csY37" fmla="*/ 194468 h 2840789"/>
                <a:gd name="csX38" fmla="*/ 55178 w 2072407"/>
                <a:gd name="csY38" fmla="*/ 195611 h 2840789"/>
                <a:gd name="csX39" fmla="*/ 54474 w 2072407"/>
                <a:gd name="csY39" fmla="*/ 196227 h 2840789"/>
                <a:gd name="csX40" fmla="*/ 52627 w 2072407"/>
                <a:gd name="csY40" fmla="*/ 197810 h 2840789"/>
                <a:gd name="csX41" fmla="*/ 49105 w 2072407"/>
                <a:gd name="csY41" fmla="*/ 201064 h 2840789"/>
                <a:gd name="csX42" fmla="*/ 45677 w 2072407"/>
                <a:gd name="csY42" fmla="*/ 204406 h 2840789"/>
                <a:gd name="csX43" fmla="*/ 44793 w 2072407"/>
                <a:gd name="csY43" fmla="*/ 205285 h 2840789"/>
                <a:gd name="csX44" fmla="*/ 44269 w 2072407"/>
                <a:gd name="csY44" fmla="*/ 205813 h 2840789"/>
                <a:gd name="csX45" fmla="*/ 42336 w 2072407"/>
                <a:gd name="csY45" fmla="*/ 207836 h 2840789"/>
                <a:gd name="csX46" fmla="*/ 39166 w 2072407"/>
                <a:gd name="csY46" fmla="*/ 211441 h 2840789"/>
                <a:gd name="csX47" fmla="*/ 36091 w 2072407"/>
                <a:gd name="csY47" fmla="*/ 215135 h 2840789"/>
                <a:gd name="csX48" fmla="*/ 35472 w 2072407"/>
                <a:gd name="csY48" fmla="*/ 215927 h 2840789"/>
                <a:gd name="csX49" fmla="*/ 35300 w 2072407"/>
                <a:gd name="csY49" fmla="*/ 216102 h 2840789"/>
                <a:gd name="csX50" fmla="*/ 35034 w 2072407"/>
                <a:gd name="csY50" fmla="*/ 216366 h 2840789"/>
                <a:gd name="csX51" fmla="*/ 33101 w 2072407"/>
                <a:gd name="csY51" fmla="*/ 218829 h 2840789"/>
                <a:gd name="csX52" fmla="*/ 30197 w 2072407"/>
                <a:gd name="csY52" fmla="*/ 222698 h 2840789"/>
                <a:gd name="csX53" fmla="*/ 27466 w 2072407"/>
                <a:gd name="csY53" fmla="*/ 226656 h 2840789"/>
                <a:gd name="csX54" fmla="*/ 27028 w 2072407"/>
                <a:gd name="csY54" fmla="*/ 227359 h 2840789"/>
                <a:gd name="csX55" fmla="*/ 26675 w 2072407"/>
                <a:gd name="csY55" fmla="*/ 227887 h 2840789"/>
                <a:gd name="csX56" fmla="*/ 24648 w 2072407"/>
                <a:gd name="csY56" fmla="*/ 230965 h 2840789"/>
                <a:gd name="csX57" fmla="*/ 22011 w 2072407"/>
                <a:gd name="csY57" fmla="*/ 235362 h 2840789"/>
                <a:gd name="csX58" fmla="*/ 19554 w 2072407"/>
                <a:gd name="csY58" fmla="*/ 239759 h 2840789"/>
                <a:gd name="csX59" fmla="*/ 19554 w 2072407"/>
                <a:gd name="csY59" fmla="*/ 239759 h 2840789"/>
                <a:gd name="csX60" fmla="*/ 19554 w 2072407"/>
                <a:gd name="csY60" fmla="*/ 239759 h 2840789"/>
                <a:gd name="csX61" fmla="*/ 17174 w 2072407"/>
                <a:gd name="csY61" fmla="*/ 244333 h 2840789"/>
                <a:gd name="csX62" fmla="*/ 14537 w 2072407"/>
                <a:gd name="csY62" fmla="*/ 249785 h 2840789"/>
                <a:gd name="csX63" fmla="*/ 13566 w 2072407"/>
                <a:gd name="csY63" fmla="*/ 251984 h 2840789"/>
                <a:gd name="csX64" fmla="*/ 13042 w 2072407"/>
                <a:gd name="csY64" fmla="*/ 253215 h 2840789"/>
                <a:gd name="csX65" fmla="*/ 12072 w 2072407"/>
                <a:gd name="csY65" fmla="*/ 255414 h 2840789"/>
                <a:gd name="csX66" fmla="*/ 9873 w 2072407"/>
                <a:gd name="csY66" fmla="*/ 261130 h 2840789"/>
                <a:gd name="csX67" fmla="*/ 8292 w 2072407"/>
                <a:gd name="csY67" fmla="*/ 265615 h 2840789"/>
                <a:gd name="csX68" fmla="*/ 8112 w 2072407"/>
                <a:gd name="csY68" fmla="*/ 266055 h 2840789"/>
                <a:gd name="csX69" fmla="*/ 8112 w 2072407"/>
                <a:gd name="csY69" fmla="*/ 266319 h 2840789"/>
                <a:gd name="csX70" fmla="*/ 7940 w 2072407"/>
                <a:gd name="csY70" fmla="*/ 266934 h 2840789"/>
                <a:gd name="csX71" fmla="*/ 5826 w 2072407"/>
                <a:gd name="csY71" fmla="*/ 274410 h 2840789"/>
                <a:gd name="csX72" fmla="*/ 4160 w 2072407"/>
                <a:gd name="csY72" fmla="*/ 280390 h 2840789"/>
                <a:gd name="csX73" fmla="*/ 4065 w 2072407"/>
                <a:gd name="csY73" fmla="*/ 280742 h 2840789"/>
                <a:gd name="csX74" fmla="*/ 2571 w 2072407"/>
                <a:gd name="csY74" fmla="*/ 288921 h 2840789"/>
                <a:gd name="csX75" fmla="*/ 1514 w 2072407"/>
                <a:gd name="csY75" fmla="*/ 294725 h 2840789"/>
                <a:gd name="csX76" fmla="*/ 1514 w 2072407"/>
                <a:gd name="csY76" fmla="*/ 294989 h 2840789"/>
                <a:gd name="csX77" fmla="*/ 638 w 2072407"/>
                <a:gd name="csY77" fmla="*/ 304399 h 2840789"/>
                <a:gd name="csX78" fmla="*/ 200 w 2072407"/>
                <a:gd name="csY78" fmla="*/ 309412 h 2840789"/>
                <a:gd name="csX79" fmla="*/ 200 w 2072407"/>
                <a:gd name="csY79" fmla="*/ 309500 h 2840789"/>
                <a:gd name="csX80" fmla="*/ 200 w 2072407"/>
                <a:gd name="csY80" fmla="*/ 324274 h 2840789"/>
                <a:gd name="csX81" fmla="*/ 101618 w 2072407"/>
                <a:gd name="csY81" fmla="*/ 2451036 h 2840789"/>
                <a:gd name="csX82" fmla="*/ 105578 w 2072407"/>
                <a:gd name="csY82" fmla="*/ 2477331 h 2840789"/>
                <a:gd name="csX83" fmla="*/ 114375 w 2072407"/>
                <a:gd name="csY83" fmla="*/ 2500724 h 2840789"/>
                <a:gd name="csX84" fmla="*/ 127484 w 2072407"/>
                <a:gd name="csY84" fmla="*/ 2520775 h 2840789"/>
                <a:gd name="csX85" fmla="*/ 144287 w 2072407"/>
                <a:gd name="csY85" fmla="*/ 2537134 h 2840789"/>
                <a:gd name="csX86" fmla="*/ 507413 w 2072407"/>
                <a:gd name="csY86" fmla="*/ 2818028 h 2840789"/>
                <a:gd name="csX87" fmla="*/ 507318 w 2072407"/>
                <a:gd name="csY87" fmla="*/ 2817940 h 2840789"/>
                <a:gd name="csX88" fmla="*/ 551301 w 2072407"/>
                <a:gd name="csY88" fmla="*/ 2838255 h 2840789"/>
                <a:gd name="csX89" fmla="*/ 604081 w 2072407"/>
                <a:gd name="csY89" fmla="*/ 2837640 h 2840789"/>
                <a:gd name="csX90" fmla="*/ 1952253 w 2072407"/>
                <a:gd name="csY90" fmla="*/ 2541531 h 2840789"/>
                <a:gd name="csX91" fmla="*/ 1999226 w 2072407"/>
                <a:gd name="csY91" fmla="*/ 2520775 h 2840789"/>
                <a:gd name="csX92" fmla="*/ 2037402 w 2072407"/>
                <a:gd name="csY92" fmla="*/ 2484103 h 2840789"/>
                <a:gd name="csX93" fmla="*/ 2063087 w 2072407"/>
                <a:gd name="csY93" fmla="*/ 2436437 h 2840789"/>
                <a:gd name="csX94" fmla="*/ 2072408 w 2072407"/>
                <a:gd name="csY94" fmla="*/ 2382879 h 2840789"/>
                <a:gd name="csX95" fmla="*/ 2066163 w 2072407"/>
                <a:gd name="csY95" fmla="*/ 261306 h 2840789"/>
                <a:gd name="csX96" fmla="*/ 2056052 w 2072407"/>
                <a:gd name="csY96" fmla="*/ 205901 h 2840789"/>
                <a:gd name="csX97" fmla="*/ 1972836 w 2072407"/>
                <a:gd name="csY97" fmla="*/ 132643 h 2840789"/>
                <a:gd name="csX98" fmla="*/ 1971427 w 2072407"/>
                <a:gd name="csY98" fmla="*/ 132379 h 2840789"/>
                <a:gd name="csX99" fmla="*/ 1971951 w 2072407"/>
                <a:gd name="csY99" fmla="*/ 132379 h 2840789"/>
                <a:gd name="csX100" fmla="*/ 1972836 w 2072407"/>
                <a:gd name="csY100" fmla="*/ 132555 h 2840789"/>
                <a:gd name="csX101" fmla="*/ 1962012 w 2072407"/>
                <a:gd name="csY101" fmla="*/ 131148 h 2840789"/>
                <a:gd name="csX102" fmla="*/ 1960251 w 2072407"/>
                <a:gd name="csY102" fmla="*/ 130972 h 2840789"/>
                <a:gd name="csX103" fmla="*/ 1961136 w 2072407"/>
                <a:gd name="csY103" fmla="*/ 130972 h 2840789"/>
                <a:gd name="csX104" fmla="*/ 1962012 w 2072407"/>
                <a:gd name="csY104" fmla="*/ 131060 h 2840789"/>
                <a:gd name="csX105" fmla="*/ 1950492 w 2072407"/>
                <a:gd name="csY105" fmla="*/ 130708 h 2840789"/>
                <a:gd name="csX106" fmla="*/ 1948998 w 2072407"/>
                <a:gd name="csY106" fmla="*/ 130708 h 2840789"/>
                <a:gd name="csX107" fmla="*/ 1949960 w 2072407"/>
                <a:gd name="csY107" fmla="*/ 130708 h 2840789"/>
                <a:gd name="csX108" fmla="*/ 1950492 w 2072407"/>
                <a:gd name="csY108" fmla="*/ 130708 h 2840789"/>
                <a:gd name="csX109" fmla="*/ 1965706 w 2072407"/>
                <a:gd name="csY109" fmla="*/ 1668769 h 2840789"/>
                <a:gd name="csX110" fmla="*/ 1965706 w 2072407"/>
                <a:gd name="csY110" fmla="*/ 1668769 h 2840789"/>
                <a:gd name="csX111" fmla="*/ 1965706 w 2072407"/>
                <a:gd name="csY111" fmla="*/ 1668857 h 2840789"/>
                <a:gd name="csX112" fmla="*/ 1965706 w 2072407"/>
                <a:gd name="csY112" fmla="*/ 1668769 h 2840789"/>
                <a:gd name="csX113" fmla="*/ 1855843 w 2072407"/>
                <a:gd name="csY113" fmla="*/ 1812207 h 2840789"/>
                <a:gd name="csX114" fmla="*/ 1858042 w 2072407"/>
                <a:gd name="csY114" fmla="*/ 1811504 h 2840789"/>
                <a:gd name="csX115" fmla="*/ 1854787 w 2072407"/>
                <a:gd name="csY115" fmla="*/ 1812559 h 2840789"/>
                <a:gd name="csX116" fmla="*/ 1855843 w 2072407"/>
                <a:gd name="csY116" fmla="*/ 1812207 h 2840789"/>
                <a:gd name="csX117" fmla="*/ 1869390 w 2072407"/>
                <a:gd name="csY117" fmla="*/ 1807282 h 2840789"/>
                <a:gd name="csX118" fmla="*/ 1866392 w 2072407"/>
                <a:gd name="csY118" fmla="*/ 1808425 h 2840789"/>
                <a:gd name="csX119" fmla="*/ 1869390 w 2072407"/>
                <a:gd name="csY119" fmla="*/ 1807282 h 2840789"/>
                <a:gd name="csX120" fmla="*/ 1880206 w 2072407"/>
                <a:gd name="csY120" fmla="*/ 1802181 h 2840789"/>
                <a:gd name="csX121" fmla="*/ 1880206 w 2072407"/>
                <a:gd name="csY121" fmla="*/ 1802181 h 2840789"/>
                <a:gd name="csX122" fmla="*/ 1880206 w 2072407"/>
                <a:gd name="csY122" fmla="*/ 1802181 h 2840789"/>
                <a:gd name="csX123" fmla="*/ 1902549 w 2072407"/>
                <a:gd name="csY123" fmla="*/ 1787319 h 2840789"/>
                <a:gd name="csX124" fmla="*/ 1901931 w 2072407"/>
                <a:gd name="csY124" fmla="*/ 1787758 h 2840789"/>
                <a:gd name="csX125" fmla="*/ 1902549 w 2072407"/>
                <a:gd name="csY125" fmla="*/ 1787319 h 2840789"/>
                <a:gd name="csX126" fmla="*/ 1912488 w 2072407"/>
                <a:gd name="csY126" fmla="*/ 1778788 h 2840789"/>
                <a:gd name="csX127" fmla="*/ 1912488 w 2072407"/>
                <a:gd name="csY127" fmla="*/ 1778788 h 2840789"/>
                <a:gd name="csX128" fmla="*/ 1912488 w 2072407"/>
                <a:gd name="csY128" fmla="*/ 1778788 h 2840789"/>
                <a:gd name="csX129" fmla="*/ 1945656 w 2072407"/>
                <a:gd name="csY129" fmla="*/ 1735431 h 2840789"/>
                <a:gd name="csX130" fmla="*/ 1945656 w 2072407"/>
                <a:gd name="csY130" fmla="*/ 1735431 h 2840789"/>
                <a:gd name="csX131" fmla="*/ 1945656 w 2072407"/>
                <a:gd name="csY131" fmla="*/ 1735431 h 2840789"/>
                <a:gd name="csX132" fmla="*/ 1951987 w 2072407"/>
                <a:gd name="csY132" fmla="*/ 1722328 h 2840789"/>
                <a:gd name="csX133" fmla="*/ 1951455 w 2072407"/>
                <a:gd name="csY133" fmla="*/ 1723471 h 2840789"/>
                <a:gd name="csX134" fmla="*/ 1951987 w 2072407"/>
                <a:gd name="csY134" fmla="*/ 1722328 h 2840789"/>
                <a:gd name="csX135" fmla="*/ 665571 w 2072407"/>
                <a:gd name="csY135" fmla="*/ 2036993 h 2840789"/>
                <a:gd name="csX136" fmla="*/ 655898 w 2072407"/>
                <a:gd name="csY136" fmla="*/ 2036553 h 2840789"/>
                <a:gd name="csX137" fmla="*/ 662144 w 2072407"/>
                <a:gd name="csY137" fmla="*/ 2036817 h 2840789"/>
                <a:gd name="csX138" fmla="*/ 665657 w 2072407"/>
                <a:gd name="csY138" fmla="*/ 2036993 h 2840789"/>
                <a:gd name="csX139" fmla="*/ 653871 w 2072407"/>
                <a:gd name="csY139" fmla="*/ 2036378 h 2840789"/>
                <a:gd name="csX140" fmla="*/ 644988 w 2072407"/>
                <a:gd name="csY140" fmla="*/ 2035146 h 2840789"/>
                <a:gd name="csX141" fmla="*/ 650357 w 2072407"/>
                <a:gd name="csY141" fmla="*/ 2035850 h 2840789"/>
                <a:gd name="csX142" fmla="*/ 653871 w 2072407"/>
                <a:gd name="csY142" fmla="*/ 2036378 h 2840789"/>
                <a:gd name="csX143" fmla="*/ 644198 w 2072407"/>
                <a:gd name="csY143" fmla="*/ 2034970 h 2840789"/>
                <a:gd name="csX144" fmla="*/ 643580 w 2072407"/>
                <a:gd name="csY144" fmla="*/ 2034882 h 2840789"/>
                <a:gd name="csX145" fmla="*/ 643932 w 2072407"/>
                <a:gd name="csY145" fmla="*/ 2034882 h 2840789"/>
                <a:gd name="csX146" fmla="*/ 644198 w 2072407"/>
                <a:gd name="csY146" fmla="*/ 2034882 h 2840789"/>
                <a:gd name="csX147" fmla="*/ 614114 w 2072407"/>
                <a:gd name="csY147" fmla="*/ 2024857 h 2840789"/>
                <a:gd name="csX148" fmla="*/ 613676 w 2072407"/>
                <a:gd name="csY148" fmla="*/ 2024593 h 2840789"/>
                <a:gd name="csX149" fmla="*/ 614114 w 2072407"/>
                <a:gd name="csY149" fmla="*/ 2024857 h 2840789"/>
                <a:gd name="csX150" fmla="*/ 625815 w 2072407"/>
                <a:gd name="csY150" fmla="*/ 2029957 h 2840789"/>
                <a:gd name="csX151" fmla="*/ 624844 w 2072407"/>
                <a:gd name="csY151" fmla="*/ 2029606 h 2840789"/>
                <a:gd name="csX152" fmla="*/ 625815 w 2072407"/>
                <a:gd name="csY152" fmla="*/ 2029957 h 2840789"/>
                <a:gd name="csX153" fmla="*/ 1880996 w 2072407"/>
                <a:gd name="csY153" fmla="*/ 274761 h 2840789"/>
                <a:gd name="csX154" fmla="*/ 1882929 w 2072407"/>
                <a:gd name="csY154" fmla="*/ 275553 h 2840789"/>
                <a:gd name="csX155" fmla="*/ 1878711 w 2072407"/>
                <a:gd name="csY155" fmla="*/ 274058 h 2840789"/>
                <a:gd name="csX156" fmla="*/ 1880996 w 2072407"/>
                <a:gd name="csY156" fmla="*/ 274761 h 2840789"/>
                <a:gd name="csX157" fmla="*/ 1902901 w 2072407"/>
                <a:gd name="csY157" fmla="*/ 285579 h 2840789"/>
                <a:gd name="csX158" fmla="*/ 1902197 w 2072407"/>
                <a:gd name="csY158" fmla="*/ 285139 h 2840789"/>
                <a:gd name="csX159" fmla="*/ 1902901 w 2072407"/>
                <a:gd name="csY159" fmla="*/ 285579 h 2840789"/>
                <a:gd name="csX160" fmla="*/ 1893315 w 2072407"/>
                <a:gd name="csY160" fmla="*/ 280126 h 2840789"/>
                <a:gd name="csX161" fmla="*/ 1890231 w 2072407"/>
                <a:gd name="csY161" fmla="*/ 278719 h 2840789"/>
                <a:gd name="csX162" fmla="*/ 1893315 w 2072407"/>
                <a:gd name="csY162" fmla="*/ 280126 h 2840789"/>
                <a:gd name="csX163" fmla="*/ 1914335 w 2072407"/>
                <a:gd name="csY163" fmla="*/ 294109 h 2840789"/>
                <a:gd name="csX164" fmla="*/ 1911870 w 2072407"/>
                <a:gd name="csY164" fmla="*/ 291998 h 2840789"/>
                <a:gd name="csX165" fmla="*/ 1914335 w 2072407"/>
                <a:gd name="csY165" fmla="*/ 294109 h 2840789"/>
                <a:gd name="csX166" fmla="*/ 1921818 w 2072407"/>
                <a:gd name="csY166" fmla="*/ 300881 h 2840789"/>
                <a:gd name="csX167" fmla="*/ 1922866 w 2072407"/>
                <a:gd name="csY167" fmla="*/ 302112 h 2840789"/>
                <a:gd name="csX168" fmla="*/ 1920314 w 2072407"/>
                <a:gd name="csY168" fmla="*/ 299562 h 2840789"/>
                <a:gd name="csX169" fmla="*/ 1921818 w 2072407"/>
                <a:gd name="csY169" fmla="*/ 300881 h 2840789"/>
                <a:gd name="csX170" fmla="*/ 1930348 w 2072407"/>
                <a:gd name="csY170" fmla="*/ 310555 h 2840789"/>
                <a:gd name="csX171" fmla="*/ 1928853 w 2072407"/>
                <a:gd name="csY171" fmla="*/ 308796 h 2840789"/>
                <a:gd name="csX172" fmla="*/ 1930348 w 2072407"/>
                <a:gd name="csY172" fmla="*/ 310555 h 2840789"/>
                <a:gd name="csX173" fmla="*/ 1949608 w 2072407"/>
                <a:gd name="csY173" fmla="*/ 344501 h 2840789"/>
                <a:gd name="csX174" fmla="*/ 1948379 w 2072407"/>
                <a:gd name="csY174" fmla="*/ 341511 h 2840789"/>
                <a:gd name="csX175" fmla="*/ 1949350 w 2072407"/>
                <a:gd name="csY175" fmla="*/ 343622 h 2840789"/>
                <a:gd name="csX176" fmla="*/ 1949608 w 2072407"/>
                <a:gd name="csY176" fmla="*/ 344501 h 2840789"/>
                <a:gd name="csX177" fmla="*/ 1944685 w 2072407"/>
                <a:gd name="csY177" fmla="*/ 333420 h 2840789"/>
                <a:gd name="csX178" fmla="*/ 1942924 w 2072407"/>
                <a:gd name="csY178" fmla="*/ 329991 h 2840789"/>
                <a:gd name="csX179" fmla="*/ 1944685 w 2072407"/>
                <a:gd name="csY179" fmla="*/ 333420 h 2840789"/>
                <a:gd name="csX180" fmla="*/ 1938612 w 2072407"/>
                <a:gd name="csY180" fmla="*/ 322339 h 2840789"/>
                <a:gd name="csX181" fmla="*/ 1937031 w 2072407"/>
                <a:gd name="csY181" fmla="*/ 319789 h 2840789"/>
                <a:gd name="csX182" fmla="*/ 1938612 w 2072407"/>
                <a:gd name="csY182" fmla="*/ 322339 h 2840789"/>
                <a:gd name="csX183" fmla="*/ 464925 w 2072407"/>
                <a:gd name="csY183" fmla="*/ 2742308 h 2840789"/>
                <a:gd name="csX184" fmla="*/ 465715 w 2072407"/>
                <a:gd name="csY184" fmla="*/ 2746353 h 2840789"/>
                <a:gd name="csX185" fmla="*/ 464925 w 2072407"/>
                <a:gd name="csY185" fmla="*/ 2742308 h 2840789"/>
                <a:gd name="csX186" fmla="*/ 467562 w 2072407"/>
                <a:gd name="csY186" fmla="*/ 2755763 h 2840789"/>
                <a:gd name="csX187" fmla="*/ 469228 w 2072407"/>
                <a:gd name="csY187" fmla="*/ 2761040 h 2840789"/>
                <a:gd name="csX188" fmla="*/ 467648 w 2072407"/>
                <a:gd name="csY188" fmla="*/ 2755763 h 2840789"/>
                <a:gd name="csX189" fmla="*/ 467648 w 2072407"/>
                <a:gd name="csY189" fmla="*/ 2755763 h 2840789"/>
                <a:gd name="csX190" fmla="*/ 471427 w 2072407"/>
                <a:gd name="csY190" fmla="*/ 2768427 h 2840789"/>
                <a:gd name="csX191" fmla="*/ 473627 w 2072407"/>
                <a:gd name="csY191" fmla="*/ 2773528 h 2840789"/>
                <a:gd name="csX192" fmla="*/ 471427 w 2072407"/>
                <a:gd name="csY192" fmla="*/ 2768427 h 2840789"/>
                <a:gd name="csX193" fmla="*/ 476530 w 2072407"/>
                <a:gd name="csY193" fmla="*/ 2780300 h 2840789"/>
                <a:gd name="csX194" fmla="*/ 479262 w 2072407"/>
                <a:gd name="csY194" fmla="*/ 2785049 h 2840789"/>
                <a:gd name="csX195" fmla="*/ 476625 w 2072407"/>
                <a:gd name="csY195" fmla="*/ 2780300 h 2840789"/>
                <a:gd name="csX196" fmla="*/ 476625 w 2072407"/>
                <a:gd name="csY196" fmla="*/ 2780300 h 2840789"/>
                <a:gd name="csX197" fmla="*/ 482775 w 2072407"/>
                <a:gd name="csY197" fmla="*/ 2791205 h 2840789"/>
                <a:gd name="csX198" fmla="*/ 486031 w 2072407"/>
                <a:gd name="csY198" fmla="*/ 2795690 h 2840789"/>
                <a:gd name="csX199" fmla="*/ 482775 w 2072407"/>
                <a:gd name="csY199" fmla="*/ 2791205 h 2840789"/>
                <a:gd name="csX200" fmla="*/ 489991 w 2072407"/>
                <a:gd name="csY200" fmla="*/ 2801231 h 2840789"/>
                <a:gd name="csX201" fmla="*/ 493771 w 2072407"/>
                <a:gd name="csY201" fmla="*/ 2805452 h 2840789"/>
                <a:gd name="csX202" fmla="*/ 489991 w 2072407"/>
                <a:gd name="csY202" fmla="*/ 2801407 h 2840789"/>
                <a:gd name="csX203" fmla="*/ 489991 w 2072407"/>
                <a:gd name="csY203" fmla="*/ 2801319 h 2840789"/>
                <a:gd name="csX204" fmla="*/ 498264 w 2072407"/>
                <a:gd name="csY204" fmla="*/ 2810289 h 2840789"/>
                <a:gd name="csX205" fmla="*/ 502568 w 2072407"/>
                <a:gd name="csY205" fmla="*/ 2814071 h 2840789"/>
                <a:gd name="csX206" fmla="*/ 498264 w 2072407"/>
                <a:gd name="csY206" fmla="*/ 2810289 h 2840789"/>
                <a:gd name="csX207" fmla="*/ 637248 w 2072407"/>
                <a:gd name="csY207" fmla="*/ 2033475 h 2840789"/>
                <a:gd name="csX208" fmla="*/ 637601 w 2072407"/>
                <a:gd name="csY208" fmla="*/ 2033563 h 2840789"/>
                <a:gd name="csX209" fmla="*/ 637420 w 2072407"/>
                <a:gd name="csY209" fmla="*/ 2033563 h 2840789"/>
                <a:gd name="csX210" fmla="*/ 637248 w 2072407"/>
                <a:gd name="csY210" fmla="*/ 2033563 h 2840789"/>
                <a:gd name="csX211" fmla="*/ 667951 w 2072407"/>
                <a:gd name="csY211" fmla="*/ 2036993 h 2840789"/>
                <a:gd name="csX212" fmla="*/ 674720 w 2072407"/>
                <a:gd name="csY212" fmla="*/ 2036641 h 2840789"/>
                <a:gd name="csX213" fmla="*/ 677976 w 2072407"/>
                <a:gd name="csY213" fmla="*/ 2036465 h 2840789"/>
                <a:gd name="csX214" fmla="*/ 667856 w 2072407"/>
                <a:gd name="csY214" fmla="*/ 2036993 h 2840789"/>
                <a:gd name="csX215" fmla="*/ 1891115 w 2072407"/>
                <a:gd name="csY215" fmla="*/ 1795673 h 2840789"/>
                <a:gd name="csX216" fmla="*/ 1892172 w 2072407"/>
                <a:gd name="csY216" fmla="*/ 1794970 h 2840789"/>
                <a:gd name="csX217" fmla="*/ 1891554 w 2072407"/>
                <a:gd name="csY217" fmla="*/ 1795410 h 2840789"/>
                <a:gd name="csX218" fmla="*/ 1891115 w 2072407"/>
                <a:gd name="csY218" fmla="*/ 1795673 h 2840789"/>
                <a:gd name="csX219" fmla="*/ 1921723 w 2072407"/>
                <a:gd name="csY219" fmla="*/ 1769290 h 2840789"/>
                <a:gd name="csX220" fmla="*/ 1922170 w 2072407"/>
                <a:gd name="csY220" fmla="*/ 1768762 h 2840789"/>
                <a:gd name="csX221" fmla="*/ 1921723 w 2072407"/>
                <a:gd name="csY221" fmla="*/ 1769290 h 2840789"/>
                <a:gd name="csX222" fmla="*/ 1930520 w 2072407"/>
                <a:gd name="csY222" fmla="*/ 1758737 h 2840789"/>
                <a:gd name="csX223" fmla="*/ 1930872 w 2072407"/>
                <a:gd name="csY223" fmla="*/ 1758209 h 2840789"/>
                <a:gd name="csX224" fmla="*/ 1930700 w 2072407"/>
                <a:gd name="csY224" fmla="*/ 1758473 h 2840789"/>
                <a:gd name="csX225" fmla="*/ 1930520 w 2072407"/>
                <a:gd name="csY225" fmla="*/ 1758649 h 2840789"/>
                <a:gd name="csX226" fmla="*/ 1953568 w 2072407"/>
                <a:gd name="csY226" fmla="*/ 356110 h 2840789"/>
                <a:gd name="csX227" fmla="*/ 1954100 w 2072407"/>
                <a:gd name="csY227" fmla="*/ 358221 h 2840789"/>
                <a:gd name="csX228" fmla="*/ 1953568 w 2072407"/>
                <a:gd name="csY228" fmla="*/ 356110 h 2840789"/>
                <a:gd name="csX229" fmla="*/ 1956471 w 2072407"/>
                <a:gd name="csY229" fmla="*/ 368334 h 2840789"/>
                <a:gd name="csX230" fmla="*/ 1957176 w 2072407"/>
                <a:gd name="csY230" fmla="*/ 372380 h 2840789"/>
                <a:gd name="csX231" fmla="*/ 1956471 w 2072407"/>
                <a:gd name="csY231" fmla="*/ 368334 h 2840789"/>
                <a:gd name="csX232" fmla="*/ 1958499 w 2072407"/>
                <a:gd name="csY232" fmla="*/ 381614 h 2840789"/>
                <a:gd name="csX233" fmla="*/ 1958937 w 2072407"/>
                <a:gd name="csY233" fmla="*/ 385572 h 2840789"/>
                <a:gd name="csX234" fmla="*/ 1958499 w 2072407"/>
                <a:gd name="csY234" fmla="*/ 381614 h 284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</a:cxnLst>
              <a:rect l="l" t="t" r="r" b="b"/>
              <a:pathLst>
                <a:path w="2072407" h="2840789">
                  <a:moveTo>
                    <a:pt x="2056052" y="206165"/>
                  </a:moveTo>
                  <a:cubicBezTo>
                    <a:pt x="2049626" y="189543"/>
                    <a:pt x="2040305" y="174944"/>
                    <a:pt x="2028777" y="163160"/>
                  </a:cubicBezTo>
                  <a:cubicBezTo>
                    <a:pt x="2017257" y="151375"/>
                    <a:pt x="2003538" y="142317"/>
                    <a:pt x="1988230" y="136865"/>
                  </a:cubicBezTo>
                  <a:cubicBezTo>
                    <a:pt x="1986203" y="136161"/>
                    <a:pt x="1984184" y="135457"/>
                    <a:pt x="1982157" y="134930"/>
                  </a:cubicBezTo>
                  <a:cubicBezTo>
                    <a:pt x="1982157" y="134930"/>
                    <a:pt x="1982243" y="134930"/>
                    <a:pt x="1982337" y="134930"/>
                  </a:cubicBezTo>
                  <a:lnTo>
                    <a:pt x="1538899" y="4244"/>
                  </a:lnTo>
                  <a:cubicBezTo>
                    <a:pt x="1535644" y="3277"/>
                    <a:pt x="1532216" y="2485"/>
                    <a:pt x="1528866" y="1782"/>
                  </a:cubicBezTo>
                  <a:cubicBezTo>
                    <a:pt x="1525438" y="1166"/>
                    <a:pt x="1522011" y="638"/>
                    <a:pt x="1518489" y="375"/>
                  </a:cubicBezTo>
                  <a:cubicBezTo>
                    <a:pt x="1514975" y="111"/>
                    <a:pt x="1511367" y="-65"/>
                    <a:pt x="1507759" y="23"/>
                  </a:cubicBezTo>
                  <a:cubicBezTo>
                    <a:pt x="1504151" y="23"/>
                    <a:pt x="1500457" y="375"/>
                    <a:pt x="1496763" y="726"/>
                  </a:cubicBezTo>
                  <a:lnTo>
                    <a:pt x="130121" y="161929"/>
                  </a:lnTo>
                  <a:cubicBezTo>
                    <a:pt x="127046" y="162280"/>
                    <a:pt x="123962" y="162808"/>
                    <a:pt x="120973" y="163336"/>
                  </a:cubicBezTo>
                  <a:cubicBezTo>
                    <a:pt x="120620" y="163336"/>
                    <a:pt x="120182" y="163424"/>
                    <a:pt x="119830" y="163512"/>
                  </a:cubicBezTo>
                  <a:cubicBezTo>
                    <a:pt x="119392" y="163512"/>
                    <a:pt x="119040" y="163687"/>
                    <a:pt x="118602" y="163776"/>
                  </a:cubicBezTo>
                  <a:cubicBezTo>
                    <a:pt x="115784" y="164391"/>
                    <a:pt x="113061" y="165007"/>
                    <a:pt x="110329" y="165798"/>
                  </a:cubicBezTo>
                  <a:cubicBezTo>
                    <a:pt x="110157" y="165798"/>
                    <a:pt x="109977" y="165798"/>
                    <a:pt x="109719" y="165974"/>
                  </a:cubicBezTo>
                  <a:cubicBezTo>
                    <a:pt x="109719" y="165974"/>
                    <a:pt x="109625" y="165974"/>
                    <a:pt x="109539" y="165974"/>
                  </a:cubicBezTo>
                  <a:cubicBezTo>
                    <a:pt x="106635" y="166766"/>
                    <a:pt x="103732" y="167733"/>
                    <a:pt x="100922" y="168788"/>
                  </a:cubicBezTo>
                  <a:cubicBezTo>
                    <a:pt x="100570" y="168876"/>
                    <a:pt x="100304" y="168964"/>
                    <a:pt x="99952" y="169140"/>
                  </a:cubicBezTo>
                  <a:cubicBezTo>
                    <a:pt x="99514" y="169316"/>
                    <a:pt x="99161" y="169492"/>
                    <a:pt x="98723" y="169668"/>
                  </a:cubicBezTo>
                  <a:cubicBezTo>
                    <a:pt x="96258" y="170635"/>
                    <a:pt x="93792" y="171602"/>
                    <a:pt x="91327" y="172658"/>
                  </a:cubicBezTo>
                  <a:cubicBezTo>
                    <a:pt x="91069" y="172746"/>
                    <a:pt x="90717" y="172922"/>
                    <a:pt x="90451" y="173010"/>
                  </a:cubicBezTo>
                  <a:cubicBezTo>
                    <a:pt x="90365" y="173010"/>
                    <a:pt x="90184" y="173098"/>
                    <a:pt x="90099" y="173186"/>
                  </a:cubicBezTo>
                  <a:cubicBezTo>
                    <a:pt x="89394" y="173449"/>
                    <a:pt x="88776" y="173801"/>
                    <a:pt x="88080" y="174153"/>
                  </a:cubicBezTo>
                  <a:cubicBezTo>
                    <a:pt x="87023" y="174681"/>
                    <a:pt x="85881" y="175208"/>
                    <a:pt x="84824" y="175736"/>
                  </a:cubicBezTo>
                  <a:cubicBezTo>
                    <a:pt x="84558" y="175824"/>
                    <a:pt x="84377" y="176000"/>
                    <a:pt x="84120" y="176088"/>
                  </a:cubicBezTo>
                  <a:cubicBezTo>
                    <a:pt x="83329" y="176527"/>
                    <a:pt x="82625" y="176879"/>
                    <a:pt x="81826" y="177319"/>
                  </a:cubicBezTo>
                  <a:cubicBezTo>
                    <a:pt x="81036" y="177759"/>
                    <a:pt x="80159" y="178198"/>
                    <a:pt x="79283" y="178638"/>
                  </a:cubicBezTo>
                  <a:cubicBezTo>
                    <a:pt x="78931" y="178814"/>
                    <a:pt x="78579" y="179078"/>
                    <a:pt x="78312" y="179254"/>
                  </a:cubicBezTo>
                  <a:cubicBezTo>
                    <a:pt x="78046" y="179430"/>
                    <a:pt x="77694" y="179605"/>
                    <a:pt x="77428" y="179693"/>
                  </a:cubicBezTo>
                  <a:cubicBezTo>
                    <a:pt x="77256" y="179781"/>
                    <a:pt x="76990" y="179957"/>
                    <a:pt x="76818" y="180133"/>
                  </a:cubicBezTo>
                  <a:cubicBezTo>
                    <a:pt x="75847" y="180661"/>
                    <a:pt x="74885" y="181276"/>
                    <a:pt x="73914" y="181804"/>
                  </a:cubicBezTo>
                  <a:cubicBezTo>
                    <a:pt x="72153" y="182947"/>
                    <a:pt x="70392" y="184003"/>
                    <a:pt x="68631" y="185234"/>
                  </a:cubicBezTo>
                  <a:cubicBezTo>
                    <a:pt x="67755" y="185850"/>
                    <a:pt x="66965" y="186465"/>
                    <a:pt x="66088" y="186993"/>
                  </a:cubicBezTo>
                  <a:cubicBezTo>
                    <a:pt x="65908" y="187169"/>
                    <a:pt x="65642" y="187257"/>
                    <a:pt x="65470" y="187433"/>
                  </a:cubicBezTo>
                  <a:cubicBezTo>
                    <a:pt x="65118" y="187696"/>
                    <a:pt x="64851" y="187872"/>
                    <a:pt x="64499" y="188136"/>
                  </a:cubicBezTo>
                  <a:cubicBezTo>
                    <a:pt x="63090" y="189104"/>
                    <a:pt x="61776" y="190159"/>
                    <a:pt x="60453" y="191214"/>
                  </a:cubicBezTo>
                  <a:cubicBezTo>
                    <a:pt x="59139" y="192269"/>
                    <a:pt x="57816" y="193325"/>
                    <a:pt x="56493" y="194468"/>
                  </a:cubicBezTo>
                  <a:cubicBezTo>
                    <a:pt x="56055" y="194820"/>
                    <a:pt x="55617" y="195260"/>
                    <a:pt x="55178" y="195611"/>
                  </a:cubicBezTo>
                  <a:cubicBezTo>
                    <a:pt x="54912" y="195787"/>
                    <a:pt x="54740" y="196051"/>
                    <a:pt x="54474" y="196227"/>
                  </a:cubicBezTo>
                  <a:cubicBezTo>
                    <a:pt x="53856" y="196755"/>
                    <a:pt x="53237" y="197282"/>
                    <a:pt x="52627" y="197810"/>
                  </a:cubicBezTo>
                  <a:cubicBezTo>
                    <a:pt x="51485" y="198865"/>
                    <a:pt x="50248" y="199921"/>
                    <a:pt x="49105" y="201064"/>
                  </a:cubicBezTo>
                  <a:cubicBezTo>
                    <a:pt x="47962" y="202207"/>
                    <a:pt x="46820" y="203262"/>
                    <a:pt x="45677" y="204406"/>
                  </a:cubicBezTo>
                  <a:cubicBezTo>
                    <a:pt x="45411" y="204670"/>
                    <a:pt x="45145" y="205021"/>
                    <a:pt x="44793" y="205285"/>
                  </a:cubicBezTo>
                  <a:cubicBezTo>
                    <a:pt x="44621" y="205461"/>
                    <a:pt x="44440" y="205637"/>
                    <a:pt x="44269" y="205813"/>
                  </a:cubicBezTo>
                  <a:cubicBezTo>
                    <a:pt x="43650" y="206516"/>
                    <a:pt x="42946" y="207132"/>
                    <a:pt x="42336" y="207836"/>
                  </a:cubicBezTo>
                  <a:cubicBezTo>
                    <a:pt x="41279" y="208979"/>
                    <a:pt x="40223" y="210210"/>
                    <a:pt x="39166" y="211441"/>
                  </a:cubicBezTo>
                  <a:cubicBezTo>
                    <a:pt x="38109" y="212673"/>
                    <a:pt x="37053" y="213904"/>
                    <a:pt x="36091" y="215135"/>
                  </a:cubicBezTo>
                  <a:cubicBezTo>
                    <a:pt x="35910" y="215399"/>
                    <a:pt x="35644" y="215663"/>
                    <a:pt x="35472" y="215927"/>
                  </a:cubicBezTo>
                  <a:cubicBezTo>
                    <a:pt x="35472" y="215927"/>
                    <a:pt x="35386" y="216102"/>
                    <a:pt x="35300" y="216102"/>
                  </a:cubicBezTo>
                  <a:cubicBezTo>
                    <a:pt x="35300" y="216190"/>
                    <a:pt x="35120" y="216278"/>
                    <a:pt x="35034" y="216366"/>
                  </a:cubicBezTo>
                  <a:cubicBezTo>
                    <a:pt x="34415" y="217158"/>
                    <a:pt x="33711" y="218037"/>
                    <a:pt x="33101" y="218829"/>
                  </a:cubicBezTo>
                  <a:cubicBezTo>
                    <a:pt x="32130" y="220060"/>
                    <a:pt x="31160" y="221379"/>
                    <a:pt x="30197" y="222698"/>
                  </a:cubicBezTo>
                  <a:cubicBezTo>
                    <a:pt x="29227" y="224018"/>
                    <a:pt x="28351" y="225337"/>
                    <a:pt x="27466" y="226656"/>
                  </a:cubicBezTo>
                  <a:cubicBezTo>
                    <a:pt x="27294" y="226832"/>
                    <a:pt x="27199" y="227095"/>
                    <a:pt x="27028" y="227359"/>
                  </a:cubicBezTo>
                  <a:cubicBezTo>
                    <a:pt x="26942" y="227535"/>
                    <a:pt x="26761" y="227711"/>
                    <a:pt x="26675" y="227887"/>
                  </a:cubicBezTo>
                  <a:cubicBezTo>
                    <a:pt x="25971" y="228942"/>
                    <a:pt x="25352" y="229910"/>
                    <a:pt x="24648" y="230965"/>
                  </a:cubicBezTo>
                  <a:cubicBezTo>
                    <a:pt x="23772" y="232372"/>
                    <a:pt x="22896" y="233867"/>
                    <a:pt x="22011" y="235362"/>
                  </a:cubicBezTo>
                  <a:cubicBezTo>
                    <a:pt x="21135" y="236769"/>
                    <a:pt x="20344" y="238264"/>
                    <a:pt x="19554" y="239759"/>
                  </a:cubicBezTo>
                  <a:cubicBezTo>
                    <a:pt x="19554" y="239759"/>
                    <a:pt x="19554" y="239759"/>
                    <a:pt x="19554" y="239759"/>
                  </a:cubicBezTo>
                  <a:cubicBezTo>
                    <a:pt x="19554" y="239759"/>
                    <a:pt x="19554" y="239759"/>
                    <a:pt x="19554" y="239759"/>
                  </a:cubicBezTo>
                  <a:cubicBezTo>
                    <a:pt x="18755" y="241255"/>
                    <a:pt x="17965" y="242750"/>
                    <a:pt x="17174" y="244333"/>
                  </a:cubicBezTo>
                  <a:cubicBezTo>
                    <a:pt x="16298" y="246179"/>
                    <a:pt x="15413" y="247938"/>
                    <a:pt x="14537" y="249785"/>
                  </a:cubicBezTo>
                  <a:cubicBezTo>
                    <a:pt x="14185" y="250489"/>
                    <a:pt x="13919" y="251280"/>
                    <a:pt x="13566" y="251984"/>
                  </a:cubicBezTo>
                  <a:cubicBezTo>
                    <a:pt x="13395" y="252423"/>
                    <a:pt x="13214" y="252775"/>
                    <a:pt x="13042" y="253215"/>
                  </a:cubicBezTo>
                  <a:cubicBezTo>
                    <a:pt x="12690" y="253919"/>
                    <a:pt x="12338" y="254710"/>
                    <a:pt x="12072" y="255414"/>
                  </a:cubicBezTo>
                  <a:cubicBezTo>
                    <a:pt x="11281" y="257261"/>
                    <a:pt x="10577" y="259195"/>
                    <a:pt x="9873" y="261130"/>
                  </a:cubicBezTo>
                  <a:cubicBezTo>
                    <a:pt x="9349" y="262625"/>
                    <a:pt x="8816" y="264120"/>
                    <a:pt x="8292" y="265615"/>
                  </a:cubicBezTo>
                  <a:cubicBezTo>
                    <a:pt x="8292" y="265791"/>
                    <a:pt x="8206" y="265879"/>
                    <a:pt x="8112" y="266055"/>
                  </a:cubicBezTo>
                  <a:cubicBezTo>
                    <a:pt x="8112" y="266055"/>
                    <a:pt x="8112" y="266231"/>
                    <a:pt x="8112" y="266319"/>
                  </a:cubicBezTo>
                  <a:cubicBezTo>
                    <a:pt x="8112" y="266495"/>
                    <a:pt x="7940" y="266758"/>
                    <a:pt x="7940" y="266934"/>
                  </a:cubicBezTo>
                  <a:cubicBezTo>
                    <a:pt x="7149" y="269397"/>
                    <a:pt x="6531" y="271947"/>
                    <a:pt x="5826" y="274410"/>
                  </a:cubicBezTo>
                  <a:cubicBezTo>
                    <a:pt x="5302" y="276432"/>
                    <a:pt x="4598" y="278367"/>
                    <a:pt x="4160" y="280390"/>
                  </a:cubicBezTo>
                  <a:cubicBezTo>
                    <a:pt x="4160" y="280478"/>
                    <a:pt x="4160" y="280654"/>
                    <a:pt x="4065" y="280742"/>
                  </a:cubicBezTo>
                  <a:cubicBezTo>
                    <a:pt x="3455" y="283468"/>
                    <a:pt x="3009" y="286194"/>
                    <a:pt x="2571" y="288921"/>
                  </a:cubicBezTo>
                  <a:cubicBezTo>
                    <a:pt x="2218" y="290855"/>
                    <a:pt x="1780" y="292790"/>
                    <a:pt x="1514" y="294725"/>
                  </a:cubicBezTo>
                  <a:cubicBezTo>
                    <a:pt x="1514" y="294725"/>
                    <a:pt x="1514" y="294901"/>
                    <a:pt x="1514" y="294989"/>
                  </a:cubicBezTo>
                  <a:cubicBezTo>
                    <a:pt x="1076" y="298067"/>
                    <a:pt x="904" y="301233"/>
                    <a:pt x="638" y="304399"/>
                  </a:cubicBezTo>
                  <a:cubicBezTo>
                    <a:pt x="552" y="306070"/>
                    <a:pt x="286" y="307741"/>
                    <a:pt x="200" y="309412"/>
                  </a:cubicBezTo>
                  <a:cubicBezTo>
                    <a:pt x="200" y="309412"/>
                    <a:pt x="200" y="309412"/>
                    <a:pt x="200" y="309500"/>
                  </a:cubicBezTo>
                  <a:cubicBezTo>
                    <a:pt x="-67" y="314424"/>
                    <a:pt x="-67" y="319349"/>
                    <a:pt x="200" y="324274"/>
                  </a:cubicBezTo>
                  <a:lnTo>
                    <a:pt x="101618" y="2451036"/>
                  </a:lnTo>
                  <a:cubicBezTo>
                    <a:pt x="102065" y="2460270"/>
                    <a:pt x="103379" y="2468977"/>
                    <a:pt x="105578" y="2477331"/>
                  </a:cubicBezTo>
                  <a:cubicBezTo>
                    <a:pt x="107692" y="2485598"/>
                    <a:pt x="110681" y="2493425"/>
                    <a:pt x="114375" y="2500724"/>
                  </a:cubicBezTo>
                  <a:cubicBezTo>
                    <a:pt x="118069" y="2508023"/>
                    <a:pt x="122467" y="2514707"/>
                    <a:pt x="127484" y="2520775"/>
                  </a:cubicBezTo>
                  <a:cubicBezTo>
                    <a:pt x="132501" y="2526844"/>
                    <a:pt x="138128" y="2532296"/>
                    <a:pt x="144287" y="2537134"/>
                  </a:cubicBezTo>
                  <a:lnTo>
                    <a:pt x="507413" y="2818028"/>
                  </a:lnTo>
                  <a:cubicBezTo>
                    <a:pt x="507413" y="2818028"/>
                    <a:pt x="507413" y="2818028"/>
                    <a:pt x="507318" y="2817940"/>
                  </a:cubicBezTo>
                  <a:cubicBezTo>
                    <a:pt x="519989" y="2827790"/>
                    <a:pt x="534945" y="2834737"/>
                    <a:pt x="551301" y="2838255"/>
                  </a:cubicBezTo>
                  <a:cubicBezTo>
                    <a:pt x="567666" y="2841773"/>
                    <a:pt x="585526" y="2841685"/>
                    <a:pt x="604081" y="2837640"/>
                  </a:cubicBezTo>
                  <a:lnTo>
                    <a:pt x="1952253" y="2541531"/>
                  </a:lnTo>
                  <a:cubicBezTo>
                    <a:pt x="1968962" y="2537837"/>
                    <a:pt x="1984888" y="2530625"/>
                    <a:pt x="1999226" y="2520775"/>
                  </a:cubicBezTo>
                  <a:cubicBezTo>
                    <a:pt x="2013649" y="2510926"/>
                    <a:pt x="2026578" y="2498438"/>
                    <a:pt x="2037402" y="2484103"/>
                  </a:cubicBezTo>
                  <a:cubicBezTo>
                    <a:pt x="2048217" y="2469768"/>
                    <a:pt x="2057014" y="2453586"/>
                    <a:pt x="2063087" y="2436437"/>
                  </a:cubicBezTo>
                  <a:cubicBezTo>
                    <a:pt x="2069161" y="2419288"/>
                    <a:pt x="2072408" y="2401171"/>
                    <a:pt x="2072408" y="2382879"/>
                  </a:cubicBezTo>
                  <a:lnTo>
                    <a:pt x="2066163" y="261306"/>
                  </a:lnTo>
                  <a:cubicBezTo>
                    <a:pt x="2066163" y="241167"/>
                    <a:pt x="2062469" y="222522"/>
                    <a:pt x="2056052" y="205901"/>
                  </a:cubicBezTo>
                  <a:close/>
                  <a:moveTo>
                    <a:pt x="1972836" y="132643"/>
                  </a:moveTo>
                  <a:cubicBezTo>
                    <a:pt x="1972398" y="132555"/>
                    <a:pt x="1971951" y="132467"/>
                    <a:pt x="1971427" y="132379"/>
                  </a:cubicBezTo>
                  <a:cubicBezTo>
                    <a:pt x="1971599" y="132379"/>
                    <a:pt x="1971780" y="132379"/>
                    <a:pt x="1971951" y="132379"/>
                  </a:cubicBezTo>
                  <a:cubicBezTo>
                    <a:pt x="1972218" y="132379"/>
                    <a:pt x="1972570" y="132555"/>
                    <a:pt x="1972836" y="132555"/>
                  </a:cubicBezTo>
                  <a:close/>
                  <a:moveTo>
                    <a:pt x="1962012" y="131148"/>
                  </a:moveTo>
                  <a:cubicBezTo>
                    <a:pt x="1961402" y="131148"/>
                    <a:pt x="1960784" y="131060"/>
                    <a:pt x="1960251" y="130972"/>
                  </a:cubicBezTo>
                  <a:cubicBezTo>
                    <a:pt x="1960517" y="130972"/>
                    <a:pt x="1960870" y="130972"/>
                    <a:pt x="1961136" y="130972"/>
                  </a:cubicBezTo>
                  <a:cubicBezTo>
                    <a:pt x="1961402" y="130972"/>
                    <a:pt x="1961754" y="131060"/>
                    <a:pt x="1962012" y="131060"/>
                  </a:cubicBezTo>
                  <a:close/>
                  <a:moveTo>
                    <a:pt x="1950492" y="130708"/>
                  </a:moveTo>
                  <a:cubicBezTo>
                    <a:pt x="1949960" y="130708"/>
                    <a:pt x="1949436" y="130708"/>
                    <a:pt x="1948998" y="130708"/>
                  </a:cubicBezTo>
                  <a:cubicBezTo>
                    <a:pt x="1949350" y="130708"/>
                    <a:pt x="1949608" y="130708"/>
                    <a:pt x="1949960" y="130708"/>
                  </a:cubicBezTo>
                  <a:cubicBezTo>
                    <a:pt x="1950140" y="130708"/>
                    <a:pt x="1950312" y="130708"/>
                    <a:pt x="1950492" y="130708"/>
                  </a:cubicBezTo>
                  <a:close/>
                  <a:moveTo>
                    <a:pt x="1965706" y="1668769"/>
                  </a:moveTo>
                  <a:lnTo>
                    <a:pt x="1965706" y="1668769"/>
                  </a:lnTo>
                  <a:cubicBezTo>
                    <a:pt x="1965706" y="1668769"/>
                    <a:pt x="1965706" y="1668769"/>
                    <a:pt x="1965706" y="1668857"/>
                  </a:cubicBezTo>
                  <a:cubicBezTo>
                    <a:pt x="1965706" y="1668857"/>
                    <a:pt x="1965706" y="1668857"/>
                    <a:pt x="1965706" y="1668769"/>
                  </a:cubicBezTo>
                  <a:close/>
                  <a:moveTo>
                    <a:pt x="1855843" y="1812207"/>
                  </a:moveTo>
                  <a:cubicBezTo>
                    <a:pt x="1856539" y="1811943"/>
                    <a:pt x="1857338" y="1811767"/>
                    <a:pt x="1858042" y="1811504"/>
                  </a:cubicBezTo>
                  <a:cubicBezTo>
                    <a:pt x="1856986" y="1811855"/>
                    <a:pt x="1855929" y="1812207"/>
                    <a:pt x="1854787" y="1812559"/>
                  </a:cubicBezTo>
                  <a:cubicBezTo>
                    <a:pt x="1855139" y="1812471"/>
                    <a:pt x="1855491" y="1812295"/>
                    <a:pt x="1855843" y="1812207"/>
                  </a:cubicBezTo>
                  <a:close/>
                  <a:moveTo>
                    <a:pt x="1869390" y="1807282"/>
                  </a:moveTo>
                  <a:cubicBezTo>
                    <a:pt x="1868420" y="1807722"/>
                    <a:pt x="1867449" y="1808074"/>
                    <a:pt x="1866392" y="1808425"/>
                  </a:cubicBezTo>
                  <a:cubicBezTo>
                    <a:pt x="1867363" y="1808074"/>
                    <a:pt x="1868420" y="1807634"/>
                    <a:pt x="1869390" y="1807282"/>
                  </a:cubicBezTo>
                  <a:close/>
                  <a:moveTo>
                    <a:pt x="1880206" y="1802181"/>
                  </a:moveTo>
                  <a:cubicBezTo>
                    <a:pt x="1880206" y="1802181"/>
                    <a:pt x="1880206" y="1802181"/>
                    <a:pt x="1880206" y="1802181"/>
                  </a:cubicBezTo>
                  <a:cubicBezTo>
                    <a:pt x="1880206" y="1802181"/>
                    <a:pt x="1880206" y="1802181"/>
                    <a:pt x="1880206" y="1802181"/>
                  </a:cubicBezTo>
                  <a:close/>
                  <a:moveTo>
                    <a:pt x="1902549" y="1787319"/>
                  </a:moveTo>
                  <a:cubicBezTo>
                    <a:pt x="1902549" y="1787319"/>
                    <a:pt x="1902111" y="1787670"/>
                    <a:pt x="1901931" y="1787758"/>
                  </a:cubicBezTo>
                  <a:cubicBezTo>
                    <a:pt x="1902111" y="1787582"/>
                    <a:pt x="1902377" y="1787407"/>
                    <a:pt x="1902549" y="1787319"/>
                  </a:cubicBezTo>
                  <a:close/>
                  <a:moveTo>
                    <a:pt x="1912488" y="1778788"/>
                  </a:moveTo>
                  <a:cubicBezTo>
                    <a:pt x="1912488" y="1778788"/>
                    <a:pt x="1912488" y="1778788"/>
                    <a:pt x="1912488" y="1778788"/>
                  </a:cubicBezTo>
                  <a:cubicBezTo>
                    <a:pt x="1912488" y="1778788"/>
                    <a:pt x="1912488" y="1778788"/>
                    <a:pt x="1912488" y="1778788"/>
                  </a:cubicBezTo>
                  <a:close/>
                  <a:moveTo>
                    <a:pt x="1945656" y="1735431"/>
                  </a:moveTo>
                  <a:cubicBezTo>
                    <a:pt x="1945656" y="1735431"/>
                    <a:pt x="1945656" y="1735431"/>
                    <a:pt x="1945656" y="1735431"/>
                  </a:cubicBezTo>
                  <a:cubicBezTo>
                    <a:pt x="1945656" y="1735431"/>
                    <a:pt x="1945656" y="1735431"/>
                    <a:pt x="1945656" y="1735431"/>
                  </a:cubicBezTo>
                  <a:close/>
                  <a:moveTo>
                    <a:pt x="1951987" y="1722328"/>
                  </a:moveTo>
                  <a:cubicBezTo>
                    <a:pt x="1951987" y="1722328"/>
                    <a:pt x="1951635" y="1723119"/>
                    <a:pt x="1951455" y="1723471"/>
                  </a:cubicBezTo>
                  <a:cubicBezTo>
                    <a:pt x="1951635" y="1723119"/>
                    <a:pt x="1951807" y="1722679"/>
                    <a:pt x="1951987" y="1722328"/>
                  </a:cubicBezTo>
                  <a:close/>
                  <a:moveTo>
                    <a:pt x="665571" y="2036993"/>
                  </a:moveTo>
                  <a:cubicBezTo>
                    <a:pt x="662315" y="2036993"/>
                    <a:pt x="659060" y="2036817"/>
                    <a:pt x="655898" y="2036553"/>
                  </a:cubicBezTo>
                  <a:cubicBezTo>
                    <a:pt x="657917" y="2036729"/>
                    <a:pt x="660030" y="2036729"/>
                    <a:pt x="662144" y="2036817"/>
                  </a:cubicBezTo>
                  <a:cubicBezTo>
                    <a:pt x="663286" y="2036817"/>
                    <a:pt x="664429" y="2036993"/>
                    <a:pt x="665657" y="2036993"/>
                  </a:cubicBezTo>
                  <a:close/>
                  <a:moveTo>
                    <a:pt x="653871" y="2036378"/>
                  </a:moveTo>
                  <a:cubicBezTo>
                    <a:pt x="650881" y="2036025"/>
                    <a:pt x="647892" y="2035674"/>
                    <a:pt x="644988" y="2035146"/>
                  </a:cubicBezTo>
                  <a:cubicBezTo>
                    <a:pt x="646749" y="2035498"/>
                    <a:pt x="648596" y="2035674"/>
                    <a:pt x="650357" y="2035850"/>
                  </a:cubicBezTo>
                  <a:cubicBezTo>
                    <a:pt x="651500" y="2036025"/>
                    <a:pt x="652642" y="2036202"/>
                    <a:pt x="653871" y="2036378"/>
                  </a:cubicBezTo>
                  <a:close/>
                  <a:moveTo>
                    <a:pt x="644198" y="2034970"/>
                  </a:moveTo>
                  <a:cubicBezTo>
                    <a:pt x="644198" y="2034970"/>
                    <a:pt x="643846" y="2034970"/>
                    <a:pt x="643580" y="2034882"/>
                  </a:cubicBezTo>
                  <a:cubicBezTo>
                    <a:pt x="643666" y="2034882"/>
                    <a:pt x="643846" y="2034882"/>
                    <a:pt x="643932" y="2034882"/>
                  </a:cubicBezTo>
                  <a:cubicBezTo>
                    <a:pt x="643932" y="2034882"/>
                    <a:pt x="644112" y="2034882"/>
                    <a:pt x="644198" y="2034882"/>
                  </a:cubicBezTo>
                  <a:close/>
                  <a:moveTo>
                    <a:pt x="614114" y="2024857"/>
                  </a:moveTo>
                  <a:cubicBezTo>
                    <a:pt x="614114" y="2024857"/>
                    <a:pt x="613848" y="2024681"/>
                    <a:pt x="613676" y="2024593"/>
                  </a:cubicBezTo>
                  <a:cubicBezTo>
                    <a:pt x="613848" y="2024593"/>
                    <a:pt x="613934" y="2024769"/>
                    <a:pt x="614114" y="2024857"/>
                  </a:cubicBezTo>
                  <a:close/>
                  <a:moveTo>
                    <a:pt x="625815" y="2029957"/>
                  </a:moveTo>
                  <a:cubicBezTo>
                    <a:pt x="625815" y="2029957"/>
                    <a:pt x="625110" y="2029694"/>
                    <a:pt x="624844" y="2029606"/>
                  </a:cubicBezTo>
                  <a:cubicBezTo>
                    <a:pt x="625196" y="2029694"/>
                    <a:pt x="625548" y="2029869"/>
                    <a:pt x="625815" y="2029957"/>
                  </a:cubicBezTo>
                  <a:close/>
                  <a:moveTo>
                    <a:pt x="1880996" y="274761"/>
                  </a:moveTo>
                  <a:cubicBezTo>
                    <a:pt x="1881700" y="275025"/>
                    <a:pt x="1882319" y="275289"/>
                    <a:pt x="1882929" y="275553"/>
                  </a:cubicBezTo>
                  <a:cubicBezTo>
                    <a:pt x="1881529" y="275025"/>
                    <a:pt x="1880120" y="274498"/>
                    <a:pt x="1878711" y="274058"/>
                  </a:cubicBezTo>
                  <a:cubicBezTo>
                    <a:pt x="1879501" y="274322"/>
                    <a:pt x="1880206" y="274498"/>
                    <a:pt x="1880996" y="274761"/>
                  </a:cubicBezTo>
                  <a:close/>
                  <a:moveTo>
                    <a:pt x="1902901" y="285579"/>
                  </a:moveTo>
                  <a:cubicBezTo>
                    <a:pt x="1902901" y="285579"/>
                    <a:pt x="1902377" y="285315"/>
                    <a:pt x="1902197" y="285139"/>
                  </a:cubicBezTo>
                  <a:cubicBezTo>
                    <a:pt x="1902463" y="285315"/>
                    <a:pt x="1902721" y="285403"/>
                    <a:pt x="1902901" y="285579"/>
                  </a:cubicBezTo>
                  <a:close/>
                  <a:moveTo>
                    <a:pt x="1893315" y="280126"/>
                  </a:moveTo>
                  <a:cubicBezTo>
                    <a:pt x="1892344" y="279598"/>
                    <a:pt x="1891287" y="279159"/>
                    <a:pt x="1890231" y="278719"/>
                  </a:cubicBezTo>
                  <a:cubicBezTo>
                    <a:pt x="1891287" y="279159"/>
                    <a:pt x="1892258" y="279686"/>
                    <a:pt x="1893315" y="280126"/>
                  </a:cubicBezTo>
                  <a:close/>
                  <a:moveTo>
                    <a:pt x="1914335" y="294109"/>
                  </a:moveTo>
                  <a:cubicBezTo>
                    <a:pt x="1913545" y="293406"/>
                    <a:pt x="1912669" y="292702"/>
                    <a:pt x="1911870" y="291998"/>
                  </a:cubicBezTo>
                  <a:cubicBezTo>
                    <a:pt x="1912755" y="292702"/>
                    <a:pt x="1913545" y="293406"/>
                    <a:pt x="1914335" y="294109"/>
                  </a:cubicBezTo>
                  <a:close/>
                  <a:moveTo>
                    <a:pt x="1921818" y="300881"/>
                  </a:moveTo>
                  <a:cubicBezTo>
                    <a:pt x="1921818" y="300881"/>
                    <a:pt x="1922513" y="301672"/>
                    <a:pt x="1922866" y="302112"/>
                  </a:cubicBezTo>
                  <a:cubicBezTo>
                    <a:pt x="1921989" y="301233"/>
                    <a:pt x="1921199" y="300441"/>
                    <a:pt x="1920314" y="299562"/>
                  </a:cubicBezTo>
                  <a:cubicBezTo>
                    <a:pt x="1920761" y="300001"/>
                    <a:pt x="1921371" y="300441"/>
                    <a:pt x="1921818" y="300881"/>
                  </a:cubicBezTo>
                  <a:close/>
                  <a:moveTo>
                    <a:pt x="1930348" y="310555"/>
                  </a:moveTo>
                  <a:cubicBezTo>
                    <a:pt x="1929815" y="309939"/>
                    <a:pt x="1929291" y="309324"/>
                    <a:pt x="1928853" y="308796"/>
                  </a:cubicBezTo>
                  <a:cubicBezTo>
                    <a:pt x="1929377" y="309412"/>
                    <a:pt x="1929910" y="309939"/>
                    <a:pt x="1930348" y="310555"/>
                  </a:cubicBezTo>
                  <a:close/>
                  <a:moveTo>
                    <a:pt x="1949608" y="344501"/>
                  </a:moveTo>
                  <a:cubicBezTo>
                    <a:pt x="1949255" y="343446"/>
                    <a:pt x="1948731" y="342479"/>
                    <a:pt x="1948379" y="341511"/>
                  </a:cubicBezTo>
                  <a:cubicBezTo>
                    <a:pt x="1948645" y="342215"/>
                    <a:pt x="1949084" y="342918"/>
                    <a:pt x="1949350" y="343622"/>
                  </a:cubicBezTo>
                  <a:cubicBezTo>
                    <a:pt x="1949436" y="343886"/>
                    <a:pt x="1949522" y="344237"/>
                    <a:pt x="1949608" y="344501"/>
                  </a:cubicBezTo>
                  <a:close/>
                  <a:moveTo>
                    <a:pt x="1944685" y="333420"/>
                  </a:moveTo>
                  <a:cubicBezTo>
                    <a:pt x="1944161" y="332277"/>
                    <a:pt x="1943543" y="331134"/>
                    <a:pt x="1942924" y="329991"/>
                  </a:cubicBezTo>
                  <a:cubicBezTo>
                    <a:pt x="1943543" y="331134"/>
                    <a:pt x="1944067" y="332277"/>
                    <a:pt x="1944685" y="333420"/>
                  </a:cubicBezTo>
                  <a:close/>
                  <a:moveTo>
                    <a:pt x="1938612" y="322339"/>
                  </a:moveTo>
                  <a:cubicBezTo>
                    <a:pt x="1938088" y="321548"/>
                    <a:pt x="1937650" y="320668"/>
                    <a:pt x="1937031" y="319789"/>
                  </a:cubicBezTo>
                  <a:cubicBezTo>
                    <a:pt x="1937564" y="320580"/>
                    <a:pt x="1938088" y="321460"/>
                    <a:pt x="1938612" y="322339"/>
                  </a:cubicBezTo>
                  <a:close/>
                  <a:moveTo>
                    <a:pt x="464925" y="2742308"/>
                  </a:moveTo>
                  <a:cubicBezTo>
                    <a:pt x="465096" y="2743715"/>
                    <a:pt x="465449" y="2745034"/>
                    <a:pt x="465715" y="2746353"/>
                  </a:cubicBezTo>
                  <a:cubicBezTo>
                    <a:pt x="465449" y="2744946"/>
                    <a:pt x="465096" y="2743715"/>
                    <a:pt x="464925" y="2742308"/>
                  </a:cubicBezTo>
                  <a:close/>
                  <a:moveTo>
                    <a:pt x="467562" y="2755763"/>
                  </a:moveTo>
                  <a:cubicBezTo>
                    <a:pt x="468000" y="2757610"/>
                    <a:pt x="468704" y="2759281"/>
                    <a:pt x="469228" y="2761040"/>
                  </a:cubicBezTo>
                  <a:cubicBezTo>
                    <a:pt x="468704" y="2759281"/>
                    <a:pt x="468086" y="2757610"/>
                    <a:pt x="467648" y="2755763"/>
                  </a:cubicBezTo>
                  <a:cubicBezTo>
                    <a:pt x="467648" y="2755763"/>
                    <a:pt x="467648" y="2755763"/>
                    <a:pt x="467648" y="2755763"/>
                  </a:cubicBezTo>
                  <a:close/>
                  <a:moveTo>
                    <a:pt x="471427" y="2768427"/>
                  </a:moveTo>
                  <a:cubicBezTo>
                    <a:pt x="472046" y="2770186"/>
                    <a:pt x="472931" y="2771857"/>
                    <a:pt x="473627" y="2773528"/>
                  </a:cubicBezTo>
                  <a:cubicBezTo>
                    <a:pt x="472931" y="2771857"/>
                    <a:pt x="472046" y="2770186"/>
                    <a:pt x="471427" y="2768427"/>
                  </a:cubicBezTo>
                  <a:close/>
                  <a:moveTo>
                    <a:pt x="476530" y="2780300"/>
                  </a:moveTo>
                  <a:cubicBezTo>
                    <a:pt x="477329" y="2781971"/>
                    <a:pt x="478377" y="2783466"/>
                    <a:pt x="479262" y="2785049"/>
                  </a:cubicBezTo>
                  <a:cubicBezTo>
                    <a:pt x="478377" y="2783466"/>
                    <a:pt x="477415" y="2781971"/>
                    <a:pt x="476625" y="2780300"/>
                  </a:cubicBezTo>
                  <a:cubicBezTo>
                    <a:pt x="476625" y="2780300"/>
                    <a:pt x="476625" y="2780300"/>
                    <a:pt x="476625" y="2780300"/>
                  </a:cubicBezTo>
                  <a:close/>
                  <a:moveTo>
                    <a:pt x="482775" y="2791205"/>
                  </a:moveTo>
                  <a:cubicBezTo>
                    <a:pt x="483746" y="2792788"/>
                    <a:pt x="484975" y="2794195"/>
                    <a:pt x="486031" y="2795690"/>
                  </a:cubicBezTo>
                  <a:cubicBezTo>
                    <a:pt x="484975" y="2794195"/>
                    <a:pt x="483832" y="2792788"/>
                    <a:pt x="482775" y="2791205"/>
                  </a:cubicBezTo>
                  <a:close/>
                  <a:moveTo>
                    <a:pt x="489991" y="2801231"/>
                  </a:moveTo>
                  <a:cubicBezTo>
                    <a:pt x="491220" y="2802725"/>
                    <a:pt x="492543" y="2804045"/>
                    <a:pt x="493771" y="2805452"/>
                  </a:cubicBezTo>
                  <a:cubicBezTo>
                    <a:pt x="492543" y="2804045"/>
                    <a:pt x="491220" y="2802814"/>
                    <a:pt x="489991" y="2801407"/>
                  </a:cubicBezTo>
                  <a:cubicBezTo>
                    <a:pt x="489991" y="2801407"/>
                    <a:pt x="489991" y="2801407"/>
                    <a:pt x="489991" y="2801319"/>
                  </a:cubicBezTo>
                  <a:close/>
                  <a:moveTo>
                    <a:pt x="498264" y="2810289"/>
                  </a:moveTo>
                  <a:cubicBezTo>
                    <a:pt x="499664" y="2811608"/>
                    <a:pt x="501168" y="2812839"/>
                    <a:pt x="502568" y="2814071"/>
                  </a:cubicBezTo>
                  <a:cubicBezTo>
                    <a:pt x="501168" y="2812839"/>
                    <a:pt x="499578" y="2811608"/>
                    <a:pt x="498264" y="2810289"/>
                  </a:cubicBezTo>
                  <a:close/>
                  <a:moveTo>
                    <a:pt x="637248" y="2033475"/>
                  </a:moveTo>
                  <a:cubicBezTo>
                    <a:pt x="637248" y="2033475"/>
                    <a:pt x="637515" y="2033475"/>
                    <a:pt x="637601" y="2033563"/>
                  </a:cubicBezTo>
                  <a:cubicBezTo>
                    <a:pt x="637601" y="2033563"/>
                    <a:pt x="637515" y="2033563"/>
                    <a:pt x="637420" y="2033563"/>
                  </a:cubicBezTo>
                  <a:cubicBezTo>
                    <a:pt x="637420" y="2033563"/>
                    <a:pt x="637248" y="2033563"/>
                    <a:pt x="637248" y="2033563"/>
                  </a:cubicBezTo>
                  <a:close/>
                  <a:moveTo>
                    <a:pt x="667951" y="2036993"/>
                  </a:moveTo>
                  <a:cubicBezTo>
                    <a:pt x="670236" y="2036993"/>
                    <a:pt x="672435" y="2036817"/>
                    <a:pt x="674720" y="2036641"/>
                  </a:cubicBezTo>
                  <a:cubicBezTo>
                    <a:pt x="675777" y="2036641"/>
                    <a:pt x="676919" y="2036641"/>
                    <a:pt x="677976" y="2036465"/>
                  </a:cubicBezTo>
                  <a:cubicBezTo>
                    <a:pt x="674548" y="2036817"/>
                    <a:pt x="671198" y="2036905"/>
                    <a:pt x="667856" y="2036993"/>
                  </a:cubicBezTo>
                  <a:close/>
                  <a:moveTo>
                    <a:pt x="1891115" y="1795673"/>
                  </a:moveTo>
                  <a:cubicBezTo>
                    <a:pt x="1891115" y="1795673"/>
                    <a:pt x="1891820" y="1795233"/>
                    <a:pt x="1892172" y="1794970"/>
                  </a:cubicBezTo>
                  <a:cubicBezTo>
                    <a:pt x="1891992" y="1795058"/>
                    <a:pt x="1891820" y="1795233"/>
                    <a:pt x="1891554" y="1795410"/>
                  </a:cubicBezTo>
                  <a:cubicBezTo>
                    <a:pt x="1891382" y="1795498"/>
                    <a:pt x="1891287" y="1795586"/>
                    <a:pt x="1891115" y="1795673"/>
                  </a:cubicBezTo>
                  <a:close/>
                  <a:moveTo>
                    <a:pt x="1921723" y="1769290"/>
                  </a:moveTo>
                  <a:cubicBezTo>
                    <a:pt x="1921723" y="1769290"/>
                    <a:pt x="1922075" y="1768938"/>
                    <a:pt x="1922170" y="1768762"/>
                  </a:cubicBezTo>
                  <a:cubicBezTo>
                    <a:pt x="1921989" y="1768938"/>
                    <a:pt x="1921818" y="1769114"/>
                    <a:pt x="1921723" y="1769290"/>
                  </a:cubicBezTo>
                  <a:close/>
                  <a:moveTo>
                    <a:pt x="1930520" y="1758737"/>
                  </a:moveTo>
                  <a:cubicBezTo>
                    <a:pt x="1930520" y="1758737"/>
                    <a:pt x="1930786" y="1758385"/>
                    <a:pt x="1930872" y="1758209"/>
                  </a:cubicBezTo>
                  <a:cubicBezTo>
                    <a:pt x="1930872" y="1758297"/>
                    <a:pt x="1930700" y="1758385"/>
                    <a:pt x="1930700" y="1758473"/>
                  </a:cubicBezTo>
                  <a:cubicBezTo>
                    <a:pt x="1930700" y="1758473"/>
                    <a:pt x="1930614" y="1758649"/>
                    <a:pt x="1930520" y="1758649"/>
                  </a:cubicBezTo>
                  <a:close/>
                  <a:moveTo>
                    <a:pt x="1953568" y="356110"/>
                  </a:moveTo>
                  <a:cubicBezTo>
                    <a:pt x="1953748" y="356813"/>
                    <a:pt x="1953920" y="357517"/>
                    <a:pt x="1954100" y="358221"/>
                  </a:cubicBezTo>
                  <a:cubicBezTo>
                    <a:pt x="1953920" y="357517"/>
                    <a:pt x="1953748" y="356813"/>
                    <a:pt x="1953568" y="356110"/>
                  </a:cubicBezTo>
                  <a:close/>
                  <a:moveTo>
                    <a:pt x="1956471" y="368334"/>
                  </a:moveTo>
                  <a:cubicBezTo>
                    <a:pt x="1956738" y="369654"/>
                    <a:pt x="1957004" y="370973"/>
                    <a:pt x="1957176" y="372380"/>
                  </a:cubicBezTo>
                  <a:cubicBezTo>
                    <a:pt x="1956909" y="371061"/>
                    <a:pt x="1956738" y="369654"/>
                    <a:pt x="1956471" y="368334"/>
                  </a:cubicBezTo>
                  <a:close/>
                  <a:moveTo>
                    <a:pt x="1958499" y="381614"/>
                  </a:moveTo>
                  <a:cubicBezTo>
                    <a:pt x="1958671" y="382933"/>
                    <a:pt x="1958851" y="384252"/>
                    <a:pt x="1958937" y="385572"/>
                  </a:cubicBezTo>
                  <a:cubicBezTo>
                    <a:pt x="1958851" y="384252"/>
                    <a:pt x="1958671" y="382933"/>
                    <a:pt x="1958499" y="3816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99F196CD-6C71-D6CD-95EE-6546E0509EF2}"/>
                </a:ext>
              </a:extLst>
            </p:cNvPr>
            <p:cNvSpPr/>
            <p:nvPr/>
          </p:nvSpPr>
          <p:spPr>
            <a:xfrm>
              <a:off x="2409515" y="1252779"/>
              <a:ext cx="2272903" cy="3627759"/>
            </a:xfrm>
            <a:custGeom>
              <a:avLst/>
              <a:gdLst>
                <a:gd name="csX0" fmla="*/ 1564262 w 1698143"/>
                <a:gd name="csY0" fmla="*/ 872 h 2710390"/>
                <a:gd name="csX1" fmla="*/ 1613966 w 1698143"/>
                <a:gd name="csY1" fmla="*/ 6236 h 2710390"/>
                <a:gd name="csX2" fmla="*/ 1654513 w 1698143"/>
                <a:gd name="csY2" fmla="*/ 32532 h 2710390"/>
                <a:gd name="csX3" fmla="*/ 1681787 w 1698143"/>
                <a:gd name="csY3" fmla="*/ 75537 h 2710390"/>
                <a:gd name="csX4" fmla="*/ 1691898 w 1698143"/>
                <a:gd name="csY4" fmla="*/ 130942 h 2710390"/>
                <a:gd name="csX5" fmla="*/ 1698143 w 1698143"/>
                <a:gd name="csY5" fmla="*/ 2252515 h 2710390"/>
                <a:gd name="csX6" fmla="*/ 1688823 w 1698143"/>
                <a:gd name="csY6" fmla="*/ 2306072 h 2710390"/>
                <a:gd name="csX7" fmla="*/ 1663137 w 1698143"/>
                <a:gd name="csY7" fmla="*/ 2353739 h 2710390"/>
                <a:gd name="csX8" fmla="*/ 1624962 w 1698143"/>
                <a:gd name="csY8" fmla="*/ 2390411 h 2710390"/>
                <a:gd name="csX9" fmla="*/ 1577989 w 1698143"/>
                <a:gd name="csY9" fmla="*/ 2411166 h 2710390"/>
                <a:gd name="csX10" fmla="*/ 229817 w 1698143"/>
                <a:gd name="csY10" fmla="*/ 2707275 h 2710390"/>
                <a:gd name="csX11" fmla="*/ 177037 w 1698143"/>
                <a:gd name="csY11" fmla="*/ 2707891 h 2710390"/>
                <a:gd name="csX12" fmla="*/ 132968 w 1698143"/>
                <a:gd name="csY12" fmla="*/ 2687488 h 2710390"/>
                <a:gd name="csX13" fmla="*/ 102180 w 1698143"/>
                <a:gd name="csY13" fmla="*/ 2649584 h 2710390"/>
                <a:gd name="csX14" fmla="*/ 89337 w 1698143"/>
                <a:gd name="csY14" fmla="*/ 2597521 h 2710390"/>
                <a:gd name="csX15" fmla="*/ 143 w 1698143"/>
                <a:gd name="csY15" fmla="*/ 352386 h 2710390"/>
                <a:gd name="csX16" fmla="*/ 9025 w 1698143"/>
                <a:gd name="csY16" fmla="*/ 290737 h 2710390"/>
                <a:gd name="csX17" fmla="*/ 37881 w 1698143"/>
                <a:gd name="csY17" fmla="*/ 237530 h 2710390"/>
                <a:gd name="csX18" fmla="*/ 82121 w 1698143"/>
                <a:gd name="csY18" fmla="*/ 198571 h 2710390"/>
                <a:gd name="csX19" fmla="*/ 137280 w 1698143"/>
                <a:gd name="csY19" fmla="*/ 179399 h 2710390"/>
                <a:gd name="csX20" fmla="*/ 1564176 w 1698143"/>
                <a:gd name="csY20" fmla="*/ 872 h 27103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698143" h="2710390">
                  <a:moveTo>
                    <a:pt x="1564262" y="872"/>
                  </a:moveTo>
                  <a:cubicBezTo>
                    <a:pt x="1581855" y="-1327"/>
                    <a:pt x="1598658" y="696"/>
                    <a:pt x="1613966" y="6236"/>
                  </a:cubicBezTo>
                  <a:cubicBezTo>
                    <a:pt x="1629274" y="11777"/>
                    <a:pt x="1642993" y="20747"/>
                    <a:pt x="1654513" y="32532"/>
                  </a:cubicBezTo>
                  <a:cubicBezTo>
                    <a:pt x="1666041" y="44316"/>
                    <a:pt x="1675362" y="58915"/>
                    <a:pt x="1681787" y="75537"/>
                  </a:cubicBezTo>
                  <a:cubicBezTo>
                    <a:pt x="1688204" y="92158"/>
                    <a:pt x="1691812" y="110890"/>
                    <a:pt x="1691898" y="130942"/>
                  </a:cubicBezTo>
                  <a:lnTo>
                    <a:pt x="1698143" y="2252515"/>
                  </a:lnTo>
                  <a:cubicBezTo>
                    <a:pt x="1698143" y="2270807"/>
                    <a:pt x="1694896" y="2288923"/>
                    <a:pt x="1688823" y="2306072"/>
                  </a:cubicBezTo>
                  <a:cubicBezTo>
                    <a:pt x="1682749" y="2323222"/>
                    <a:pt x="1674047" y="2339404"/>
                    <a:pt x="1663137" y="2353739"/>
                  </a:cubicBezTo>
                  <a:cubicBezTo>
                    <a:pt x="1652314" y="2368073"/>
                    <a:pt x="1639299" y="2380562"/>
                    <a:pt x="1624962" y="2390411"/>
                  </a:cubicBezTo>
                  <a:cubicBezTo>
                    <a:pt x="1610624" y="2400261"/>
                    <a:pt x="1594698" y="2407473"/>
                    <a:pt x="1577989" y="2411166"/>
                  </a:cubicBezTo>
                  <a:lnTo>
                    <a:pt x="229817" y="2707275"/>
                  </a:lnTo>
                  <a:cubicBezTo>
                    <a:pt x="211261" y="2711321"/>
                    <a:pt x="193402" y="2711321"/>
                    <a:pt x="177037" y="2707891"/>
                  </a:cubicBezTo>
                  <a:cubicBezTo>
                    <a:pt x="160586" y="2704373"/>
                    <a:pt x="145725" y="2697425"/>
                    <a:pt x="132968" y="2687488"/>
                  </a:cubicBezTo>
                  <a:cubicBezTo>
                    <a:pt x="120211" y="2677550"/>
                    <a:pt x="109748" y="2664710"/>
                    <a:pt x="102180" y="2649584"/>
                  </a:cubicBezTo>
                  <a:cubicBezTo>
                    <a:pt x="94612" y="2634457"/>
                    <a:pt x="90128" y="2616869"/>
                    <a:pt x="89337" y="2597521"/>
                  </a:cubicBezTo>
                  <a:lnTo>
                    <a:pt x="143" y="352386"/>
                  </a:lnTo>
                  <a:cubicBezTo>
                    <a:pt x="-742" y="331015"/>
                    <a:pt x="2514" y="310173"/>
                    <a:pt x="9025" y="290737"/>
                  </a:cubicBezTo>
                  <a:cubicBezTo>
                    <a:pt x="15537" y="271301"/>
                    <a:pt x="25390" y="253272"/>
                    <a:pt x="37881" y="237530"/>
                  </a:cubicBezTo>
                  <a:cubicBezTo>
                    <a:pt x="50371" y="221788"/>
                    <a:pt x="65327" y="208596"/>
                    <a:pt x="82121" y="198571"/>
                  </a:cubicBezTo>
                  <a:cubicBezTo>
                    <a:pt x="98924" y="188545"/>
                    <a:pt x="117574" y="181862"/>
                    <a:pt x="137280" y="179399"/>
                  </a:cubicBezTo>
                  <a:lnTo>
                    <a:pt x="1564176" y="872"/>
                  </a:ln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orme libre 7">
            <a:extLst>
              <a:ext uri="{FF2B5EF4-FFF2-40B4-BE49-F238E27FC236}">
                <a16:creationId xmlns:a16="http://schemas.microsoft.com/office/drawing/2014/main" id="{61328278-B122-774E-4A3B-932FFCDEDE8F}"/>
              </a:ext>
            </a:extLst>
          </p:cNvPr>
          <p:cNvSpPr/>
          <p:nvPr/>
        </p:nvSpPr>
        <p:spPr>
          <a:xfrm>
            <a:off x="2577799" y="1437721"/>
            <a:ext cx="1962517" cy="2366883"/>
          </a:xfrm>
          <a:custGeom>
            <a:avLst/>
            <a:gdLst>
              <a:gd name="csX0" fmla="*/ 1330954 w 1466246"/>
              <a:gd name="csY0" fmla="*/ 945 h 1768358"/>
              <a:gd name="csX1" fmla="*/ 1381002 w 1466246"/>
              <a:gd name="csY1" fmla="*/ 5958 h 1768358"/>
              <a:gd name="csX2" fmla="*/ 1421823 w 1466246"/>
              <a:gd name="csY2" fmla="*/ 31990 h 1768358"/>
              <a:gd name="csX3" fmla="*/ 1449356 w 1466246"/>
              <a:gd name="csY3" fmla="*/ 74818 h 1768358"/>
              <a:gd name="csX4" fmla="*/ 1459647 w 1466246"/>
              <a:gd name="csY4" fmla="*/ 130136 h 1768358"/>
              <a:gd name="csX5" fmla="*/ 1466245 w 1466246"/>
              <a:gd name="csY5" fmla="*/ 1385895 h 1768358"/>
              <a:gd name="csX6" fmla="*/ 1456829 w 1466246"/>
              <a:gd name="csY6" fmla="*/ 1441212 h 1768358"/>
              <a:gd name="csX7" fmla="*/ 1430620 w 1466246"/>
              <a:gd name="csY7" fmla="*/ 1489757 h 1768358"/>
              <a:gd name="csX8" fmla="*/ 1391474 w 1466246"/>
              <a:gd name="csY8" fmla="*/ 1526606 h 1768358"/>
              <a:gd name="csX9" fmla="*/ 1343264 w 1466246"/>
              <a:gd name="csY9" fmla="*/ 1546570 h 1768358"/>
              <a:gd name="csX10" fmla="*/ 190738 w 1466246"/>
              <a:gd name="csY10" fmla="*/ 1765991 h 1768358"/>
              <a:gd name="csX11" fmla="*/ 137426 w 1466246"/>
              <a:gd name="csY11" fmla="*/ 1764848 h 1768358"/>
              <a:gd name="csX12" fmla="*/ 92919 w 1466246"/>
              <a:gd name="csY12" fmla="*/ 1742334 h 1768358"/>
              <a:gd name="csX13" fmla="*/ 61865 w 1466246"/>
              <a:gd name="csY13" fmla="*/ 1702144 h 1768358"/>
              <a:gd name="csX14" fmla="*/ 49022 w 1466246"/>
              <a:gd name="csY14" fmla="*/ 1648057 h 1768358"/>
              <a:gd name="csX15" fmla="*/ 117 w 1466246"/>
              <a:gd name="csY15" fmla="*/ 328275 h 1768358"/>
              <a:gd name="csX16" fmla="*/ 9085 w 1466246"/>
              <a:gd name="csY16" fmla="*/ 267153 h 1768358"/>
              <a:gd name="csX17" fmla="*/ 37674 w 1466246"/>
              <a:gd name="csY17" fmla="*/ 214387 h 1768358"/>
              <a:gd name="csX18" fmla="*/ 81485 w 1466246"/>
              <a:gd name="csY18" fmla="*/ 175603 h 1768358"/>
              <a:gd name="csX19" fmla="*/ 136017 w 1466246"/>
              <a:gd name="csY19" fmla="*/ 156431 h 1768358"/>
              <a:gd name="csX20" fmla="*/ 1330859 w 1466246"/>
              <a:gd name="csY20" fmla="*/ 1121 h 1768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466246" h="1768358">
                <a:moveTo>
                  <a:pt x="1330954" y="945"/>
                </a:moveTo>
                <a:cubicBezTo>
                  <a:pt x="1348719" y="-1341"/>
                  <a:pt x="1365608" y="594"/>
                  <a:pt x="1381002" y="5958"/>
                </a:cubicBezTo>
                <a:cubicBezTo>
                  <a:pt x="1396396" y="11323"/>
                  <a:pt x="1410209" y="20293"/>
                  <a:pt x="1421823" y="31990"/>
                </a:cubicBezTo>
                <a:cubicBezTo>
                  <a:pt x="1433429" y="43686"/>
                  <a:pt x="1442844" y="58197"/>
                  <a:pt x="1449356" y="74818"/>
                </a:cubicBezTo>
                <a:cubicBezTo>
                  <a:pt x="1455859" y="91352"/>
                  <a:pt x="1459561" y="110084"/>
                  <a:pt x="1459647" y="130136"/>
                </a:cubicBezTo>
                <a:lnTo>
                  <a:pt x="1466245" y="1385895"/>
                </a:lnTo>
                <a:cubicBezTo>
                  <a:pt x="1466330" y="1404891"/>
                  <a:pt x="1462989" y="1423623"/>
                  <a:pt x="1456829" y="1441212"/>
                </a:cubicBezTo>
                <a:cubicBezTo>
                  <a:pt x="1450670" y="1458801"/>
                  <a:pt x="1441702" y="1475246"/>
                  <a:pt x="1430620" y="1489757"/>
                </a:cubicBezTo>
                <a:cubicBezTo>
                  <a:pt x="1419530" y="1504268"/>
                  <a:pt x="1406249" y="1516844"/>
                  <a:pt x="1391474" y="1526606"/>
                </a:cubicBezTo>
                <a:cubicBezTo>
                  <a:pt x="1376689" y="1536368"/>
                  <a:pt x="1360419" y="1543316"/>
                  <a:pt x="1343264" y="1546570"/>
                </a:cubicBezTo>
                <a:lnTo>
                  <a:pt x="190738" y="1765991"/>
                </a:lnTo>
                <a:cubicBezTo>
                  <a:pt x="172003" y="1769597"/>
                  <a:pt x="153963" y="1768981"/>
                  <a:pt x="137426" y="1764848"/>
                </a:cubicBezTo>
                <a:cubicBezTo>
                  <a:pt x="120890" y="1760714"/>
                  <a:pt x="105762" y="1752975"/>
                  <a:pt x="92919" y="1742334"/>
                </a:cubicBezTo>
                <a:cubicBezTo>
                  <a:pt x="80076" y="1731693"/>
                  <a:pt x="69433" y="1718061"/>
                  <a:pt x="61865" y="1702144"/>
                </a:cubicBezTo>
                <a:cubicBezTo>
                  <a:pt x="54305" y="1686226"/>
                  <a:pt x="49726" y="1667933"/>
                  <a:pt x="49022" y="1648057"/>
                </a:cubicBezTo>
                <a:lnTo>
                  <a:pt x="117" y="328275"/>
                </a:lnTo>
                <a:cubicBezTo>
                  <a:pt x="-674" y="307168"/>
                  <a:pt x="2574" y="286413"/>
                  <a:pt x="9085" y="267153"/>
                </a:cubicBezTo>
                <a:cubicBezTo>
                  <a:pt x="15597" y="247805"/>
                  <a:pt x="25364" y="229953"/>
                  <a:pt x="37674" y="214387"/>
                </a:cubicBezTo>
                <a:cubicBezTo>
                  <a:pt x="49993" y="198820"/>
                  <a:pt x="64854" y="185541"/>
                  <a:pt x="81485" y="175603"/>
                </a:cubicBezTo>
                <a:cubicBezTo>
                  <a:pt x="98108" y="165665"/>
                  <a:pt x="116491" y="158894"/>
                  <a:pt x="136017" y="156431"/>
                </a:cubicBezTo>
                <a:lnTo>
                  <a:pt x="1330859" y="1121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8662949-C7D7-3880-BE93-DDAE50A8FA85}"/>
              </a:ext>
            </a:extLst>
          </p:cNvPr>
          <p:cNvGrpSpPr/>
          <p:nvPr/>
        </p:nvGrpSpPr>
        <p:grpSpPr>
          <a:xfrm>
            <a:off x="7509343" y="1078322"/>
            <a:ext cx="2773959" cy="3802380"/>
            <a:chOff x="7509343" y="1078322"/>
            <a:chExt cx="2773959" cy="3802380"/>
          </a:xfrm>
        </p:grpSpPr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76C64294-8505-6A97-5102-11AE7BA26760}"/>
                </a:ext>
              </a:extLst>
            </p:cNvPr>
            <p:cNvSpPr/>
            <p:nvPr/>
          </p:nvSpPr>
          <p:spPr>
            <a:xfrm>
              <a:off x="7509458" y="1078322"/>
              <a:ext cx="2773844" cy="3802217"/>
            </a:xfrm>
            <a:custGeom>
              <a:avLst/>
              <a:gdLst>
                <a:gd name="csX0" fmla="*/ 6245 w 2072409"/>
                <a:gd name="csY0" fmla="*/ 261283 h 2840732"/>
                <a:gd name="csX1" fmla="*/ 0 w 2072409"/>
                <a:gd name="csY1" fmla="*/ 2382856 h 2840732"/>
                <a:gd name="csX2" fmla="*/ 9329 w 2072409"/>
                <a:gd name="csY2" fmla="*/ 2436414 h 2840732"/>
                <a:gd name="csX3" fmla="*/ 35015 w 2072409"/>
                <a:gd name="csY3" fmla="*/ 2484080 h 2840732"/>
                <a:gd name="csX4" fmla="*/ 73190 w 2072409"/>
                <a:gd name="csY4" fmla="*/ 2520753 h 2840732"/>
                <a:gd name="csX5" fmla="*/ 120163 w 2072409"/>
                <a:gd name="csY5" fmla="*/ 2541508 h 2840732"/>
                <a:gd name="csX6" fmla="*/ 1468327 w 2072409"/>
                <a:gd name="csY6" fmla="*/ 2837617 h 2840732"/>
                <a:gd name="csX7" fmla="*/ 1521107 w 2072409"/>
                <a:gd name="csY7" fmla="*/ 2838232 h 2840732"/>
                <a:gd name="csX8" fmla="*/ 1565089 w 2072409"/>
                <a:gd name="csY8" fmla="*/ 2817917 h 2840732"/>
                <a:gd name="csX9" fmla="*/ 1565004 w 2072409"/>
                <a:gd name="csY9" fmla="*/ 2818005 h 2840732"/>
                <a:gd name="csX10" fmla="*/ 1928129 w 2072409"/>
                <a:gd name="csY10" fmla="*/ 2537110 h 2840732"/>
                <a:gd name="csX11" fmla="*/ 1944924 w 2072409"/>
                <a:gd name="csY11" fmla="*/ 2520753 h 2840732"/>
                <a:gd name="csX12" fmla="*/ 1958033 w 2072409"/>
                <a:gd name="csY12" fmla="*/ 2500701 h 2840732"/>
                <a:gd name="csX13" fmla="*/ 1966829 w 2072409"/>
                <a:gd name="csY13" fmla="*/ 2477308 h 2840732"/>
                <a:gd name="csX14" fmla="*/ 1970789 w 2072409"/>
                <a:gd name="csY14" fmla="*/ 2451013 h 2840732"/>
                <a:gd name="csX15" fmla="*/ 2072217 w 2072409"/>
                <a:gd name="csY15" fmla="*/ 324251 h 2840732"/>
                <a:gd name="csX16" fmla="*/ 2072217 w 2072409"/>
                <a:gd name="csY16" fmla="*/ 309477 h 2840732"/>
                <a:gd name="csX17" fmla="*/ 2072217 w 2072409"/>
                <a:gd name="csY17" fmla="*/ 309389 h 2840732"/>
                <a:gd name="csX18" fmla="*/ 2071778 w 2072409"/>
                <a:gd name="csY18" fmla="*/ 304376 h 2840732"/>
                <a:gd name="csX19" fmla="*/ 2070894 w 2072409"/>
                <a:gd name="csY19" fmla="*/ 294966 h 2840732"/>
                <a:gd name="csX20" fmla="*/ 2070894 w 2072409"/>
                <a:gd name="csY20" fmla="*/ 294702 h 2840732"/>
                <a:gd name="csX21" fmla="*/ 2069837 w 2072409"/>
                <a:gd name="csY21" fmla="*/ 288898 h 2840732"/>
                <a:gd name="csX22" fmla="*/ 2068342 w 2072409"/>
                <a:gd name="csY22" fmla="*/ 280719 h 2840732"/>
                <a:gd name="csX23" fmla="*/ 2068256 w 2072409"/>
                <a:gd name="csY23" fmla="*/ 280367 h 2840732"/>
                <a:gd name="csX24" fmla="*/ 2066581 w 2072409"/>
                <a:gd name="csY24" fmla="*/ 274387 h 2840732"/>
                <a:gd name="csX25" fmla="*/ 2064477 w 2072409"/>
                <a:gd name="csY25" fmla="*/ 266912 h 2840732"/>
                <a:gd name="csX26" fmla="*/ 2064296 w 2072409"/>
                <a:gd name="csY26" fmla="*/ 266296 h 2840732"/>
                <a:gd name="csX27" fmla="*/ 2064296 w 2072409"/>
                <a:gd name="csY27" fmla="*/ 266032 h 2840732"/>
                <a:gd name="csX28" fmla="*/ 2064124 w 2072409"/>
                <a:gd name="csY28" fmla="*/ 265592 h 2840732"/>
                <a:gd name="csX29" fmla="*/ 2062535 w 2072409"/>
                <a:gd name="csY29" fmla="*/ 261107 h 2840732"/>
                <a:gd name="csX30" fmla="*/ 2060336 w 2072409"/>
                <a:gd name="csY30" fmla="*/ 255391 h 2840732"/>
                <a:gd name="csX31" fmla="*/ 2059374 w 2072409"/>
                <a:gd name="csY31" fmla="*/ 253192 h 2840732"/>
                <a:gd name="csX32" fmla="*/ 2058841 w 2072409"/>
                <a:gd name="csY32" fmla="*/ 251961 h 2840732"/>
                <a:gd name="csX33" fmla="*/ 2057879 w 2072409"/>
                <a:gd name="csY33" fmla="*/ 249762 h 2840732"/>
                <a:gd name="csX34" fmla="*/ 2055233 w 2072409"/>
                <a:gd name="csY34" fmla="*/ 244310 h 2840732"/>
                <a:gd name="csX35" fmla="*/ 2052862 w 2072409"/>
                <a:gd name="csY35" fmla="*/ 239736 h 2840732"/>
                <a:gd name="csX36" fmla="*/ 2052862 w 2072409"/>
                <a:gd name="csY36" fmla="*/ 239736 h 2840732"/>
                <a:gd name="csX37" fmla="*/ 2052862 w 2072409"/>
                <a:gd name="csY37" fmla="*/ 239736 h 2840732"/>
                <a:gd name="csX38" fmla="*/ 2050397 w 2072409"/>
                <a:gd name="csY38" fmla="*/ 235339 h 2840732"/>
                <a:gd name="csX39" fmla="*/ 2047760 w 2072409"/>
                <a:gd name="csY39" fmla="*/ 230942 h 2840732"/>
                <a:gd name="csX40" fmla="*/ 2045741 w 2072409"/>
                <a:gd name="csY40" fmla="*/ 227864 h 2840732"/>
                <a:gd name="csX41" fmla="*/ 2045389 w 2072409"/>
                <a:gd name="csY41" fmla="*/ 227337 h 2840732"/>
                <a:gd name="csX42" fmla="*/ 2044942 w 2072409"/>
                <a:gd name="csY42" fmla="*/ 226633 h 2840732"/>
                <a:gd name="csX43" fmla="*/ 2042219 w 2072409"/>
                <a:gd name="csY43" fmla="*/ 222675 h 2840732"/>
                <a:gd name="csX44" fmla="*/ 2039315 w 2072409"/>
                <a:gd name="csY44" fmla="*/ 218806 h 2840732"/>
                <a:gd name="csX45" fmla="*/ 2037382 w 2072409"/>
                <a:gd name="csY45" fmla="*/ 216343 h 2840732"/>
                <a:gd name="csX46" fmla="*/ 2037116 w 2072409"/>
                <a:gd name="csY46" fmla="*/ 216080 h 2840732"/>
                <a:gd name="csX47" fmla="*/ 2036944 w 2072409"/>
                <a:gd name="csY47" fmla="*/ 215904 h 2840732"/>
                <a:gd name="csX48" fmla="*/ 2036326 w 2072409"/>
                <a:gd name="csY48" fmla="*/ 215112 h 2840732"/>
                <a:gd name="csX49" fmla="*/ 2033242 w 2072409"/>
                <a:gd name="csY49" fmla="*/ 211418 h 2840732"/>
                <a:gd name="csX50" fmla="*/ 2030081 w 2072409"/>
                <a:gd name="csY50" fmla="*/ 207813 h 2840732"/>
                <a:gd name="csX51" fmla="*/ 2028148 w 2072409"/>
                <a:gd name="csY51" fmla="*/ 205790 h 2840732"/>
                <a:gd name="csX52" fmla="*/ 2027615 w 2072409"/>
                <a:gd name="csY52" fmla="*/ 205262 h 2840732"/>
                <a:gd name="csX53" fmla="*/ 2026739 w 2072409"/>
                <a:gd name="csY53" fmla="*/ 204383 h 2840732"/>
                <a:gd name="csX54" fmla="*/ 2023303 w 2072409"/>
                <a:gd name="csY54" fmla="*/ 201041 h 2840732"/>
                <a:gd name="csX55" fmla="*/ 2019789 w 2072409"/>
                <a:gd name="csY55" fmla="*/ 197787 h 2840732"/>
                <a:gd name="csX56" fmla="*/ 2017942 w 2072409"/>
                <a:gd name="csY56" fmla="*/ 196204 h 2840732"/>
                <a:gd name="csX57" fmla="*/ 2017238 w 2072409"/>
                <a:gd name="csY57" fmla="*/ 195588 h 2840732"/>
                <a:gd name="csX58" fmla="*/ 2015915 w 2072409"/>
                <a:gd name="csY58" fmla="*/ 194445 h 2840732"/>
                <a:gd name="csX59" fmla="*/ 2011955 w 2072409"/>
                <a:gd name="csY59" fmla="*/ 191191 h 2840732"/>
                <a:gd name="csX60" fmla="*/ 2007909 w 2072409"/>
                <a:gd name="csY60" fmla="*/ 188113 h 2840732"/>
                <a:gd name="csX61" fmla="*/ 2006947 w 2072409"/>
                <a:gd name="csY61" fmla="*/ 187410 h 2840732"/>
                <a:gd name="csX62" fmla="*/ 2006328 w 2072409"/>
                <a:gd name="csY62" fmla="*/ 186970 h 2840732"/>
                <a:gd name="csX63" fmla="*/ 2003777 w 2072409"/>
                <a:gd name="csY63" fmla="*/ 185211 h 2840732"/>
                <a:gd name="csX64" fmla="*/ 1998502 w 2072409"/>
                <a:gd name="csY64" fmla="*/ 181781 h 2840732"/>
                <a:gd name="csX65" fmla="*/ 1995599 w 2072409"/>
                <a:gd name="csY65" fmla="*/ 180110 h 2840732"/>
                <a:gd name="csX66" fmla="*/ 1994980 w 2072409"/>
                <a:gd name="csY66" fmla="*/ 179671 h 2840732"/>
                <a:gd name="csX67" fmla="*/ 1994104 w 2072409"/>
                <a:gd name="csY67" fmla="*/ 179231 h 2840732"/>
                <a:gd name="csX68" fmla="*/ 1993133 w 2072409"/>
                <a:gd name="csY68" fmla="*/ 178615 h 2840732"/>
                <a:gd name="csX69" fmla="*/ 1990582 w 2072409"/>
                <a:gd name="csY69" fmla="*/ 177296 h 2840732"/>
                <a:gd name="csX70" fmla="*/ 1988297 w 2072409"/>
                <a:gd name="csY70" fmla="*/ 176065 h 2840732"/>
                <a:gd name="csX71" fmla="*/ 1987592 w 2072409"/>
                <a:gd name="csY71" fmla="*/ 175713 h 2840732"/>
                <a:gd name="csX72" fmla="*/ 1984337 w 2072409"/>
                <a:gd name="csY72" fmla="*/ 174130 h 2840732"/>
                <a:gd name="csX73" fmla="*/ 1982309 w 2072409"/>
                <a:gd name="csY73" fmla="*/ 173163 h 2840732"/>
                <a:gd name="csX74" fmla="*/ 1981966 w 2072409"/>
                <a:gd name="csY74" fmla="*/ 172987 h 2840732"/>
                <a:gd name="csX75" fmla="*/ 1981081 w 2072409"/>
                <a:gd name="csY75" fmla="*/ 172635 h 2840732"/>
                <a:gd name="csX76" fmla="*/ 1973693 w 2072409"/>
                <a:gd name="csY76" fmla="*/ 169645 h 2840732"/>
                <a:gd name="csX77" fmla="*/ 1972465 w 2072409"/>
                <a:gd name="csY77" fmla="*/ 169117 h 2840732"/>
                <a:gd name="csX78" fmla="*/ 1971494 w 2072409"/>
                <a:gd name="csY78" fmla="*/ 168765 h 2840732"/>
                <a:gd name="csX79" fmla="*/ 1962869 w 2072409"/>
                <a:gd name="csY79" fmla="*/ 165951 h 2840732"/>
                <a:gd name="csX80" fmla="*/ 1962697 w 2072409"/>
                <a:gd name="csY80" fmla="*/ 165951 h 2840732"/>
                <a:gd name="csX81" fmla="*/ 1962079 w 2072409"/>
                <a:gd name="csY81" fmla="*/ 165775 h 2840732"/>
                <a:gd name="csX82" fmla="*/ 1953815 w 2072409"/>
                <a:gd name="csY82" fmla="*/ 163753 h 2840732"/>
                <a:gd name="csX83" fmla="*/ 1952578 w 2072409"/>
                <a:gd name="csY83" fmla="*/ 163489 h 2840732"/>
                <a:gd name="csX84" fmla="*/ 1951435 w 2072409"/>
                <a:gd name="csY84" fmla="*/ 163313 h 2840732"/>
                <a:gd name="csX85" fmla="*/ 1942286 w 2072409"/>
                <a:gd name="csY85" fmla="*/ 161906 h 2840732"/>
                <a:gd name="csX86" fmla="*/ 575653 w 2072409"/>
                <a:gd name="csY86" fmla="*/ 703 h 2840732"/>
                <a:gd name="csX87" fmla="*/ 564657 w 2072409"/>
                <a:gd name="csY87" fmla="*/ 0 h 2840732"/>
                <a:gd name="csX88" fmla="*/ 553919 w 2072409"/>
                <a:gd name="csY88" fmla="*/ 352 h 2840732"/>
                <a:gd name="csX89" fmla="*/ 543542 w 2072409"/>
                <a:gd name="csY89" fmla="*/ 1759 h 2840732"/>
                <a:gd name="csX90" fmla="*/ 533517 w 2072409"/>
                <a:gd name="csY90" fmla="*/ 4221 h 2840732"/>
                <a:gd name="csX91" fmla="*/ 90079 w 2072409"/>
                <a:gd name="csY91" fmla="*/ 134907 h 2840732"/>
                <a:gd name="csX92" fmla="*/ 90251 w 2072409"/>
                <a:gd name="csY92" fmla="*/ 134907 h 2840732"/>
                <a:gd name="csX93" fmla="*/ 84186 w 2072409"/>
                <a:gd name="csY93" fmla="*/ 136842 h 2840732"/>
                <a:gd name="csX94" fmla="*/ 43631 w 2072409"/>
                <a:gd name="csY94" fmla="*/ 163137 h 2840732"/>
                <a:gd name="csX95" fmla="*/ 16365 w 2072409"/>
                <a:gd name="csY95" fmla="*/ 206142 h 2840732"/>
                <a:gd name="csX96" fmla="*/ 6245 w 2072409"/>
                <a:gd name="csY96" fmla="*/ 261547 h 2840732"/>
                <a:gd name="csX97" fmla="*/ 100542 w 2072409"/>
                <a:gd name="csY97" fmla="*/ 132181 h 2840732"/>
                <a:gd name="csX98" fmla="*/ 101075 w 2072409"/>
                <a:gd name="csY98" fmla="*/ 132181 h 2840732"/>
                <a:gd name="csX99" fmla="*/ 99666 w 2072409"/>
                <a:gd name="csY99" fmla="*/ 132444 h 2840732"/>
                <a:gd name="csX100" fmla="*/ 100542 w 2072409"/>
                <a:gd name="csY100" fmla="*/ 132268 h 2840732"/>
                <a:gd name="csX101" fmla="*/ 111366 w 2072409"/>
                <a:gd name="csY101" fmla="*/ 130685 h 2840732"/>
                <a:gd name="csX102" fmla="*/ 112242 w 2072409"/>
                <a:gd name="csY102" fmla="*/ 130685 h 2840732"/>
                <a:gd name="csX103" fmla="*/ 110490 w 2072409"/>
                <a:gd name="csY103" fmla="*/ 130861 h 2840732"/>
                <a:gd name="csX104" fmla="*/ 111366 w 2072409"/>
                <a:gd name="csY104" fmla="*/ 130773 h 2840732"/>
                <a:gd name="csX105" fmla="*/ 122448 w 2072409"/>
                <a:gd name="csY105" fmla="*/ 130422 h 2840732"/>
                <a:gd name="csX106" fmla="*/ 123419 w 2072409"/>
                <a:gd name="csY106" fmla="*/ 130422 h 2840732"/>
                <a:gd name="csX107" fmla="*/ 121924 w 2072409"/>
                <a:gd name="csY107" fmla="*/ 130422 h 2840732"/>
                <a:gd name="csX108" fmla="*/ 122448 w 2072409"/>
                <a:gd name="csY108" fmla="*/ 130422 h 2840732"/>
                <a:gd name="csX109" fmla="*/ 106702 w 2072409"/>
                <a:gd name="csY109" fmla="*/ 1668571 h 2840732"/>
                <a:gd name="csX110" fmla="*/ 106702 w 2072409"/>
                <a:gd name="csY110" fmla="*/ 1668483 h 2840732"/>
                <a:gd name="csX111" fmla="*/ 106702 w 2072409"/>
                <a:gd name="csY111" fmla="*/ 1668483 h 2840732"/>
                <a:gd name="csX112" fmla="*/ 106702 w 2072409"/>
                <a:gd name="csY112" fmla="*/ 1668571 h 2840732"/>
                <a:gd name="csX113" fmla="*/ 217630 w 2072409"/>
                <a:gd name="csY113" fmla="*/ 1812272 h 2840732"/>
                <a:gd name="csX114" fmla="*/ 214374 w 2072409"/>
                <a:gd name="csY114" fmla="*/ 1811217 h 2840732"/>
                <a:gd name="csX115" fmla="*/ 216573 w 2072409"/>
                <a:gd name="csY115" fmla="*/ 1811920 h 2840732"/>
                <a:gd name="csX116" fmla="*/ 217630 w 2072409"/>
                <a:gd name="csY116" fmla="*/ 1812272 h 2840732"/>
                <a:gd name="csX117" fmla="*/ 206016 w 2072409"/>
                <a:gd name="csY117" fmla="*/ 1808226 h 2840732"/>
                <a:gd name="csX118" fmla="*/ 203026 w 2072409"/>
                <a:gd name="csY118" fmla="*/ 1807083 h 2840732"/>
                <a:gd name="csX119" fmla="*/ 206016 w 2072409"/>
                <a:gd name="csY119" fmla="*/ 1808226 h 2840732"/>
                <a:gd name="csX120" fmla="*/ 192202 w 2072409"/>
                <a:gd name="csY120" fmla="*/ 1801895 h 2840732"/>
                <a:gd name="csX121" fmla="*/ 192202 w 2072409"/>
                <a:gd name="csY121" fmla="*/ 1801895 h 2840732"/>
                <a:gd name="csX122" fmla="*/ 192202 w 2072409"/>
                <a:gd name="csY122" fmla="*/ 1801895 h 2840732"/>
                <a:gd name="csX123" fmla="*/ 170477 w 2072409"/>
                <a:gd name="csY123" fmla="*/ 1787560 h 2840732"/>
                <a:gd name="csX124" fmla="*/ 169867 w 2072409"/>
                <a:gd name="csY124" fmla="*/ 1787120 h 2840732"/>
                <a:gd name="csX125" fmla="*/ 170477 w 2072409"/>
                <a:gd name="csY125" fmla="*/ 1787560 h 2840732"/>
                <a:gd name="csX126" fmla="*/ 159919 w 2072409"/>
                <a:gd name="csY126" fmla="*/ 1778501 h 2840732"/>
                <a:gd name="csX127" fmla="*/ 159919 w 2072409"/>
                <a:gd name="csY127" fmla="*/ 1778501 h 2840732"/>
                <a:gd name="csX128" fmla="*/ 159919 w 2072409"/>
                <a:gd name="csY128" fmla="*/ 1778501 h 2840732"/>
                <a:gd name="csX129" fmla="*/ 126846 w 2072409"/>
                <a:gd name="csY129" fmla="*/ 1735145 h 2840732"/>
                <a:gd name="csX130" fmla="*/ 126846 w 2072409"/>
                <a:gd name="csY130" fmla="*/ 1735145 h 2840732"/>
                <a:gd name="csX131" fmla="*/ 126846 w 2072409"/>
                <a:gd name="csY131" fmla="*/ 1735145 h 2840732"/>
                <a:gd name="csX132" fmla="*/ 120953 w 2072409"/>
                <a:gd name="csY132" fmla="*/ 1723272 h 2840732"/>
                <a:gd name="csX133" fmla="*/ 120429 w 2072409"/>
                <a:gd name="csY133" fmla="*/ 1722129 h 2840732"/>
                <a:gd name="csX134" fmla="*/ 120953 w 2072409"/>
                <a:gd name="csY134" fmla="*/ 1723272 h 2840732"/>
                <a:gd name="csX135" fmla="*/ 1410273 w 2072409"/>
                <a:gd name="csY135" fmla="*/ 2036619 h 2840732"/>
                <a:gd name="csX136" fmla="*/ 1416518 w 2072409"/>
                <a:gd name="csY136" fmla="*/ 2036354 h 2840732"/>
                <a:gd name="csX137" fmla="*/ 1406837 w 2072409"/>
                <a:gd name="csY137" fmla="*/ 2036794 h 2840732"/>
                <a:gd name="csX138" fmla="*/ 1410359 w 2072409"/>
                <a:gd name="csY138" fmla="*/ 2036619 h 2840732"/>
                <a:gd name="csX139" fmla="*/ 1422059 w 2072409"/>
                <a:gd name="csY139" fmla="*/ 2035563 h 2840732"/>
                <a:gd name="csX140" fmla="*/ 1427428 w 2072409"/>
                <a:gd name="csY140" fmla="*/ 2034860 h 2840732"/>
                <a:gd name="csX141" fmla="*/ 1418537 w 2072409"/>
                <a:gd name="csY141" fmla="*/ 2036091 h 2840732"/>
                <a:gd name="csX142" fmla="*/ 1422059 w 2072409"/>
                <a:gd name="csY142" fmla="*/ 2035563 h 2840732"/>
                <a:gd name="csX143" fmla="*/ 1428476 w 2072409"/>
                <a:gd name="csY143" fmla="*/ 2034683 h 2840732"/>
                <a:gd name="csX144" fmla="*/ 1428828 w 2072409"/>
                <a:gd name="csY144" fmla="*/ 2034683 h 2840732"/>
                <a:gd name="csX145" fmla="*/ 1428218 w 2072409"/>
                <a:gd name="csY145" fmla="*/ 2034771 h 2840732"/>
                <a:gd name="csX146" fmla="*/ 1428476 w 2072409"/>
                <a:gd name="csY146" fmla="*/ 2034771 h 2840732"/>
                <a:gd name="csX147" fmla="*/ 1458740 w 2072409"/>
                <a:gd name="csY147" fmla="*/ 2024394 h 2840732"/>
                <a:gd name="csX148" fmla="*/ 1458302 w 2072409"/>
                <a:gd name="csY148" fmla="*/ 2024658 h 2840732"/>
                <a:gd name="csX149" fmla="*/ 1458740 w 2072409"/>
                <a:gd name="csY149" fmla="*/ 2024394 h 2840732"/>
                <a:gd name="csX150" fmla="*/ 1447658 w 2072409"/>
                <a:gd name="csY150" fmla="*/ 2029231 h 2840732"/>
                <a:gd name="csX151" fmla="*/ 1446688 w 2072409"/>
                <a:gd name="csY151" fmla="*/ 2029583 h 2840732"/>
                <a:gd name="csX152" fmla="*/ 1447658 w 2072409"/>
                <a:gd name="csY152" fmla="*/ 2029231 h 2840732"/>
                <a:gd name="csX153" fmla="*/ 193705 w 2072409"/>
                <a:gd name="csY153" fmla="*/ 273771 h 2840732"/>
                <a:gd name="csX154" fmla="*/ 189479 w 2072409"/>
                <a:gd name="csY154" fmla="*/ 275266 h 2840732"/>
                <a:gd name="csX155" fmla="*/ 191412 w 2072409"/>
                <a:gd name="csY155" fmla="*/ 274475 h 2840732"/>
                <a:gd name="csX156" fmla="*/ 193705 w 2072409"/>
                <a:gd name="csY156" fmla="*/ 273771 h 2840732"/>
                <a:gd name="csX157" fmla="*/ 170305 w 2072409"/>
                <a:gd name="csY157" fmla="*/ 284852 h 2840732"/>
                <a:gd name="csX158" fmla="*/ 169601 w 2072409"/>
                <a:gd name="csY158" fmla="*/ 285292 h 2840732"/>
                <a:gd name="csX159" fmla="*/ 170305 w 2072409"/>
                <a:gd name="csY159" fmla="*/ 284852 h 2840732"/>
                <a:gd name="csX160" fmla="*/ 182177 w 2072409"/>
                <a:gd name="csY160" fmla="*/ 278432 h 2840732"/>
                <a:gd name="csX161" fmla="*/ 179102 w 2072409"/>
                <a:gd name="csY161" fmla="*/ 279839 h 2840732"/>
                <a:gd name="csX162" fmla="*/ 182177 w 2072409"/>
                <a:gd name="csY162" fmla="*/ 278432 h 2840732"/>
                <a:gd name="csX163" fmla="*/ 160624 w 2072409"/>
                <a:gd name="csY163" fmla="*/ 291712 h 2840732"/>
                <a:gd name="csX164" fmla="*/ 158167 w 2072409"/>
                <a:gd name="csY164" fmla="*/ 293823 h 2840732"/>
                <a:gd name="csX165" fmla="*/ 160624 w 2072409"/>
                <a:gd name="csY165" fmla="*/ 291712 h 2840732"/>
                <a:gd name="csX166" fmla="*/ 152093 w 2072409"/>
                <a:gd name="csY166" fmla="*/ 299187 h 2840732"/>
                <a:gd name="csX167" fmla="*/ 149542 w 2072409"/>
                <a:gd name="csY167" fmla="*/ 301738 h 2840732"/>
                <a:gd name="csX168" fmla="*/ 150599 w 2072409"/>
                <a:gd name="csY168" fmla="*/ 300506 h 2840732"/>
                <a:gd name="csX169" fmla="*/ 152093 w 2072409"/>
                <a:gd name="csY169" fmla="*/ 299187 h 2840732"/>
                <a:gd name="csX170" fmla="*/ 143649 w 2072409"/>
                <a:gd name="csY170" fmla="*/ 308509 h 2840732"/>
                <a:gd name="csX171" fmla="*/ 142154 w 2072409"/>
                <a:gd name="csY171" fmla="*/ 310268 h 2840732"/>
                <a:gd name="csX172" fmla="*/ 143649 w 2072409"/>
                <a:gd name="csY172" fmla="*/ 308509 h 2840732"/>
                <a:gd name="csX173" fmla="*/ 123066 w 2072409"/>
                <a:gd name="csY173" fmla="*/ 343335 h 2840732"/>
                <a:gd name="csX174" fmla="*/ 124029 w 2072409"/>
                <a:gd name="csY174" fmla="*/ 341224 h 2840732"/>
                <a:gd name="csX175" fmla="*/ 122800 w 2072409"/>
                <a:gd name="csY175" fmla="*/ 344215 h 2840732"/>
                <a:gd name="csX176" fmla="*/ 123066 w 2072409"/>
                <a:gd name="csY176" fmla="*/ 343335 h 2840732"/>
                <a:gd name="csX177" fmla="*/ 129483 w 2072409"/>
                <a:gd name="csY177" fmla="*/ 329704 h 2840732"/>
                <a:gd name="csX178" fmla="*/ 127731 w 2072409"/>
                <a:gd name="csY178" fmla="*/ 333134 h 2840732"/>
                <a:gd name="csX179" fmla="*/ 129483 w 2072409"/>
                <a:gd name="csY179" fmla="*/ 329704 h 2840732"/>
                <a:gd name="csX180" fmla="*/ 135377 w 2072409"/>
                <a:gd name="csY180" fmla="*/ 319502 h 2840732"/>
                <a:gd name="csX181" fmla="*/ 133796 w 2072409"/>
                <a:gd name="csY181" fmla="*/ 322053 h 2840732"/>
                <a:gd name="csX182" fmla="*/ 135377 w 2072409"/>
                <a:gd name="csY182" fmla="*/ 319502 h 2840732"/>
                <a:gd name="csX183" fmla="*/ 1606702 w 2072409"/>
                <a:gd name="csY183" fmla="*/ 2746067 h 2840732"/>
                <a:gd name="csX184" fmla="*/ 1607492 w 2072409"/>
                <a:gd name="csY184" fmla="*/ 2742021 h 2840732"/>
                <a:gd name="csX185" fmla="*/ 1606702 w 2072409"/>
                <a:gd name="csY185" fmla="*/ 2746067 h 2840732"/>
                <a:gd name="csX186" fmla="*/ 1604855 w 2072409"/>
                <a:gd name="csY186" fmla="*/ 2755477 h 2840732"/>
                <a:gd name="csX187" fmla="*/ 1603265 w 2072409"/>
                <a:gd name="csY187" fmla="*/ 2760753 h 2840732"/>
                <a:gd name="csX188" fmla="*/ 1604940 w 2072409"/>
                <a:gd name="csY188" fmla="*/ 2755477 h 2840732"/>
                <a:gd name="csX189" fmla="*/ 1604940 w 2072409"/>
                <a:gd name="csY189" fmla="*/ 2755477 h 2840732"/>
                <a:gd name="csX190" fmla="*/ 1598781 w 2072409"/>
                <a:gd name="csY190" fmla="*/ 2773241 h 2840732"/>
                <a:gd name="csX191" fmla="*/ 1600980 w 2072409"/>
                <a:gd name="csY191" fmla="*/ 2768141 h 2840732"/>
                <a:gd name="csX192" fmla="*/ 1598781 w 2072409"/>
                <a:gd name="csY192" fmla="*/ 2773241 h 2840732"/>
                <a:gd name="csX193" fmla="*/ 1595878 w 2072409"/>
                <a:gd name="csY193" fmla="*/ 2780013 h 2840732"/>
                <a:gd name="csX194" fmla="*/ 1593240 w 2072409"/>
                <a:gd name="csY194" fmla="*/ 2784762 h 2840732"/>
                <a:gd name="csX195" fmla="*/ 1595963 w 2072409"/>
                <a:gd name="csY195" fmla="*/ 2780013 h 2840732"/>
                <a:gd name="csX196" fmla="*/ 1595963 w 2072409"/>
                <a:gd name="csY196" fmla="*/ 2780013 h 2840732"/>
                <a:gd name="csX197" fmla="*/ 1586462 w 2072409"/>
                <a:gd name="csY197" fmla="*/ 2795403 h 2840732"/>
                <a:gd name="csX198" fmla="*/ 1589718 w 2072409"/>
                <a:gd name="csY198" fmla="*/ 2790918 h 2840732"/>
                <a:gd name="csX199" fmla="*/ 1586462 w 2072409"/>
                <a:gd name="csY199" fmla="*/ 2795403 h 2840732"/>
                <a:gd name="csX200" fmla="*/ 1582330 w 2072409"/>
                <a:gd name="csY200" fmla="*/ 2801032 h 2840732"/>
                <a:gd name="csX201" fmla="*/ 1578551 w 2072409"/>
                <a:gd name="csY201" fmla="*/ 2805077 h 2840732"/>
                <a:gd name="csX202" fmla="*/ 1582330 w 2072409"/>
                <a:gd name="csY202" fmla="*/ 2800856 h 2840732"/>
                <a:gd name="csX203" fmla="*/ 1582330 w 2072409"/>
                <a:gd name="csY203" fmla="*/ 2800944 h 2840732"/>
                <a:gd name="csX204" fmla="*/ 1569840 w 2072409"/>
                <a:gd name="csY204" fmla="*/ 2813784 h 2840732"/>
                <a:gd name="csX205" fmla="*/ 1574152 w 2072409"/>
                <a:gd name="csY205" fmla="*/ 2810002 h 2840732"/>
                <a:gd name="csX206" fmla="*/ 1569840 w 2072409"/>
                <a:gd name="csY206" fmla="*/ 2813784 h 2840732"/>
                <a:gd name="csX207" fmla="*/ 1434902 w 2072409"/>
                <a:gd name="csY207" fmla="*/ 2033277 h 2840732"/>
                <a:gd name="csX208" fmla="*/ 1434721 w 2072409"/>
                <a:gd name="csY208" fmla="*/ 2033277 h 2840732"/>
                <a:gd name="csX209" fmla="*/ 1435073 w 2072409"/>
                <a:gd name="csY209" fmla="*/ 2033189 h 2840732"/>
                <a:gd name="csX210" fmla="*/ 1434902 w 2072409"/>
                <a:gd name="csY210" fmla="*/ 2033189 h 2840732"/>
                <a:gd name="csX211" fmla="*/ 1394441 w 2072409"/>
                <a:gd name="csY211" fmla="*/ 2036266 h 2840732"/>
                <a:gd name="csX212" fmla="*/ 1397688 w 2072409"/>
                <a:gd name="csY212" fmla="*/ 2036442 h 2840732"/>
                <a:gd name="csX213" fmla="*/ 1404466 w 2072409"/>
                <a:gd name="csY213" fmla="*/ 2036794 h 2840732"/>
                <a:gd name="csX214" fmla="*/ 1394346 w 2072409"/>
                <a:gd name="csY214" fmla="*/ 2036266 h 2840732"/>
                <a:gd name="csX215" fmla="*/ 180863 w 2072409"/>
                <a:gd name="csY215" fmla="*/ 1795123 h 2840732"/>
                <a:gd name="csX216" fmla="*/ 180244 w 2072409"/>
                <a:gd name="csY216" fmla="*/ 1794683 h 2840732"/>
                <a:gd name="csX217" fmla="*/ 181301 w 2072409"/>
                <a:gd name="csY217" fmla="*/ 1795386 h 2840732"/>
                <a:gd name="csX218" fmla="*/ 180863 w 2072409"/>
                <a:gd name="csY218" fmla="*/ 1795123 h 2840732"/>
                <a:gd name="csX219" fmla="*/ 150247 w 2072409"/>
                <a:gd name="csY219" fmla="*/ 1768475 h 2840732"/>
                <a:gd name="csX220" fmla="*/ 150685 w 2072409"/>
                <a:gd name="csY220" fmla="*/ 1769003 h 2840732"/>
                <a:gd name="csX221" fmla="*/ 150247 w 2072409"/>
                <a:gd name="csY221" fmla="*/ 1768475 h 2840732"/>
                <a:gd name="csX222" fmla="*/ 141802 w 2072409"/>
                <a:gd name="csY222" fmla="*/ 1758274 h 2840732"/>
                <a:gd name="csX223" fmla="*/ 141622 w 2072409"/>
                <a:gd name="csY223" fmla="*/ 1758010 h 2840732"/>
                <a:gd name="csX224" fmla="*/ 141974 w 2072409"/>
                <a:gd name="csY224" fmla="*/ 1758538 h 2840732"/>
                <a:gd name="csX225" fmla="*/ 141802 w 2072409"/>
                <a:gd name="csY225" fmla="*/ 1758362 h 2840732"/>
                <a:gd name="csX226" fmla="*/ 118316 w 2072409"/>
                <a:gd name="csY226" fmla="*/ 357934 h 2840732"/>
                <a:gd name="csX227" fmla="*/ 118840 w 2072409"/>
                <a:gd name="csY227" fmla="*/ 355823 h 2840732"/>
                <a:gd name="csX228" fmla="*/ 118316 w 2072409"/>
                <a:gd name="csY228" fmla="*/ 357934 h 2840732"/>
                <a:gd name="csX229" fmla="*/ 115232 w 2072409"/>
                <a:gd name="csY229" fmla="*/ 372093 h 2840732"/>
                <a:gd name="csX230" fmla="*/ 115936 w 2072409"/>
                <a:gd name="csY230" fmla="*/ 368048 h 2840732"/>
                <a:gd name="csX231" fmla="*/ 115232 w 2072409"/>
                <a:gd name="csY231" fmla="*/ 372093 h 2840732"/>
                <a:gd name="csX232" fmla="*/ 113480 w 2072409"/>
                <a:gd name="csY232" fmla="*/ 385285 h 2840732"/>
                <a:gd name="csX233" fmla="*/ 113918 w 2072409"/>
                <a:gd name="csY233" fmla="*/ 381327 h 2840732"/>
                <a:gd name="csX234" fmla="*/ 113480 w 2072409"/>
                <a:gd name="csY234" fmla="*/ 385285 h 2840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</a:cxnLst>
              <a:rect l="l" t="t" r="r" b="b"/>
              <a:pathLst>
                <a:path w="2072409" h="2840732">
                  <a:moveTo>
                    <a:pt x="6245" y="261283"/>
                  </a:moveTo>
                  <a:lnTo>
                    <a:pt x="0" y="2382856"/>
                  </a:lnTo>
                  <a:cubicBezTo>
                    <a:pt x="0" y="2401148"/>
                    <a:pt x="3256" y="2419265"/>
                    <a:pt x="9329" y="2436414"/>
                  </a:cubicBezTo>
                  <a:cubicBezTo>
                    <a:pt x="15394" y="2453563"/>
                    <a:pt x="24105" y="2469745"/>
                    <a:pt x="35015" y="2484080"/>
                  </a:cubicBezTo>
                  <a:cubicBezTo>
                    <a:pt x="45830" y="2498415"/>
                    <a:pt x="58853" y="2510903"/>
                    <a:pt x="73190" y="2520753"/>
                  </a:cubicBezTo>
                  <a:cubicBezTo>
                    <a:pt x="87614" y="2530603"/>
                    <a:pt x="103446" y="2537814"/>
                    <a:pt x="120163" y="2541508"/>
                  </a:cubicBezTo>
                  <a:lnTo>
                    <a:pt x="1468327" y="2837617"/>
                  </a:lnTo>
                  <a:cubicBezTo>
                    <a:pt x="1486891" y="2841662"/>
                    <a:pt x="1504750" y="2841662"/>
                    <a:pt x="1521107" y="2838232"/>
                  </a:cubicBezTo>
                  <a:cubicBezTo>
                    <a:pt x="1537471" y="2834802"/>
                    <a:pt x="1552333" y="2827767"/>
                    <a:pt x="1565089" y="2817917"/>
                  </a:cubicBezTo>
                  <a:cubicBezTo>
                    <a:pt x="1565089" y="2817917"/>
                    <a:pt x="1565089" y="2817917"/>
                    <a:pt x="1565004" y="2818005"/>
                  </a:cubicBezTo>
                  <a:lnTo>
                    <a:pt x="1928129" y="2537110"/>
                  </a:lnTo>
                  <a:cubicBezTo>
                    <a:pt x="1934280" y="2532362"/>
                    <a:pt x="1939915" y="2526909"/>
                    <a:pt x="1944924" y="2520753"/>
                  </a:cubicBezTo>
                  <a:cubicBezTo>
                    <a:pt x="1949941" y="2514685"/>
                    <a:pt x="1954339" y="2507913"/>
                    <a:pt x="1958033" y="2500701"/>
                  </a:cubicBezTo>
                  <a:cubicBezTo>
                    <a:pt x="1961727" y="2493402"/>
                    <a:pt x="1964716" y="2485575"/>
                    <a:pt x="1966829" y="2477308"/>
                  </a:cubicBezTo>
                  <a:cubicBezTo>
                    <a:pt x="1969028" y="2469041"/>
                    <a:pt x="1970351" y="2460247"/>
                    <a:pt x="1970789" y="2451013"/>
                  </a:cubicBezTo>
                  <a:lnTo>
                    <a:pt x="2072217" y="324251"/>
                  </a:lnTo>
                  <a:cubicBezTo>
                    <a:pt x="2072474" y="319326"/>
                    <a:pt x="2072474" y="314402"/>
                    <a:pt x="2072217" y="309477"/>
                  </a:cubicBezTo>
                  <a:cubicBezTo>
                    <a:pt x="2072217" y="309477"/>
                    <a:pt x="2072217" y="309477"/>
                    <a:pt x="2072217" y="309389"/>
                  </a:cubicBezTo>
                  <a:cubicBezTo>
                    <a:pt x="2072217" y="307718"/>
                    <a:pt x="2071864" y="306047"/>
                    <a:pt x="2071778" y="304376"/>
                  </a:cubicBezTo>
                  <a:cubicBezTo>
                    <a:pt x="2071512" y="301210"/>
                    <a:pt x="2071332" y="298044"/>
                    <a:pt x="2070894" y="294966"/>
                  </a:cubicBezTo>
                  <a:cubicBezTo>
                    <a:pt x="2070894" y="294966"/>
                    <a:pt x="2070894" y="294790"/>
                    <a:pt x="2070894" y="294702"/>
                  </a:cubicBezTo>
                  <a:cubicBezTo>
                    <a:pt x="2070627" y="292767"/>
                    <a:pt x="2070189" y="290832"/>
                    <a:pt x="2069837" y="288898"/>
                  </a:cubicBezTo>
                  <a:cubicBezTo>
                    <a:pt x="2069313" y="286171"/>
                    <a:pt x="2068961" y="283445"/>
                    <a:pt x="2068342" y="280719"/>
                  </a:cubicBezTo>
                  <a:cubicBezTo>
                    <a:pt x="2068342" y="280631"/>
                    <a:pt x="2068342" y="280455"/>
                    <a:pt x="2068256" y="280367"/>
                  </a:cubicBezTo>
                  <a:cubicBezTo>
                    <a:pt x="2067818" y="278344"/>
                    <a:pt x="2067114" y="276409"/>
                    <a:pt x="2066581" y="274387"/>
                  </a:cubicBezTo>
                  <a:cubicBezTo>
                    <a:pt x="2065877" y="271924"/>
                    <a:pt x="2065267" y="269374"/>
                    <a:pt x="2064477" y="266912"/>
                  </a:cubicBezTo>
                  <a:cubicBezTo>
                    <a:pt x="2064477" y="266736"/>
                    <a:pt x="2064296" y="266472"/>
                    <a:pt x="2064296" y="266296"/>
                  </a:cubicBezTo>
                  <a:cubicBezTo>
                    <a:pt x="2064296" y="266296"/>
                    <a:pt x="2064296" y="266120"/>
                    <a:pt x="2064296" y="266032"/>
                  </a:cubicBezTo>
                  <a:cubicBezTo>
                    <a:pt x="2064296" y="265856"/>
                    <a:pt x="2064210" y="265768"/>
                    <a:pt x="2064124" y="265592"/>
                  </a:cubicBezTo>
                  <a:cubicBezTo>
                    <a:pt x="2063592" y="264097"/>
                    <a:pt x="2063068" y="262602"/>
                    <a:pt x="2062535" y="261107"/>
                  </a:cubicBezTo>
                  <a:cubicBezTo>
                    <a:pt x="2061831" y="259172"/>
                    <a:pt x="2061040" y="257325"/>
                    <a:pt x="2060336" y="255391"/>
                  </a:cubicBezTo>
                  <a:cubicBezTo>
                    <a:pt x="2059984" y="254599"/>
                    <a:pt x="2059726" y="253896"/>
                    <a:pt x="2059374" y="253192"/>
                  </a:cubicBezTo>
                  <a:cubicBezTo>
                    <a:pt x="2059194" y="252752"/>
                    <a:pt x="2059022" y="252401"/>
                    <a:pt x="2058841" y="251961"/>
                  </a:cubicBezTo>
                  <a:cubicBezTo>
                    <a:pt x="2058489" y="251257"/>
                    <a:pt x="2058231" y="250466"/>
                    <a:pt x="2057879" y="249762"/>
                  </a:cubicBezTo>
                  <a:cubicBezTo>
                    <a:pt x="2056994" y="247916"/>
                    <a:pt x="2056118" y="246068"/>
                    <a:pt x="2055233" y="244310"/>
                  </a:cubicBezTo>
                  <a:cubicBezTo>
                    <a:pt x="2054443" y="242815"/>
                    <a:pt x="2053653" y="241232"/>
                    <a:pt x="2052862" y="239736"/>
                  </a:cubicBezTo>
                  <a:cubicBezTo>
                    <a:pt x="2052862" y="239736"/>
                    <a:pt x="2052862" y="239736"/>
                    <a:pt x="2052862" y="239736"/>
                  </a:cubicBezTo>
                  <a:cubicBezTo>
                    <a:pt x="2052862" y="239736"/>
                    <a:pt x="2052862" y="239736"/>
                    <a:pt x="2052862" y="239736"/>
                  </a:cubicBezTo>
                  <a:cubicBezTo>
                    <a:pt x="2052072" y="238242"/>
                    <a:pt x="2051282" y="236834"/>
                    <a:pt x="2050397" y="235339"/>
                  </a:cubicBezTo>
                  <a:cubicBezTo>
                    <a:pt x="2049521" y="233844"/>
                    <a:pt x="2048636" y="232437"/>
                    <a:pt x="2047760" y="230942"/>
                  </a:cubicBezTo>
                  <a:cubicBezTo>
                    <a:pt x="2047141" y="229887"/>
                    <a:pt x="2046437" y="228831"/>
                    <a:pt x="2045741" y="227864"/>
                  </a:cubicBezTo>
                  <a:cubicBezTo>
                    <a:pt x="2045646" y="227688"/>
                    <a:pt x="2045475" y="227512"/>
                    <a:pt x="2045389" y="227337"/>
                  </a:cubicBezTo>
                  <a:cubicBezTo>
                    <a:pt x="2045208" y="227160"/>
                    <a:pt x="2045122" y="226897"/>
                    <a:pt x="2044942" y="226633"/>
                  </a:cubicBezTo>
                  <a:cubicBezTo>
                    <a:pt x="2044066" y="225314"/>
                    <a:pt x="2043095" y="223995"/>
                    <a:pt x="2042219" y="222675"/>
                  </a:cubicBezTo>
                  <a:cubicBezTo>
                    <a:pt x="2041343" y="221356"/>
                    <a:pt x="2040372" y="220125"/>
                    <a:pt x="2039315" y="218806"/>
                  </a:cubicBezTo>
                  <a:cubicBezTo>
                    <a:pt x="2038697" y="217926"/>
                    <a:pt x="2037992" y="217135"/>
                    <a:pt x="2037382" y="216343"/>
                  </a:cubicBezTo>
                  <a:cubicBezTo>
                    <a:pt x="2037382" y="216255"/>
                    <a:pt x="2037202" y="216167"/>
                    <a:pt x="2037116" y="216080"/>
                  </a:cubicBezTo>
                  <a:cubicBezTo>
                    <a:pt x="2037116" y="216080"/>
                    <a:pt x="2037030" y="215992"/>
                    <a:pt x="2036944" y="215904"/>
                  </a:cubicBezTo>
                  <a:cubicBezTo>
                    <a:pt x="2036764" y="215640"/>
                    <a:pt x="2036498" y="215376"/>
                    <a:pt x="2036326" y="215112"/>
                  </a:cubicBezTo>
                  <a:cubicBezTo>
                    <a:pt x="2035355" y="213881"/>
                    <a:pt x="2034298" y="212650"/>
                    <a:pt x="2033242" y="211418"/>
                  </a:cubicBezTo>
                  <a:cubicBezTo>
                    <a:pt x="2032194" y="210187"/>
                    <a:pt x="2031137" y="209044"/>
                    <a:pt x="2030081" y="207813"/>
                  </a:cubicBezTo>
                  <a:cubicBezTo>
                    <a:pt x="2029462" y="207109"/>
                    <a:pt x="2028758" y="206406"/>
                    <a:pt x="2028148" y="205790"/>
                  </a:cubicBezTo>
                  <a:cubicBezTo>
                    <a:pt x="2027967" y="205614"/>
                    <a:pt x="2027796" y="205438"/>
                    <a:pt x="2027615" y="205262"/>
                  </a:cubicBezTo>
                  <a:cubicBezTo>
                    <a:pt x="2027349" y="204999"/>
                    <a:pt x="2027091" y="204647"/>
                    <a:pt x="2026739" y="204383"/>
                  </a:cubicBezTo>
                  <a:cubicBezTo>
                    <a:pt x="2025596" y="203240"/>
                    <a:pt x="2024445" y="202096"/>
                    <a:pt x="2023303" y="201041"/>
                  </a:cubicBezTo>
                  <a:cubicBezTo>
                    <a:pt x="2022160" y="199986"/>
                    <a:pt x="2021018" y="198842"/>
                    <a:pt x="2019789" y="197787"/>
                  </a:cubicBezTo>
                  <a:cubicBezTo>
                    <a:pt x="2019171" y="197259"/>
                    <a:pt x="2018552" y="196732"/>
                    <a:pt x="2017942" y="196204"/>
                  </a:cubicBezTo>
                  <a:cubicBezTo>
                    <a:pt x="2017676" y="196028"/>
                    <a:pt x="2017496" y="195764"/>
                    <a:pt x="2017238" y="195588"/>
                  </a:cubicBezTo>
                  <a:cubicBezTo>
                    <a:pt x="2016800" y="195237"/>
                    <a:pt x="2016353" y="194797"/>
                    <a:pt x="2015915" y="194445"/>
                  </a:cubicBezTo>
                  <a:cubicBezTo>
                    <a:pt x="2014601" y="193302"/>
                    <a:pt x="2013278" y="192247"/>
                    <a:pt x="2011955" y="191191"/>
                  </a:cubicBezTo>
                  <a:cubicBezTo>
                    <a:pt x="2010640" y="190136"/>
                    <a:pt x="2009232" y="189081"/>
                    <a:pt x="2007909" y="188113"/>
                  </a:cubicBezTo>
                  <a:cubicBezTo>
                    <a:pt x="2007556" y="187849"/>
                    <a:pt x="2007299" y="187673"/>
                    <a:pt x="2006947" y="187410"/>
                  </a:cubicBezTo>
                  <a:cubicBezTo>
                    <a:pt x="2006766" y="187234"/>
                    <a:pt x="2006500" y="187146"/>
                    <a:pt x="2006328" y="186970"/>
                  </a:cubicBezTo>
                  <a:cubicBezTo>
                    <a:pt x="2005452" y="186354"/>
                    <a:pt x="2004653" y="185739"/>
                    <a:pt x="2003777" y="185211"/>
                  </a:cubicBezTo>
                  <a:cubicBezTo>
                    <a:pt x="2002016" y="184068"/>
                    <a:pt x="2000349" y="182924"/>
                    <a:pt x="1998502" y="181781"/>
                  </a:cubicBezTo>
                  <a:cubicBezTo>
                    <a:pt x="1997531" y="181166"/>
                    <a:pt x="1996561" y="180638"/>
                    <a:pt x="1995599" y="180110"/>
                  </a:cubicBezTo>
                  <a:cubicBezTo>
                    <a:pt x="1995418" y="180022"/>
                    <a:pt x="1995160" y="179846"/>
                    <a:pt x="1994980" y="179671"/>
                  </a:cubicBezTo>
                  <a:cubicBezTo>
                    <a:pt x="1994714" y="179495"/>
                    <a:pt x="1994362" y="179319"/>
                    <a:pt x="1994104" y="179231"/>
                  </a:cubicBezTo>
                  <a:cubicBezTo>
                    <a:pt x="1993752" y="179055"/>
                    <a:pt x="1993485" y="178791"/>
                    <a:pt x="1993133" y="178615"/>
                  </a:cubicBezTo>
                  <a:cubicBezTo>
                    <a:pt x="1992343" y="178175"/>
                    <a:pt x="1991458" y="177736"/>
                    <a:pt x="1990582" y="177296"/>
                  </a:cubicBezTo>
                  <a:cubicBezTo>
                    <a:pt x="1989791" y="176856"/>
                    <a:pt x="1989087" y="176417"/>
                    <a:pt x="1988297" y="176065"/>
                  </a:cubicBezTo>
                  <a:cubicBezTo>
                    <a:pt x="1988030" y="175977"/>
                    <a:pt x="1987859" y="175801"/>
                    <a:pt x="1987592" y="175713"/>
                  </a:cubicBezTo>
                  <a:cubicBezTo>
                    <a:pt x="1986536" y="175185"/>
                    <a:pt x="1985393" y="174658"/>
                    <a:pt x="1984337" y="174130"/>
                  </a:cubicBezTo>
                  <a:cubicBezTo>
                    <a:pt x="1983632" y="173778"/>
                    <a:pt x="1983014" y="173514"/>
                    <a:pt x="1982309" y="173163"/>
                  </a:cubicBezTo>
                  <a:cubicBezTo>
                    <a:pt x="1982223" y="173163"/>
                    <a:pt x="1982052" y="173075"/>
                    <a:pt x="1981966" y="172987"/>
                  </a:cubicBezTo>
                  <a:cubicBezTo>
                    <a:pt x="1981699" y="172811"/>
                    <a:pt x="1981347" y="172723"/>
                    <a:pt x="1981081" y="172635"/>
                  </a:cubicBezTo>
                  <a:cubicBezTo>
                    <a:pt x="1978615" y="171580"/>
                    <a:pt x="1976158" y="170524"/>
                    <a:pt x="1973693" y="169645"/>
                  </a:cubicBezTo>
                  <a:cubicBezTo>
                    <a:pt x="1973255" y="169469"/>
                    <a:pt x="1972903" y="169293"/>
                    <a:pt x="1972465" y="169117"/>
                  </a:cubicBezTo>
                  <a:cubicBezTo>
                    <a:pt x="1972112" y="169029"/>
                    <a:pt x="1971846" y="168941"/>
                    <a:pt x="1971494" y="168765"/>
                  </a:cubicBezTo>
                  <a:cubicBezTo>
                    <a:pt x="1968676" y="167710"/>
                    <a:pt x="1965773" y="166831"/>
                    <a:pt x="1962869" y="165951"/>
                  </a:cubicBezTo>
                  <a:cubicBezTo>
                    <a:pt x="1962869" y="165951"/>
                    <a:pt x="1962783" y="165951"/>
                    <a:pt x="1962697" y="165951"/>
                  </a:cubicBezTo>
                  <a:cubicBezTo>
                    <a:pt x="1962517" y="165951"/>
                    <a:pt x="1962345" y="165951"/>
                    <a:pt x="1962079" y="165775"/>
                  </a:cubicBezTo>
                  <a:cubicBezTo>
                    <a:pt x="1959356" y="164984"/>
                    <a:pt x="1956624" y="164368"/>
                    <a:pt x="1953815" y="163753"/>
                  </a:cubicBezTo>
                  <a:cubicBezTo>
                    <a:pt x="1953377" y="163753"/>
                    <a:pt x="1953024" y="163577"/>
                    <a:pt x="1952578" y="163489"/>
                  </a:cubicBezTo>
                  <a:cubicBezTo>
                    <a:pt x="1952226" y="163489"/>
                    <a:pt x="1951787" y="163401"/>
                    <a:pt x="1951435" y="163313"/>
                  </a:cubicBezTo>
                  <a:cubicBezTo>
                    <a:pt x="1948446" y="162697"/>
                    <a:pt x="1945370" y="162257"/>
                    <a:pt x="1942286" y="161906"/>
                  </a:cubicBezTo>
                  <a:lnTo>
                    <a:pt x="575653" y="703"/>
                  </a:lnTo>
                  <a:cubicBezTo>
                    <a:pt x="571959" y="264"/>
                    <a:pt x="568257" y="0"/>
                    <a:pt x="564657" y="0"/>
                  </a:cubicBezTo>
                  <a:cubicBezTo>
                    <a:pt x="561049" y="0"/>
                    <a:pt x="557441" y="0"/>
                    <a:pt x="553919" y="352"/>
                  </a:cubicBezTo>
                  <a:cubicBezTo>
                    <a:pt x="550406" y="616"/>
                    <a:pt x="546970" y="1143"/>
                    <a:pt x="543542" y="1759"/>
                  </a:cubicBezTo>
                  <a:cubicBezTo>
                    <a:pt x="540114" y="2374"/>
                    <a:pt x="536773" y="3166"/>
                    <a:pt x="533517" y="4221"/>
                  </a:cubicBezTo>
                  <a:lnTo>
                    <a:pt x="90079" y="134907"/>
                  </a:lnTo>
                  <a:cubicBezTo>
                    <a:pt x="90079" y="134907"/>
                    <a:pt x="90165" y="134907"/>
                    <a:pt x="90251" y="134907"/>
                  </a:cubicBezTo>
                  <a:cubicBezTo>
                    <a:pt x="88232" y="135522"/>
                    <a:pt x="86205" y="136138"/>
                    <a:pt x="84186" y="136842"/>
                  </a:cubicBezTo>
                  <a:cubicBezTo>
                    <a:pt x="68964" y="142382"/>
                    <a:pt x="55159" y="151352"/>
                    <a:pt x="43631" y="163137"/>
                  </a:cubicBezTo>
                  <a:cubicBezTo>
                    <a:pt x="32111" y="174921"/>
                    <a:pt x="22782" y="189520"/>
                    <a:pt x="16365" y="206142"/>
                  </a:cubicBezTo>
                  <a:cubicBezTo>
                    <a:pt x="9939" y="222763"/>
                    <a:pt x="6331" y="241495"/>
                    <a:pt x="6245" y="261547"/>
                  </a:cubicBezTo>
                  <a:close/>
                  <a:moveTo>
                    <a:pt x="100542" y="132181"/>
                  </a:moveTo>
                  <a:cubicBezTo>
                    <a:pt x="100542" y="132181"/>
                    <a:pt x="100895" y="132181"/>
                    <a:pt x="101075" y="132181"/>
                  </a:cubicBezTo>
                  <a:cubicBezTo>
                    <a:pt x="100637" y="132181"/>
                    <a:pt x="100190" y="132356"/>
                    <a:pt x="99666" y="132444"/>
                  </a:cubicBezTo>
                  <a:cubicBezTo>
                    <a:pt x="99932" y="132444"/>
                    <a:pt x="100285" y="132268"/>
                    <a:pt x="100542" y="132268"/>
                  </a:cubicBezTo>
                  <a:close/>
                  <a:moveTo>
                    <a:pt x="111366" y="130685"/>
                  </a:moveTo>
                  <a:cubicBezTo>
                    <a:pt x="111366" y="130685"/>
                    <a:pt x="111985" y="130685"/>
                    <a:pt x="112242" y="130685"/>
                  </a:cubicBezTo>
                  <a:cubicBezTo>
                    <a:pt x="111633" y="130685"/>
                    <a:pt x="111014" y="130773"/>
                    <a:pt x="110490" y="130861"/>
                  </a:cubicBezTo>
                  <a:cubicBezTo>
                    <a:pt x="110748" y="130861"/>
                    <a:pt x="111100" y="130773"/>
                    <a:pt x="111366" y="130773"/>
                  </a:cubicBezTo>
                  <a:close/>
                  <a:moveTo>
                    <a:pt x="122448" y="130422"/>
                  </a:moveTo>
                  <a:cubicBezTo>
                    <a:pt x="122448" y="130422"/>
                    <a:pt x="123066" y="130422"/>
                    <a:pt x="123419" y="130422"/>
                  </a:cubicBezTo>
                  <a:cubicBezTo>
                    <a:pt x="122886" y="130422"/>
                    <a:pt x="122362" y="130422"/>
                    <a:pt x="121924" y="130422"/>
                  </a:cubicBezTo>
                  <a:cubicBezTo>
                    <a:pt x="122096" y="130422"/>
                    <a:pt x="122276" y="130422"/>
                    <a:pt x="122448" y="130422"/>
                  </a:cubicBezTo>
                  <a:close/>
                  <a:moveTo>
                    <a:pt x="106702" y="1668571"/>
                  </a:moveTo>
                  <a:cubicBezTo>
                    <a:pt x="106702" y="1668571"/>
                    <a:pt x="106702" y="1668571"/>
                    <a:pt x="106702" y="1668483"/>
                  </a:cubicBezTo>
                  <a:lnTo>
                    <a:pt x="106702" y="1668483"/>
                  </a:lnTo>
                  <a:cubicBezTo>
                    <a:pt x="106702" y="1668483"/>
                    <a:pt x="106702" y="1668483"/>
                    <a:pt x="106702" y="1668571"/>
                  </a:cubicBezTo>
                  <a:close/>
                  <a:moveTo>
                    <a:pt x="217630" y="1812272"/>
                  </a:moveTo>
                  <a:cubicBezTo>
                    <a:pt x="216573" y="1811920"/>
                    <a:pt x="215517" y="1811568"/>
                    <a:pt x="214374" y="1811217"/>
                  </a:cubicBezTo>
                  <a:cubicBezTo>
                    <a:pt x="215078" y="1811480"/>
                    <a:pt x="215869" y="1811656"/>
                    <a:pt x="216573" y="1811920"/>
                  </a:cubicBezTo>
                  <a:cubicBezTo>
                    <a:pt x="216925" y="1812008"/>
                    <a:pt x="217278" y="1812184"/>
                    <a:pt x="217630" y="1812272"/>
                  </a:cubicBezTo>
                  <a:close/>
                  <a:moveTo>
                    <a:pt x="206016" y="1808226"/>
                  </a:moveTo>
                  <a:cubicBezTo>
                    <a:pt x="205053" y="1807875"/>
                    <a:pt x="203997" y="1807435"/>
                    <a:pt x="203026" y="1807083"/>
                  </a:cubicBezTo>
                  <a:cubicBezTo>
                    <a:pt x="203997" y="1807523"/>
                    <a:pt x="204959" y="1807875"/>
                    <a:pt x="206016" y="1808226"/>
                  </a:cubicBezTo>
                  <a:close/>
                  <a:moveTo>
                    <a:pt x="192202" y="1801895"/>
                  </a:moveTo>
                  <a:cubicBezTo>
                    <a:pt x="192202" y="1801895"/>
                    <a:pt x="192202" y="1801895"/>
                    <a:pt x="192202" y="1801895"/>
                  </a:cubicBezTo>
                  <a:cubicBezTo>
                    <a:pt x="192202" y="1801895"/>
                    <a:pt x="192202" y="1801895"/>
                    <a:pt x="192202" y="1801895"/>
                  </a:cubicBezTo>
                  <a:close/>
                  <a:moveTo>
                    <a:pt x="170477" y="1787560"/>
                  </a:moveTo>
                  <a:cubicBezTo>
                    <a:pt x="170477" y="1787560"/>
                    <a:pt x="170039" y="1787208"/>
                    <a:pt x="169867" y="1787120"/>
                  </a:cubicBezTo>
                  <a:cubicBezTo>
                    <a:pt x="170039" y="1787296"/>
                    <a:pt x="170305" y="1787472"/>
                    <a:pt x="170477" y="1787560"/>
                  </a:cubicBezTo>
                  <a:close/>
                  <a:moveTo>
                    <a:pt x="159919" y="1778501"/>
                  </a:moveTo>
                  <a:cubicBezTo>
                    <a:pt x="159919" y="1778501"/>
                    <a:pt x="159919" y="1778501"/>
                    <a:pt x="159919" y="1778501"/>
                  </a:cubicBezTo>
                  <a:cubicBezTo>
                    <a:pt x="159919" y="1778501"/>
                    <a:pt x="159919" y="1778501"/>
                    <a:pt x="159919" y="1778501"/>
                  </a:cubicBezTo>
                  <a:close/>
                  <a:moveTo>
                    <a:pt x="126846" y="1735145"/>
                  </a:moveTo>
                  <a:cubicBezTo>
                    <a:pt x="126846" y="1735145"/>
                    <a:pt x="126846" y="1735145"/>
                    <a:pt x="126846" y="1735145"/>
                  </a:cubicBezTo>
                  <a:cubicBezTo>
                    <a:pt x="126846" y="1735145"/>
                    <a:pt x="126846" y="1735145"/>
                    <a:pt x="126846" y="1735145"/>
                  </a:cubicBezTo>
                  <a:close/>
                  <a:moveTo>
                    <a:pt x="120953" y="1723272"/>
                  </a:moveTo>
                  <a:cubicBezTo>
                    <a:pt x="120953" y="1723272"/>
                    <a:pt x="120601" y="1722481"/>
                    <a:pt x="120429" y="1722129"/>
                  </a:cubicBezTo>
                  <a:cubicBezTo>
                    <a:pt x="120601" y="1722481"/>
                    <a:pt x="120781" y="1722920"/>
                    <a:pt x="120953" y="1723272"/>
                  </a:cubicBezTo>
                  <a:close/>
                  <a:moveTo>
                    <a:pt x="1410273" y="2036619"/>
                  </a:moveTo>
                  <a:cubicBezTo>
                    <a:pt x="1412386" y="2036619"/>
                    <a:pt x="1414405" y="2036619"/>
                    <a:pt x="1416518" y="2036354"/>
                  </a:cubicBezTo>
                  <a:cubicBezTo>
                    <a:pt x="1413348" y="2036619"/>
                    <a:pt x="1410092" y="2036794"/>
                    <a:pt x="1406837" y="2036794"/>
                  </a:cubicBezTo>
                  <a:cubicBezTo>
                    <a:pt x="1407988" y="2036794"/>
                    <a:pt x="1409130" y="2036706"/>
                    <a:pt x="1410359" y="2036619"/>
                  </a:cubicBezTo>
                  <a:close/>
                  <a:moveTo>
                    <a:pt x="1422059" y="2035563"/>
                  </a:moveTo>
                  <a:cubicBezTo>
                    <a:pt x="1423820" y="2035299"/>
                    <a:pt x="1425667" y="2035123"/>
                    <a:pt x="1427428" y="2034860"/>
                  </a:cubicBezTo>
                  <a:cubicBezTo>
                    <a:pt x="1424524" y="2035387"/>
                    <a:pt x="1421526" y="2035827"/>
                    <a:pt x="1418537" y="2036091"/>
                  </a:cubicBezTo>
                  <a:cubicBezTo>
                    <a:pt x="1419679" y="2036003"/>
                    <a:pt x="1420830" y="2035739"/>
                    <a:pt x="1422059" y="2035563"/>
                  </a:cubicBezTo>
                  <a:close/>
                  <a:moveTo>
                    <a:pt x="1428476" y="2034683"/>
                  </a:moveTo>
                  <a:cubicBezTo>
                    <a:pt x="1428476" y="2034683"/>
                    <a:pt x="1428742" y="2034683"/>
                    <a:pt x="1428828" y="2034683"/>
                  </a:cubicBezTo>
                  <a:cubicBezTo>
                    <a:pt x="1428656" y="2034683"/>
                    <a:pt x="1428476" y="2034683"/>
                    <a:pt x="1428218" y="2034771"/>
                  </a:cubicBezTo>
                  <a:cubicBezTo>
                    <a:pt x="1428218" y="2034771"/>
                    <a:pt x="1428390" y="2034771"/>
                    <a:pt x="1428476" y="2034771"/>
                  </a:cubicBezTo>
                  <a:close/>
                  <a:moveTo>
                    <a:pt x="1458740" y="2024394"/>
                  </a:moveTo>
                  <a:cubicBezTo>
                    <a:pt x="1458740" y="2024394"/>
                    <a:pt x="1458474" y="2024570"/>
                    <a:pt x="1458302" y="2024658"/>
                  </a:cubicBezTo>
                  <a:cubicBezTo>
                    <a:pt x="1458474" y="2024658"/>
                    <a:pt x="1458568" y="2024482"/>
                    <a:pt x="1458740" y="2024394"/>
                  </a:cubicBezTo>
                  <a:close/>
                  <a:moveTo>
                    <a:pt x="1447658" y="2029231"/>
                  </a:moveTo>
                  <a:cubicBezTo>
                    <a:pt x="1447658" y="2029231"/>
                    <a:pt x="1446954" y="2029495"/>
                    <a:pt x="1446688" y="2029583"/>
                  </a:cubicBezTo>
                  <a:cubicBezTo>
                    <a:pt x="1447040" y="2029495"/>
                    <a:pt x="1447392" y="2029319"/>
                    <a:pt x="1447658" y="2029231"/>
                  </a:cubicBezTo>
                  <a:close/>
                  <a:moveTo>
                    <a:pt x="193705" y="273771"/>
                  </a:moveTo>
                  <a:cubicBezTo>
                    <a:pt x="192297" y="274211"/>
                    <a:pt x="190888" y="274827"/>
                    <a:pt x="189479" y="275266"/>
                  </a:cubicBezTo>
                  <a:cubicBezTo>
                    <a:pt x="190098" y="275002"/>
                    <a:pt x="190802" y="274650"/>
                    <a:pt x="191412" y="274475"/>
                  </a:cubicBezTo>
                  <a:cubicBezTo>
                    <a:pt x="192116" y="274211"/>
                    <a:pt x="192907" y="274035"/>
                    <a:pt x="193705" y="273771"/>
                  </a:cubicBezTo>
                  <a:close/>
                  <a:moveTo>
                    <a:pt x="170305" y="284852"/>
                  </a:moveTo>
                  <a:cubicBezTo>
                    <a:pt x="170305" y="284852"/>
                    <a:pt x="169773" y="285116"/>
                    <a:pt x="169601" y="285292"/>
                  </a:cubicBezTo>
                  <a:cubicBezTo>
                    <a:pt x="169867" y="285116"/>
                    <a:pt x="170125" y="285028"/>
                    <a:pt x="170305" y="284852"/>
                  </a:cubicBezTo>
                  <a:close/>
                  <a:moveTo>
                    <a:pt x="182177" y="278432"/>
                  </a:moveTo>
                  <a:cubicBezTo>
                    <a:pt x="181121" y="278872"/>
                    <a:pt x="180158" y="279400"/>
                    <a:pt x="179102" y="279839"/>
                  </a:cubicBezTo>
                  <a:cubicBezTo>
                    <a:pt x="180064" y="279312"/>
                    <a:pt x="181121" y="278872"/>
                    <a:pt x="182177" y="278432"/>
                  </a:cubicBezTo>
                  <a:close/>
                  <a:moveTo>
                    <a:pt x="160624" y="291712"/>
                  </a:moveTo>
                  <a:cubicBezTo>
                    <a:pt x="159748" y="292415"/>
                    <a:pt x="158957" y="293119"/>
                    <a:pt x="158167" y="293823"/>
                  </a:cubicBezTo>
                  <a:cubicBezTo>
                    <a:pt x="158957" y="293119"/>
                    <a:pt x="159833" y="292415"/>
                    <a:pt x="160624" y="291712"/>
                  </a:cubicBezTo>
                  <a:close/>
                  <a:moveTo>
                    <a:pt x="152093" y="299187"/>
                  </a:moveTo>
                  <a:cubicBezTo>
                    <a:pt x="151217" y="300067"/>
                    <a:pt x="150332" y="300858"/>
                    <a:pt x="149542" y="301738"/>
                  </a:cubicBezTo>
                  <a:cubicBezTo>
                    <a:pt x="149894" y="301386"/>
                    <a:pt x="150247" y="300946"/>
                    <a:pt x="150599" y="300506"/>
                  </a:cubicBezTo>
                  <a:cubicBezTo>
                    <a:pt x="151037" y="300067"/>
                    <a:pt x="151569" y="299627"/>
                    <a:pt x="152093" y="299187"/>
                  </a:cubicBezTo>
                  <a:close/>
                  <a:moveTo>
                    <a:pt x="143649" y="308509"/>
                  </a:moveTo>
                  <a:cubicBezTo>
                    <a:pt x="143125" y="309125"/>
                    <a:pt x="142592" y="309652"/>
                    <a:pt x="142154" y="310268"/>
                  </a:cubicBezTo>
                  <a:cubicBezTo>
                    <a:pt x="142678" y="309652"/>
                    <a:pt x="143211" y="309037"/>
                    <a:pt x="143649" y="308509"/>
                  </a:cubicBezTo>
                  <a:close/>
                  <a:moveTo>
                    <a:pt x="123066" y="343335"/>
                  </a:moveTo>
                  <a:cubicBezTo>
                    <a:pt x="123333" y="342632"/>
                    <a:pt x="123771" y="341928"/>
                    <a:pt x="124029" y="341224"/>
                  </a:cubicBezTo>
                  <a:cubicBezTo>
                    <a:pt x="123590" y="342192"/>
                    <a:pt x="123152" y="343247"/>
                    <a:pt x="122800" y="344215"/>
                  </a:cubicBezTo>
                  <a:cubicBezTo>
                    <a:pt x="122886" y="343951"/>
                    <a:pt x="122981" y="343599"/>
                    <a:pt x="123066" y="343335"/>
                  </a:cubicBezTo>
                  <a:close/>
                  <a:moveTo>
                    <a:pt x="129483" y="329704"/>
                  </a:moveTo>
                  <a:cubicBezTo>
                    <a:pt x="128874" y="330847"/>
                    <a:pt x="128341" y="331990"/>
                    <a:pt x="127731" y="333134"/>
                  </a:cubicBezTo>
                  <a:cubicBezTo>
                    <a:pt x="128255" y="331990"/>
                    <a:pt x="128874" y="330847"/>
                    <a:pt x="129483" y="329704"/>
                  </a:cubicBezTo>
                  <a:close/>
                  <a:moveTo>
                    <a:pt x="135377" y="319502"/>
                  </a:moveTo>
                  <a:cubicBezTo>
                    <a:pt x="134852" y="320294"/>
                    <a:pt x="134328" y="321173"/>
                    <a:pt x="133796" y="322053"/>
                  </a:cubicBezTo>
                  <a:cubicBezTo>
                    <a:pt x="134328" y="321261"/>
                    <a:pt x="134767" y="320382"/>
                    <a:pt x="135377" y="319502"/>
                  </a:cubicBezTo>
                  <a:close/>
                  <a:moveTo>
                    <a:pt x="1606702" y="2746067"/>
                  </a:moveTo>
                  <a:cubicBezTo>
                    <a:pt x="1606959" y="2744659"/>
                    <a:pt x="1607311" y="2743428"/>
                    <a:pt x="1607492" y="2742021"/>
                  </a:cubicBezTo>
                  <a:cubicBezTo>
                    <a:pt x="1607311" y="2743428"/>
                    <a:pt x="1606959" y="2744747"/>
                    <a:pt x="1606702" y="2746067"/>
                  </a:cubicBezTo>
                  <a:close/>
                  <a:moveTo>
                    <a:pt x="1604855" y="2755477"/>
                  </a:moveTo>
                  <a:cubicBezTo>
                    <a:pt x="1604408" y="2757323"/>
                    <a:pt x="1603798" y="2758994"/>
                    <a:pt x="1603265" y="2760753"/>
                  </a:cubicBezTo>
                  <a:cubicBezTo>
                    <a:pt x="1603798" y="2758994"/>
                    <a:pt x="1604408" y="2757236"/>
                    <a:pt x="1604940" y="2755477"/>
                  </a:cubicBezTo>
                  <a:cubicBezTo>
                    <a:pt x="1604940" y="2755477"/>
                    <a:pt x="1604940" y="2755477"/>
                    <a:pt x="1604940" y="2755477"/>
                  </a:cubicBezTo>
                  <a:close/>
                  <a:moveTo>
                    <a:pt x="1598781" y="2773241"/>
                  </a:moveTo>
                  <a:cubicBezTo>
                    <a:pt x="1599486" y="2771570"/>
                    <a:pt x="1600362" y="2769900"/>
                    <a:pt x="1600980" y="2768141"/>
                  </a:cubicBezTo>
                  <a:cubicBezTo>
                    <a:pt x="1600362" y="2769900"/>
                    <a:pt x="1599486" y="2771570"/>
                    <a:pt x="1598781" y="2773241"/>
                  </a:cubicBezTo>
                  <a:close/>
                  <a:moveTo>
                    <a:pt x="1595878" y="2780013"/>
                  </a:moveTo>
                  <a:cubicBezTo>
                    <a:pt x="1595087" y="2781684"/>
                    <a:pt x="1594117" y="2783179"/>
                    <a:pt x="1593240" y="2784762"/>
                  </a:cubicBezTo>
                  <a:cubicBezTo>
                    <a:pt x="1594117" y="2783179"/>
                    <a:pt x="1595087" y="2781596"/>
                    <a:pt x="1595963" y="2780013"/>
                  </a:cubicBezTo>
                  <a:cubicBezTo>
                    <a:pt x="1595963" y="2780013"/>
                    <a:pt x="1595963" y="2780013"/>
                    <a:pt x="1595963" y="2780013"/>
                  </a:cubicBezTo>
                  <a:close/>
                  <a:moveTo>
                    <a:pt x="1586462" y="2795403"/>
                  </a:moveTo>
                  <a:cubicBezTo>
                    <a:pt x="1587519" y="2793908"/>
                    <a:pt x="1588662" y="2792501"/>
                    <a:pt x="1589718" y="2790918"/>
                  </a:cubicBezTo>
                  <a:cubicBezTo>
                    <a:pt x="1588756" y="2792501"/>
                    <a:pt x="1587519" y="2793908"/>
                    <a:pt x="1586462" y="2795403"/>
                  </a:cubicBezTo>
                  <a:close/>
                  <a:moveTo>
                    <a:pt x="1582330" y="2801032"/>
                  </a:moveTo>
                  <a:cubicBezTo>
                    <a:pt x="1581188" y="2802439"/>
                    <a:pt x="1579865" y="2803758"/>
                    <a:pt x="1578551" y="2805077"/>
                  </a:cubicBezTo>
                  <a:cubicBezTo>
                    <a:pt x="1579779" y="2803670"/>
                    <a:pt x="1581188" y="2802351"/>
                    <a:pt x="1582330" y="2800856"/>
                  </a:cubicBezTo>
                  <a:cubicBezTo>
                    <a:pt x="1582330" y="2800856"/>
                    <a:pt x="1582330" y="2800856"/>
                    <a:pt x="1582330" y="2800944"/>
                  </a:cubicBezTo>
                  <a:close/>
                  <a:moveTo>
                    <a:pt x="1569840" y="2813784"/>
                  </a:moveTo>
                  <a:cubicBezTo>
                    <a:pt x="1571249" y="2812553"/>
                    <a:pt x="1572829" y="2811321"/>
                    <a:pt x="1574152" y="2810002"/>
                  </a:cubicBezTo>
                  <a:cubicBezTo>
                    <a:pt x="1572744" y="2811321"/>
                    <a:pt x="1571249" y="2812553"/>
                    <a:pt x="1569840" y="2813784"/>
                  </a:cubicBezTo>
                  <a:close/>
                  <a:moveTo>
                    <a:pt x="1434902" y="2033277"/>
                  </a:moveTo>
                  <a:cubicBezTo>
                    <a:pt x="1434902" y="2033277"/>
                    <a:pt x="1434816" y="2033277"/>
                    <a:pt x="1434721" y="2033277"/>
                  </a:cubicBezTo>
                  <a:cubicBezTo>
                    <a:pt x="1434816" y="2033277"/>
                    <a:pt x="1434988" y="2033277"/>
                    <a:pt x="1435073" y="2033189"/>
                  </a:cubicBezTo>
                  <a:cubicBezTo>
                    <a:pt x="1435073" y="2033189"/>
                    <a:pt x="1434902" y="2033189"/>
                    <a:pt x="1434902" y="2033189"/>
                  </a:cubicBezTo>
                  <a:close/>
                  <a:moveTo>
                    <a:pt x="1394441" y="2036266"/>
                  </a:moveTo>
                  <a:cubicBezTo>
                    <a:pt x="1395583" y="2036354"/>
                    <a:pt x="1396640" y="2036266"/>
                    <a:pt x="1397688" y="2036442"/>
                  </a:cubicBezTo>
                  <a:cubicBezTo>
                    <a:pt x="1399982" y="2036619"/>
                    <a:pt x="1402267" y="2036794"/>
                    <a:pt x="1404466" y="2036794"/>
                  </a:cubicBezTo>
                  <a:cubicBezTo>
                    <a:pt x="1401124" y="2036794"/>
                    <a:pt x="1397782" y="2036619"/>
                    <a:pt x="1394346" y="2036266"/>
                  </a:cubicBezTo>
                  <a:close/>
                  <a:moveTo>
                    <a:pt x="180863" y="1795123"/>
                  </a:moveTo>
                  <a:cubicBezTo>
                    <a:pt x="180863" y="1795123"/>
                    <a:pt x="180511" y="1794859"/>
                    <a:pt x="180244" y="1794683"/>
                  </a:cubicBezTo>
                  <a:cubicBezTo>
                    <a:pt x="180597" y="1794947"/>
                    <a:pt x="180949" y="1795123"/>
                    <a:pt x="181301" y="1795386"/>
                  </a:cubicBezTo>
                  <a:cubicBezTo>
                    <a:pt x="181121" y="1795299"/>
                    <a:pt x="181035" y="1795211"/>
                    <a:pt x="180863" y="1795123"/>
                  </a:cubicBezTo>
                  <a:close/>
                  <a:moveTo>
                    <a:pt x="150247" y="1768475"/>
                  </a:moveTo>
                  <a:cubicBezTo>
                    <a:pt x="150247" y="1768475"/>
                    <a:pt x="150599" y="1768827"/>
                    <a:pt x="150685" y="1769003"/>
                  </a:cubicBezTo>
                  <a:cubicBezTo>
                    <a:pt x="150513" y="1768827"/>
                    <a:pt x="150332" y="1768651"/>
                    <a:pt x="150247" y="1768475"/>
                  </a:cubicBezTo>
                  <a:close/>
                  <a:moveTo>
                    <a:pt x="141802" y="1758274"/>
                  </a:moveTo>
                  <a:cubicBezTo>
                    <a:pt x="141802" y="1758274"/>
                    <a:pt x="141622" y="1758098"/>
                    <a:pt x="141622" y="1758010"/>
                  </a:cubicBezTo>
                  <a:cubicBezTo>
                    <a:pt x="141716" y="1758186"/>
                    <a:pt x="141888" y="1758362"/>
                    <a:pt x="141974" y="1758538"/>
                  </a:cubicBezTo>
                  <a:cubicBezTo>
                    <a:pt x="141974" y="1758538"/>
                    <a:pt x="141888" y="1758362"/>
                    <a:pt x="141802" y="1758362"/>
                  </a:cubicBezTo>
                  <a:close/>
                  <a:moveTo>
                    <a:pt x="118316" y="357934"/>
                  </a:moveTo>
                  <a:cubicBezTo>
                    <a:pt x="118488" y="357230"/>
                    <a:pt x="118668" y="356527"/>
                    <a:pt x="118840" y="355823"/>
                  </a:cubicBezTo>
                  <a:cubicBezTo>
                    <a:pt x="118668" y="356527"/>
                    <a:pt x="118488" y="357230"/>
                    <a:pt x="118316" y="357934"/>
                  </a:cubicBezTo>
                  <a:close/>
                  <a:moveTo>
                    <a:pt x="115232" y="372093"/>
                  </a:moveTo>
                  <a:cubicBezTo>
                    <a:pt x="115498" y="370774"/>
                    <a:pt x="115679" y="369367"/>
                    <a:pt x="115936" y="368048"/>
                  </a:cubicBezTo>
                  <a:cubicBezTo>
                    <a:pt x="115679" y="369367"/>
                    <a:pt x="115412" y="370686"/>
                    <a:pt x="115232" y="372093"/>
                  </a:cubicBezTo>
                  <a:close/>
                  <a:moveTo>
                    <a:pt x="113480" y="385285"/>
                  </a:moveTo>
                  <a:cubicBezTo>
                    <a:pt x="113565" y="383966"/>
                    <a:pt x="113737" y="382646"/>
                    <a:pt x="113918" y="381327"/>
                  </a:cubicBezTo>
                  <a:cubicBezTo>
                    <a:pt x="113737" y="382646"/>
                    <a:pt x="113565" y="383966"/>
                    <a:pt x="113480" y="38528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C0F380F7-B31D-DFDB-DF46-55856791C735}"/>
                </a:ext>
              </a:extLst>
            </p:cNvPr>
            <p:cNvSpPr/>
            <p:nvPr/>
          </p:nvSpPr>
          <p:spPr>
            <a:xfrm>
              <a:off x="7509343" y="1252915"/>
              <a:ext cx="2272915" cy="3627787"/>
            </a:xfrm>
            <a:custGeom>
              <a:avLst/>
              <a:gdLst>
                <a:gd name="csX0" fmla="*/ 1560863 w 1698152"/>
                <a:gd name="csY0" fmla="*/ 179385 h 2710411"/>
                <a:gd name="csX1" fmla="*/ 1616022 w 1698152"/>
                <a:gd name="csY1" fmla="*/ 198557 h 2710411"/>
                <a:gd name="csX2" fmla="*/ 1660271 w 1698152"/>
                <a:gd name="csY2" fmla="*/ 237517 h 2710411"/>
                <a:gd name="csX3" fmla="*/ 1689118 w 1698152"/>
                <a:gd name="csY3" fmla="*/ 290723 h 2710411"/>
                <a:gd name="csX4" fmla="*/ 1698009 w 1698152"/>
                <a:gd name="csY4" fmla="*/ 352372 h 2710411"/>
                <a:gd name="csX5" fmla="*/ 1608806 w 1698152"/>
                <a:gd name="csY5" fmla="*/ 2597507 h 2710411"/>
                <a:gd name="csX6" fmla="*/ 1595963 w 1698152"/>
                <a:gd name="csY6" fmla="*/ 2649570 h 2710411"/>
                <a:gd name="csX7" fmla="*/ 1565175 w 1698152"/>
                <a:gd name="csY7" fmla="*/ 2687474 h 2710411"/>
                <a:gd name="csX8" fmla="*/ 1521107 w 1698152"/>
                <a:gd name="csY8" fmla="*/ 2707877 h 2710411"/>
                <a:gd name="csX9" fmla="*/ 1468327 w 1698152"/>
                <a:gd name="csY9" fmla="*/ 2707262 h 2710411"/>
                <a:gd name="csX10" fmla="*/ 120163 w 1698152"/>
                <a:gd name="csY10" fmla="*/ 2411153 h 2710411"/>
                <a:gd name="csX11" fmla="*/ 73190 w 1698152"/>
                <a:gd name="csY11" fmla="*/ 2390398 h 2710411"/>
                <a:gd name="csX12" fmla="*/ 35006 w 1698152"/>
                <a:gd name="csY12" fmla="*/ 2353725 h 2710411"/>
                <a:gd name="csX13" fmla="*/ 9321 w 1698152"/>
                <a:gd name="csY13" fmla="*/ 2306059 h 2710411"/>
                <a:gd name="csX14" fmla="*/ 0 w 1698152"/>
                <a:gd name="csY14" fmla="*/ 2252501 h 2710411"/>
                <a:gd name="csX15" fmla="*/ 6245 w 1698152"/>
                <a:gd name="csY15" fmla="*/ 130928 h 2710411"/>
                <a:gd name="csX16" fmla="*/ 16356 w 1698152"/>
                <a:gd name="csY16" fmla="*/ 75523 h 2710411"/>
                <a:gd name="csX17" fmla="*/ 43631 w 1698152"/>
                <a:gd name="csY17" fmla="*/ 32518 h 2710411"/>
                <a:gd name="csX18" fmla="*/ 84186 w 1698152"/>
                <a:gd name="csY18" fmla="*/ 6223 h 2710411"/>
                <a:gd name="csX19" fmla="*/ 133882 w 1698152"/>
                <a:gd name="csY19" fmla="*/ 858 h 2710411"/>
                <a:gd name="csX20" fmla="*/ 1560777 w 1698152"/>
                <a:gd name="csY20" fmla="*/ 179385 h 2710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698152" h="2710411">
                  <a:moveTo>
                    <a:pt x="1560863" y="179385"/>
                  </a:moveTo>
                  <a:cubicBezTo>
                    <a:pt x="1580569" y="181848"/>
                    <a:pt x="1599219" y="188532"/>
                    <a:pt x="1616022" y="198557"/>
                  </a:cubicBezTo>
                  <a:cubicBezTo>
                    <a:pt x="1632825" y="208583"/>
                    <a:pt x="1647867" y="221863"/>
                    <a:pt x="1660271" y="237517"/>
                  </a:cubicBezTo>
                  <a:cubicBezTo>
                    <a:pt x="1672667" y="253171"/>
                    <a:pt x="1682521" y="271199"/>
                    <a:pt x="1689118" y="290723"/>
                  </a:cubicBezTo>
                  <a:cubicBezTo>
                    <a:pt x="1695715" y="310247"/>
                    <a:pt x="1698885" y="331090"/>
                    <a:pt x="1698009" y="352372"/>
                  </a:cubicBezTo>
                  <a:lnTo>
                    <a:pt x="1608806" y="2597507"/>
                  </a:lnTo>
                  <a:cubicBezTo>
                    <a:pt x="1608016" y="2616767"/>
                    <a:pt x="1603532" y="2634356"/>
                    <a:pt x="1595963" y="2649570"/>
                  </a:cubicBezTo>
                  <a:cubicBezTo>
                    <a:pt x="1588404" y="2664784"/>
                    <a:pt x="1577932" y="2677624"/>
                    <a:pt x="1565175" y="2687474"/>
                  </a:cubicBezTo>
                  <a:cubicBezTo>
                    <a:pt x="1552419" y="2697324"/>
                    <a:pt x="1537471" y="2704359"/>
                    <a:pt x="1521107" y="2707877"/>
                  </a:cubicBezTo>
                  <a:cubicBezTo>
                    <a:pt x="1504742" y="2711395"/>
                    <a:pt x="1486891" y="2711307"/>
                    <a:pt x="1468327" y="2707262"/>
                  </a:cubicBezTo>
                  <a:lnTo>
                    <a:pt x="120163" y="2411153"/>
                  </a:lnTo>
                  <a:cubicBezTo>
                    <a:pt x="103446" y="2407459"/>
                    <a:pt x="87614" y="2400248"/>
                    <a:pt x="73190" y="2390398"/>
                  </a:cubicBezTo>
                  <a:cubicBezTo>
                    <a:pt x="58759" y="2380548"/>
                    <a:pt x="45830" y="2368060"/>
                    <a:pt x="35006" y="2353725"/>
                  </a:cubicBezTo>
                  <a:cubicBezTo>
                    <a:pt x="24191" y="2339390"/>
                    <a:pt x="15394" y="2323208"/>
                    <a:pt x="9321" y="2306059"/>
                  </a:cubicBezTo>
                  <a:cubicBezTo>
                    <a:pt x="3256" y="2288910"/>
                    <a:pt x="0" y="2270793"/>
                    <a:pt x="0" y="2252501"/>
                  </a:cubicBezTo>
                  <a:lnTo>
                    <a:pt x="6245" y="130928"/>
                  </a:lnTo>
                  <a:cubicBezTo>
                    <a:pt x="6245" y="110789"/>
                    <a:pt x="9939" y="92145"/>
                    <a:pt x="16356" y="75523"/>
                  </a:cubicBezTo>
                  <a:cubicBezTo>
                    <a:pt x="22782" y="58902"/>
                    <a:pt x="32102" y="44303"/>
                    <a:pt x="43631" y="32518"/>
                  </a:cubicBezTo>
                  <a:cubicBezTo>
                    <a:pt x="55151" y="20734"/>
                    <a:pt x="68878" y="11675"/>
                    <a:pt x="84186" y="6223"/>
                  </a:cubicBezTo>
                  <a:cubicBezTo>
                    <a:pt x="99486" y="770"/>
                    <a:pt x="116289" y="-1340"/>
                    <a:pt x="133882" y="858"/>
                  </a:cubicBezTo>
                  <a:lnTo>
                    <a:pt x="1560777" y="179385"/>
                  </a:ln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orme libre 10">
            <a:extLst>
              <a:ext uri="{FF2B5EF4-FFF2-40B4-BE49-F238E27FC236}">
                <a16:creationId xmlns:a16="http://schemas.microsoft.com/office/drawing/2014/main" id="{1E236DF2-D364-7731-DC24-81FD1888317B}"/>
              </a:ext>
            </a:extLst>
          </p:cNvPr>
          <p:cNvSpPr/>
          <p:nvPr/>
        </p:nvSpPr>
        <p:spPr>
          <a:xfrm>
            <a:off x="7651686" y="1437721"/>
            <a:ext cx="1962516" cy="2366883"/>
          </a:xfrm>
          <a:custGeom>
            <a:avLst/>
            <a:gdLst>
              <a:gd name="csX0" fmla="*/ 135292 w 1466245"/>
              <a:gd name="csY0" fmla="*/ 945 h 1768358"/>
              <a:gd name="csX1" fmla="*/ 85244 w 1466245"/>
              <a:gd name="csY1" fmla="*/ 5958 h 1768358"/>
              <a:gd name="csX2" fmla="*/ 44423 w 1466245"/>
              <a:gd name="csY2" fmla="*/ 31990 h 1768358"/>
              <a:gd name="csX3" fmla="*/ 16890 w 1466245"/>
              <a:gd name="csY3" fmla="*/ 74818 h 1768358"/>
              <a:gd name="csX4" fmla="*/ 6599 w 1466245"/>
              <a:gd name="csY4" fmla="*/ 130136 h 1768358"/>
              <a:gd name="csX5" fmla="*/ 2 w 1466245"/>
              <a:gd name="csY5" fmla="*/ 1385895 h 1768358"/>
              <a:gd name="csX6" fmla="*/ 9417 w 1466245"/>
              <a:gd name="csY6" fmla="*/ 1441212 h 1768358"/>
              <a:gd name="csX7" fmla="*/ 35626 w 1466245"/>
              <a:gd name="csY7" fmla="*/ 1489757 h 1768358"/>
              <a:gd name="csX8" fmla="*/ 74773 w 1466245"/>
              <a:gd name="csY8" fmla="*/ 1526606 h 1768358"/>
              <a:gd name="csX9" fmla="*/ 122982 w 1466245"/>
              <a:gd name="csY9" fmla="*/ 1546570 h 1768358"/>
              <a:gd name="csX10" fmla="*/ 1275508 w 1466245"/>
              <a:gd name="csY10" fmla="*/ 1765991 h 1768358"/>
              <a:gd name="csX11" fmla="*/ 1328811 w 1466245"/>
              <a:gd name="csY11" fmla="*/ 1764848 h 1768358"/>
              <a:gd name="csX12" fmla="*/ 1373327 w 1466245"/>
              <a:gd name="csY12" fmla="*/ 1742334 h 1768358"/>
              <a:gd name="csX13" fmla="*/ 1404381 w 1466245"/>
              <a:gd name="csY13" fmla="*/ 1702144 h 1768358"/>
              <a:gd name="csX14" fmla="*/ 1417224 w 1466245"/>
              <a:gd name="csY14" fmla="*/ 1648057 h 1768358"/>
              <a:gd name="csX15" fmla="*/ 1466129 w 1466245"/>
              <a:gd name="csY15" fmla="*/ 328275 h 1768358"/>
              <a:gd name="csX16" fmla="*/ 1457161 w 1466245"/>
              <a:gd name="csY16" fmla="*/ 267153 h 1768358"/>
              <a:gd name="csX17" fmla="*/ 1428572 w 1466245"/>
              <a:gd name="csY17" fmla="*/ 214387 h 1768358"/>
              <a:gd name="csX18" fmla="*/ 1384761 w 1466245"/>
              <a:gd name="csY18" fmla="*/ 175603 h 1768358"/>
              <a:gd name="csX19" fmla="*/ 1330220 w 1466245"/>
              <a:gd name="csY19" fmla="*/ 156431 h 1768358"/>
              <a:gd name="csX20" fmla="*/ 135378 w 1466245"/>
              <a:gd name="csY20" fmla="*/ 1121 h 1768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466245" h="1768358">
                <a:moveTo>
                  <a:pt x="135292" y="945"/>
                </a:moveTo>
                <a:cubicBezTo>
                  <a:pt x="117527" y="-1341"/>
                  <a:pt x="100638" y="594"/>
                  <a:pt x="85244" y="5958"/>
                </a:cubicBezTo>
                <a:cubicBezTo>
                  <a:pt x="69850" y="11411"/>
                  <a:pt x="56037" y="20293"/>
                  <a:pt x="44423" y="31990"/>
                </a:cubicBezTo>
                <a:cubicBezTo>
                  <a:pt x="32817" y="43686"/>
                  <a:pt x="23402" y="58197"/>
                  <a:pt x="16890" y="74818"/>
                </a:cubicBezTo>
                <a:cubicBezTo>
                  <a:pt x="10379" y="91440"/>
                  <a:pt x="6685" y="110084"/>
                  <a:pt x="6599" y="130136"/>
                </a:cubicBezTo>
                <a:lnTo>
                  <a:pt x="2" y="1385895"/>
                </a:lnTo>
                <a:cubicBezTo>
                  <a:pt x="-84" y="1404891"/>
                  <a:pt x="3257" y="1423623"/>
                  <a:pt x="9417" y="1441212"/>
                </a:cubicBezTo>
                <a:cubicBezTo>
                  <a:pt x="15567" y="1458801"/>
                  <a:pt x="24544" y="1475246"/>
                  <a:pt x="35626" y="1489757"/>
                </a:cubicBezTo>
                <a:cubicBezTo>
                  <a:pt x="46708" y="1504268"/>
                  <a:pt x="59997" y="1516844"/>
                  <a:pt x="74773" y="1526606"/>
                </a:cubicBezTo>
                <a:cubicBezTo>
                  <a:pt x="89548" y="1536368"/>
                  <a:pt x="105827" y="1543316"/>
                  <a:pt x="122982" y="1546570"/>
                </a:cubicBezTo>
                <a:lnTo>
                  <a:pt x="1275508" y="1765991"/>
                </a:lnTo>
                <a:cubicBezTo>
                  <a:pt x="1294244" y="1769597"/>
                  <a:pt x="1312275" y="1768981"/>
                  <a:pt x="1328811" y="1764848"/>
                </a:cubicBezTo>
                <a:cubicBezTo>
                  <a:pt x="1345357" y="1760714"/>
                  <a:pt x="1360484" y="1752975"/>
                  <a:pt x="1373327" y="1742334"/>
                </a:cubicBezTo>
                <a:cubicBezTo>
                  <a:pt x="1386170" y="1731693"/>
                  <a:pt x="1396813" y="1718061"/>
                  <a:pt x="1404381" y="1702144"/>
                </a:cubicBezTo>
                <a:cubicBezTo>
                  <a:pt x="1411941" y="1686226"/>
                  <a:pt x="1416520" y="1667933"/>
                  <a:pt x="1417224" y="1648057"/>
                </a:cubicBezTo>
                <a:lnTo>
                  <a:pt x="1466129" y="328275"/>
                </a:lnTo>
                <a:cubicBezTo>
                  <a:pt x="1466920" y="307168"/>
                  <a:pt x="1463664" y="286413"/>
                  <a:pt x="1457161" y="267153"/>
                </a:cubicBezTo>
                <a:cubicBezTo>
                  <a:pt x="1450649" y="247805"/>
                  <a:pt x="1440882" y="229953"/>
                  <a:pt x="1428572" y="214387"/>
                </a:cubicBezTo>
                <a:cubicBezTo>
                  <a:pt x="1416253" y="198820"/>
                  <a:pt x="1401383" y="185541"/>
                  <a:pt x="1384761" y="175603"/>
                </a:cubicBezTo>
                <a:cubicBezTo>
                  <a:pt x="1368138" y="165665"/>
                  <a:pt x="1349755" y="158894"/>
                  <a:pt x="1330220" y="156431"/>
                </a:cubicBezTo>
                <a:lnTo>
                  <a:pt x="135378" y="1121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291D122D-D04C-FC74-228E-292B6F09F151}"/>
              </a:ext>
            </a:extLst>
          </p:cNvPr>
          <p:cNvSpPr/>
          <p:nvPr/>
        </p:nvSpPr>
        <p:spPr>
          <a:xfrm>
            <a:off x="5004982" y="1405674"/>
            <a:ext cx="2206757" cy="2075941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5" name="Group 44">
            <a:extLst>
              <a:ext uri="{FF2B5EF4-FFF2-40B4-BE49-F238E27FC236}">
                <a16:creationId xmlns:a16="http://schemas.microsoft.com/office/drawing/2014/main" id="{5446A1A2-F320-271D-CF80-4F14AB4990E1}"/>
              </a:ext>
            </a:extLst>
          </p:cNvPr>
          <p:cNvGrpSpPr/>
          <p:nvPr/>
        </p:nvGrpSpPr>
        <p:grpSpPr>
          <a:xfrm rot="21324046">
            <a:off x="2700146" y="1931157"/>
            <a:ext cx="1691641" cy="1351708"/>
            <a:chOff x="6128022" y="4450216"/>
            <a:chExt cx="1691641" cy="1351708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B60F9DA6-E972-B79E-F52A-70F7CC1C51C3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6591106F-F076-3DF5-48CC-E96691157551}"/>
                </a:ext>
              </a:extLst>
            </p:cNvPr>
            <p:cNvSpPr txBox="1"/>
            <p:nvPr/>
          </p:nvSpPr>
          <p:spPr>
            <a:xfrm>
              <a:off x="6128023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8" name="Group 44">
            <a:extLst>
              <a:ext uri="{FF2B5EF4-FFF2-40B4-BE49-F238E27FC236}">
                <a16:creationId xmlns:a16="http://schemas.microsoft.com/office/drawing/2014/main" id="{B3FFFAC1-5EAB-9910-73C3-CDC20A14441D}"/>
              </a:ext>
            </a:extLst>
          </p:cNvPr>
          <p:cNvGrpSpPr/>
          <p:nvPr/>
        </p:nvGrpSpPr>
        <p:grpSpPr>
          <a:xfrm>
            <a:off x="5259075" y="1703104"/>
            <a:ext cx="1691640" cy="1351708"/>
            <a:chOff x="6128022" y="4450216"/>
            <a:chExt cx="1691640" cy="1351708"/>
          </a:xfrm>
        </p:grpSpPr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00748F81-80EA-D4E6-D5DD-D9B82B46E7F3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62464DA5-8742-A250-3DBF-D983AC969D5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1" name="Group 44">
            <a:extLst>
              <a:ext uri="{FF2B5EF4-FFF2-40B4-BE49-F238E27FC236}">
                <a16:creationId xmlns:a16="http://schemas.microsoft.com/office/drawing/2014/main" id="{4818E0E8-C7E5-A590-87BA-A9FFF766AD39}"/>
              </a:ext>
            </a:extLst>
          </p:cNvPr>
          <p:cNvGrpSpPr/>
          <p:nvPr/>
        </p:nvGrpSpPr>
        <p:grpSpPr>
          <a:xfrm rot="250843">
            <a:off x="7778174" y="1931158"/>
            <a:ext cx="1691640" cy="1351707"/>
            <a:chOff x="6128022" y="4450217"/>
            <a:chExt cx="1691640" cy="1351707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54A51533-7063-1324-16D8-D69A88E554D3}"/>
                </a:ext>
              </a:extLst>
            </p:cNvPr>
            <p:cNvSpPr txBox="1"/>
            <p:nvPr/>
          </p:nvSpPr>
          <p:spPr>
            <a:xfrm>
              <a:off x="6128022" y="4450217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D77912F2-7133-698D-D79F-A3E2C0381DB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24" name="Graphic 13" descr="Bullseye with solid fill">
            <a:extLst>
              <a:ext uri="{FF2B5EF4-FFF2-40B4-BE49-F238E27FC236}">
                <a16:creationId xmlns:a16="http://schemas.microsoft.com/office/drawing/2014/main" id="{1F9004D5-55AD-6AA8-F4C7-D957399869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52417">
            <a:off x="3203599" y="3714328"/>
            <a:ext cx="824375" cy="824375"/>
          </a:xfrm>
          <a:prstGeom prst="rect">
            <a:avLst/>
          </a:prstGeom>
        </p:spPr>
      </p:pic>
      <p:pic>
        <p:nvPicPr>
          <p:cNvPr id="25" name="Graphic 17" descr="Lightbulb with solid fill">
            <a:extLst>
              <a:ext uri="{FF2B5EF4-FFF2-40B4-BE49-F238E27FC236}">
                <a16:creationId xmlns:a16="http://schemas.microsoft.com/office/drawing/2014/main" id="{20025D43-6394-5FEB-D499-8C0536585B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89137">
            <a:off x="8145930" y="3714328"/>
            <a:ext cx="824375" cy="824375"/>
          </a:xfrm>
          <a:prstGeom prst="rect">
            <a:avLst/>
          </a:prstGeom>
        </p:spPr>
      </p:pic>
      <p:sp>
        <p:nvSpPr>
          <p:cNvPr id="27" name="TextBox 65">
            <a:extLst>
              <a:ext uri="{FF2B5EF4-FFF2-40B4-BE49-F238E27FC236}">
                <a16:creationId xmlns:a16="http://schemas.microsoft.com/office/drawing/2014/main" id="{C3BD079B-9097-75B0-21C0-B276C362B3FB}"/>
              </a:ext>
            </a:extLst>
          </p:cNvPr>
          <p:cNvSpPr txBox="1"/>
          <p:nvPr/>
        </p:nvSpPr>
        <p:spPr>
          <a:xfrm>
            <a:off x="3859644" y="4728249"/>
            <a:ext cx="447271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 sed pulvinar ultricies, purus lectus.</a:t>
            </a: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B5D28997-6CD8-171A-9216-9A5C59776FB9}"/>
              </a:ext>
            </a:extLst>
          </p:cNvPr>
          <p:cNvSpPr/>
          <p:nvPr/>
        </p:nvSpPr>
        <p:spPr>
          <a:xfrm>
            <a:off x="4829431" y="1237349"/>
            <a:ext cx="2557745" cy="3242924"/>
          </a:xfrm>
          <a:custGeom>
            <a:avLst/>
            <a:gdLst>
              <a:gd name="csX0" fmla="*/ 1761819 w 1910956"/>
              <a:gd name="csY0" fmla="*/ 0 h 2422870"/>
              <a:gd name="csX1" fmla="*/ 1820929 w 1910956"/>
              <a:gd name="csY1" fmla="*/ 11697 h 2422870"/>
              <a:gd name="csX2" fmla="*/ 1868701 w 1910956"/>
              <a:gd name="csY2" fmla="*/ 43621 h 2422870"/>
              <a:gd name="csX3" fmla="*/ 1900279 w 1910956"/>
              <a:gd name="csY3" fmla="*/ 90847 h 2422870"/>
              <a:gd name="csX4" fmla="*/ 1910923 w 1910956"/>
              <a:gd name="csY4" fmla="*/ 148538 h 2422870"/>
              <a:gd name="csX5" fmla="*/ 1860694 w 1910956"/>
              <a:gd name="csY5" fmla="*/ 2290515 h 2422870"/>
              <a:gd name="csX6" fmla="*/ 1848204 w 1910956"/>
              <a:gd name="csY6" fmla="*/ 2342138 h 2422870"/>
              <a:gd name="csX7" fmla="*/ 1816445 w 1910956"/>
              <a:gd name="csY7" fmla="*/ 2384175 h 2422870"/>
              <a:gd name="csX8" fmla="*/ 1770177 w 1910956"/>
              <a:gd name="csY8" fmla="*/ 2412493 h 2422870"/>
              <a:gd name="csX9" fmla="*/ 1714142 w 1910956"/>
              <a:gd name="csY9" fmla="*/ 2422871 h 2422870"/>
              <a:gd name="csX10" fmla="*/ 196901 w 1910956"/>
              <a:gd name="csY10" fmla="*/ 2422871 h 2422870"/>
              <a:gd name="csX11" fmla="*/ 140780 w 1910956"/>
              <a:gd name="csY11" fmla="*/ 2412493 h 2422870"/>
              <a:gd name="csX12" fmla="*/ 94512 w 1910956"/>
              <a:gd name="csY12" fmla="*/ 2384175 h 2422870"/>
              <a:gd name="csX13" fmla="*/ 62753 w 1910956"/>
              <a:gd name="csY13" fmla="*/ 2342138 h 2422870"/>
              <a:gd name="csX14" fmla="*/ 50262 w 1910956"/>
              <a:gd name="csY14" fmla="*/ 2290515 h 2422870"/>
              <a:gd name="csX15" fmla="*/ 34 w 1910956"/>
              <a:gd name="csY15" fmla="*/ 148538 h 2422870"/>
              <a:gd name="csX16" fmla="*/ 10678 w 1910956"/>
              <a:gd name="csY16" fmla="*/ 90847 h 2422870"/>
              <a:gd name="csX17" fmla="*/ 42256 w 1910956"/>
              <a:gd name="csY17" fmla="*/ 43621 h 2422870"/>
              <a:gd name="csX18" fmla="*/ 90028 w 1910956"/>
              <a:gd name="csY18" fmla="*/ 11697 h 2422870"/>
              <a:gd name="csX19" fmla="*/ 149138 w 1910956"/>
              <a:gd name="csY19" fmla="*/ 0 h 2422870"/>
              <a:gd name="csX20" fmla="*/ 1761990 w 1910956"/>
              <a:gd name="csY20" fmla="*/ 0 h 2422870"/>
              <a:gd name="csX21" fmla="*/ 1754079 w 1910956"/>
              <a:gd name="csY21" fmla="*/ 1539029 h 2422870"/>
              <a:gd name="csX22" fmla="*/ 1779764 w 1910956"/>
              <a:gd name="csY22" fmla="*/ 273420 h 2422870"/>
              <a:gd name="csX23" fmla="*/ 1769035 w 1910956"/>
              <a:gd name="csY23" fmla="*/ 216080 h 2422870"/>
              <a:gd name="csX24" fmla="*/ 1737362 w 1910956"/>
              <a:gd name="csY24" fmla="*/ 169117 h 2422870"/>
              <a:gd name="csX25" fmla="*/ 1689599 w 1910956"/>
              <a:gd name="csY25" fmla="*/ 137370 h 2422870"/>
              <a:gd name="csX26" fmla="*/ 1630574 w 1910956"/>
              <a:gd name="csY26" fmla="*/ 125761 h 2422870"/>
              <a:gd name="csX27" fmla="*/ 280031 w 1910956"/>
              <a:gd name="csY27" fmla="*/ 125761 h 2422870"/>
              <a:gd name="csX28" fmla="*/ 221092 w 1910956"/>
              <a:gd name="csY28" fmla="*/ 137370 h 2422870"/>
              <a:gd name="csX29" fmla="*/ 173415 w 1910956"/>
              <a:gd name="csY29" fmla="*/ 169117 h 2422870"/>
              <a:gd name="csX30" fmla="*/ 141836 w 1910956"/>
              <a:gd name="csY30" fmla="*/ 216080 h 2422870"/>
              <a:gd name="csX31" fmla="*/ 131107 w 1910956"/>
              <a:gd name="csY31" fmla="*/ 273420 h 2422870"/>
              <a:gd name="csX32" fmla="*/ 156792 w 1910956"/>
              <a:gd name="csY32" fmla="*/ 1539029 h 2422870"/>
              <a:gd name="csX33" fmla="*/ 169369 w 1910956"/>
              <a:gd name="csY33" fmla="*/ 1592763 h 2422870"/>
              <a:gd name="csX34" fmla="*/ 201651 w 1910956"/>
              <a:gd name="csY34" fmla="*/ 1636471 h 2422870"/>
              <a:gd name="csX35" fmla="*/ 248718 w 1910956"/>
              <a:gd name="csY35" fmla="*/ 1665933 h 2422870"/>
              <a:gd name="csX36" fmla="*/ 305802 w 1910956"/>
              <a:gd name="csY36" fmla="*/ 1676750 h 2422870"/>
              <a:gd name="csX37" fmla="*/ 1604975 w 1910956"/>
              <a:gd name="csY37" fmla="*/ 1676750 h 2422870"/>
              <a:gd name="csX38" fmla="*/ 1662067 w 1910956"/>
              <a:gd name="csY38" fmla="*/ 1665933 h 2422870"/>
              <a:gd name="csX39" fmla="*/ 1709125 w 1910956"/>
              <a:gd name="csY39" fmla="*/ 1636471 h 2422870"/>
              <a:gd name="csX40" fmla="*/ 1741408 w 1910956"/>
              <a:gd name="csY40" fmla="*/ 1592763 h 2422870"/>
              <a:gd name="csX41" fmla="*/ 1753993 w 1910956"/>
              <a:gd name="csY41" fmla="*/ 1539029 h 24228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910956" h="2422870">
                <a:moveTo>
                  <a:pt x="1761819" y="0"/>
                </a:moveTo>
                <a:cubicBezTo>
                  <a:pt x="1782839" y="0"/>
                  <a:pt x="1802812" y="4133"/>
                  <a:pt x="1820929" y="11697"/>
                </a:cubicBezTo>
                <a:cubicBezTo>
                  <a:pt x="1839055" y="19260"/>
                  <a:pt x="1855154" y="30165"/>
                  <a:pt x="1868701" y="43621"/>
                </a:cubicBezTo>
                <a:cubicBezTo>
                  <a:pt x="1882153" y="57076"/>
                  <a:pt x="1892977" y="73082"/>
                  <a:pt x="1900279" y="90847"/>
                </a:cubicBezTo>
                <a:cubicBezTo>
                  <a:pt x="1907581" y="108611"/>
                  <a:pt x="1911361" y="128135"/>
                  <a:pt x="1910923" y="148538"/>
                </a:cubicBezTo>
                <a:lnTo>
                  <a:pt x="1860694" y="2290515"/>
                </a:lnTo>
                <a:cubicBezTo>
                  <a:pt x="1860248" y="2308807"/>
                  <a:pt x="1855849" y="2326307"/>
                  <a:pt x="1848204" y="2342138"/>
                </a:cubicBezTo>
                <a:cubicBezTo>
                  <a:pt x="1840550" y="2357968"/>
                  <a:pt x="1829726" y="2372215"/>
                  <a:pt x="1816445" y="2384175"/>
                </a:cubicBezTo>
                <a:cubicBezTo>
                  <a:pt x="1803164" y="2396135"/>
                  <a:pt x="1787504" y="2405810"/>
                  <a:pt x="1770177" y="2412493"/>
                </a:cubicBezTo>
                <a:cubicBezTo>
                  <a:pt x="1752842" y="2419177"/>
                  <a:pt x="1733934" y="2422871"/>
                  <a:pt x="1714142" y="2422871"/>
                </a:cubicBezTo>
                <a:lnTo>
                  <a:pt x="196901" y="2422871"/>
                </a:lnTo>
                <a:cubicBezTo>
                  <a:pt x="177109" y="2422871"/>
                  <a:pt x="158107" y="2419177"/>
                  <a:pt x="140780" y="2412493"/>
                </a:cubicBezTo>
                <a:cubicBezTo>
                  <a:pt x="123453" y="2405810"/>
                  <a:pt x="107793" y="2396135"/>
                  <a:pt x="94512" y="2384175"/>
                </a:cubicBezTo>
                <a:cubicBezTo>
                  <a:pt x="81231" y="2372215"/>
                  <a:pt x="70407" y="2357968"/>
                  <a:pt x="62753" y="2342138"/>
                </a:cubicBezTo>
                <a:cubicBezTo>
                  <a:pt x="55099" y="2326307"/>
                  <a:pt x="50701" y="2308807"/>
                  <a:pt x="50262" y="2290515"/>
                </a:cubicBezTo>
                <a:lnTo>
                  <a:pt x="34" y="148538"/>
                </a:lnTo>
                <a:cubicBezTo>
                  <a:pt x="-404" y="128135"/>
                  <a:pt x="3376" y="108611"/>
                  <a:pt x="10678" y="90847"/>
                </a:cubicBezTo>
                <a:cubicBezTo>
                  <a:pt x="17980" y="73082"/>
                  <a:pt x="28709" y="57076"/>
                  <a:pt x="42256" y="43621"/>
                </a:cubicBezTo>
                <a:cubicBezTo>
                  <a:pt x="55803" y="30165"/>
                  <a:pt x="71902" y="19260"/>
                  <a:pt x="90028" y="11697"/>
                </a:cubicBezTo>
                <a:cubicBezTo>
                  <a:pt x="108145" y="4133"/>
                  <a:pt x="128117" y="0"/>
                  <a:pt x="149138" y="0"/>
                </a:cubicBezTo>
                <a:lnTo>
                  <a:pt x="1761990" y="0"/>
                </a:lnTo>
                <a:close/>
                <a:moveTo>
                  <a:pt x="1754079" y="1539029"/>
                </a:moveTo>
                <a:lnTo>
                  <a:pt x="1779764" y="273420"/>
                </a:lnTo>
                <a:cubicBezTo>
                  <a:pt x="1780202" y="253104"/>
                  <a:pt x="1776336" y="233669"/>
                  <a:pt x="1769035" y="216080"/>
                </a:cubicBezTo>
                <a:cubicBezTo>
                  <a:pt x="1761733" y="198403"/>
                  <a:pt x="1750909" y="182485"/>
                  <a:pt x="1737362" y="169117"/>
                </a:cubicBezTo>
                <a:cubicBezTo>
                  <a:pt x="1723815" y="155750"/>
                  <a:pt x="1707716" y="144933"/>
                  <a:pt x="1689599" y="137370"/>
                </a:cubicBezTo>
                <a:cubicBezTo>
                  <a:pt x="1671568" y="129894"/>
                  <a:pt x="1651595" y="125761"/>
                  <a:pt x="1630574" y="125761"/>
                </a:cubicBezTo>
                <a:lnTo>
                  <a:pt x="280031" y="125761"/>
                </a:lnTo>
                <a:cubicBezTo>
                  <a:pt x="259010" y="125761"/>
                  <a:pt x="239132" y="129894"/>
                  <a:pt x="221092" y="137370"/>
                </a:cubicBezTo>
                <a:cubicBezTo>
                  <a:pt x="203060" y="144845"/>
                  <a:pt x="186876" y="155662"/>
                  <a:pt x="173415" y="169117"/>
                </a:cubicBezTo>
                <a:cubicBezTo>
                  <a:pt x="159962" y="182573"/>
                  <a:pt x="149138" y="198403"/>
                  <a:pt x="141836" y="216080"/>
                </a:cubicBezTo>
                <a:cubicBezTo>
                  <a:pt x="134535" y="233757"/>
                  <a:pt x="130669" y="253104"/>
                  <a:pt x="131107" y="273420"/>
                </a:cubicBezTo>
                <a:lnTo>
                  <a:pt x="156792" y="1539029"/>
                </a:lnTo>
                <a:cubicBezTo>
                  <a:pt x="157145" y="1558113"/>
                  <a:pt x="161629" y="1576229"/>
                  <a:pt x="169369" y="1592763"/>
                </a:cubicBezTo>
                <a:cubicBezTo>
                  <a:pt x="177109" y="1609296"/>
                  <a:pt x="188104" y="1624071"/>
                  <a:pt x="201651" y="1636471"/>
                </a:cubicBezTo>
                <a:cubicBezTo>
                  <a:pt x="215199" y="1648871"/>
                  <a:pt x="231125" y="1658985"/>
                  <a:pt x="248718" y="1665933"/>
                </a:cubicBezTo>
                <a:cubicBezTo>
                  <a:pt x="266312" y="1672880"/>
                  <a:pt x="285657" y="1676750"/>
                  <a:pt x="305802" y="1676750"/>
                </a:cubicBezTo>
                <a:lnTo>
                  <a:pt x="1604975" y="1676750"/>
                </a:lnTo>
                <a:cubicBezTo>
                  <a:pt x="1625205" y="1676750"/>
                  <a:pt x="1644473" y="1672880"/>
                  <a:pt x="1662067" y="1665933"/>
                </a:cubicBezTo>
                <a:cubicBezTo>
                  <a:pt x="1679660" y="1658985"/>
                  <a:pt x="1695664" y="1648959"/>
                  <a:pt x="1709125" y="1636471"/>
                </a:cubicBezTo>
                <a:cubicBezTo>
                  <a:pt x="1722586" y="1623983"/>
                  <a:pt x="1733668" y="1609208"/>
                  <a:pt x="1741408" y="1592763"/>
                </a:cubicBezTo>
                <a:cubicBezTo>
                  <a:pt x="1749148" y="1576317"/>
                  <a:pt x="1753641" y="1558113"/>
                  <a:pt x="1753993" y="1539029"/>
                </a:cubicBezTo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6" name="Graphic 18" descr="Research with solid fill">
            <a:extLst>
              <a:ext uri="{FF2B5EF4-FFF2-40B4-BE49-F238E27FC236}">
                <a16:creationId xmlns:a16="http://schemas.microsoft.com/office/drawing/2014/main" id="{35578B69-7B22-975B-BD62-EFE357F15A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3349" y="3547093"/>
            <a:ext cx="824375" cy="8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8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9522</TotalTime>
  <Words>232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Three-Screen Monitor Arc – Slide Template</vt:lpstr>
      <vt:lpstr>Four-Screen Monitor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Three-Screen Monitor Arc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2026-04-09T15:33:04Z</dcterms:modified>
  <cp:category>Charts &amp; Diagrams;Graphics &amp; Metaphors</cp:category>
</cp:coreProperties>
</file>