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0" r:id="rId4"/>
    <p:sldId id="39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76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01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3C65E-CD34-28AB-0618-7CA0982E6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2FA70-3C33-CB65-3A07-7D5977844B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0A977F-C297-E06D-83B8-B88CD4A63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4017C6-F743-ECFC-F703-564E664C5A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463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81EF9D95-FFD8-3DA3-23DD-14B563967924}"/>
              </a:ext>
            </a:extLst>
          </p:cNvPr>
          <p:cNvSpPr/>
          <p:nvPr/>
        </p:nvSpPr>
        <p:spPr>
          <a:xfrm>
            <a:off x="4821064" y="2213539"/>
            <a:ext cx="2549693" cy="2424277"/>
          </a:xfrm>
          <a:custGeom>
            <a:avLst/>
            <a:gdLst>
              <a:gd name="csX0" fmla="*/ 2549694 w 2549693"/>
              <a:gd name="csY0" fmla="*/ 1212140 h 2424277"/>
              <a:gd name="csX1" fmla="*/ 2549694 w 2549693"/>
              <a:gd name="csY1" fmla="*/ 1212140 h 2424277"/>
              <a:gd name="csX2" fmla="*/ 2306207 w 2549693"/>
              <a:gd name="csY2" fmla="*/ 1961251 h 2424277"/>
              <a:gd name="csX3" fmla="*/ 1668806 w 2549693"/>
              <a:gd name="csY3" fmla="*/ 2424278 h 2424277"/>
              <a:gd name="csX4" fmla="*/ 880892 w 2549693"/>
              <a:gd name="csY4" fmla="*/ 2424278 h 2424277"/>
              <a:gd name="csX5" fmla="*/ 243491 w 2549693"/>
              <a:gd name="csY5" fmla="*/ 1961251 h 2424277"/>
              <a:gd name="csX6" fmla="*/ 0 w 2549693"/>
              <a:gd name="csY6" fmla="*/ 1212140 h 2424277"/>
              <a:gd name="csX7" fmla="*/ 0 w 2549693"/>
              <a:gd name="csY7" fmla="*/ 1212140 h 2424277"/>
              <a:gd name="csX8" fmla="*/ 243491 w 2549693"/>
              <a:gd name="csY8" fmla="*/ 463028 h 2424277"/>
              <a:gd name="csX9" fmla="*/ 880892 w 2549693"/>
              <a:gd name="csY9" fmla="*/ 0 h 2424277"/>
              <a:gd name="csX10" fmla="*/ 1668806 w 2549693"/>
              <a:gd name="csY10" fmla="*/ 0 h 2424277"/>
              <a:gd name="csX11" fmla="*/ 2306207 w 2549693"/>
              <a:gd name="csY11" fmla="*/ 463028 h 2424277"/>
              <a:gd name="csX12" fmla="*/ 2549694 w 2549693"/>
              <a:gd name="csY12" fmla="*/ 1212140 h 24242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549693" h="2424277">
                <a:moveTo>
                  <a:pt x="2549694" y="1212140"/>
                </a:moveTo>
                <a:lnTo>
                  <a:pt x="2549694" y="1212140"/>
                </a:lnTo>
                <a:cubicBezTo>
                  <a:pt x="2200029" y="1276955"/>
                  <a:pt x="2061483" y="1703397"/>
                  <a:pt x="2306207" y="1961251"/>
                </a:cubicBezTo>
                <a:cubicBezTo>
                  <a:pt x="1985307" y="1808226"/>
                  <a:pt x="1622448" y="2071796"/>
                  <a:pt x="1668806" y="2424278"/>
                </a:cubicBezTo>
                <a:cubicBezTo>
                  <a:pt x="1499119" y="2111899"/>
                  <a:pt x="1050579" y="2111899"/>
                  <a:pt x="880892" y="2424278"/>
                </a:cubicBezTo>
                <a:cubicBezTo>
                  <a:pt x="927341" y="2071796"/>
                  <a:pt x="564391" y="1808226"/>
                  <a:pt x="243491" y="1961251"/>
                </a:cubicBezTo>
                <a:cubicBezTo>
                  <a:pt x="488211" y="1703397"/>
                  <a:pt x="349665" y="1276955"/>
                  <a:pt x="0" y="1212140"/>
                </a:cubicBezTo>
                <a:lnTo>
                  <a:pt x="0" y="1212140"/>
                </a:lnTo>
                <a:cubicBezTo>
                  <a:pt x="349579" y="1147324"/>
                  <a:pt x="488211" y="720882"/>
                  <a:pt x="243491" y="463028"/>
                </a:cubicBezTo>
                <a:cubicBezTo>
                  <a:pt x="564391" y="616052"/>
                  <a:pt x="927341" y="352482"/>
                  <a:pt x="880892" y="0"/>
                </a:cubicBezTo>
                <a:cubicBezTo>
                  <a:pt x="1050579" y="312379"/>
                  <a:pt x="1499119" y="312379"/>
                  <a:pt x="1668806" y="0"/>
                </a:cubicBezTo>
                <a:cubicBezTo>
                  <a:pt x="1622448" y="352482"/>
                  <a:pt x="1985307" y="616052"/>
                  <a:pt x="2306207" y="463028"/>
                </a:cubicBezTo>
                <a:cubicBezTo>
                  <a:pt x="2061483" y="720882"/>
                  <a:pt x="2200029" y="1147413"/>
                  <a:pt x="2549694" y="121214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543B4078-DE99-E982-DA7B-E4A8A1C9F8D0}"/>
              </a:ext>
            </a:extLst>
          </p:cNvPr>
          <p:cNvGrpSpPr/>
          <p:nvPr/>
        </p:nvGrpSpPr>
        <p:grpSpPr>
          <a:xfrm>
            <a:off x="3470086" y="925329"/>
            <a:ext cx="5251829" cy="5000963"/>
            <a:chOff x="3470086" y="925329"/>
            <a:chExt cx="5251829" cy="5000963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8D86E68B-E0FD-BD73-CCB3-0E32B58429B0}"/>
                </a:ext>
              </a:extLst>
            </p:cNvPr>
            <p:cNvSpPr/>
            <p:nvPr/>
          </p:nvSpPr>
          <p:spPr>
            <a:xfrm>
              <a:off x="4181640" y="925329"/>
              <a:ext cx="1210762" cy="1167991"/>
            </a:xfrm>
            <a:custGeom>
              <a:avLst/>
              <a:gdLst>
                <a:gd name="csX0" fmla="*/ 240326 w 1210762"/>
                <a:gd name="csY0" fmla="*/ 1167991 h 1167991"/>
                <a:gd name="csX1" fmla="*/ 809463 w 1210762"/>
                <a:gd name="csY1" fmla="*/ 980054 h 1167991"/>
                <a:gd name="csX2" fmla="*/ 1196337 w 1210762"/>
                <a:gd name="csY2" fmla="*/ 364266 h 1167991"/>
                <a:gd name="csX3" fmla="*/ 1202234 w 1210762"/>
                <a:gd name="csY3" fmla="*/ 66134 h 1167991"/>
                <a:gd name="csX4" fmla="*/ 1192733 w 1210762"/>
                <a:gd name="csY4" fmla="*/ 38432 h 1167991"/>
                <a:gd name="csX5" fmla="*/ 1191062 w 1210762"/>
                <a:gd name="csY5" fmla="*/ 35969 h 1167991"/>
                <a:gd name="csX6" fmla="*/ 1189125 w 1210762"/>
                <a:gd name="csY6" fmla="*/ 33243 h 1167991"/>
                <a:gd name="csX7" fmla="*/ 1183846 w 1210762"/>
                <a:gd name="csY7" fmla="*/ 25856 h 1167991"/>
                <a:gd name="csX8" fmla="*/ 1181295 w 1210762"/>
                <a:gd name="csY8" fmla="*/ 23482 h 1167991"/>
                <a:gd name="csX9" fmla="*/ 1172851 w 1210762"/>
                <a:gd name="csY9" fmla="*/ 15566 h 1167991"/>
                <a:gd name="csX10" fmla="*/ 1171270 w 1210762"/>
                <a:gd name="csY10" fmla="*/ 14599 h 1167991"/>
                <a:gd name="csX11" fmla="*/ 1160536 w 1210762"/>
                <a:gd name="csY11" fmla="*/ 7827 h 1167991"/>
                <a:gd name="csX12" fmla="*/ 1156314 w 1210762"/>
                <a:gd name="csY12" fmla="*/ 6245 h 1167991"/>
                <a:gd name="csX13" fmla="*/ 1147165 w 1210762"/>
                <a:gd name="csY13" fmla="*/ 2639 h 1167991"/>
                <a:gd name="csX14" fmla="*/ 1143824 w 1210762"/>
                <a:gd name="csY14" fmla="*/ 2023 h 1167991"/>
                <a:gd name="csX15" fmla="*/ 1140392 w 1210762"/>
                <a:gd name="csY15" fmla="*/ 1407 h 1167991"/>
                <a:gd name="csX16" fmla="*/ 1137578 w 1210762"/>
                <a:gd name="csY16" fmla="*/ 791 h 1167991"/>
                <a:gd name="csX17" fmla="*/ 1132828 w 1210762"/>
                <a:gd name="csY17" fmla="*/ 0 h 1167991"/>
                <a:gd name="csX18" fmla="*/ 1132033 w 1210762"/>
                <a:gd name="csY18" fmla="*/ 0 h 1167991"/>
                <a:gd name="csX19" fmla="*/ 1129924 w 1210762"/>
                <a:gd name="csY19" fmla="*/ 0 h 1167991"/>
                <a:gd name="csX20" fmla="*/ 1126316 w 1210762"/>
                <a:gd name="csY20" fmla="*/ 0 h 1167991"/>
                <a:gd name="csX21" fmla="*/ 1122799 w 1210762"/>
                <a:gd name="csY21" fmla="*/ 0 h 1167991"/>
                <a:gd name="csX22" fmla="*/ 1122446 w 1210762"/>
                <a:gd name="csY22" fmla="*/ 0 h 1167991"/>
                <a:gd name="csX23" fmla="*/ 1117520 w 1210762"/>
                <a:gd name="csY23" fmla="*/ 176 h 1167991"/>
                <a:gd name="csX24" fmla="*/ 1114883 w 1210762"/>
                <a:gd name="csY24" fmla="*/ 704 h 1167991"/>
                <a:gd name="csX25" fmla="*/ 1111627 w 1210762"/>
                <a:gd name="csY25" fmla="*/ 1407 h 1167991"/>
                <a:gd name="csX26" fmla="*/ 1102744 w 1210762"/>
                <a:gd name="csY26" fmla="*/ 3430 h 1167991"/>
                <a:gd name="csX27" fmla="*/ 1096761 w 1210762"/>
                <a:gd name="csY27" fmla="*/ 5981 h 1167991"/>
                <a:gd name="csX28" fmla="*/ 1092187 w 1210762"/>
                <a:gd name="csY28" fmla="*/ 8003 h 1167991"/>
                <a:gd name="csX29" fmla="*/ 1088931 w 1210762"/>
                <a:gd name="csY29" fmla="*/ 9499 h 1167991"/>
                <a:gd name="csX30" fmla="*/ 1082862 w 1210762"/>
                <a:gd name="csY30" fmla="*/ 13632 h 1167991"/>
                <a:gd name="csX31" fmla="*/ 1078463 w 1210762"/>
                <a:gd name="csY31" fmla="*/ 16798 h 1167991"/>
                <a:gd name="csX32" fmla="*/ 1073099 w 1210762"/>
                <a:gd name="csY32" fmla="*/ 21722 h 1167991"/>
                <a:gd name="csX33" fmla="*/ 1071076 w 1210762"/>
                <a:gd name="csY33" fmla="*/ 23834 h 1167991"/>
                <a:gd name="csX34" fmla="*/ 1068524 w 1210762"/>
                <a:gd name="csY34" fmla="*/ 26471 h 1167991"/>
                <a:gd name="csX35" fmla="*/ 1066149 w 1210762"/>
                <a:gd name="csY35" fmla="*/ 29022 h 1167991"/>
                <a:gd name="csX36" fmla="*/ 1064036 w 1210762"/>
                <a:gd name="csY36" fmla="*/ 32364 h 1167991"/>
                <a:gd name="csX37" fmla="*/ 1062279 w 1210762"/>
                <a:gd name="csY37" fmla="*/ 35266 h 1167991"/>
                <a:gd name="csX38" fmla="*/ 1060342 w 1210762"/>
                <a:gd name="csY38" fmla="*/ 38168 h 1167991"/>
                <a:gd name="csX39" fmla="*/ 1058233 w 1210762"/>
                <a:gd name="csY39" fmla="*/ 41423 h 1167991"/>
                <a:gd name="csX40" fmla="*/ 1056472 w 1210762"/>
                <a:gd name="csY40" fmla="*/ 45907 h 1167991"/>
                <a:gd name="csX41" fmla="*/ 1055415 w 1210762"/>
                <a:gd name="csY41" fmla="*/ 48810 h 1167991"/>
                <a:gd name="csX42" fmla="*/ 1054097 w 1210762"/>
                <a:gd name="csY42" fmla="*/ 52064 h 1167991"/>
                <a:gd name="csX43" fmla="*/ 1052954 w 1210762"/>
                <a:gd name="csY43" fmla="*/ 54965 h 1167991"/>
                <a:gd name="csX44" fmla="*/ 1052164 w 1210762"/>
                <a:gd name="csY44" fmla="*/ 59186 h 1167991"/>
                <a:gd name="csX45" fmla="*/ 1051545 w 1210762"/>
                <a:gd name="csY45" fmla="*/ 62528 h 1167991"/>
                <a:gd name="csX46" fmla="*/ 1050931 w 1210762"/>
                <a:gd name="csY46" fmla="*/ 65782 h 1167991"/>
                <a:gd name="csX47" fmla="*/ 1050227 w 1210762"/>
                <a:gd name="csY47" fmla="*/ 69652 h 1167991"/>
                <a:gd name="csX48" fmla="*/ 1050227 w 1210762"/>
                <a:gd name="csY48" fmla="*/ 72554 h 1167991"/>
                <a:gd name="csX49" fmla="*/ 1050227 w 1210762"/>
                <a:gd name="csY49" fmla="*/ 76160 h 1167991"/>
                <a:gd name="csX50" fmla="*/ 1050493 w 1210762"/>
                <a:gd name="csY50" fmla="*/ 84955 h 1167991"/>
                <a:gd name="csX51" fmla="*/ 1050665 w 1210762"/>
                <a:gd name="csY51" fmla="*/ 87329 h 1167991"/>
                <a:gd name="csX52" fmla="*/ 719474 w 1210762"/>
                <a:gd name="csY52" fmla="*/ 856315 h 1167991"/>
                <a:gd name="csX53" fmla="*/ 239707 w 1210762"/>
                <a:gd name="csY53" fmla="*/ 1014527 h 1167991"/>
                <a:gd name="csX54" fmla="*/ 0 w 1210762"/>
                <a:gd name="csY54" fmla="*/ 978206 h 1167991"/>
                <a:gd name="csX55" fmla="*/ 117349 w 1210762"/>
                <a:gd name="csY55" fmla="*/ 1159548 h 1167991"/>
                <a:gd name="csX56" fmla="*/ 240236 w 1210762"/>
                <a:gd name="csY56" fmla="*/ 1167903 h 1167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210762" h="1167991">
                  <a:moveTo>
                    <a:pt x="240326" y="1167991"/>
                  </a:moveTo>
                  <a:cubicBezTo>
                    <a:pt x="443438" y="1167991"/>
                    <a:pt x="640304" y="1103000"/>
                    <a:pt x="809463" y="980054"/>
                  </a:cubicBezTo>
                  <a:cubicBezTo>
                    <a:pt x="1016359" y="829756"/>
                    <a:pt x="1153763" y="611038"/>
                    <a:pt x="1196337" y="364266"/>
                  </a:cubicBezTo>
                  <a:cubicBezTo>
                    <a:pt x="1213316" y="265681"/>
                    <a:pt x="1215339" y="165424"/>
                    <a:pt x="1202234" y="66134"/>
                  </a:cubicBezTo>
                  <a:cubicBezTo>
                    <a:pt x="1201002" y="56461"/>
                    <a:pt x="1197746" y="47226"/>
                    <a:pt x="1192733" y="38432"/>
                  </a:cubicBezTo>
                  <a:cubicBezTo>
                    <a:pt x="1192205" y="37464"/>
                    <a:pt x="1191586" y="36673"/>
                    <a:pt x="1191062" y="35969"/>
                  </a:cubicBezTo>
                  <a:lnTo>
                    <a:pt x="1189125" y="33243"/>
                  </a:lnTo>
                  <a:cubicBezTo>
                    <a:pt x="1186488" y="29461"/>
                    <a:pt x="1185341" y="27527"/>
                    <a:pt x="1183846" y="25856"/>
                  </a:cubicBezTo>
                  <a:cubicBezTo>
                    <a:pt x="1183408" y="25504"/>
                    <a:pt x="1181738" y="23834"/>
                    <a:pt x="1181295" y="23482"/>
                  </a:cubicBezTo>
                  <a:cubicBezTo>
                    <a:pt x="1178658" y="20755"/>
                    <a:pt x="1175930" y="17941"/>
                    <a:pt x="1172851" y="15566"/>
                  </a:cubicBezTo>
                  <a:lnTo>
                    <a:pt x="1171270" y="14599"/>
                  </a:lnTo>
                  <a:cubicBezTo>
                    <a:pt x="1167662" y="11960"/>
                    <a:pt x="1164230" y="9674"/>
                    <a:pt x="1160536" y="7827"/>
                  </a:cubicBezTo>
                  <a:cubicBezTo>
                    <a:pt x="1160098" y="7651"/>
                    <a:pt x="1156666" y="6420"/>
                    <a:pt x="1156314" y="6245"/>
                  </a:cubicBezTo>
                  <a:cubicBezTo>
                    <a:pt x="1153058" y="4837"/>
                    <a:pt x="1150245" y="3518"/>
                    <a:pt x="1147165" y="2639"/>
                  </a:cubicBezTo>
                  <a:cubicBezTo>
                    <a:pt x="1146199" y="2375"/>
                    <a:pt x="1145056" y="2199"/>
                    <a:pt x="1143824" y="2023"/>
                  </a:cubicBezTo>
                  <a:lnTo>
                    <a:pt x="1140392" y="1407"/>
                  </a:lnTo>
                  <a:lnTo>
                    <a:pt x="1137578" y="791"/>
                  </a:lnTo>
                  <a:cubicBezTo>
                    <a:pt x="1135993" y="440"/>
                    <a:pt x="1134499" y="88"/>
                    <a:pt x="1132828" y="0"/>
                  </a:cubicBezTo>
                  <a:lnTo>
                    <a:pt x="1132033" y="0"/>
                  </a:lnTo>
                  <a:cubicBezTo>
                    <a:pt x="1132033" y="0"/>
                    <a:pt x="1129924" y="0"/>
                    <a:pt x="1129924" y="0"/>
                  </a:cubicBezTo>
                  <a:lnTo>
                    <a:pt x="1126316" y="0"/>
                  </a:lnTo>
                  <a:cubicBezTo>
                    <a:pt x="1126316" y="0"/>
                    <a:pt x="1122799" y="0"/>
                    <a:pt x="1122799" y="0"/>
                  </a:cubicBezTo>
                  <a:lnTo>
                    <a:pt x="1122446" y="0"/>
                  </a:lnTo>
                  <a:cubicBezTo>
                    <a:pt x="1120776" y="0"/>
                    <a:pt x="1119191" y="0"/>
                    <a:pt x="1117520" y="176"/>
                  </a:cubicBezTo>
                  <a:cubicBezTo>
                    <a:pt x="1116639" y="264"/>
                    <a:pt x="1115763" y="528"/>
                    <a:pt x="1114883" y="704"/>
                  </a:cubicBezTo>
                  <a:lnTo>
                    <a:pt x="1111627" y="1407"/>
                  </a:lnTo>
                  <a:cubicBezTo>
                    <a:pt x="1107933" y="2111"/>
                    <a:pt x="1105296" y="2639"/>
                    <a:pt x="1102744" y="3430"/>
                  </a:cubicBezTo>
                  <a:cubicBezTo>
                    <a:pt x="1100721" y="4133"/>
                    <a:pt x="1098784" y="5013"/>
                    <a:pt x="1096761" y="5981"/>
                  </a:cubicBezTo>
                  <a:lnTo>
                    <a:pt x="1092187" y="8003"/>
                  </a:lnTo>
                  <a:cubicBezTo>
                    <a:pt x="1091130" y="8443"/>
                    <a:pt x="1089987" y="8882"/>
                    <a:pt x="1088931" y="9499"/>
                  </a:cubicBezTo>
                  <a:cubicBezTo>
                    <a:pt x="1086822" y="10729"/>
                    <a:pt x="1084885" y="12224"/>
                    <a:pt x="1082862" y="13632"/>
                  </a:cubicBezTo>
                  <a:lnTo>
                    <a:pt x="1078463" y="16798"/>
                  </a:lnTo>
                  <a:cubicBezTo>
                    <a:pt x="1075208" y="19348"/>
                    <a:pt x="1074155" y="20492"/>
                    <a:pt x="1073099" y="21722"/>
                  </a:cubicBezTo>
                  <a:lnTo>
                    <a:pt x="1071076" y="23834"/>
                  </a:lnTo>
                  <a:lnTo>
                    <a:pt x="1068524" y="26471"/>
                  </a:lnTo>
                  <a:cubicBezTo>
                    <a:pt x="1067734" y="27263"/>
                    <a:pt x="1066853" y="28143"/>
                    <a:pt x="1066149" y="29022"/>
                  </a:cubicBezTo>
                  <a:cubicBezTo>
                    <a:pt x="1065359" y="30077"/>
                    <a:pt x="1064740" y="31221"/>
                    <a:pt x="1064036" y="32364"/>
                  </a:cubicBezTo>
                  <a:lnTo>
                    <a:pt x="1062279" y="35266"/>
                  </a:lnTo>
                  <a:lnTo>
                    <a:pt x="1060342" y="38168"/>
                  </a:lnTo>
                  <a:cubicBezTo>
                    <a:pt x="1059638" y="39224"/>
                    <a:pt x="1058847" y="40279"/>
                    <a:pt x="1058233" y="41423"/>
                  </a:cubicBezTo>
                  <a:cubicBezTo>
                    <a:pt x="1057529" y="42829"/>
                    <a:pt x="1057000" y="44412"/>
                    <a:pt x="1056472" y="45907"/>
                  </a:cubicBezTo>
                  <a:lnTo>
                    <a:pt x="1055415" y="48810"/>
                  </a:lnTo>
                  <a:lnTo>
                    <a:pt x="1054097" y="52064"/>
                  </a:lnTo>
                  <a:cubicBezTo>
                    <a:pt x="1053659" y="53031"/>
                    <a:pt x="1053216" y="53998"/>
                    <a:pt x="1052954" y="54965"/>
                  </a:cubicBezTo>
                  <a:cubicBezTo>
                    <a:pt x="1052602" y="56373"/>
                    <a:pt x="1052340" y="57780"/>
                    <a:pt x="1052164" y="59186"/>
                  </a:cubicBezTo>
                  <a:lnTo>
                    <a:pt x="1051545" y="62528"/>
                  </a:lnTo>
                  <a:lnTo>
                    <a:pt x="1050931" y="65782"/>
                  </a:lnTo>
                  <a:cubicBezTo>
                    <a:pt x="1050665" y="67102"/>
                    <a:pt x="1050317" y="68333"/>
                    <a:pt x="1050227" y="69652"/>
                  </a:cubicBezTo>
                  <a:cubicBezTo>
                    <a:pt x="1050227" y="70708"/>
                    <a:pt x="1050227" y="71587"/>
                    <a:pt x="1050227" y="72554"/>
                  </a:cubicBezTo>
                  <a:lnTo>
                    <a:pt x="1050227" y="76160"/>
                  </a:lnTo>
                  <a:cubicBezTo>
                    <a:pt x="1050227" y="80381"/>
                    <a:pt x="1050227" y="82668"/>
                    <a:pt x="1050493" y="84955"/>
                  </a:cubicBezTo>
                  <a:cubicBezTo>
                    <a:pt x="1050493" y="85570"/>
                    <a:pt x="1050579" y="86537"/>
                    <a:pt x="1050665" y="87329"/>
                  </a:cubicBezTo>
                  <a:cubicBezTo>
                    <a:pt x="1089987" y="389771"/>
                    <a:pt x="966221" y="677085"/>
                    <a:pt x="719474" y="856315"/>
                  </a:cubicBezTo>
                  <a:cubicBezTo>
                    <a:pt x="576972" y="959826"/>
                    <a:pt x="411065" y="1014527"/>
                    <a:pt x="239707" y="1014527"/>
                  </a:cubicBezTo>
                  <a:cubicBezTo>
                    <a:pt x="158253" y="1014527"/>
                    <a:pt x="78027" y="1002391"/>
                    <a:pt x="0" y="978206"/>
                  </a:cubicBezTo>
                  <a:cubicBezTo>
                    <a:pt x="45306" y="1034403"/>
                    <a:pt x="84538" y="1095085"/>
                    <a:pt x="117349" y="1159548"/>
                  </a:cubicBezTo>
                  <a:cubicBezTo>
                    <a:pt x="159571" y="1165088"/>
                    <a:pt x="200827" y="1167903"/>
                    <a:pt x="240236" y="1167903"/>
                  </a:cubicBezTo>
                  <a:close/>
                </a:path>
              </a:pathLst>
            </a:custGeom>
            <a:solidFill>
              <a:srgbClr val="94165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C257EFB2-3117-806E-0C54-87C9B996E637}"/>
                </a:ext>
              </a:extLst>
            </p:cNvPr>
            <p:cNvSpPr/>
            <p:nvPr/>
          </p:nvSpPr>
          <p:spPr>
            <a:xfrm>
              <a:off x="5430494" y="925417"/>
              <a:ext cx="1529474" cy="621151"/>
            </a:xfrm>
            <a:custGeom>
              <a:avLst/>
              <a:gdLst>
                <a:gd name="csX0" fmla="*/ 1340514 w 1529474"/>
                <a:gd name="csY0" fmla="*/ 350196 h 621151"/>
                <a:gd name="csX1" fmla="*/ 1520578 w 1529474"/>
                <a:gd name="csY1" fmla="*/ 112481 h 621151"/>
                <a:gd name="csX2" fmla="*/ 1529199 w 1529474"/>
                <a:gd name="csY2" fmla="*/ 85043 h 621151"/>
                <a:gd name="csX3" fmla="*/ 1529465 w 1529474"/>
                <a:gd name="csY3" fmla="*/ 75544 h 621151"/>
                <a:gd name="csX4" fmla="*/ 1529465 w 1529474"/>
                <a:gd name="csY4" fmla="*/ 71235 h 621151"/>
                <a:gd name="csX5" fmla="*/ 1528670 w 1529474"/>
                <a:gd name="csY5" fmla="*/ 64463 h 621151"/>
                <a:gd name="csX6" fmla="*/ 1528056 w 1529474"/>
                <a:gd name="csY6" fmla="*/ 61473 h 621151"/>
                <a:gd name="csX7" fmla="*/ 1527442 w 1529474"/>
                <a:gd name="csY7" fmla="*/ 57955 h 621151"/>
                <a:gd name="csX8" fmla="*/ 1526823 w 1529474"/>
                <a:gd name="csY8" fmla="*/ 54877 h 621151"/>
                <a:gd name="csX9" fmla="*/ 1525419 w 1529474"/>
                <a:gd name="csY9" fmla="*/ 51359 h 621151"/>
                <a:gd name="csX10" fmla="*/ 1524186 w 1529474"/>
                <a:gd name="csY10" fmla="*/ 48193 h 621151"/>
                <a:gd name="csX11" fmla="*/ 1522953 w 1529474"/>
                <a:gd name="csY11" fmla="*/ 44940 h 621151"/>
                <a:gd name="csX12" fmla="*/ 1521459 w 1529474"/>
                <a:gd name="csY12" fmla="*/ 41247 h 621151"/>
                <a:gd name="csX13" fmla="*/ 1519260 w 1529474"/>
                <a:gd name="csY13" fmla="*/ 37817 h 621151"/>
                <a:gd name="csX14" fmla="*/ 1517413 w 1529474"/>
                <a:gd name="csY14" fmla="*/ 35002 h 621151"/>
                <a:gd name="csX15" fmla="*/ 1515652 w 1529474"/>
                <a:gd name="csY15" fmla="*/ 32188 h 621151"/>
                <a:gd name="csX16" fmla="*/ 1513629 w 1529474"/>
                <a:gd name="csY16" fmla="*/ 29022 h 621151"/>
                <a:gd name="csX17" fmla="*/ 1511167 w 1529474"/>
                <a:gd name="csY17" fmla="*/ 26383 h 621151"/>
                <a:gd name="csX18" fmla="*/ 1508702 w 1529474"/>
                <a:gd name="csY18" fmla="*/ 23833 h 621151"/>
                <a:gd name="csX19" fmla="*/ 1506769 w 1529474"/>
                <a:gd name="csY19" fmla="*/ 21722 h 621151"/>
                <a:gd name="csX20" fmla="*/ 1503337 w 1529474"/>
                <a:gd name="csY20" fmla="*/ 18205 h 621151"/>
                <a:gd name="csX21" fmla="*/ 1498325 w 1529474"/>
                <a:gd name="csY21" fmla="*/ 14687 h 621151"/>
                <a:gd name="csX22" fmla="*/ 1490847 w 1529474"/>
                <a:gd name="csY22" fmla="*/ 9498 h 621151"/>
                <a:gd name="csX23" fmla="*/ 1487591 w 1529474"/>
                <a:gd name="csY23" fmla="*/ 8003 h 621151"/>
                <a:gd name="csX24" fmla="*/ 1484778 w 1529474"/>
                <a:gd name="csY24" fmla="*/ 6772 h 621151"/>
                <a:gd name="csX25" fmla="*/ 1477038 w 1529474"/>
                <a:gd name="csY25" fmla="*/ 3430 h 621151"/>
                <a:gd name="csX26" fmla="*/ 1469207 w 1529474"/>
                <a:gd name="csY26" fmla="*/ 1672 h 621151"/>
                <a:gd name="csX27" fmla="*/ 1464985 w 1529474"/>
                <a:gd name="csY27" fmla="*/ 791 h 621151"/>
                <a:gd name="csX28" fmla="*/ 1462344 w 1529474"/>
                <a:gd name="csY28" fmla="*/ 264 h 621151"/>
                <a:gd name="csX29" fmla="*/ 1457507 w 1529474"/>
                <a:gd name="csY29" fmla="*/ 88 h 621151"/>
                <a:gd name="csX30" fmla="*/ 1449677 w 1529474"/>
                <a:gd name="csY30" fmla="*/ 88 h 621151"/>
                <a:gd name="csX31" fmla="*/ 1447478 w 1529474"/>
                <a:gd name="csY31" fmla="*/ 0 h 621151"/>
                <a:gd name="csX32" fmla="*/ 1446774 w 1529474"/>
                <a:gd name="csY32" fmla="*/ 0 h 621151"/>
                <a:gd name="csX33" fmla="*/ 1441937 w 1529474"/>
                <a:gd name="csY33" fmla="*/ 879 h 621151"/>
                <a:gd name="csX34" fmla="*/ 1406489 w 1529474"/>
                <a:gd name="csY34" fmla="*/ 15742 h 621151"/>
                <a:gd name="csX35" fmla="*/ 1406489 w 1529474"/>
                <a:gd name="csY35" fmla="*/ 15742 h 621151"/>
                <a:gd name="csX36" fmla="*/ 1395227 w 1529474"/>
                <a:gd name="csY36" fmla="*/ 26559 h 621151"/>
                <a:gd name="csX37" fmla="*/ 1393646 w 1529474"/>
                <a:gd name="csY37" fmla="*/ 28758 h 621151"/>
                <a:gd name="csX38" fmla="*/ 1386696 w 1529474"/>
                <a:gd name="csY38" fmla="*/ 38872 h 621151"/>
                <a:gd name="csX39" fmla="*/ 1385550 w 1529474"/>
                <a:gd name="csY39" fmla="*/ 40718 h 621151"/>
                <a:gd name="csX40" fmla="*/ 665462 w 1529474"/>
                <a:gd name="csY40" fmla="*/ 468216 h 621151"/>
                <a:gd name="csX41" fmla="*/ 11610 w 1529474"/>
                <a:gd name="csY41" fmla="*/ 143877 h 621151"/>
                <a:gd name="csX42" fmla="*/ 0 w 1529474"/>
                <a:gd name="csY42" fmla="*/ 359429 h 621151"/>
                <a:gd name="csX43" fmla="*/ 665376 w 1529474"/>
                <a:gd name="csY43" fmla="*/ 621152 h 621151"/>
                <a:gd name="csX44" fmla="*/ 1340514 w 1529474"/>
                <a:gd name="csY44" fmla="*/ 350282 h 6211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29474" h="621151">
                  <a:moveTo>
                    <a:pt x="1340514" y="350196"/>
                  </a:moveTo>
                  <a:cubicBezTo>
                    <a:pt x="1412206" y="280455"/>
                    <a:pt x="1472725" y="200514"/>
                    <a:pt x="1520578" y="112481"/>
                  </a:cubicBezTo>
                  <a:cubicBezTo>
                    <a:pt x="1525067" y="104126"/>
                    <a:pt x="1527970" y="94892"/>
                    <a:pt x="1529199" y="85043"/>
                  </a:cubicBezTo>
                  <a:cubicBezTo>
                    <a:pt x="1529551" y="81789"/>
                    <a:pt x="1529465" y="78711"/>
                    <a:pt x="1529465" y="75544"/>
                  </a:cubicBezTo>
                  <a:lnTo>
                    <a:pt x="1529465" y="71235"/>
                  </a:lnTo>
                  <a:cubicBezTo>
                    <a:pt x="1529465" y="67893"/>
                    <a:pt x="1529023" y="66222"/>
                    <a:pt x="1528670" y="64463"/>
                  </a:cubicBezTo>
                  <a:lnTo>
                    <a:pt x="1528056" y="61473"/>
                  </a:lnTo>
                  <a:lnTo>
                    <a:pt x="1527442" y="57955"/>
                  </a:lnTo>
                  <a:cubicBezTo>
                    <a:pt x="1527266" y="56900"/>
                    <a:pt x="1527176" y="55933"/>
                    <a:pt x="1526823" y="54877"/>
                  </a:cubicBezTo>
                  <a:cubicBezTo>
                    <a:pt x="1526471" y="53734"/>
                    <a:pt x="1525943" y="52503"/>
                    <a:pt x="1525419" y="51359"/>
                  </a:cubicBezTo>
                  <a:lnTo>
                    <a:pt x="1524186" y="48193"/>
                  </a:lnTo>
                  <a:lnTo>
                    <a:pt x="1522953" y="44940"/>
                  </a:lnTo>
                  <a:cubicBezTo>
                    <a:pt x="1522515" y="43708"/>
                    <a:pt x="1522073" y="42477"/>
                    <a:pt x="1521459" y="41247"/>
                  </a:cubicBezTo>
                  <a:cubicBezTo>
                    <a:pt x="1520845" y="40103"/>
                    <a:pt x="1520050" y="38960"/>
                    <a:pt x="1519260" y="37817"/>
                  </a:cubicBezTo>
                  <a:lnTo>
                    <a:pt x="1517413" y="35002"/>
                  </a:lnTo>
                  <a:lnTo>
                    <a:pt x="1515652" y="32188"/>
                  </a:lnTo>
                  <a:cubicBezTo>
                    <a:pt x="1515037" y="31133"/>
                    <a:pt x="1514423" y="29989"/>
                    <a:pt x="1513629" y="29022"/>
                  </a:cubicBezTo>
                  <a:cubicBezTo>
                    <a:pt x="1512838" y="27967"/>
                    <a:pt x="1511958" y="27175"/>
                    <a:pt x="1511167" y="26383"/>
                  </a:cubicBezTo>
                  <a:lnTo>
                    <a:pt x="1508702" y="23833"/>
                  </a:lnTo>
                  <a:lnTo>
                    <a:pt x="1506769" y="21722"/>
                  </a:lnTo>
                  <a:cubicBezTo>
                    <a:pt x="1505627" y="20491"/>
                    <a:pt x="1504570" y="19260"/>
                    <a:pt x="1503337" y="18205"/>
                  </a:cubicBezTo>
                  <a:lnTo>
                    <a:pt x="1498325" y="14687"/>
                  </a:lnTo>
                  <a:cubicBezTo>
                    <a:pt x="1494983" y="12224"/>
                    <a:pt x="1493046" y="10729"/>
                    <a:pt x="1490847" y="9498"/>
                  </a:cubicBezTo>
                  <a:cubicBezTo>
                    <a:pt x="1489790" y="8882"/>
                    <a:pt x="1488648" y="8442"/>
                    <a:pt x="1487591" y="8003"/>
                  </a:cubicBezTo>
                  <a:lnTo>
                    <a:pt x="1484778" y="6772"/>
                  </a:lnTo>
                  <a:cubicBezTo>
                    <a:pt x="1480994" y="5013"/>
                    <a:pt x="1479061" y="4133"/>
                    <a:pt x="1477038" y="3430"/>
                  </a:cubicBezTo>
                  <a:cubicBezTo>
                    <a:pt x="1474572" y="2639"/>
                    <a:pt x="1471935" y="2199"/>
                    <a:pt x="1469207" y="1672"/>
                  </a:cubicBezTo>
                  <a:lnTo>
                    <a:pt x="1464985" y="791"/>
                  </a:lnTo>
                  <a:cubicBezTo>
                    <a:pt x="1464105" y="616"/>
                    <a:pt x="1463224" y="352"/>
                    <a:pt x="1462344" y="264"/>
                  </a:cubicBezTo>
                  <a:cubicBezTo>
                    <a:pt x="1460673" y="88"/>
                    <a:pt x="1459092" y="88"/>
                    <a:pt x="1457507" y="88"/>
                  </a:cubicBezTo>
                  <a:lnTo>
                    <a:pt x="1449677" y="88"/>
                  </a:lnTo>
                  <a:cubicBezTo>
                    <a:pt x="1449677" y="88"/>
                    <a:pt x="1447478" y="0"/>
                    <a:pt x="1447478" y="0"/>
                  </a:cubicBezTo>
                  <a:lnTo>
                    <a:pt x="1446774" y="0"/>
                  </a:lnTo>
                  <a:cubicBezTo>
                    <a:pt x="1446774" y="0"/>
                    <a:pt x="1441937" y="879"/>
                    <a:pt x="1441937" y="879"/>
                  </a:cubicBezTo>
                  <a:cubicBezTo>
                    <a:pt x="1428656" y="2902"/>
                    <a:pt x="1416338" y="8091"/>
                    <a:pt x="1406489" y="15742"/>
                  </a:cubicBezTo>
                  <a:lnTo>
                    <a:pt x="1406489" y="15742"/>
                  </a:lnTo>
                  <a:cubicBezTo>
                    <a:pt x="1401824" y="19523"/>
                    <a:pt x="1398392" y="22865"/>
                    <a:pt x="1395227" y="26559"/>
                  </a:cubicBezTo>
                  <a:cubicBezTo>
                    <a:pt x="1395141" y="26912"/>
                    <a:pt x="1394436" y="27879"/>
                    <a:pt x="1393646" y="28758"/>
                  </a:cubicBezTo>
                  <a:cubicBezTo>
                    <a:pt x="1391181" y="31924"/>
                    <a:pt x="1388805" y="35178"/>
                    <a:pt x="1386696" y="38872"/>
                  </a:cubicBezTo>
                  <a:cubicBezTo>
                    <a:pt x="1386344" y="39399"/>
                    <a:pt x="1385992" y="40103"/>
                    <a:pt x="1385550" y="40718"/>
                  </a:cubicBezTo>
                  <a:cubicBezTo>
                    <a:pt x="1239530" y="308509"/>
                    <a:pt x="970529" y="468216"/>
                    <a:pt x="665462" y="468216"/>
                  </a:cubicBezTo>
                  <a:cubicBezTo>
                    <a:pt x="401916" y="468216"/>
                    <a:pt x="165288" y="348964"/>
                    <a:pt x="11610" y="143877"/>
                  </a:cubicBezTo>
                  <a:cubicBezTo>
                    <a:pt x="15218" y="215904"/>
                    <a:pt x="11348" y="288106"/>
                    <a:pt x="0" y="359429"/>
                  </a:cubicBezTo>
                  <a:cubicBezTo>
                    <a:pt x="178393" y="528283"/>
                    <a:pt x="414144" y="621152"/>
                    <a:pt x="665376" y="621152"/>
                  </a:cubicBezTo>
                  <a:cubicBezTo>
                    <a:pt x="916607" y="621152"/>
                    <a:pt x="1160884" y="524941"/>
                    <a:pt x="1340514" y="350282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473CA164-1F27-3FD4-A7B3-0B7E1BA28F72}"/>
                </a:ext>
              </a:extLst>
            </p:cNvPr>
            <p:cNvSpPr/>
            <p:nvPr/>
          </p:nvSpPr>
          <p:spPr>
            <a:xfrm>
              <a:off x="3652349" y="1838281"/>
              <a:ext cx="704890" cy="1558727"/>
            </a:xfrm>
            <a:custGeom>
              <a:avLst/>
              <a:gdLst>
                <a:gd name="csX0" fmla="*/ 383270 w 704890"/>
                <a:gd name="csY0" fmla="*/ 12840 h 1558727"/>
                <a:gd name="csX1" fmla="*/ 378344 w 704890"/>
                <a:gd name="csY1" fmla="*/ 13104 h 1558727"/>
                <a:gd name="csX2" fmla="*/ 375440 w 704890"/>
                <a:gd name="csY2" fmla="*/ 13368 h 1558727"/>
                <a:gd name="csX3" fmla="*/ 371746 w 704890"/>
                <a:gd name="csY3" fmla="*/ 13543 h 1558727"/>
                <a:gd name="csX4" fmla="*/ 369019 w 704890"/>
                <a:gd name="csY4" fmla="*/ 13719 h 1558727"/>
                <a:gd name="csX5" fmla="*/ 363212 w 704890"/>
                <a:gd name="csY5" fmla="*/ 15214 h 1558727"/>
                <a:gd name="csX6" fmla="*/ 360751 w 704890"/>
                <a:gd name="csY6" fmla="*/ 15917 h 1558727"/>
                <a:gd name="csX7" fmla="*/ 357057 w 704890"/>
                <a:gd name="csY7" fmla="*/ 16797 h 1558727"/>
                <a:gd name="csX8" fmla="*/ 350631 w 704890"/>
                <a:gd name="csY8" fmla="*/ 19347 h 1558727"/>
                <a:gd name="csX9" fmla="*/ 347732 w 704890"/>
                <a:gd name="csY9" fmla="*/ 20755 h 1558727"/>
                <a:gd name="csX10" fmla="*/ 344738 w 704890"/>
                <a:gd name="csY10" fmla="*/ 22162 h 1558727"/>
                <a:gd name="csX11" fmla="*/ 341310 w 704890"/>
                <a:gd name="csY11" fmla="*/ 23833 h 1558727"/>
                <a:gd name="csX12" fmla="*/ 339021 w 704890"/>
                <a:gd name="csY12" fmla="*/ 25504 h 1558727"/>
                <a:gd name="csX13" fmla="*/ 336032 w 704890"/>
                <a:gd name="csY13" fmla="*/ 27703 h 1558727"/>
                <a:gd name="csX14" fmla="*/ 328992 w 704890"/>
                <a:gd name="csY14" fmla="*/ 33067 h 1558727"/>
                <a:gd name="csX15" fmla="*/ 326793 w 704890"/>
                <a:gd name="csY15" fmla="*/ 35441 h 1558727"/>
                <a:gd name="csX16" fmla="*/ 324593 w 704890"/>
                <a:gd name="csY16" fmla="*/ 37904 h 1558727"/>
                <a:gd name="csX17" fmla="*/ 318967 w 704890"/>
                <a:gd name="csY17" fmla="*/ 44323 h 1558727"/>
                <a:gd name="csX18" fmla="*/ 315797 w 704890"/>
                <a:gd name="csY18" fmla="*/ 49601 h 1558727"/>
                <a:gd name="csX19" fmla="*/ 313160 w 704890"/>
                <a:gd name="csY19" fmla="*/ 54261 h 1558727"/>
                <a:gd name="csX20" fmla="*/ 311399 w 704890"/>
                <a:gd name="csY20" fmla="*/ 57340 h 1558727"/>
                <a:gd name="csX21" fmla="*/ 309199 w 704890"/>
                <a:gd name="csY21" fmla="*/ 63584 h 1558727"/>
                <a:gd name="csX22" fmla="*/ 307353 w 704890"/>
                <a:gd name="csY22" fmla="*/ 69036 h 1558727"/>
                <a:gd name="csX23" fmla="*/ 306476 w 704890"/>
                <a:gd name="csY23" fmla="*/ 71762 h 1558727"/>
                <a:gd name="csX24" fmla="*/ 305948 w 704890"/>
                <a:gd name="csY24" fmla="*/ 75632 h 1558727"/>
                <a:gd name="csX25" fmla="*/ 305506 w 704890"/>
                <a:gd name="csY25" fmla="*/ 78974 h 1558727"/>
                <a:gd name="csX26" fmla="*/ 305067 w 704890"/>
                <a:gd name="csY26" fmla="*/ 82316 h 1558727"/>
                <a:gd name="csX27" fmla="*/ 304539 w 704890"/>
                <a:gd name="csY27" fmla="*/ 86537 h 1558727"/>
                <a:gd name="csX28" fmla="*/ 304715 w 704890"/>
                <a:gd name="csY28" fmla="*/ 89791 h 1558727"/>
                <a:gd name="csX29" fmla="*/ 304977 w 704890"/>
                <a:gd name="csY29" fmla="*/ 93309 h 1558727"/>
                <a:gd name="csX30" fmla="*/ 305153 w 704890"/>
                <a:gd name="csY30" fmla="*/ 96475 h 1558727"/>
                <a:gd name="csX31" fmla="*/ 305506 w 704890"/>
                <a:gd name="csY31" fmla="*/ 101136 h 1558727"/>
                <a:gd name="csX32" fmla="*/ 306476 w 704890"/>
                <a:gd name="csY32" fmla="*/ 105093 h 1558727"/>
                <a:gd name="csX33" fmla="*/ 307353 w 704890"/>
                <a:gd name="csY33" fmla="*/ 108347 h 1558727"/>
                <a:gd name="csX34" fmla="*/ 308147 w 704890"/>
                <a:gd name="csY34" fmla="*/ 111601 h 1558727"/>
                <a:gd name="csX35" fmla="*/ 309114 w 704890"/>
                <a:gd name="csY35" fmla="*/ 115295 h 1558727"/>
                <a:gd name="csX36" fmla="*/ 310698 w 704890"/>
                <a:gd name="csY36" fmla="*/ 118637 h 1558727"/>
                <a:gd name="csX37" fmla="*/ 312279 w 704890"/>
                <a:gd name="csY37" fmla="*/ 121803 h 1558727"/>
                <a:gd name="csX38" fmla="*/ 313598 w 704890"/>
                <a:gd name="csY38" fmla="*/ 124617 h 1558727"/>
                <a:gd name="csX39" fmla="*/ 315621 w 704890"/>
                <a:gd name="csY39" fmla="*/ 128751 h 1558727"/>
                <a:gd name="csX40" fmla="*/ 319319 w 704890"/>
                <a:gd name="csY40" fmla="*/ 133675 h 1558727"/>
                <a:gd name="csX41" fmla="*/ 324770 w 704890"/>
                <a:gd name="csY41" fmla="*/ 140887 h 1558727"/>
                <a:gd name="csX42" fmla="*/ 326355 w 704890"/>
                <a:gd name="csY42" fmla="*/ 142822 h 1558727"/>
                <a:gd name="csX43" fmla="*/ 510555 w 704890"/>
                <a:gd name="csY43" fmla="*/ 959562 h 1558727"/>
                <a:gd name="csX44" fmla="*/ 0 w 704890"/>
                <a:gd name="csY44" fmla="*/ 1481072 h 1558727"/>
                <a:gd name="csX45" fmla="*/ 201441 w 704890"/>
                <a:gd name="csY45" fmla="*/ 1558728 h 1558727"/>
                <a:gd name="csX46" fmla="*/ 656051 w 704890"/>
                <a:gd name="csY46" fmla="*/ 1006788 h 1558727"/>
                <a:gd name="csX47" fmla="*/ 607141 w 704890"/>
                <a:gd name="csY47" fmla="*/ 281422 h 1558727"/>
                <a:gd name="csX48" fmla="*/ 436574 w 704890"/>
                <a:gd name="csY48" fmla="*/ 36584 h 1558727"/>
                <a:gd name="csX49" fmla="*/ 412912 w 704890"/>
                <a:gd name="csY49" fmla="*/ 19788 h 1558727"/>
                <a:gd name="csX50" fmla="*/ 405786 w 704890"/>
                <a:gd name="csY50" fmla="*/ 17237 h 1558727"/>
                <a:gd name="csX51" fmla="*/ 400773 w 704890"/>
                <a:gd name="csY51" fmla="*/ 15566 h 1558727"/>
                <a:gd name="csX52" fmla="*/ 392943 w 704890"/>
                <a:gd name="csY52" fmla="*/ 13983 h 1558727"/>
                <a:gd name="csX53" fmla="*/ 390306 w 704890"/>
                <a:gd name="csY53" fmla="*/ 13719 h 1558727"/>
                <a:gd name="csX54" fmla="*/ 386788 w 704890"/>
                <a:gd name="csY54" fmla="*/ 13192 h 1558727"/>
                <a:gd name="csX55" fmla="*/ 383794 w 704890"/>
                <a:gd name="csY55" fmla="*/ 12752 h 1558727"/>
                <a:gd name="csX56" fmla="*/ 383618 w 704890"/>
                <a:gd name="csY56" fmla="*/ 0 h 1558727"/>
                <a:gd name="csX57" fmla="*/ 383446 w 704890"/>
                <a:gd name="csY57" fmla="*/ 0 h 1558727"/>
                <a:gd name="csX58" fmla="*/ 383446 w 704890"/>
                <a:gd name="csY58" fmla="*/ 12752 h 1558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704890" h="1558727">
                  <a:moveTo>
                    <a:pt x="383270" y="12840"/>
                  </a:moveTo>
                  <a:cubicBezTo>
                    <a:pt x="381595" y="12840"/>
                    <a:pt x="380015" y="13016"/>
                    <a:pt x="378344" y="13104"/>
                  </a:cubicBezTo>
                  <a:lnTo>
                    <a:pt x="375440" y="13368"/>
                  </a:lnTo>
                  <a:lnTo>
                    <a:pt x="371746" y="13543"/>
                  </a:lnTo>
                  <a:cubicBezTo>
                    <a:pt x="370866" y="13543"/>
                    <a:pt x="369899" y="13543"/>
                    <a:pt x="369019" y="13719"/>
                  </a:cubicBezTo>
                  <a:cubicBezTo>
                    <a:pt x="367082" y="13983"/>
                    <a:pt x="365149" y="14598"/>
                    <a:pt x="363212" y="15214"/>
                  </a:cubicBezTo>
                  <a:cubicBezTo>
                    <a:pt x="363212" y="15214"/>
                    <a:pt x="360751" y="15917"/>
                    <a:pt x="360751" y="15917"/>
                  </a:cubicBezTo>
                  <a:lnTo>
                    <a:pt x="357057" y="16797"/>
                  </a:lnTo>
                  <a:cubicBezTo>
                    <a:pt x="353359" y="17852"/>
                    <a:pt x="352040" y="18644"/>
                    <a:pt x="350631" y="19347"/>
                  </a:cubicBezTo>
                  <a:lnTo>
                    <a:pt x="347732" y="20755"/>
                  </a:lnTo>
                  <a:lnTo>
                    <a:pt x="344738" y="22162"/>
                  </a:lnTo>
                  <a:cubicBezTo>
                    <a:pt x="343596" y="22689"/>
                    <a:pt x="342453" y="23129"/>
                    <a:pt x="341310" y="23833"/>
                  </a:cubicBezTo>
                  <a:cubicBezTo>
                    <a:pt x="340430" y="24361"/>
                    <a:pt x="339726" y="24976"/>
                    <a:pt x="339021" y="25504"/>
                  </a:cubicBezTo>
                  <a:lnTo>
                    <a:pt x="336032" y="27703"/>
                  </a:lnTo>
                  <a:cubicBezTo>
                    <a:pt x="332776" y="30076"/>
                    <a:pt x="330839" y="31396"/>
                    <a:pt x="328992" y="33067"/>
                  </a:cubicBezTo>
                  <a:cubicBezTo>
                    <a:pt x="328201" y="33770"/>
                    <a:pt x="327497" y="34650"/>
                    <a:pt x="326793" y="35441"/>
                  </a:cubicBezTo>
                  <a:lnTo>
                    <a:pt x="324593" y="37904"/>
                  </a:lnTo>
                  <a:cubicBezTo>
                    <a:pt x="321870" y="40894"/>
                    <a:pt x="320285" y="42477"/>
                    <a:pt x="318967" y="44323"/>
                  </a:cubicBezTo>
                  <a:cubicBezTo>
                    <a:pt x="317820" y="45995"/>
                    <a:pt x="316768" y="47753"/>
                    <a:pt x="315797" y="49601"/>
                  </a:cubicBezTo>
                  <a:lnTo>
                    <a:pt x="313160" y="54261"/>
                  </a:lnTo>
                  <a:cubicBezTo>
                    <a:pt x="312545" y="55316"/>
                    <a:pt x="311927" y="56285"/>
                    <a:pt x="311399" y="57340"/>
                  </a:cubicBezTo>
                  <a:cubicBezTo>
                    <a:pt x="310432" y="59363"/>
                    <a:pt x="309818" y="61473"/>
                    <a:pt x="309199" y="63584"/>
                  </a:cubicBezTo>
                  <a:lnTo>
                    <a:pt x="307353" y="69036"/>
                  </a:lnTo>
                  <a:cubicBezTo>
                    <a:pt x="307000" y="69915"/>
                    <a:pt x="306648" y="70795"/>
                    <a:pt x="306476" y="71762"/>
                  </a:cubicBezTo>
                  <a:cubicBezTo>
                    <a:pt x="306124" y="73081"/>
                    <a:pt x="306034" y="74401"/>
                    <a:pt x="305948" y="75632"/>
                  </a:cubicBezTo>
                  <a:lnTo>
                    <a:pt x="305506" y="78974"/>
                  </a:lnTo>
                  <a:lnTo>
                    <a:pt x="305067" y="82316"/>
                  </a:lnTo>
                  <a:cubicBezTo>
                    <a:pt x="304891" y="83723"/>
                    <a:pt x="304539" y="85130"/>
                    <a:pt x="304539" y="86537"/>
                  </a:cubicBezTo>
                  <a:cubicBezTo>
                    <a:pt x="304539" y="87592"/>
                    <a:pt x="304625" y="88648"/>
                    <a:pt x="304715" y="89791"/>
                  </a:cubicBezTo>
                  <a:lnTo>
                    <a:pt x="304977" y="93309"/>
                  </a:lnTo>
                  <a:lnTo>
                    <a:pt x="305153" y="96475"/>
                  </a:lnTo>
                  <a:cubicBezTo>
                    <a:pt x="305153" y="98058"/>
                    <a:pt x="305153" y="99553"/>
                    <a:pt x="305506" y="101136"/>
                  </a:cubicBezTo>
                  <a:cubicBezTo>
                    <a:pt x="305682" y="102456"/>
                    <a:pt x="306124" y="103774"/>
                    <a:pt x="306476" y="105093"/>
                  </a:cubicBezTo>
                  <a:lnTo>
                    <a:pt x="307353" y="108347"/>
                  </a:lnTo>
                  <a:lnTo>
                    <a:pt x="308147" y="111601"/>
                  </a:lnTo>
                  <a:cubicBezTo>
                    <a:pt x="308409" y="112832"/>
                    <a:pt x="308675" y="114064"/>
                    <a:pt x="309114" y="115295"/>
                  </a:cubicBezTo>
                  <a:cubicBezTo>
                    <a:pt x="309552" y="116438"/>
                    <a:pt x="310170" y="117582"/>
                    <a:pt x="310698" y="118637"/>
                  </a:cubicBezTo>
                  <a:lnTo>
                    <a:pt x="312279" y="121803"/>
                  </a:lnTo>
                  <a:lnTo>
                    <a:pt x="313598" y="124617"/>
                  </a:lnTo>
                  <a:cubicBezTo>
                    <a:pt x="314216" y="126024"/>
                    <a:pt x="314830" y="127431"/>
                    <a:pt x="315621" y="128751"/>
                  </a:cubicBezTo>
                  <a:lnTo>
                    <a:pt x="319319" y="133675"/>
                  </a:lnTo>
                  <a:cubicBezTo>
                    <a:pt x="321694" y="137017"/>
                    <a:pt x="323099" y="139040"/>
                    <a:pt x="324770" y="140887"/>
                  </a:cubicBezTo>
                  <a:cubicBezTo>
                    <a:pt x="325212" y="141414"/>
                    <a:pt x="325826" y="142118"/>
                    <a:pt x="326355" y="142822"/>
                  </a:cubicBezTo>
                  <a:cubicBezTo>
                    <a:pt x="535888" y="364090"/>
                    <a:pt x="604856" y="669433"/>
                    <a:pt x="510555" y="959562"/>
                  </a:cubicBezTo>
                  <a:cubicBezTo>
                    <a:pt x="429100" y="1210116"/>
                    <a:pt x="242525" y="1398317"/>
                    <a:pt x="0" y="1481072"/>
                  </a:cubicBezTo>
                  <a:cubicBezTo>
                    <a:pt x="69582" y="1499893"/>
                    <a:pt x="137052" y="1525925"/>
                    <a:pt x="201441" y="1558728"/>
                  </a:cubicBezTo>
                  <a:cubicBezTo>
                    <a:pt x="417224" y="1441234"/>
                    <a:pt x="578376" y="1245734"/>
                    <a:pt x="656051" y="1006788"/>
                  </a:cubicBezTo>
                  <a:cubicBezTo>
                    <a:pt x="735134" y="763710"/>
                    <a:pt x="717717" y="506120"/>
                    <a:pt x="607141" y="281422"/>
                  </a:cubicBezTo>
                  <a:cubicBezTo>
                    <a:pt x="562982" y="191718"/>
                    <a:pt x="505542" y="109314"/>
                    <a:pt x="436574" y="36584"/>
                  </a:cubicBezTo>
                  <a:cubicBezTo>
                    <a:pt x="429977" y="29637"/>
                    <a:pt x="421975" y="24009"/>
                    <a:pt x="412912" y="19788"/>
                  </a:cubicBezTo>
                  <a:cubicBezTo>
                    <a:pt x="410627" y="18732"/>
                    <a:pt x="408161" y="18028"/>
                    <a:pt x="405786" y="17237"/>
                  </a:cubicBezTo>
                  <a:lnTo>
                    <a:pt x="400773" y="15566"/>
                  </a:lnTo>
                  <a:cubicBezTo>
                    <a:pt x="396641" y="14335"/>
                    <a:pt x="394790" y="14247"/>
                    <a:pt x="392943" y="13983"/>
                  </a:cubicBezTo>
                  <a:cubicBezTo>
                    <a:pt x="392857" y="13983"/>
                    <a:pt x="390482" y="13719"/>
                    <a:pt x="390306" y="13719"/>
                  </a:cubicBezTo>
                  <a:lnTo>
                    <a:pt x="386788" y="13192"/>
                  </a:lnTo>
                  <a:cubicBezTo>
                    <a:pt x="385817" y="13016"/>
                    <a:pt x="384765" y="12840"/>
                    <a:pt x="383794" y="12752"/>
                  </a:cubicBezTo>
                  <a:lnTo>
                    <a:pt x="383618" y="0"/>
                  </a:lnTo>
                  <a:cubicBezTo>
                    <a:pt x="383618" y="0"/>
                    <a:pt x="383446" y="0"/>
                    <a:pt x="383446" y="0"/>
                  </a:cubicBezTo>
                  <a:lnTo>
                    <a:pt x="383446" y="12752"/>
                  </a:ln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447D98D6-566F-3C6A-D1BA-719FD9530943}"/>
                </a:ext>
              </a:extLst>
            </p:cNvPr>
            <p:cNvSpPr/>
            <p:nvPr/>
          </p:nvSpPr>
          <p:spPr>
            <a:xfrm>
              <a:off x="3470086" y="3349254"/>
              <a:ext cx="887031" cy="1426282"/>
            </a:xfrm>
            <a:custGeom>
              <a:avLst/>
              <a:gdLst>
                <a:gd name="csX0" fmla="*/ 838228 w 887031"/>
                <a:gd name="csY0" fmla="*/ 657121 h 1426282"/>
                <a:gd name="csX1" fmla="*/ 371918 w 887031"/>
                <a:gd name="csY1" fmla="*/ 98938 h 1426282"/>
                <a:gd name="csX2" fmla="*/ 90165 w 887031"/>
                <a:gd name="csY2" fmla="*/ 1231 h 1426282"/>
                <a:gd name="csX3" fmla="*/ 76704 w 887031"/>
                <a:gd name="csY3" fmla="*/ 0 h 1426282"/>
                <a:gd name="csX4" fmla="*/ 61400 w 887031"/>
                <a:gd name="csY4" fmla="*/ 1495 h 1426282"/>
                <a:gd name="csX5" fmla="*/ 51195 w 887031"/>
                <a:gd name="csY5" fmla="*/ 4573 h 1426282"/>
                <a:gd name="csX6" fmla="*/ 47677 w 887031"/>
                <a:gd name="csY6" fmla="*/ 5717 h 1426282"/>
                <a:gd name="csX7" fmla="*/ 39671 w 887031"/>
                <a:gd name="csY7" fmla="*/ 9762 h 1426282"/>
                <a:gd name="csX8" fmla="*/ 35096 w 887031"/>
                <a:gd name="csY8" fmla="*/ 12312 h 1426282"/>
                <a:gd name="csX9" fmla="*/ 28675 w 887031"/>
                <a:gd name="csY9" fmla="*/ 17150 h 1426282"/>
                <a:gd name="csX10" fmla="*/ 23924 w 887031"/>
                <a:gd name="csY10" fmla="*/ 21107 h 1426282"/>
                <a:gd name="csX11" fmla="*/ 18560 w 887031"/>
                <a:gd name="csY11" fmla="*/ 26912 h 1426282"/>
                <a:gd name="csX12" fmla="*/ 16889 w 887031"/>
                <a:gd name="csY12" fmla="*/ 29022 h 1426282"/>
                <a:gd name="csX13" fmla="*/ 14514 w 887031"/>
                <a:gd name="csY13" fmla="*/ 31924 h 1426282"/>
                <a:gd name="csX14" fmla="*/ 10996 w 887031"/>
                <a:gd name="csY14" fmla="*/ 37464 h 1426282"/>
                <a:gd name="csX15" fmla="*/ 9411 w 887031"/>
                <a:gd name="csY15" fmla="*/ 40454 h 1426282"/>
                <a:gd name="csX16" fmla="*/ 7826 w 887031"/>
                <a:gd name="csY16" fmla="*/ 43357 h 1426282"/>
                <a:gd name="csX17" fmla="*/ 5979 w 887031"/>
                <a:gd name="csY17" fmla="*/ 46787 h 1426282"/>
                <a:gd name="csX18" fmla="*/ 5189 w 887031"/>
                <a:gd name="csY18" fmla="*/ 49425 h 1426282"/>
                <a:gd name="csX19" fmla="*/ 4046 w 887031"/>
                <a:gd name="csY19" fmla="*/ 53119 h 1426282"/>
                <a:gd name="csX20" fmla="*/ 1495 w 887031"/>
                <a:gd name="csY20" fmla="*/ 61473 h 1426282"/>
                <a:gd name="csX21" fmla="*/ 1143 w 887031"/>
                <a:gd name="csY21" fmla="*/ 64815 h 1426282"/>
                <a:gd name="csX22" fmla="*/ 790 w 887031"/>
                <a:gd name="csY22" fmla="*/ 68157 h 1426282"/>
                <a:gd name="csX23" fmla="*/ 0 w 887031"/>
                <a:gd name="csY23" fmla="*/ 76600 h 1426282"/>
                <a:gd name="csX24" fmla="*/ 528 w 887031"/>
                <a:gd name="csY24" fmla="*/ 83108 h 1426282"/>
                <a:gd name="csX25" fmla="*/ 1052 w 887031"/>
                <a:gd name="csY25" fmla="*/ 88209 h 1426282"/>
                <a:gd name="csX26" fmla="*/ 1405 w 887031"/>
                <a:gd name="csY26" fmla="*/ 91639 h 1426282"/>
                <a:gd name="csX27" fmla="*/ 2199 w 887031"/>
                <a:gd name="csY27" fmla="*/ 94452 h 1426282"/>
                <a:gd name="csX28" fmla="*/ 3075 w 887031"/>
                <a:gd name="csY28" fmla="*/ 97355 h 1426282"/>
                <a:gd name="csX29" fmla="*/ 5627 w 887031"/>
                <a:gd name="csY29" fmla="*/ 105445 h 1426282"/>
                <a:gd name="csX30" fmla="*/ 6950 w 887031"/>
                <a:gd name="csY30" fmla="*/ 108172 h 1426282"/>
                <a:gd name="csX31" fmla="*/ 12314 w 887031"/>
                <a:gd name="csY31" fmla="*/ 118022 h 1426282"/>
                <a:gd name="csX32" fmla="*/ 14952 w 887031"/>
                <a:gd name="csY32" fmla="*/ 121628 h 1426282"/>
                <a:gd name="csX33" fmla="*/ 21021 w 887031"/>
                <a:gd name="csY33" fmla="*/ 128927 h 1426282"/>
                <a:gd name="csX34" fmla="*/ 24891 w 887031"/>
                <a:gd name="csY34" fmla="*/ 132709 h 1426282"/>
                <a:gd name="csX35" fmla="*/ 31488 w 887031"/>
                <a:gd name="csY35" fmla="*/ 137985 h 1426282"/>
                <a:gd name="csX36" fmla="*/ 36239 w 887031"/>
                <a:gd name="csY36" fmla="*/ 141327 h 1426282"/>
                <a:gd name="csX37" fmla="*/ 44159 w 887031"/>
                <a:gd name="csY37" fmla="*/ 145461 h 1426282"/>
                <a:gd name="csX38" fmla="*/ 46534 w 887031"/>
                <a:gd name="csY38" fmla="*/ 146604 h 1426282"/>
                <a:gd name="csX39" fmla="*/ 61662 w 887031"/>
                <a:gd name="csY39" fmla="*/ 151440 h 1426282"/>
                <a:gd name="csX40" fmla="*/ 63685 w 887031"/>
                <a:gd name="csY40" fmla="*/ 151968 h 1426282"/>
                <a:gd name="csX41" fmla="*/ 692732 w 887031"/>
                <a:gd name="csY41" fmla="*/ 704436 h 1426282"/>
                <a:gd name="csX42" fmla="*/ 586292 w 887031"/>
                <a:gd name="csY42" fmla="*/ 1426283 h 1426282"/>
                <a:gd name="csX43" fmla="*/ 794945 w 887031"/>
                <a:gd name="csY43" fmla="*/ 1370704 h 1426282"/>
                <a:gd name="csX44" fmla="*/ 838228 w 887031"/>
                <a:gd name="csY44" fmla="*/ 657121 h 142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87031" h="1426282">
                  <a:moveTo>
                    <a:pt x="838228" y="657121"/>
                  </a:moveTo>
                  <a:cubicBezTo>
                    <a:pt x="759235" y="413955"/>
                    <a:pt x="593594" y="215728"/>
                    <a:pt x="371918" y="98938"/>
                  </a:cubicBezTo>
                  <a:cubicBezTo>
                    <a:pt x="283424" y="52328"/>
                    <a:pt x="188598" y="19436"/>
                    <a:pt x="90165" y="1231"/>
                  </a:cubicBezTo>
                  <a:cubicBezTo>
                    <a:pt x="85591" y="352"/>
                    <a:pt x="81102" y="0"/>
                    <a:pt x="76704" y="0"/>
                  </a:cubicBezTo>
                  <a:cubicBezTo>
                    <a:pt x="71691" y="0"/>
                    <a:pt x="66503" y="528"/>
                    <a:pt x="61400" y="1495"/>
                  </a:cubicBezTo>
                  <a:cubicBezTo>
                    <a:pt x="57792" y="2199"/>
                    <a:pt x="54536" y="3430"/>
                    <a:pt x="51195" y="4573"/>
                  </a:cubicBezTo>
                  <a:cubicBezTo>
                    <a:pt x="50757" y="4749"/>
                    <a:pt x="48029" y="5541"/>
                    <a:pt x="47677" y="5717"/>
                  </a:cubicBezTo>
                  <a:cubicBezTo>
                    <a:pt x="44335" y="7036"/>
                    <a:pt x="42046" y="8355"/>
                    <a:pt x="39671" y="9762"/>
                  </a:cubicBezTo>
                  <a:lnTo>
                    <a:pt x="35096" y="12312"/>
                  </a:lnTo>
                  <a:cubicBezTo>
                    <a:pt x="31840" y="14247"/>
                    <a:pt x="30260" y="15742"/>
                    <a:pt x="28675" y="17150"/>
                  </a:cubicBezTo>
                  <a:lnTo>
                    <a:pt x="23924" y="21107"/>
                  </a:lnTo>
                  <a:cubicBezTo>
                    <a:pt x="20935" y="23746"/>
                    <a:pt x="19792" y="25416"/>
                    <a:pt x="18560" y="26912"/>
                  </a:cubicBezTo>
                  <a:cubicBezTo>
                    <a:pt x="18560" y="26912"/>
                    <a:pt x="16889" y="28934"/>
                    <a:pt x="16889" y="29022"/>
                  </a:cubicBezTo>
                  <a:lnTo>
                    <a:pt x="14514" y="31924"/>
                  </a:lnTo>
                  <a:cubicBezTo>
                    <a:pt x="12224" y="34914"/>
                    <a:pt x="11610" y="36233"/>
                    <a:pt x="10996" y="37464"/>
                  </a:cubicBezTo>
                  <a:lnTo>
                    <a:pt x="9411" y="40454"/>
                  </a:lnTo>
                  <a:lnTo>
                    <a:pt x="7826" y="43357"/>
                  </a:lnTo>
                  <a:cubicBezTo>
                    <a:pt x="7212" y="44500"/>
                    <a:pt x="6507" y="45556"/>
                    <a:pt x="5979" y="46787"/>
                  </a:cubicBezTo>
                  <a:cubicBezTo>
                    <a:pt x="5627" y="47666"/>
                    <a:pt x="5365" y="48546"/>
                    <a:pt x="5189" y="49425"/>
                  </a:cubicBezTo>
                  <a:lnTo>
                    <a:pt x="4046" y="53119"/>
                  </a:lnTo>
                  <a:cubicBezTo>
                    <a:pt x="2727" y="57076"/>
                    <a:pt x="2023" y="59186"/>
                    <a:pt x="1495" y="61473"/>
                  </a:cubicBezTo>
                  <a:cubicBezTo>
                    <a:pt x="1228" y="62616"/>
                    <a:pt x="1228" y="63672"/>
                    <a:pt x="1143" y="64815"/>
                  </a:cubicBezTo>
                  <a:lnTo>
                    <a:pt x="790" y="68157"/>
                  </a:lnTo>
                  <a:cubicBezTo>
                    <a:pt x="352" y="72203"/>
                    <a:pt x="0" y="74402"/>
                    <a:pt x="0" y="76600"/>
                  </a:cubicBezTo>
                  <a:cubicBezTo>
                    <a:pt x="0" y="78711"/>
                    <a:pt x="352" y="80910"/>
                    <a:pt x="528" y="83108"/>
                  </a:cubicBezTo>
                  <a:lnTo>
                    <a:pt x="1052" y="88209"/>
                  </a:lnTo>
                  <a:cubicBezTo>
                    <a:pt x="1143" y="89352"/>
                    <a:pt x="1228" y="90495"/>
                    <a:pt x="1405" y="91639"/>
                  </a:cubicBezTo>
                  <a:cubicBezTo>
                    <a:pt x="1581" y="92606"/>
                    <a:pt x="1933" y="93573"/>
                    <a:pt x="2199" y="94452"/>
                  </a:cubicBezTo>
                  <a:cubicBezTo>
                    <a:pt x="2199" y="94628"/>
                    <a:pt x="2989" y="97179"/>
                    <a:pt x="3075" y="97355"/>
                  </a:cubicBezTo>
                  <a:cubicBezTo>
                    <a:pt x="3870" y="100257"/>
                    <a:pt x="4574" y="102896"/>
                    <a:pt x="5627" y="105445"/>
                  </a:cubicBezTo>
                  <a:lnTo>
                    <a:pt x="6950" y="108172"/>
                  </a:lnTo>
                  <a:cubicBezTo>
                    <a:pt x="9325" y="112921"/>
                    <a:pt x="10644" y="115559"/>
                    <a:pt x="12314" y="118022"/>
                  </a:cubicBezTo>
                  <a:cubicBezTo>
                    <a:pt x="13105" y="119253"/>
                    <a:pt x="14071" y="120397"/>
                    <a:pt x="14952" y="121628"/>
                  </a:cubicBezTo>
                  <a:cubicBezTo>
                    <a:pt x="17151" y="124530"/>
                    <a:pt x="18998" y="126816"/>
                    <a:pt x="21021" y="128927"/>
                  </a:cubicBezTo>
                  <a:cubicBezTo>
                    <a:pt x="22253" y="130246"/>
                    <a:pt x="23572" y="131478"/>
                    <a:pt x="24891" y="132709"/>
                  </a:cubicBezTo>
                  <a:cubicBezTo>
                    <a:pt x="27004" y="134644"/>
                    <a:pt x="29203" y="136402"/>
                    <a:pt x="31488" y="137985"/>
                  </a:cubicBezTo>
                  <a:cubicBezTo>
                    <a:pt x="33163" y="139217"/>
                    <a:pt x="34658" y="140272"/>
                    <a:pt x="36239" y="141327"/>
                  </a:cubicBezTo>
                  <a:cubicBezTo>
                    <a:pt x="38614" y="142822"/>
                    <a:pt x="41341" y="144141"/>
                    <a:pt x="44159" y="145461"/>
                  </a:cubicBezTo>
                  <a:cubicBezTo>
                    <a:pt x="44335" y="145461"/>
                    <a:pt x="46358" y="146516"/>
                    <a:pt x="46534" y="146604"/>
                  </a:cubicBezTo>
                  <a:cubicBezTo>
                    <a:pt x="52780" y="149242"/>
                    <a:pt x="57178" y="150561"/>
                    <a:pt x="61662" y="151440"/>
                  </a:cubicBezTo>
                  <a:cubicBezTo>
                    <a:pt x="62276" y="151528"/>
                    <a:pt x="62981" y="151704"/>
                    <a:pt x="63685" y="151968"/>
                  </a:cubicBezTo>
                  <a:cubicBezTo>
                    <a:pt x="364002" y="208604"/>
                    <a:pt x="598607" y="414923"/>
                    <a:pt x="692732" y="704436"/>
                  </a:cubicBezTo>
                  <a:cubicBezTo>
                    <a:pt x="774186" y="954990"/>
                    <a:pt x="733897" y="1216889"/>
                    <a:pt x="586292" y="1426283"/>
                  </a:cubicBezTo>
                  <a:cubicBezTo>
                    <a:pt x="653675" y="1400604"/>
                    <a:pt x="723520" y="1381961"/>
                    <a:pt x="794945" y="1370704"/>
                  </a:cubicBezTo>
                  <a:cubicBezTo>
                    <a:pt x="900418" y="1148820"/>
                    <a:pt x="915898" y="895980"/>
                    <a:pt x="838228" y="65712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AB0D0AF4-8320-44B1-EA78-DE8146EA8299}"/>
                </a:ext>
              </a:extLst>
            </p:cNvPr>
            <p:cNvSpPr/>
            <p:nvPr/>
          </p:nvSpPr>
          <p:spPr>
            <a:xfrm>
              <a:off x="3956889" y="4758565"/>
              <a:ext cx="1418803" cy="957540"/>
            </a:xfrm>
            <a:custGeom>
              <a:avLst/>
              <a:gdLst>
                <a:gd name="csX0" fmla="*/ 1418803 w 1418803"/>
                <a:gd name="csY0" fmla="*/ 790182 h 957540"/>
                <a:gd name="csX1" fmla="*/ 1034304 w 1418803"/>
                <a:gd name="csY1" fmla="*/ 187410 h 957540"/>
                <a:gd name="csX2" fmla="*/ 465781 w 1418803"/>
                <a:gd name="csY2" fmla="*/ 0 h 957540"/>
                <a:gd name="csX3" fmla="*/ 328906 w 1418803"/>
                <a:gd name="csY3" fmla="*/ 9851 h 957540"/>
                <a:gd name="csX4" fmla="*/ 43455 w 1418803"/>
                <a:gd name="csY4" fmla="*/ 96387 h 957540"/>
                <a:gd name="csX5" fmla="*/ 20230 w 1418803"/>
                <a:gd name="csY5" fmla="*/ 113712 h 957540"/>
                <a:gd name="csX6" fmla="*/ 15480 w 1418803"/>
                <a:gd name="csY6" fmla="*/ 119957 h 957540"/>
                <a:gd name="csX7" fmla="*/ 12490 w 1418803"/>
                <a:gd name="csY7" fmla="*/ 124003 h 957540"/>
                <a:gd name="csX8" fmla="*/ 8973 w 1418803"/>
                <a:gd name="csY8" fmla="*/ 130158 h 957540"/>
                <a:gd name="csX9" fmla="*/ 7654 w 1418803"/>
                <a:gd name="csY9" fmla="*/ 132973 h 957540"/>
                <a:gd name="csX10" fmla="*/ 6069 w 1418803"/>
                <a:gd name="csY10" fmla="*/ 136138 h 957540"/>
                <a:gd name="csX11" fmla="*/ 4574 w 1418803"/>
                <a:gd name="csY11" fmla="*/ 139305 h 957540"/>
                <a:gd name="csX12" fmla="*/ 3608 w 1418803"/>
                <a:gd name="csY12" fmla="*/ 142998 h 957540"/>
                <a:gd name="csX13" fmla="*/ 2813 w 1418803"/>
                <a:gd name="csY13" fmla="*/ 146253 h 957540"/>
                <a:gd name="csX14" fmla="*/ 1937 w 1418803"/>
                <a:gd name="csY14" fmla="*/ 149594 h 957540"/>
                <a:gd name="csX15" fmla="*/ 966 w 1418803"/>
                <a:gd name="csY15" fmla="*/ 153375 h 957540"/>
                <a:gd name="csX16" fmla="*/ 614 w 1418803"/>
                <a:gd name="csY16" fmla="*/ 158036 h 957540"/>
                <a:gd name="csX17" fmla="*/ 438 w 1418803"/>
                <a:gd name="csY17" fmla="*/ 161379 h 957540"/>
                <a:gd name="csX18" fmla="*/ 176 w 1418803"/>
                <a:gd name="csY18" fmla="*/ 164984 h 957540"/>
                <a:gd name="csX19" fmla="*/ 0 w 1418803"/>
                <a:gd name="csY19" fmla="*/ 168063 h 957540"/>
                <a:gd name="csX20" fmla="*/ 528 w 1418803"/>
                <a:gd name="csY20" fmla="*/ 172284 h 957540"/>
                <a:gd name="csX21" fmla="*/ 1057 w 1418803"/>
                <a:gd name="csY21" fmla="*/ 175625 h 957540"/>
                <a:gd name="csX22" fmla="*/ 1409 w 1418803"/>
                <a:gd name="csY22" fmla="*/ 178792 h 957540"/>
                <a:gd name="csX23" fmla="*/ 2023 w 1418803"/>
                <a:gd name="csY23" fmla="*/ 182837 h 957540"/>
                <a:gd name="csX24" fmla="*/ 2989 w 1418803"/>
                <a:gd name="csY24" fmla="*/ 185740 h 957540"/>
                <a:gd name="csX25" fmla="*/ 4136 w 1418803"/>
                <a:gd name="csY25" fmla="*/ 189081 h 957540"/>
                <a:gd name="csX26" fmla="*/ 6950 w 1418803"/>
                <a:gd name="csY26" fmla="*/ 197259 h 957540"/>
                <a:gd name="csX27" fmla="*/ 8797 w 1418803"/>
                <a:gd name="csY27" fmla="*/ 200514 h 957540"/>
                <a:gd name="csX28" fmla="*/ 10291 w 1418803"/>
                <a:gd name="csY28" fmla="*/ 203065 h 957540"/>
                <a:gd name="csX29" fmla="*/ 14604 w 1418803"/>
                <a:gd name="csY29" fmla="*/ 210274 h 957540"/>
                <a:gd name="csX30" fmla="*/ 19002 w 1418803"/>
                <a:gd name="csY30" fmla="*/ 215376 h 957540"/>
                <a:gd name="csX31" fmla="*/ 22430 w 1418803"/>
                <a:gd name="csY31" fmla="*/ 219157 h 957540"/>
                <a:gd name="csX32" fmla="*/ 24629 w 1418803"/>
                <a:gd name="csY32" fmla="*/ 221532 h 957540"/>
                <a:gd name="csX33" fmla="*/ 28851 w 1418803"/>
                <a:gd name="csY33" fmla="*/ 224787 h 957540"/>
                <a:gd name="csX34" fmla="*/ 33249 w 1418803"/>
                <a:gd name="csY34" fmla="*/ 228127 h 957540"/>
                <a:gd name="csX35" fmla="*/ 36681 w 1418803"/>
                <a:gd name="csY35" fmla="*/ 230590 h 957540"/>
                <a:gd name="csX36" fmla="*/ 39494 w 1418803"/>
                <a:gd name="csY36" fmla="*/ 231999 h 957540"/>
                <a:gd name="csX37" fmla="*/ 42398 w 1418803"/>
                <a:gd name="csY37" fmla="*/ 233405 h 957540"/>
                <a:gd name="csX38" fmla="*/ 49966 w 1418803"/>
                <a:gd name="csY38" fmla="*/ 237010 h 957540"/>
                <a:gd name="csX39" fmla="*/ 52603 w 1418803"/>
                <a:gd name="csY39" fmla="*/ 237714 h 957540"/>
                <a:gd name="csX40" fmla="*/ 55507 w 1418803"/>
                <a:gd name="csY40" fmla="*/ 238506 h 957540"/>
                <a:gd name="csX41" fmla="*/ 63775 w 1418803"/>
                <a:gd name="csY41" fmla="*/ 240617 h 957540"/>
                <a:gd name="csX42" fmla="*/ 67293 w 1418803"/>
                <a:gd name="csY42" fmla="*/ 240969 h 957540"/>
                <a:gd name="csX43" fmla="*/ 70111 w 1418803"/>
                <a:gd name="csY43" fmla="*/ 241143 h 957540"/>
                <a:gd name="csX44" fmla="*/ 77499 w 1418803"/>
                <a:gd name="csY44" fmla="*/ 241583 h 957540"/>
                <a:gd name="csX45" fmla="*/ 83744 w 1418803"/>
                <a:gd name="csY45" fmla="*/ 240969 h 957540"/>
                <a:gd name="csX46" fmla="*/ 87966 w 1418803"/>
                <a:gd name="csY46" fmla="*/ 240441 h 957540"/>
                <a:gd name="csX47" fmla="*/ 93069 w 1418803"/>
                <a:gd name="csY47" fmla="*/ 239737 h 957540"/>
                <a:gd name="csX48" fmla="*/ 97467 w 1418803"/>
                <a:gd name="csY48" fmla="*/ 238330 h 957540"/>
                <a:gd name="csX49" fmla="*/ 99928 w 1418803"/>
                <a:gd name="csY49" fmla="*/ 237538 h 957540"/>
                <a:gd name="csX50" fmla="*/ 107758 w 1418803"/>
                <a:gd name="csY50" fmla="*/ 234811 h 957540"/>
                <a:gd name="csX51" fmla="*/ 111718 w 1418803"/>
                <a:gd name="csY51" fmla="*/ 233317 h 957540"/>
                <a:gd name="csX52" fmla="*/ 464549 w 1418803"/>
                <a:gd name="csY52" fmla="*/ 152761 h 957540"/>
                <a:gd name="csX53" fmla="*/ 944315 w 1418803"/>
                <a:gd name="csY53" fmla="*/ 310973 h 957540"/>
                <a:gd name="csX54" fmla="*/ 1282632 w 1418803"/>
                <a:gd name="csY54" fmla="*/ 957541 h 957540"/>
                <a:gd name="csX55" fmla="*/ 1418803 w 1418803"/>
                <a:gd name="csY55" fmla="*/ 790006 h 957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1418803" h="957540">
                  <a:moveTo>
                    <a:pt x="1418803" y="790182"/>
                  </a:moveTo>
                  <a:cubicBezTo>
                    <a:pt x="1373678" y="548687"/>
                    <a:pt x="1237507" y="335069"/>
                    <a:pt x="1034304" y="187410"/>
                  </a:cubicBezTo>
                  <a:cubicBezTo>
                    <a:pt x="865584" y="64816"/>
                    <a:pt x="668979" y="0"/>
                    <a:pt x="465781" y="0"/>
                  </a:cubicBezTo>
                  <a:cubicBezTo>
                    <a:pt x="420299" y="0"/>
                    <a:pt x="374207" y="3343"/>
                    <a:pt x="328906" y="9851"/>
                  </a:cubicBezTo>
                  <a:cubicBezTo>
                    <a:pt x="229854" y="24185"/>
                    <a:pt x="133886" y="53295"/>
                    <a:pt x="43455" y="96387"/>
                  </a:cubicBezTo>
                  <a:cubicBezTo>
                    <a:pt x="34834" y="100520"/>
                    <a:pt x="27004" y="106326"/>
                    <a:pt x="20230" y="113712"/>
                  </a:cubicBezTo>
                  <a:cubicBezTo>
                    <a:pt x="18384" y="115734"/>
                    <a:pt x="16979" y="117847"/>
                    <a:pt x="15480" y="119957"/>
                  </a:cubicBezTo>
                  <a:lnTo>
                    <a:pt x="12490" y="124003"/>
                  </a:lnTo>
                  <a:cubicBezTo>
                    <a:pt x="10205" y="127255"/>
                    <a:pt x="9587" y="128752"/>
                    <a:pt x="8973" y="130158"/>
                  </a:cubicBezTo>
                  <a:lnTo>
                    <a:pt x="7654" y="132973"/>
                  </a:lnTo>
                  <a:lnTo>
                    <a:pt x="6069" y="136138"/>
                  </a:lnTo>
                  <a:cubicBezTo>
                    <a:pt x="5541" y="137194"/>
                    <a:pt x="4927" y="138248"/>
                    <a:pt x="4574" y="139305"/>
                  </a:cubicBezTo>
                  <a:cubicBezTo>
                    <a:pt x="4136" y="140447"/>
                    <a:pt x="3870" y="141768"/>
                    <a:pt x="3608" y="142998"/>
                  </a:cubicBezTo>
                  <a:lnTo>
                    <a:pt x="2813" y="146253"/>
                  </a:lnTo>
                  <a:lnTo>
                    <a:pt x="1937" y="149594"/>
                  </a:lnTo>
                  <a:cubicBezTo>
                    <a:pt x="1585" y="150826"/>
                    <a:pt x="1143" y="152056"/>
                    <a:pt x="966" y="153375"/>
                  </a:cubicBezTo>
                  <a:cubicBezTo>
                    <a:pt x="704" y="154871"/>
                    <a:pt x="704" y="156454"/>
                    <a:pt x="614" y="158036"/>
                  </a:cubicBezTo>
                  <a:lnTo>
                    <a:pt x="438" y="161379"/>
                  </a:lnTo>
                  <a:lnTo>
                    <a:pt x="176" y="164984"/>
                  </a:lnTo>
                  <a:cubicBezTo>
                    <a:pt x="176" y="165952"/>
                    <a:pt x="0" y="167006"/>
                    <a:pt x="0" y="168063"/>
                  </a:cubicBezTo>
                  <a:cubicBezTo>
                    <a:pt x="0" y="169469"/>
                    <a:pt x="352" y="170876"/>
                    <a:pt x="528" y="172284"/>
                  </a:cubicBezTo>
                  <a:lnTo>
                    <a:pt x="1057" y="175625"/>
                  </a:lnTo>
                  <a:lnTo>
                    <a:pt x="1409" y="178792"/>
                  </a:lnTo>
                  <a:cubicBezTo>
                    <a:pt x="1585" y="180110"/>
                    <a:pt x="1671" y="181519"/>
                    <a:pt x="2023" y="182837"/>
                  </a:cubicBezTo>
                  <a:cubicBezTo>
                    <a:pt x="2285" y="183891"/>
                    <a:pt x="2637" y="184771"/>
                    <a:pt x="2989" y="185740"/>
                  </a:cubicBezTo>
                  <a:lnTo>
                    <a:pt x="4136" y="189081"/>
                  </a:lnTo>
                  <a:cubicBezTo>
                    <a:pt x="5455" y="193214"/>
                    <a:pt x="6069" y="195236"/>
                    <a:pt x="6950" y="197259"/>
                  </a:cubicBezTo>
                  <a:cubicBezTo>
                    <a:pt x="7478" y="198315"/>
                    <a:pt x="8182" y="199369"/>
                    <a:pt x="8797" y="200514"/>
                  </a:cubicBezTo>
                  <a:lnTo>
                    <a:pt x="10291" y="203065"/>
                  </a:lnTo>
                  <a:cubicBezTo>
                    <a:pt x="12314" y="206670"/>
                    <a:pt x="13371" y="208604"/>
                    <a:pt x="14604" y="210274"/>
                  </a:cubicBezTo>
                  <a:cubicBezTo>
                    <a:pt x="15922" y="212123"/>
                    <a:pt x="17503" y="213706"/>
                    <a:pt x="19002" y="215376"/>
                  </a:cubicBezTo>
                  <a:lnTo>
                    <a:pt x="22430" y="219157"/>
                  </a:lnTo>
                  <a:cubicBezTo>
                    <a:pt x="23134" y="219949"/>
                    <a:pt x="23838" y="220830"/>
                    <a:pt x="24629" y="221532"/>
                  </a:cubicBezTo>
                  <a:cubicBezTo>
                    <a:pt x="25952" y="222764"/>
                    <a:pt x="27446" y="223730"/>
                    <a:pt x="28851" y="224787"/>
                  </a:cubicBezTo>
                  <a:lnTo>
                    <a:pt x="33249" y="228127"/>
                  </a:lnTo>
                  <a:cubicBezTo>
                    <a:pt x="34396" y="229008"/>
                    <a:pt x="35448" y="229888"/>
                    <a:pt x="36681" y="230590"/>
                  </a:cubicBezTo>
                  <a:cubicBezTo>
                    <a:pt x="37562" y="231118"/>
                    <a:pt x="38528" y="231559"/>
                    <a:pt x="39494" y="231999"/>
                  </a:cubicBezTo>
                  <a:lnTo>
                    <a:pt x="42398" y="233405"/>
                  </a:lnTo>
                  <a:cubicBezTo>
                    <a:pt x="46182" y="235340"/>
                    <a:pt x="48029" y="236308"/>
                    <a:pt x="49966" y="237010"/>
                  </a:cubicBezTo>
                  <a:cubicBezTo>
                    <a:pt x="50757" y="237274"/>
                    <a:pt x="51723" y="237538"/>
                    <a:pt x="52603" y="237714"/>
                  </a:cubicBezTo>
                  <a:cubicBezTo>
                    <a:pt x="52780" y="237714"/>
                    <a:pt x="55331" y="238418"/>
                    <a:pt x="55507" y="238506"/>
                  </a:cubicBezTo>
                  <a:cubicBezTo>
                    <a:pt x="59115" y="239561"/>
                    <a:pt x="61400" y="240265"/>
                    <a:pt x="63775" y="240617"/>
                  </a:cubicBezTo>
                  <a:cubicBezTo>
                    <a:pt x="64918" y="240793"/>
                    <a:pt x="66151" y="240881"/>
                    <a:pt x="67293" y="240969"/>
                  </a:cubicBezTo>
                  <a:cubicBezTo>
                    <a:pt x="67383" y="240969"/>
                    <a:pt x="69935" y="241143"/>
                    <a:pt x="70111" y="241143"/>
                  </a:cubicBezTo>
                  <a:cubicBezTo>
                    <a:pt x="73010" y="241407"/>
                    <a:pt x="75209" y="241583"/>
                    <a:pt x="77499" y="241583"/>
                  </a:cubicBezTo>
                  <a:cubicBezTo>
                    <a:pt x="79960" y="241583"/>
                    <a:pt x="81807" y="241231"/>
                    <a:pt x="83744" y="240969"/>
                  </a:cubicBezTo>
                  <a:cubicBezTo>
                    <a:pt x="83830" y="240969"/>
                    <a:pt x="87876" y="240441"/>
                    <a:pt x="87966" y="240441"/>
                  </a:cubicBezTo>
                  <a:cubicBezTo>
                    <a:pt x="89637" y="240265"/>
                    <a:pt x="91398" y="240089"/>
                    <a:pt x="93069" y="239737"/>
                  </a:cubicBezTo>
                  <a:cubicBezTo>
                    <a:pt x="94563" y="239385"/>
                    <a:pt x="96058" y="238856"/>
                    <a:pt x="97467" y="238330"/>
                  </a:cubicBezTo>
                  <a:cubicBezTo>
                    <a:pt x="97467" y="238330"/>
                    <a:pt x="99842" y="237538"/>
                    <a:pt x="99928" y="237538"/>
                  </a:cubicBezTo>
                  <a:cubicBezTo>
                    <a:pt x="103536" y="236396"/>
                    <a:pt x="105645" y="235780"/>
                    <a:pt x="107758" y="234811"/>
                  </a:cubicBezTo>
                  <a:cubicBezTo>
                    <a:pt x="108725" y="234373"/>
                    <a:pt x="110748" y="233669"/>
                    <a:pt x="111718" y="233317"/>
                  </a:cubicBezTo>
                  <a:cubicBezTo>
                    <a:pt x="222818" y="180198"/>
                    <a:pt x="342363" y="152761"/>
                    <a:pt x="464549" y="152761"/>
                  </a:cubicBezTo>
                  <a:cubicBezTo>
                    <a:pt x="635906" y="152761"/>
                    <a:pt x="801809" y="207462"/>
                    <a:pt x="944315" y="310973"/>
                  </a:cubicBezTo>
                  <a:cubicBezTo>
                    <a:pt x="1157543" y="465842"/>
                    <a:pt x="1278938" y="701357"/>
                    <a:pt x="1282632" y="957541"/>
                  </a:cubicBezTo>
                  <a:cubicBezTo>
                    <a:pt x="1322041" y="897122"/>
                    <a:pt x="1367694" y="841014"/>
                    <a:pt x="1418803" y="79000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179392AC-42A8-FF22-ED21-31B711EFF0F5}"/>
                </a:ext>
              </a:extLst>
            </p:cNvPr>
            <p:cNvSpPr/>
            <p:nvPr/>
          </p:nvSpPr>
          <p:spPr>
            <a:xfrm>
              <a:off x="5231931" y="5304613"/>
              <a:ext cx="1529400" cy="621679"/>
            </a:xfrm>
            <a:custGeom>
              <a:avLst/>
              <a:gdLst>
                <a:gd name="csX0" fmla="*/ 188976 w 1529400"/>
                <a:gd name="csY0" fmla="*/ 271043 h 621679"/>
                <a:gd name="csX1" fmla="*/ 8908 w 1529400"/>
                <a:gd name="csY1" fmla="*/ 508758 h 621679"/>
                <a:gd name="csX2" fmla="*/ 288 w 1529400"/>
                <a:gd name="csY2" fmla="*/ 536461 h 621679"/>
                <a:gd name="csX3" fmla="*/ 112 w 1529400"/>
                <a:gd name="csY3" fmla="*/ 543321 h 621679"/>
                <a:gd name="csX4" fmla="*/ 112 w 1529400"/>
                <a:gd name="csY4" fmla="*/ 548861 h 621679"/>
                <a:gd name="csX5" fmla="*/ 26 w 1529400"/>
                <a:gd name="csY5" fmla="*/ 551676 h 621679"/>
                <a:gd name="csX6" fmla="*/ 726 w 1529400"/>
                <a:gd name="csY6" fmla="*/ 555633 h 621679"/>
                <a:gd name="csX7" fmla="*/ 1430 w 1529400"/>
                <a:gd name="csY7" fmla="*/ 558976 h 621679"/>
                <a:gd name="csX8" fmla="*/ 1959 w 1529400"/>
                <a:gd name="csY8" fmla="*/ 562228 h 621679"/>
                <a:gd name="csX9" fmla="*/ 2749 w 1529400"/>
                <a:gd name="csY9" fmla="*/ 566450 h 621679"/>
                <a:gd name="csX10" fmla="*/ 3896 w 1529400"/>
                <a:gd name="csY10" fmla="*/ 569353 h 621679"/>
                <a:gd name="csX11" fmla="*/ 5214 w 1529400"/>
                <a:gd name="csY11" fmla="*/ 572517 h 621679"/>
                <a:gd name="csX12" fmla="*/ 6271 w 1529400"/>
                <a:gd name="csY12" fmla="*/ 575420 h 621679"/>
                <a:gd name="csX13" fmla="*/ 8118 w 1529400"/>
                <a:gd name="csY13" fmla="*/ 579993 h 621679"/>
                <a:gd name="csX14" fmla="*/ 10141 w 1529400"/>
                <a:gd name="csY14" fmla="*/ 583160 h 621679"/>
                <a:gd name="csX15" fmla="*/ 11988 w 1529400"/>
                <a:gd name="csY15" fmla="*/ 585973 h 621679"/>
                <a:gd name="csX16" fmla="*/ 13835 w 1529400"/>
                <a:gd name="csY16" fmla="*/ 588876 h 621679"/>
                <a:gd name="csX17" fmla="*/ 15944 w 1529400"/>
                <a:gd name="csY17" fmla="*/ 592217 h 621679"/>
                <a:gd name="csX18" fmla="*/ 18319 w 1529400"/>
                <a:gd name="csY18" fmla="*/ 594679 h 621679"/>
                <a:gd name="csX19" fmla="*/ 20870 w 1529400"/>
                <a:gd name="csY19" fmla="*/ 597318 h 621679"/>
                <a:gd name="csX20" fmla="*/ 22984 w 1529400"/>
                <a:gd name="csY20" fmla="*/ 599605 h 621679"/>
                <a:gd name="csX21" fmla="*/ 26239 w 1529400"/>
                <a:gd name="csY21" fmla="*/ 602948 h 621679"/>
                <a:gd name="csX22" fmla="*/ 31252 w 1529400"/>
                <a:gd name="csY22" fmla="*/ 606465 h 621679"/>
                <a:gd name="csX23" fmla="*/ 38730 w 1529400"/>
                <a:gd name="csY23" fmla="*/ 611654 h 621679"/>
                <a:gd name="csX24" fmla="*/ 42600 w 1529400"/>
                <a:gd name="csY24" fmla="*/ 613325 h 621679"/>
                <a:gd name="csX25" fmla="*/ 55004 w 1529400"/>
                <a:gd name="csY25" fmla="*/ 618162 h 621679"/>
                <a:gd name="csX26" fmla="*/ 61336 w 1529400"/>
                <a:gd name="csY26" fmla="*/ 619657 h 621679"/>
                <a:gd name="csX27" fmla="*/ 75497 w 1529400"/>
                <a:gd name="csY27" fmla="*/ 621503 h 621679"/>
                <a:gd name="csX28" fmla="*/ 78400 w 1529400"/>
                <a:gd name="csY28" fmla="*/ 621679 h 621679"/>
                <a:gd name="csX29" fmla="*/ 93971 w 1529400"/>
                <a:gd name="csY29" fmla="*/ 619128 h 621679"/>
                <a:gd name="csX30" fmla="*/ 98193 w 1529400"/>
                <a:gd name="csY30" fmla="*/ 617898 h 621679"/>
                <a:gd name="csX31" fmla="*/ 113235 w 1529400"/>
                <a:gd name="csY31" fmla="*/ 611654 h 621679"/>
                <a:gd name="csX32" fmla="*/ 116404 w 1529400"/>
                <a:gd name="csY32" fmla="*/ 610158 h 621679"/>
                <a:gd name="csX33" fmla="*/ 128981 w 1529400"/>
                <a:gd name="csY33" fmla="*/ 599869 h 621679"/>
                <a:gd name="csX34" fmla="*/ 132151 w 1529400"/>
                <a:gd name="csY34" fmla="*/ 596526 h 621679"/>
                <a:gd name="csX35" fmla="*/ 143318 w 1529400"/>
                <a:gd name="csY35" fmla="*/ 581576 h 621679"/>
                <a:gd name="csX36" fmla="*/ 863939 w 1529400"/>
                <a:gd name="csY36" fmla="*/ 152935 h 621679"/>
                <a:gd name="csX37" fmla="*/ 1517786 w 1529400"/>
                <a:gd name="csY37" fmla="*/ 477275 h 621679"/>
                <a:gd name="csX38" fmla="*/ 1529401 w 1529400"/>
                <a:gd name="csY38" fmla="*/ 261723 h 621679"/>
                <a:gd name="csX39" fmla="*/ 863849 w 1529400"/>
                <a:gd name="csY39" fmla="*/ 0 h 621679"/>
                <a:gd name="csX40" fmla="*/ 188886 w 1529400"/>
                <a:gd name="csY40" fmla="*/ 270869 h 621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529400" h="621679">
                  <a:moveTo>
                    <a:pt x="188976" y="271043"/>
                  </a:moveTo>
                  <a:cubicBezTo>
                    <a:pt x="117281" y="340785"/>
                    <a:pt x="56761" y="420725"/>
                    <a:pt x="8908" y="508758"/>
                  </a:cubicBezTo>
                  <a:cubicBezTo>
                    <a:pt x="4334" y="517202"/>
                    <a:pt x="1430" y="526523"/>
                    <a:pt x="288" y="536461"/>
                  </a:cubicBezTo>
                  <a:cubicBezTo>
                    <a:pt x="26" y="538748"/>
                    <a:pt x="112" y="541035"/>
                    <a:pt x="112" y="543321"/>
                  </a:cubicBezTo>
                  <a:lnTo>
                    <a:pt x="112" y="548861"/>
                  </a:lnTo>
                  <a:cubicBezTo>
                    <a:pt x="112" y="549829"/>
                    <a:pt x="-64" y="550795"/>
                    <a:pt x="26" y="551676"/>
                  </a:cubicBezTo>
                  <a:cubicBezTo>
                    <a:pt x="112" y="553082"/>
                    <a:pt x="464" y="554314"/>
                    <a:pt x="726" y="555633"/>
                  </a:cubicBezTo>
                  <a:lnTo>
                    <a:pt x="1430" y="558976"/>
                  </a:lnTo>
                  <a:lnTo>
                    <a:pt x="1959" y="562228"/>
                  </a:lnTo>
                  <a:cubicBezTo>
                    <a:pt x="2225" y="563635"/>
                    <a:pt x="2401" y="565043"/>
                    <a:pt x="2749" y="566450"/>
                  </a:cubicBezTo>
                  <a:cubicBezTo>
                    <a:pt x="3015" y="567418"/>
                    <a:pt x="3453" y="568384"/>
                    <a:pt x="3896" y="569353"/>
                  </a:cubicBezTo>
                  <a:lnTo>
                    <a:pt x="5214" y="572517"/>
                  </a:lnTo>
                  <a:lnTo>
                    <a:pt x="6271" y="575420"/>
                  </a:lnTo>
                  <a:cubicBezTo>
                    <a:pt x="6799" y="577003"/>
                    <a:pt x="7323" y="578499"/>
                    <a:pt x="8118" y="579993"/>
                  </a:cubicBezTo>
                  <a:cubicBezTo>
                    <a:pt x="8646" y="581048"/>
                    <a:pt x="9437" y="582104"/>
                    <a:pt x="10141" y="583160"/>
                  </a:cubicBezTo>
                  <a:lnTo>
                    <a:pt x="11988" y="585973"/>
                  </a:lnTo>
                  <a:lnTo>
                    <a:pt x="13835" y="588876"/>
                  </a:lnTo>
                  <a:cubicBezTo>
                    <a:pt x="14539" y="590018"/>
                    <a:pt x="15153" y="591163"/>
                    <a:pt x="15944" y="592217"/>
                  </a:cubicBezTo>
                  <a:cubicBezTo>
                    <a:pt x="16648" y="593097"/>
                    <a:pt x="17529" y="593889"/>
                    <a:pt x="18319" y="594679"/>
                  </a:cubicBezTo>
                  <a:lnTo>
                    <a:pt x="20870" y="597318"/>
                  </a:lnTo>
                  <a:lnTo>
                    <a:pt x="22984" y="599605"/>
                  </a:lnTo>
                  <a:cubicBezTo>
                    <a:pt x="24040" y="600749"/>
                    <a:pt x="25007" y="601980"/>
                    <a:pt x="26239" y="602948"/>
                  </a:cubicBezTo>
                  <a:lnTo>
                    <a:pt x="31252" y="606465"/>
                  </a:lnTo>
                  <a:cubicBezTo>
                    <a:pt x="34594" y="608928"/>
                    <a:pt x="36531" y="610422"/>
                    <a:pt x="38730" y="611654"/>
                  </a:cubicBezTo>
                  <a:cubicBezTo>
                    <a:pt x="39082" y="611828"/>
                    <a:pt x="42248" y="613149"/>
                    <a:pt x="42600" y="613325"/>
                  </a:cubicBezTo>
                  <a:cubicBezTo>
                    <a:pt x="46732" y="615347"/>
                    <a:pt x="50782" y="616930"/>
                    <a:pt x="55004" y="618162"/>
                  </a:cubicBezTo>
                  <a:cubicBezTo>
                    <a:pt x="57027" y="618776"/>
                    <a:pt x="59227" y="619216"/>
                    <a:pt x="61336" y="619657"/>
                  </a:cubicBezTo>
                  <a:cubicBezTo>
                    <a:pt x="65824" y="620537"/>
                    <a:pt x="71099" y="621503"/>
                    <a:pt x="75497" y="621503"/>
                  </a:cubicBezTo>
                  <a:cubicBezTo>
                    <a:pt x="76292" y="621503"/>
                    <a:pt x="77610" y="621503"/>
                    <a:pt x="78400" y="621679"/>
                  </a:cubicBezTo>
                  <a:cubicBezTo>
                    <a:pt x="81480" y="621591"/>
                    <a:pt x="87287" y="620799"/>
                    <a:pt x="93971" y="619128"/>
                  </a:cubicBezTo>
                  <a:lnTo>
                    <a:pt x="98193" y="617898"/>
                  </a:lnTo>
                  <a:cubicBezTo>
                    <a:pt x="103910" y="616140"/>
                    <a:pt x="108836" y="614115"/>
                    <a:pt x="113235" y="611654"/>
                  </a:cubicBezTo>
                  <a:cubicBezTo>
                    <a:pt x="113939" y="611302"/>
                    <a:pt x="115610" y="610422"/>
                    <a:pt x="116404" y="610158"/>
                  </a:cubicBezTo>
                  <a:cubicBezTo>
                    <a:pt x="119480" y="608223"/>
                    <a:pt x="124054" y="604706"/>
                    <a:pt x="128981" y="599869"/>
                  </a:cubicBezTo>
                  <a:cubicBezTo>
                    <a:pt x="130037" y="598813"/>
                    <a:pt x="131094" y="597670"/>
                    <a:pt x="132151" y="596526"/>
                  </a:cubicBezTo>
                  <a:cubicBezTo>
                    <a:pt x="137163" y="591075"/>
                    <a:pt x="140771" y="586325"/>
                    <a:pt x="143318" y="581576"/>
                  </a:cubicBezTo>
                  <a:cubicBezTo>
                    <a:pt x="289081" y="313169"/>
                    <a:pt x="558433" y="152935"/>
                    <a:pt x="863939" y="152935"/>
                  </a:cubicBezTo>
                  <a:cubicBezTo>
                    <a:pt x="1127485" y="152935"/>
                    <a:pt x="1364198" y="272188"/>
                    <a:pt x="1517786" y="477275"/>
                  </a:cubicBezTo>
                  <a:cubicBezTo>
                    <a:pt x="1514183" y="405247"/>
                    <a:pt x="1518053" y="333045"/>
                    <a:pt x="1529401" y="261723"/>
                  </a:cubicBezTo>
                  <a:cubicBezTo>
                    <a:pt x="1350917" y="92870"/>
                    <a:pt x="1115080" y="0"/>
                    <a:pt x="863849" y="0"/>
                  </a:cubicBezTo>
                  <a:cubicBezTo>
                    <a:pt x="612617" y="0"/>
                    <a:pt x="368426" y="96211"/>
                    <a:pt x="188886" y="270869"/>
                  </a:cubicBez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9178B3DB-5E52-1D75-57D7-A0CE39B581E5}"/>
                </a:ext>
              </a:extLst>
            </p:cNvPr>
            <p:cNvSpPr/>
            <p:nvPr/>
          </p:nvSpPr>
          <p:spPr>
            <a:xfrm>
              <a:off x="6799510" y="4758565"/>
              <a:ext cx="1210671" cy="1167727"/>
            </a:xfrm>
            <a:custGeom>
              <a:avLst/>
              <a:gdLst>
                <a:gd name="csX0" fmla="*/ 969822 w 1210671"/>
                <a:gd name="csY0" fmla="*/ 0 h 1167727"/>
                <a:gd name="csX1" fmla="*/ 401299 w 1210671"/>
                <a:gd name="csY1" fmla="*/ 187322 h 1167727"/>
                <a:gd name="csX2" fmla="*/ 14425 w 1210671"/>
                <a:gd name="csY2" fmla="*/ 803198 h 1167727"/>
                <a:gd name="csX3" fmla="*/ 8532 w 1210671"/>
                <a:gd name="csY3" fmla="*/ 1101329 h 1167727"/>
                <a:gd name="csX4" fmla="*/ 17152 w 1210671"/>
                <a:gd name="csY4" fmla="*/ 1127888 h 1167727"/>
                <a:gd name="csX5" fmla="*/ 25330 w 1210671"/>
                <a:gd name="csY5" fmla="*/ 1139937 h 1167727"/>
                <a:gd name="csX6" fmla="*/ 29376 w 1210671"/>
                <a:gd name="csY6" fmla="*/ 1143983 h 1167727"/>
                <a:gd name="csX7" fmla="*/ 35450 w 1210671"/>
                <a:gd name="csY7" fmla="*/ 1149962 h 1167727"/>
                <a:gd name="csX8" fmla="*/ 38791 w 1210671"/>
                <a:gd name="csY8" fmla="*/ 1152425 h 1167727"/>
                <a:gd name="csX9" fmla="*/ 47146 w 1210671"/>
                <a:gd name="csY9" fmla="*/ 1157964 h 1167727"/>
                <a:gd name="csX10" fmla="*/ 52162 w 1210671"/>
                <a:gd name="csY10" fmla="*/ 1160427 h 1167727"/>
                <a:gd name="csX11" fmla="*/ 60255 w 1210671"/>
                <a:gd name="csY11" fmla="*/ 1163770 h 1167727"/>
                <a:gd name="csX12" fmla="*/ 66062 w 1210671"/>
                <a:gd name="csY12" fmla="*/ 1165352 h 1167727"/>
                <a:gd name="csX13" fmla="*/ 73888 w 1210671"/>
                <a:gd name="csY13" fmla="*/ 1166935 h 1167727"/>
                <a:gd name="csX14" fmla="*/ 80485 w 1210671"/>
                <a:gd name="csY14" fmla="*/ 1167551 h 1167727"/>
                <a:gd name="csX15" fmla="*/ 85588 w 1210671"/>
                <a:gd name="csY15" fmla="*/ 1167727 h 1167727"/>
                <a:gd name="csX16" fmla="*/ 89372 w 1210671"/>
                <a:gd name="csY16" fmla="*/ 1167727 h 1167727"/>
                <a:gd name="csX17" fmla="*/ 92980 w 1210671"/>
                <a:gd name="csY17" fmla="*/ 1167375 h 1167727"/>
                <a:gd name="csX18" fmla="*/ 95703 w 1210671"/>
                <a:gd name="csY18" fmla="*/ 1166759 h 1167727"/>
                <a:gd name="csX19" fmla="*/ 99135 w 1210671"/>
                <a:gd name="csY19" fmla="*/ 1165969 h 1167727"/>
                <a:gd name="csX20" fmla="*/ 107931 w 1210671"/>
                <a:gd name="csY20" fmla="*/ 1163946 h 1167727"/>
                <a:gd name="csX21" fmla="*/ 113915 w 1210671"/>
                <a:gd name="csY21" fmla="*/ 1161395 h 1167727"/>
                <a:gd name="csX22" fmla="*/ 118489 w 1210671"/>
                <a:gd name="csY22" fmla="*/ 1159373 h 1167727"/>
                <a:gd name="csX23" fmla="*/ 121741 w 1210671"/>
                <a:gd name="csY23" fmla="*/ 1157876 h 1167727"/>
                <a:gd name="csX24" fmla="*/ 127900 w 1210671"/>
                <a:gd name="csY24" fmla="*/ 1153655 h 1167727"/>
                <a:gd name="csX25" fmla="*/ 132388 w 1210671"/>
                <a:gd name="csY25" fmla="*/ 1150490 h 1167727"/>
                <a:gd name="csX26" fmla="*/ 137839 w 1210671"/>
                <a:gd name="csY26" fmla="*/ 1145477 h 1167727"/>
                <a:gd name="csX27" fmla="*/ 139686 w 1210671"/>
                <a:gd name="csY27" fmla="*/ 1143454 h 1167727"/>
                <a:gd name="csX28" fmla="*/ 142237 w 1210671"/>
                <a:gd name="csY28" fmla="*/ 1140816 h 1167727"/>
                <a:gd name="csX29" fmla="*/ 144527 w 1210671"/>
                <a:gd name="csY29" fmla="*/ 1138441 h 1167727"/>
                <a:gd name="csX30" fmla="*/ 146812 w 1210671"/>
                <a:gd name="csY30" fmla="*/ 1134836 h 1167727"/>
                <a:gd name="csX31" fmla="*/ 148573 w 1210671"/>
                <a:gd name="csY31" fmla="*/ 1132021 h 1167727"/>
                <a:gd name="csX32" fmla="*/ 150506 w 1210671"/>
                <a:gd name="csY32" fmla="*/ 1129032 h 1167727"/>
                <a:gd name="csX33" fmla="*/ 152443 w 1210671"/>
                <a:gd name="csY33" fmla="*/ 1126042 h 1167727"/>
                <a:gd name="csX34" fmla="*/ 154380 w 1210671"/>
                <a:gd name="csY34" fmla="*/ 1121292 h 1167727"/>
                <a:gd name="csX35" fmla="*/ 155432 w 1210671"/>
                <a:gd name="csY35" fmla="*/ 1118565 h 1167727"/>
                <a:gd name="csX36" fmla="*/ 156755 w 1210671"/>
                <a:gd name="csY36" fmla="*/ 1115225 h 1167727"/>
                <a:gd name="csX37" fmla="*/ 157807 w 1210671"/>
                <a:gd name="csY37" fmla="*/ 1112410 h 1167727"/>
                <a:gd name="csX38" fmla="*/ 158602 w 1210671"/>
                <a:gd name="csY38" fmla="*/ 1108012 h 1167727"/>
                <a:gd name="csX39" fmla="*/ 159126 w 1210671"/>
                <a:gd name="csY39" fmla="*/ 1104848 h 1167727"/>
                <a:gd name="csX40" fmla="*/ 159745 w 1210671"/>
                <a:gd name="csY40" fmla="*/ 1101505 h 1167727"/>
                <a:gd name="csX41" fmla="*/ 160449 w 1210671"/>
                <a:gd name="csY41" fmla="*/ 1097724 h 1167727"/>
                <a:gd name="csX42" fmla="*/ 160449 w 1210671"/>
                <a:gd name="csY42" fmla="*/ 1094821 h 1167727"/>
                <a:gd name="csX43" fmla="*/ 160449 w 1210671"/>
                <a:gd name="csY43" fmla="*/ 1091216 h 1167727"/>
                <a:gd name="csX44" fmla="*/ 160183 w 1210671"/>
                <a:gd name="csY44" fmla="*/ 1082421 h 1167727"/>
                <a:gd name="csX45" fmla="*/ 160007 w 1210671"/>
                <a:gd name="csY45" fmla="*/ 1080047 h 1167727"/>
                <a:gd name="csX46" fmla="*/ 491198 w 1210671"/>
                <a:gd name="csY46" fmla="*/ 311061 h 1167727"/>
                <a:gd name="csX47" fmla="*/ 971054 w 1210671"/>
                <a:gd name="csY47" fmla="*/ 152849 h 1167727"/>
                <a:gd name="csX48" fmla="*/ 1210671 w 1210671"/>
                <a:gd name="csY48" fmla="*/ 189169 h 1167727"/>
                <a:gd name="csX49" fmla="*/ 1093502 w 1210671"/>
                <a:gd name="csY49" fmla="*/ 8090 h 1167727"/>
                <a:gd name="csX50" fmla="*/ 969822 w 1210671"/>
                <a:gd name="csY50" fmla="*/ 0 h 1167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210671" h="1167727">
                  <a:moveTo>
                    <a:pt x="969822" y="0"/>
                  </a:moveTo>
                  <a:cubicBezTo>
                    <a:pt x="766710" y="0"/>
                    <a:pt x="570105" y="64816"/>
                    <a:pt x="401299" y="187322"/>
                  </a:cubicBezTo>
                  <a:cubicBezTo>
                    <a:pt x="194403" y="337620"/>
                    <a:pt x="56999" y="556337"/>
                    <a:pt x="14425" y="803198"/>
                  </a:cubicBezTo>
                  <a:cubicBezTo>
                    <a:pt x="-2554" y="901695"/>
                    <a:pt x="-4577" y="1002039"/>
                    <a:pt x="8532" y="1101329"/>
                  </a:cubicBezTo>
                  <a:cubicBezTo>
                    <a:pt x="9760" y="1110739"/>
                    <a:pt x="12664" y="1119622"/>
                    <a:pt x="17152" y="1127888"/>
                  </a:cubicBezTo>
                  <a:cubicBezTo>
                    <a:pt x="19351" y="1131933"/>
                    <a:pt x="21989" y="1135804"/>
                    <a:pt x="25330" y="1139937"/>
                  </a:cubicBezTo>
                  <a:lnTo>
                    <a:pt x="29376" y="1143983"/>
                  </a:lnTo>
                  <a:cubicBezTo>
                    <a:pt x="31575" y="1146269"/>
                    <a:pt x="33427" y="1148292"/>
                    <a:pt x="35450" y="1149962"/>
                  </a:cubicBezTo>
                  <a:cubicBezTo>
                    <a:pt x="36416" y="1150754"/>
                    <a:pt x="37649" y="1151545"/>
                    <a:pt x="38791" y="1152425"/>
                  </a:cubicBezTo>
                  <a:cubicBezTo>
                    <a:pt x="42747" y="1155152"/>
                    <a:pt x="44861" y="1156734"/>
                    <a:pt x="47146" y="1157964"/>
                  </a:cubicBezTo>
                  <a:cubicBezTo>
                    <a:pt x="48821" y="1158845"/>
                    <a:pt x="50492" y="1159637"/>
                    <a:pt x="52162" y="1160427"/>
                  </a:cubicBezTo>
                  <a:cubicBezTo>
                    <a:pt x="55152" y="1161748"/>
                    <a:pt x="57617" y="1162890"/>
                    <a:pt x="60255" y="1163770"/>
                  </a:cubicBezTo>
                  <a:cubicBezTo>
                    <a:pt x="62102" y="1164386"/>
                    <a:pt x="64125" y="1164912"/>
                    <a:pt x="66062" y="1165352"/>
                  </a:cubicBezTo>
                  <a:cubicBezTo>
                    <a:pt x="68699" y="1166057"/>
                    <a:pt x="71336" y="1166497"/>
                    <a:pt x="73888" y="1166935"/>
                  </a:cubicBezTo>
                  <a:cubicBezTo>
                    <a:pt x="76087" y="1167199"/>
                    <a:pt x="78286" y="1167463"/>
                    <a:pt x="80485" y="1167551"/>
                  </a:cubicBezTo>
                  <a:lnTo>
                    <a:pt x="85588" y="1167727"/>
                  </a:lnTo>
                  <a:lnTo>
                    <a:pt x="89372" y="1167727"/>
                  </a:lnTo>
                  <a:cubicBezTo>
                    <a:pt x="89372" y="1167727"/>
                    <a:pt x="92980" y="1167375"/>
                    <a:pt x="92980" y="1167375"/>
                  </a:cubicBezTo>
                  <a:cubicBezTo>
                    <a:pt x="93946" y="1167287"/>
                    <a:pt x="94827" y="1167023"/>
                    <a:pt x="95703" y="1166759"/>
                  </a:cubicBezTo>
                  <a:lnTo>
                    <a:pt x="99135" y="1165969"/>
                  </a:lnTo>
                  <a:cubicBezTo>
                    <a:pt x="102743" y="1165264"/>
                    <a:pt x="105380" y="1164824"/>
                    <a:pt x="107931" y="1163946"/>
                  </a:cubicBezTo>
                  <a:cubicBezTo>
                    <a:pt x="109955" y="1163242"/>
                    <a:pt x="111892" y="1162362"/>
                    <a:pt x="113915" y="1161395"/>
                  </a:cubicBezTo>
                  <a:lnTo>
                    <a:pt x="118489" y="1159373"/>
                  </a:lnTo>
                  <a:cubicBezTo>
                    <a:pt x="119541" y="1158933"/>
                    <a:pt x="120688" y="1158493"/>
                    <a:pt x="121741" y="1157876"/>
                  </a:cubicBezTo>
                  <a:cubicBezTo>
                    <a:pt x="123940" y="1156646"/>
                    <a:pt x="125877" y="1155152"/>
                    <a:pt x="127900" y="1153655"/>
                  </a:cubicBezTo>
                  <a:lnTo>
                    <a:pt x="132388" y="1150490"/>
                  </a:lnTo>
                  <a:cubicBezTo>
                    <a:pt x="135554" y="1148028"/>
                    <a:pt x="136697" y="1146709"/>
                    <a:pt x="137839" y="1145477"/>
                  </a:cubicBezTo>
                  <a:cubicBezTo>
                    <a:pt x="137839" y="1145477"/>
                    <a:pt x="139686" y="1143542"/>
                    <a:pt x="139686" y="1143454"/>
                  </a:cubicBezTo>
                  <a:lnTo>
                    <a:pt x="142237" y="1140816"/>
                  </a:lnTo>
                  <a:cubicBezTo>
                    <a:pt x="143032" y="1140025"/>
                    <a:pt x="143822" y="1139321"/>
                    <a:pt x="144527" y="1138441"/>
                  </a:cubicBezTo>
                  <a:cubicBezTo>
                    <a:pt x="145407" y="1137299"/>
                    <a:pt x="146107" y="1136066"/>
                    <a:pt x="146812" y="1134836"/>
                  </a:cubicBezTo>
                  <a:lnTo>
                    <a:pt x="148573" y="1132021"/>
                  </a:lnTo>
                  <a:lnTo>
                    <a:pt x="150506" y="1129032"/>
                  </a:lnTo>
                  <a:cubicBezTo>
                    <a:pt x="151210" y="1128064"/>
                    <a:pt x="151829" y="1127096"/>
                    <a:pt x="152443" y="1126042"/>
                  </a:cubicBezTo>
                  <a:cubicBezTo>
                    <a:pt x="153233" y="1124547"/>
                    <a:pt x="153761" y="1122875"/>
                    <a:pt x="154380" y="1121292"/>
                  </a:cubicBezTo>
                  <a:lnTo>
                    <a:pt x="155432" y="1118565"/>
                  </a:lnTo>
                  <a:lnTo>
                    <a:pt x="156755" y="1115225"/>
                  </a:lnTo>
                  <a:cubicBezTo>
                    <a:pt x="157103" y="1114344"/>
                    <a:pt x="157545" y="1113378"/>
                    <a:pt x="157807" y="1112410"/>
                  </a:cubicBezTo>
                  <a:cubicBezTo>
                    <a:pt x="158160" y="1111091"/>
                    <a:pt x="158426" y="1109507"/>
                    <a:pt x="158602" y="1108012"/>
                  </a:cubicBezTo>
                  <a:lnTo>
                    <a:pt x="159126" y="1104848"/>
                  </a:lnTo>
                  <a:lnTo>
                    <a:pt x="159745" y="1101505"/>
                  </a:lnTo>
                  <a:cubicBezTo>
                    <a:pt x="160007" y="1100274"/>
                    <a:pt x="160359" y="1099042"/>
                    <a:pt x="160449" y="1097724"/>
                  </a:cubicBezTo>
                  <a:cubicBezTo>
                    <a:pt x="160449" y="1096755"/>
                    <a:pt x="160449" y="1095789"/>
                    <a:pt x="160449" y="1094821"/>
                  </a:cubicBezTo>
                  <a:lnTo>
                    <a:pt x="160449" y="1091216"/>
                  </a:lnTo>
                  <a:cubicBezTo>
                    <a:pt x="160449" y="1086995"/>
                    <a:pt x="160449" y="1084708"/>
                    <a:pt x="160183" y="1082421"/>
                  </a:cubicBezTo>
                  <a:cubicBezTo>
                    <a:pt x="160183" y="1081805"/>
                    <a:pt x="160097" y="1080925"/>
                    <a:pt x="160007" y="1080047"/>
                  </a:cubicBezTo>
                  <a:cubicBezTo>
                    <a:pt x="120688" y="777516"/>
                    <a:pt x="244455" y="490202"/>
                    <a:pt x="491198" y="311061"/>
                  </a:cubicBezTo>
                  <a:cubicBezTo>
                    <a:pt x="633704" y="207550"/>
                    <a:pt x="799607" y="152849"/>
                    <a:pt x="971054" y="152849"/>
                  </a:cubicBezTo>
                  <a:cubicBezTo>
                    <a:pt x="1052509" y="152849"/>
                    <a:pt x="1132649" y="165072"/>
                    <a:pt x="1210671" y="189169"/>
                  </a:cubicBezTo>
                  <a:cubicBezTo>
                    <a:pt x="1165460" y="133061"/>
                    <a:pt x="1126228" y="72466"/>
                    <a:pt x="1093502" y="8090"/>
                  </a:cubicBezTo>
                  <a:cubicBezTo>
                    <a:pt x="1052509" y="2727"/>
                    <a:pt x="1010901" y="0"/>
                    <a:pt x="969822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72F292A8-FDFA-CD07-DE6F-9C3D843C3633}"/>
                </a:ext>
              </a:extLst>
            </p:cNvPr>
            <p:cNvSpPr/>
            <p:nvPr/>
          </p:nvSpPr>
          <p:spPr>
            <a:xfrm>
              <a:off x="7834774" y="3454437"/>
              <a:ext cx="704787" cy="1545711"/>
            </a:xfrm>
            <a:custGeom>
              <a:avLst/>
              <a:gdLst>
                <a:gd name="csX0" fmla="*/ 48827 w 704787"/>
                <a:gd name="csY0" fmla="*/ 551939 h 1545711"/>
                <a:gd name="csX1" fmla="*/ 97913 w 704787"/>
                <a:gd name="csY1" fmla="*/ 1277481 h 1545711"/>
                <a:gd name="csX2" fmla="*/ 268390 w 704787"/>
                <a:gd name="csY2" fmla="*/ 1522143 h 1545711"/>
                <a:gd name="csX3" fmla="*/ 292581 w 704787"/>
                <a:gd name="csY3" fmla="*/ 1539027 h 1545711"/>
                <a:gd name="csX4" fmla="*/ 298736 w 704787"/>
                <a:gd name="csY4" fmla="*/ 1541226 h 1545711"/>
                <a:gd name="csX5" fmla="*/ 302782 w 704787"/>
                <a:gd name="csY5" fmla="*/ 1542546 h 1545711"/>
                <a:gd name="csX6" fmla="*/ 307180 w 704787"/>
                <a:gd name="csY6" fmla="*/ 1543865 h 1545711"/>
                <a:gd name="csX7" fmla="*/ 312459 w 704787"/>
                <a:gd name="csY7" fmla="*/ 1544657 h 1545711"/>
                <a:gd name="csX8" fmla="*/ 316771 w 704787"/>
                <a:gd name="csY8" fmla="*/ 1545183 h 1545711"/>
                <a:gd name="csX9" fmla="*/ 322136 w 704787"/>
                <a:gd name="csY9" fmla="*/ 1545711 h 1545711"/>
                <a:gd name="csX10" fmla="*/ 322226 w 704787"/>
                <a:gd name="csY10" fmla="*/ 1545711 h 1545711"/>
                <a:gd name="csX11" fmla="*/ 330404 w 704787"/>
                <a:gd name="csY11" fmla="*/ 1545183 h 1545711"/>
                <a:gd name="csX12" fmla="*/ 333394 w 704787"/>
                <a:gd name="csY12" fmla="*/ 1545009 h 1545711"/>
                <a:gd name="csX13" fmla="*/ 336297 w 704787"/>
                <a:gd name="csY13" fmla="*/ 1544745 h 1545711"/>
                <a:gd name="csX14" fmla="*/ 344832 w 704787"/>
                <a:gd name="csY14" fmla="*/ 1542546 h 1545711"/>
                <a:gd name="csX15" fmla="*/ 348174 w 704787"/>
                <a:gd name="csY15" fmla="*/ 1541666 h 1545711"/>
                <a:gd name="csX16" fmla="*/ 357237 w 704787"/>
                <a:gd name="csY16" fmla="*/ 1537797 h 1545711"/>
                <a:gd name="csX17" fmla="*/ 361192 w 704787"/>
                <a:gd name="csY17" fmla="*/ 1535863 h 1545711"/>
                <a:gd name="csX18" fmla="*/ 367438 w 704787"/>
                <a:gd name="csY18" fmla="*/ 1531818 h 1545711"/>
                <a:gd name="csX19" fmla="*/ 369727 w 704787"/>
                <a:gd name="csY19" fmla="*/ 1530057 h 1545711"/>
                <a:gd name="csX20" fmla="*/ 372012 w 704787"/>
                <a:gd name="csY20" fmla="*/ 1528386 h 1545711"/>
                <a:gd name="csX21" fmla="*/ 375444 w 704787"/>
                <a:gd name="csY21" fmla="*/ 1525748 h 1545711"/>
                <a:gd name="csX22" fmla="*/ 378081 w 704787"/>
                <a:gd name="csY22" fmla="*/ 1522935 h 1545711"/>
                <a:gd name="csX23" fmla="*/ 380194 w 704787"/>
                <a:gd name="csY23" fmla="*/ 1520472 h 1545711"/>
                <a:gd name="csX24" fmla="*/ 385473 w 704787"/>
                <a:gd name="csY24" fmla="*/ 1514403 h 1545711"/>
                <a:gd name="csX25" fmla="*/ 388991 w 704787"/>
                <a:gd name="csY25" fmla="*/ 1508687 h 1545711"/>
                <a:gd name="csX26" fmla="*/ 391628 w 704787"/>
                <a:gd name="csY26" fmla="*/ 1504114 h 1545711"/>
                <a:gd name="csX27" fmla="*/ 393299 w 704787"/>
                <a:gd name="csY27" fmla="*/ 1501211 h 1545711"/>
                <a:gd name="csX28" fmla="*/ 395498 w 704787"/>
                <a:gd name="csY28" fmla="*/ 1494967 h 1545711"/>
                <a:gd name="csX29" fmla="*/ 397345 w 704787"/>
                <a:gd name="csY29" fmla="*/ 1489516 h 1545711"/>
                <a:gd name="csX30" fmla="*/ 398226 w 704787"/>
                <a:gd name="csY30" fmla="*/ 1486877 h 1545711"/>
                <a:gd name="csX31" fmla="*/ 398844 w 704787"/>
                <a:gd name="csY31" fmla="*/ 1482656 h 1545711"/>
                <a:gd name="csX32" fmla="*/ 399197 w 704787"/>
                <a:gd name="csY32" fmla="*/ 1479577 h 1545711"/>
                <a:gd name="csX33" fmla="*/ 399721 w 704787"/>
                <a:gd name="csY33" fmla="*/ 1476236 h 1545711"/>
                <a:gd name="csX34" fmla="*/ 400249 w 704787"/>
                <a:gd name="csY34" fmla="*/ 1472015 h 1545711"/>
                <a:gd name="csX35" fmla="*/ 400073 w 704787"/>
                <a:gd name="csY35" fmla="*/ 1468936 h 1545711"/>
                <a:gd name="csX36" fmla="*/ 399811 w 704787"/>
                <a:gd name="csY36" fmla="*/ 1465155 h 1545711"/>
                <a:gd name="csX37" fmla="*/ 399635 w 704787"/>
                <a:gd name="csY37" fmla="*/ 1461988 h 1545711"/>
                <a:gd name="csX38" fmla="*/ 399282 w 704787"/>
                <a:gd name="csY38" fmla="*/ 1457327 h 1545711"/>
                <a:gd name="csX39" fmla="*/ 398316 w 704787"/>
                <a:gd name="csY39" fmla="*/ 1453546 h 1545711"/>
                <a:gd name="csX40" fmla="*/ 397435 w 704787"/>
                <a:gd name="csY40" fmla="*/ 1450205 h 1545711"/>
                <a:gd name="csX41" fmla="*/ 396645 w 704787"/>
                <a:gd name="csY41" fmla="*/ 1446862 h 1545711"/>
                <a:gd name="csX42" fmla="*/ 395674 w 704787"/>
                <a:gd name="csY42" fmla="*/ 1443257 h 1545711"/>
                <a:gd name="csX43" fmla="*/ 394094 w 704787"/>
                <a:gd name="csY43" fmla="*/ 1440002 h 1545711"/>
                <a:gd name="csX44" fmla="*/ 392509 w 704787"/>
                <a:gd name="csY44" fmla="*/ 1436837 h 1545711"/>
                <a:gd name="csX45" fmla="*/ 391276 w 704787"/>
                <a:gd name="csY45" fmla="*/ 1434022 h 1545711"/>
                <a:gd name="csX46" fmla="*/ 389167 w 704787"/>
                <a:gd name="csY46" fmla="*/ 1429801 h 1545711"/>
                <a:gd name="csX47" fmla="*/ 385559 w 704787"/>
                <a:gd name="csY47" fmla="*/ 1424964 h 1545711"/>
                <a:gd name="csX48" fmla="*/ 380018 w 704787"/>
                <a:gd name="csY48" fmla="*/ 1417664 h 1545711"/>
                <a:gd name="csX49" fmla="*/ 378433 w 704787"/>
                <a:gd name="csY49" fmla="*/ 1415817 h 1545711"/>
                <a:gd name="csX50" fmla="*/ 194233 w 704787"/>
                <a:gd name="csY50" fmla="*/ 599078 h 1545711"/>
                <a:gd name="csX51" fmla="*/ 704788 w 704787"/>
                <a:gd name="csY51" fmla="*/ 77655 h 1545711"/>
                <a:gd name="csX52" fmla="*/ 503347 w 704787"/>
                <a:gd name="csY52" fmla="*/ 0 h 1545711"/>
                <a:gd name="csX53" fmla="*/ 48737 w 704787"/>
                <a:gd name="csY53" fmla="*/ 551852 h 15457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04787" h="1545711">
                  <a:moveTo>
                    <a:pt x="48827" y="551939"/>
                  </a:moveTo>
                  <a:cubicBezTo>
                    <a:pt x="-30256" y="795106"/>
                    <a:pt x="-12839" y="1052782"/>
                    <a:pt x="97913" y="1277481"/>
                  </a:cubicBezTo>
                  <a:cubicBezTo>
                    <a:pt x="142068" y="1367184"/>
                    <a:pt x="199422" y="1449501"/>
                    <a:pt x="268390" y="1522143"/>
                  </a:cubicBezTo>
                  <a:cubicBezTo>
                    <a:pt x="275073" y="1529179"/>
                    <a:pt x="283166" y="1534806"/>
                    <a:pt x="292581" y="1539027"/>
                  </a:cubicBezTo>
                  <a:cubicBezTo>
                    <a:pt x="294604" y="1539908"/>
                    <a:pt x="296713" y="1540524"/>
                    <a:pt x="298736" y="1541226"/>
                  </a:cubicBezTo>
                  <a:lnTo>
                    <a:pt x="302782" y="1542546"/>
                  </a:lnTo>
                  <a:cubicBezTo>
                    <a:pt x="304191" y="1543073"/>
                    <a:pt x="305685" y="1543601"/>
                    <a:pt x="307180" y="1543865"/>
                  </a:cubicBezTo>
                  <a:cubicBezTo>
                    <a:pt x="308941" y="1544217"/>
                    <a:pt x="310702" y="1544393"/>
                    <a:pt x="312459" y="1544657"/>
                  </a:cubicBezTo>
                  <a:cubicBezTo>
                    <a:pt x="312459" y="1544657"/>
                    <a:pt x="316681" y="1545183"/>
                    <a:pt x="316771" y="1545183"/>
                  </a:cubicBezTo>
                  <a:cubicBezTo>
                    <a:pt x="318528" y="1545447"/>
                    <a:pt x="320289" y="1545711"/>
                    <a:pt x="322136" y="1545711"/>
                  </a:cubicBezTo>
                  <a:lnTo>
                    <a:pt x="322226" y="1545711"/>
                  </a:lnTo>
                  <a:cubicBezTo>
                    <a:pt x="325392" y="1545711"/>
                    <a:pt x="327853" y="1545447"/>
                    <a:pt x="330404" y="1545183"/>
                  </a:cubicBezTo>
                  <a:cubicBezTo>
                    <a:pt x="330581" y="1545183"/>
                    <a:pt x="333132" y="1545009"/>
                    <a:pt x="333394" y="1545009"/>
                  </a:cubicBezTo>
                  <a:cubicBezTo>
                    <a:pt x="334365" y="1545009"/>
                    <a:pt x="335331" y="1545009"/>
                    <a:pt x="336297" y="1544745"/>
                  </a:cubicBezTo>
                  <a:cubicBezTo>
                    <a:pt x="339291" y="1544217"/>
                    <a:pt x="342019" y="1543425"/>
                    <a:pt x="344832" y="1542546"/>
                  </a:cubicBezTo>
                  <a:lnTo>
                    <a:pt x="348174" y="1541666"/>
                  </a:lnTo>
                  <a:cubicBezTo>
                    <a:pt x="352662" y="1540260"/>
                    <a:pt x="354947" y="1538939"/>
                    <a:pt x="357237" y="1537797"/>
                  </a:cubicBezTo>
                  <a:lnTo>
                    <a:pt x="361192" y="1535863"/>
                  </a:lnTo>
                  <a:cubicBezTo>
                    <a:pt x="364886" y="1533928"/>
                    <a:pt x="366119" y="1532872"/>
                    <a:pt x="367438" y="1531818"/>
                  </a:cubicBezTo>
                  <a:lnTo>
                    <a:pt x="369727" y="1530057"/>
                  </a:lnTo>
                  <a:lnTo>
                    <a:pt x="372012" y="1528386"/>
                  </a:lnTo>
                  <a:cubicBezTo>
                    <a:pt x="373155" y="1527508"/>
                    <a:pt x="374301" y="1526716"/>
                    <a:pt x="375444" y="1525748"/>
                  </a:cubicBezTo>
                  <a:cubicBezTo>
                    <a:pt x="376410" y="1524870"/>
                    <a:pt x="377205" y="1523901"/>
                    <a:pt x="378081" y="1522935"/>
                  </a:cubicBezTo>
                  <a:lnTo>
                    <a:pt x="380194" y="1520472"/>
                  </a:lnTo>
                  <a:cubicBezTo>
                    <a:pt x="383008" y="1517393"/>
                    <a:pt x="384326" y="1515987"/>
                    <a:pt x="385473" y="1514403"/>
                  </a:cubicBezTo>
                  <a:cubicBezTo>
                    <a:pt x="386792" y="1512556"/>
                    <a:pt x="387849" y="1510622"/>
                    <a:pt x="388991" y="1508687"/>
                  </a:cubicBezTo>
                  <a:lnTo>
                    <a:pt x="391628" y="1504114"/>
                  </a:lnTo>
                  <a:cubicBezTo>
                    <a:pt x="392247" y="1503148"/>
                    <a:pt x="392771" y="1502267"/>
                    <a:pt x="393299" y="1501211"/>
                  </a:cubicBezTo>
                  <a:cubicBezTo>
                    <a:pt x="394180" y="1499188"/>
                    <a:pt x="394798" y="1497078"/>
                    <a:pt x="395498" y="1494967"/>
                  </a:cubicBezTo>
                  <a:lnTo>
                    <a:pt x="397345" y="1489516"/>
                  </a:lnTo>
                  <a:cubicBezTo>
                    <a:pt x="397697" y="1488635"/>
                    <a:pt x="398050" y="1487757"/>
                    <a:pt x="398226" y="1486877"/>
                  </a:cubicBezTo>
                  <a:cubicBezTo>
                    <a:pt x="398578" y="1485383"/>
                    <a:pt x="398668" y="1484062"/>
                    <a:pt x="398844" y="1482656"/>
                  </a:cubicBezTo>
                  <a:lnTo>
                    <a:pt x="399197" y="1479577"/>
                  </a:lnTo>
                  <a:lnTo>
                    <a:pt x="399721" y="1476236"/>
                  </a:lnTo>
                  <a:cubicBezTo>
                    <a:pt x="399897" y="1474828"/>
                    <a:pt x="400249" y="1473421"/>
                    <a:pt x="400249" y="1472015"/>
                  </a:cubicBezTo>
                  <a:cubicBezTo>
                    <a:pt x="400249" y="1470958"/>
                    <a:pt x="400163" y="1469992"/>
                    <a:pt x="400073" y="1468936"/>
                  </a:cubicBezTo>
                  <a:lnTo>
                    <a:pt x="399811" y="1465155"/>
                  </a:lnTo>
                  <a:lnTo>
                    <a:pt x="399635" y="1461988"/>
                  </a:lnTo>
                  <a:cubicBezTo>
                    <a:pt x="399635" y="1460406"/>
                    <a:pt x="399635" y="1458823"/>
                    <a:pt x="399282" y="1457327"/>
                  </a:cubicBezTo>
                  <a:cubicBezTo>
                    <a:pt x="399106" y="1456008"/>
                    <a:pt x="398668" y="1454778"/>
                    <a:pt x="398316" y="1453546"/>
                  </a:cubicBezTo>
                  <a:lnTo>
                    <a:pt x="397435" y="1450205"/>
                  </a:lnTo>
                  <a:lnTo>
                    <a:pt x="396645" y="1446862"/>
                  </a:lnTo>
                  <a:cubicBezTo>
                    <a:pt x="396379" y="1445631"/>
                    <a:pt x="396117" y="1444399"/>
                    <a:pt x="395674" y="1443257"/>
                  </a:cubicBezTo>
                  <a:cubicBezTo>
                    <a:pt x="395236" y="1442112"/>
                    <a:pt x="394708" y="1441058"/>
                    <a:pt x="394094" y="1440002"/>
                  </a:cubicBezTo>
                  <a:lnTo>
                    <a:pt x="392509" y="1436837"/>
                  </a:lnTo>
                  <a:lnTo>
                    <a:pt x="391276" y="1434022"/>
                  </a:lnTo>
                  <a:cubicBezTo>
                    <a:pt x="390572" y="1432616"/>
                    <a:pt x="390048" y="1431119"/>
                    <a:pt x="389167" y="1429801"/>
                  </a:cubicBezTo>
                  <a:lnTo>
                    <a:pt x="385559" y="1424964"/>
                  </a:lnTo>
                  <a:cubicBezTo>
                    <a:pt x="383274" y="1421711"/>
                    <a:pt x="381775" y="1419600"/>
                    <a:pt x="380018" y="1417664"/>
                  </a:cubicBezTo>
                  <a:cubicBezTo>
                    <a:pt x="379576" y="1417138"/>
                    <a:pt x="378962" y="1416433"/>
                    <a:pt x="378433" y="1415817"/>
                  </a:cubicBezTo>
                  <a:cubicBezTo>
                    <a:pt x="168900" y="1194462"/>
                    <a:pt x="99936" y="889207"/>
                    <a:pt x="194233" y="599078"/>
                  </a:cubicBezTo>
                  <a:cubicBezTo>
                    <a:pt x="275692" y="348524"/>
                    <a:pt x="462267" y="160323"/>
                    <a:pt x="704788" y="77655"/>
                  </a:cubicBezTo>
                  <a:cubicBezTo>
                    <a:pt x="635120" y="58834"/>
                    <a:pt x="567736" y="32803"/>
                    <a:pt x="503347" y="0"/>
                  </a:cubicBezTo>
                  <a:cubicBezTo>
                    <a:pt x="287564" y="117494"/>
                    <a:pt x="126412" y="312994"/>
                    <a:pt x="48737" y="551852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442C11B9-8B28-A2E7-B605-8C4EE3CE3F7F}"/>
                </a:ext>
              </a:extLst>
            </p:cNvPr>
            <p:cNvSpPr/>
            <p:nvPr/>
          </p:nvSpPr>
          <p:spPr>
            <a:xfrm>
              <a:off x="7834825" y="2075819"/>
              <a:ext cx="887090" cy="1426282"/>
            </a:xfrm>
            <a:custGeom>
              <a:avLst/>
              <a:gdLst>
                <a:gd name="csX0" fmla="*/ 885948 w 887090"/>
                <a:gd name="csY0" fmla="*/ 1338163 h 1426282"/>
                <a:gd name="csX1" fmla="*/ 885596 w 887090"/>
                <a:gd name="csY1" fmla="*/ 1334909 h 1426282"/>
                <a:gd name="csX2" fmla="*/ 883573 w 887090"/>
                <a:gd name="csY2" fmla="*/ 1327874 h 1426282"/>
                <a:gd name="csX3" fmla="*/ 881988 w 887090"/>
                <a:gd name="csY3" fmla="*/ 1322860 h 1426282"/>
                <a:gd name="csX4" fmla="*/ 881198 w 887090"/>
                <a:gd name="csY4" fmla="*/ 1320223 h 1426282"/>
                <a:gd name="csX5" fmla="*/ 879261 w 887090"/>
                <a:gd name="csY5" fmla="*/ 1316617 h 1426282"/>
                <a:gd name="csX6" fmla="*/ 877590 w 887090"/>
                <a:gd name="csY6" fmla="*/ 1313627 h 1426282"/>
                <a:gd name="csX7" fmla="*/ 876009 w 887090"/>
                <a:gd name="csY7" fmla="*/ 1310548 h 1426282"/>
                <a:gd name="csX8" fmla="*/ 874072 w 887090"/>
                <a:gd name="csY8" fmla="*/ 1306943 h 1426282"/>
                <a:gd name="csX9" fmla="*/ 870112 w 887090"/>
                <a:gd name="csY9" fmla="*/ 1302194 h 1426282"/>
                <a:gd name="csX10" fmla="*/ 868355 w 887090"/>
                <a:gd name="csY10" fmla="*/ 1299907 h 1426282"/>
                <a:gd name="csX11" fmla="*/ 864747 w 887090"/>
                <a:gd name="csY11" fmla="*/ 1295598 h 1426282"/>
                <a:gd name="csX12" fmla="*/ 860349 w 887090"/>
                <a:gd name="csY12" fmla="*/ 1291992 h 1426282"/>
                <a:gd name="csX13" fmla="*/ 853313 w 887090"/>
                <a:gd name="csY13" fmla="*/ 1286188 h 1426282"/>
                <a:gd name="csX14" fmla="*/ 848915 w 887090"/>
                <a:gd name="csY14" fmla="*/ 1283901 h 1426282"/>
                <a:gd name="csX15" fmla="*/ 840118 w 887090"/>
                <a:gd name="csY15" fmla="*/ 1279152 h 1426282"/>
                <a:gd name="csX16" fmla="*/ 836425 w 887090"/>
                <a:gd name="csY16" fmla="*/ 1278009 h 1426282"/>
                <a:gd name="csX17" fmla="*/ 825429 w 887090"/>
                <a:gd name="csY17" fmla="*/ 1274755 h 1426282"/>
                <a:gd name="csX18" fmla="*/ 823582 w 887090"/>
                <a:gd name="csY18" fmla="*/ 1274315 h 1426282"/>
                <a:gd name="csX19" fmla="*/ 194273 w 887090"/>
                <a:gd name="csY19" fmla="*/ 721760 h 1426282"/>
                <a:gd name="csX20" fmla="*/ 300709 w 887090"/>
                <a:gd name="csY20" fmla="*/ 0 h 1426282"/>
                <a:gd name="csX21" fmla="*/ 91965 w 887090"/>
                <a:gd name="csY21" fmla="*/ 55668 h 1426282"/>
                <a:gd name="csX22" fmla="*/ 48777 w 887090"/>
                <a:gd name="csY22" fmla="*/ 769074 h 1426282"/>
                <a:gd name="csX23" fmla="*/ 514997 w 887090"/>
                <a:gd name="csY23" fmla="*/ 1327257 h 1426282"/>
                <a:gd name="csX24" fmla="*/ 796750 w 887090"/>
                <a:gd name="csY24" fmla="*/ 1424964 h 1426282"/>
                <a:gd name="csX25" fmla="*/ 810735 w 887090"/>
                <a:gd name="csY25" fmla="*/ 1426283 h 1426282"/>
                <a:gd name="csX26" fmla="*/ 823930 w 887090"/>
                <a:gd name="csY26" fmla="*/ 1425140 h 1426282"/>
                <a:gd name="csX27" fmla="*/ 838272 w 887090"/>
                <a:gd name="csY27" fmla="*/ 1421007 h 1426282"/>
                <a:gd name="csX28" fmla="*/ 842670 w 887090"/>
                <a:gd name="csY28" fmla="*/ 1418896 h 1426282"/>
                <a:gd name="csX29" fmla="*/ 850848 w 887090"/>
                <a:gd name="csY29" fmla="*/ 1414675 h 1426282"/>
                <a:gd name="csX30" fmla="*/ 855422 w 887090"/>
                <a:gd name="csY30" fmla="*/ 1411509 h 1426282"/>
                <a:gd name="csX31" fmla="*/ 862020 w 887090"/>
                <a:gd name="csY31" fmla="*/ 1406231 h 1426282"/>
                <a:gd name="csX32" fmla="*/ 866066 w 887090"/>
                <a:gd name="csY32" fmla="*/ 1402274 h 1426282"/>
                <a:gd name="csX33" fmla="*/ 871611 w 887090"/>
                <a:gd name="csY33" fmla="*/ 1395591 h 1426282"/>
                <a:gd name="csX34" fmla="*/ 874686 w 887090"/>
                <a:gd name="csY34" fmla="*/ 1391369 h 1426282"/>
                <a:gd name="csX35" fmla="*/ 878999 w 887090"/>
                <a:gd name="csY35" fmla="*/ 1383542 h 1426282"/>
                <a:gd name="csX36" fmla="*/ 881284 w 887090"/>
                <a:gd name="csY36" fmla="*/ 1378881 h 1426282"/>
                <a:gd name="csX37" fmla="*/ 883835 w 887090"/>
                <a:gd name="csY37" fmla="*/ 1370967 h 1426282"/>
                <a:gd name="csX38" fmla="*/ 884806 w 887090"/>
                <a:gd name="csY38" fmla="*/ 1367800 h 1426282"/>
                <a:gd name="csX39" fmla="*/ 885596 w 887090"/>
                <a:gd name="csY39" fmla="*/ 1364986 h 1426282"/>
                <a:gd name="csX40" fmla="*/ 885948 w 887090"/>
                <a:gd name="csY40" fmla="*/ 1361644 h 1426282"/>
                <a:gd name="csX41" fmla="*/ 886301 w 887090"/>
                <a:gd name="csY41" fmla="*/ 1358302 h 1426282"/>
                <a:gd name="csX42" fmla="*/ 887091 w 887090"/>
                <a:gd name="csY42" fmla="*/ 1349860 h 1426282"/>
                <a:gd name="csX43" fmla="*/ 886563 w 887090"/>
                <a:gd name="csY43" fmla="*/ 1343527 h 1426282"/>
                <a:gd name="csX44" fmla="*/ 886034 w 887090"/>
                <a:gd name="csY44" fmla="*/ 1338163 h 142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87090" h="1426282">
                  <a:moveTo>
                    <a:pt x="885948" y="1338163"/>
                  </a:moveTo>
                  <a:cubicBezTo>
                    <a:pt x="885858" y="1337107"/>
                    <a:pt x="885772" y="1335964"/>
                    <a:pt x="885596" y="1334909"/>
                  </a:cubicBezTo>
                  <a:cubicBezTo>
                    <a:pt x="885068" y="1332359"/>
                    <a:pt x="884278" y="1330160"/>
                    <a:pt x="883573" y="1327874"/>
                  </a:cubicBezTo>
                  <a:lnTo>
                    <a:pt x="881988" y="1322860"/>
                  </a:lnTo>
                  <a:cubicBezTo>
                    <a:pt x="881726" y="1321981"/>
                    <a:pt x="881550" y="1321102"/>
                    <a:pt x="881198" y="1320223"/>
                  </a:cubicBezTo>
                  <a:cubicBezTo>
                    <a:pt x="880670" y="1318903"/>
                    <a:pt x="879965" y="1317760"/>
                    <a:pt x="879261" y="1316617"/>
                  </a:cubicBezTo>
                  <a:lnTo>
                    <a:pt x="877590" y="1313627"/>
                  </a:lnTo>
                  <a:lnTo>
                    <a:pt x="876009" y="1310548"/>
                  </a:lnTo>
                  <a:cubicBezTo>
                    <a:pt x="875391" y="1309318"/>
                    <a:pt x="874777" y="1308086"/>
                    <a:pt x="874072" y="1306943"/>
                  </a:cubicBezTo>
                  <a:lnTo>
                    <a:pt x="870112" y="1302194"/>
                  </a:lnTo>
                  <a:lnTo>
                    <a:pt x="868355" y="1299907"/>
                  </a:lnTo>
                  <a:cubicBezTo>
                    <a:pt x="867213" y="1298413"/>
                    <a:pt x="866066" y="1296917"/>
                    <a:pt x="864747" y="1295598"/>
                  </a:cubicBezTo>
                  <a:lnTo>
                    <a:pt x="860349" y="1291992"/>
                  </a:lnTo>
                  <a:cubicBezTo>
                    <a:pt x="856917" y="1289002"/>
                    <a:pt x="855246" y="1287419"/>
                    <a:pt x="853313" y="1286188"/>
                  </a:cubicBezTo>
                  <a:lnTo>
                    <a:pt x="848915" y="1283901"/>
                  </a:lnTo>
                  <a:cubicBezTo>
                    <a:pt x="845835" y="1282054"/>
                    <a:pt x="843108" y="1280383"/>
                    <a:pt x="840118" y="1279152"/>
                  </a:cubicBezTo>
                  <a:cubicBezTo>
                    <a:pt x="839590" y="1278976"/>
                    <a:pt x="836949" y="1278185"/>
                    <a:pt x="836425" y="1278009"/>
                  </a:cubicBezTo>
                  <a:cubicBezTo>
                    <a:pt x="832993" y="1276777"/>
                    <a:pt x="829299" y="1275546"/>
                    <a:pt x="825429" y="1274755"/>
                  </a:cubicBezTo>
                  <a:cubicBezTo>
                    <a:pt x="824901" y="1274667"/>
                    <a:pt x="824282" y="1274491"/>
                    <a:pt x="823582" y="1274315"/>
                  </a:cubicBezTo>
                  <a:cubicBezTo>
                    <a:pt x="523793" y="1218294"/>
                    <a:pt x="288570" y="1011801"/>
                    <a:pt x="194273" y="721760"/>
                  </a:cubicBezTo>
                  <a:cubicBezTo>
                    <a:pt x="112814" y="471206"/>
                    <a:pt x="153104" y="209395"/>
                    <a:pt x="300709" y="0"/>
                  </a:cubicBezTo>
                  <a:cubicBezTo>
                    <a:pt x="233153" y="25767"/>
                    <a:pt x="163309" y="44411"/>
                    <a:pt x="91965" y="55668"/>
                  </a:cubicBezTo>
                  <a:cubicBezTo>
                    <a:pt x="-13418" y="277464"/>
                    <a:pt x="-28812" y="530305"/>
                    <a:pt x="48777" y="769074"/>
                  </a:cubicBezTo>
                  <a:cubicBezTo>
                    <a:pt x="127770" y="1012329"/>
                    <a:pt x="293411" y="1210468"/>
                    <a:pt x="514997" y="1327257"/>
                  </a:cubicBezTo>
                  <a:cubicBezTo>
                    <a:pt x="603491" y="1373868"/>
                    <a:pt x="698316" y="1406760"/>
                    <a:pt x="796750" y="1424964"/>
                  </a:cubicBezTo>
                  <a:cubicBezTo>
                    <a:pt x="801414" y="1425844"/>
                    <a:pt x="806160" y="1426283"/>
                    <a:pt x="810735" y="1426283"/>
                  </a:cubicBezTo>
                  <a:cubicBezTo>
                    <a:pt x="815309" y="1426283"/>
                    <a:pt x="819622" y="1425844"/>
                    <a:pt x="823930" y="1425140"/>
                  </a:cubicBezTo>
                  <a:cubicBezTo>
                    <a:pt x="829737" y="1423908"/>
                    <a:pt x="834049" y="1422590"/>
                    <a:pt x="838272" y="1421007"/>
                  </a:cubicBezTo>
                  <a:cubicBezTo>
                    <a:pt x="838357" y="1421007"/>
                    <a:pt x="842580" y="1418984"/>
                    <a:pt x="842670" y="1418896"/>
                  </a:cubicBezTo>
                  <a:cubicBezTo>
                    <a:pt x="845573" y="1417577"/>
                    <a:pt x="848297" y="1416257"/>
                    <a:pt x="850848" y="1414675"/>
                  </a:cubicBezTo>
                  <a:cubicBezTo>
                    <a:pt x="852343" y="1413708"/>
                    <a:pt x="853842" y="1412652"/>
                    <a:pt x="855422" y="1411509"/>
                  </a:cubicBezTo>
                  <a:cubicBezTo>
                    <a:pt x="857798" y="1409837"/>
                    <a:pt x="859997" y="1408079"/>
                    <a:pt x="862020" y="1406231"/>
                  </a:cubicBezTo>
                  <a:cubicBezTo>
                    <a:pt x="863514" y="1404913"/>
                    <a:pt x="864837" y="1403594"/>
                    <a:pt x="866066" y="1402274"/>
                  </a:cubicBezTo>
                  <a:cubicBezTo>
                    <a:pt x="868003" y="1400252"/>
                    <a:pt x="869850" y="1397965"/>
                    <a:pt x="871611" y="1395591"/>
                  </a:cubicBezTo>
                  <a:cubicBezTo>
                    <a:pt x="873015" y="1393744"/>
                    <a:pt x="873896" y="1392601"/>
                    <a:pt x="874686" y="1391369"/>
                  </a:cubicBezTo>
                  <a:cubicBezTo>
                    <a:pt x="876361" y="1388819"/>
                    <a:pt x="877680" y="1386181"/>
                    <a:pt x="878999" y="1383542"/>
                  </a:cubicBezTo>
                  <a:lnTo>
                    <a:pt x="881284" y="1378881"/>
                  </a:lnTo>
                  <a:cubicBezTo>
                    <a:pt x="882340" y="1376243"/>
                    <a:pt x="883045" y="1373604"/>
                    <a:pt x="883835" y="1370967"/>
                  </a:cubicBezTo>
                  <a:lnTo>
                    <a:pt x="884806" y="1367800"/>
                  </a:lnTo>
                  <a:cubicBezTo>
                    <a:pt x="885068" y="1366833"/>
                    <a:pt x="885420" y="1365953"/>
                    <a:pt x="885596" y="1364986"/>
                  </a:cubicBezTo>
                  <a:cubicBezTo>
                    <a:pt x="885858" y="1363931"/>
                    <a:pt x="885858" y="1362787"/>
                    <a:pt x="885948" y="1361644"/>
                  </a:cubicBezTo>
                  <a:lnTo>
                    <a:pt x="886301" y="1358302"/>
                  </a:lnTo>
                  <a:cubicBezTo>
                    <a:pt x="886739" y="1354081"/>
                    <a:pt x="887091" y="1351970"/>
                    <a:pt x="887091" y="1349860"/>
                  </a:cubicBezTo>
                  <a:cubicBezTo>
                    <a:pt x="887091" y="1347749"/>
                    <a:pt x="886829" y="1345639"/>
                    <a:pt x="886563" y="1343527"/>
                  </a:cubicBezTo>
                  <a:lnTo>
                    <a:pt x="886034" y="1338163"/>
                  </a:ln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0B383868-6CD6-2A7C-2B6A-59A68E4DD316}"/>
                </a:ext>
              </a:extLst>
            </p:cNvPr>
            <p:cNvSpPr/>
            <p:nvPr/>
          </p:nvSpPr>
          <p:spPr>
            <a:xfrm>
              <a:off x="6816134" y="1135340"/>
              <a:ext cx="1418907" cy="957979"/>
            </a:xfrm>
            <a:custGeom>
              <a:avLst/>
              <a:gdLst>
                <a:gd name="csX0" fmla="*/ 86 w 1418907"/>
                <a:gd name="csY0" fmla="*/ 167271 h 957979"/>
                <a:gd name="csX1" fmla="*/ 384585 w 1418907"/>
                <a:gd name="csY1" fmla="*/ 770042 h 957979"/>
                <a:gd name="csX2" fmla="*/ 953640 w 1418907"/>
                <a:gd name="csY2" fmla="*/ 957980 h 957979"/>
                <a:gd name="csX3" fmla="*/ 1089811 w 1418907"/>
                <a:gd name="csY3" fmla="*/ 947778 h 957979"/>
                <a:gd name="csX4" fmla="*/ 1375348 w 1418907"/>
                <a:gd name="csY4" fmla="*/ 861065 h 957979"/>
                <a:gd name="csX5" fmla="*/ 1398568 w 1418907"/>
                <a:gd name="csY5" fmla="*/ 843740 h 957979"/>
                <a:gd name="csX6" fmla="*/ 1403143 w 1418907"/>
                <a:gd name="csY6" fmla="*/ 837847 h 957979"/>
                <a:gd name="csX7" fmla="*/ 1406399 w 1418907"/>
                <a:gd name="csY7" fmla="*/ 833538 h 957979"/>
                <a:gd name="csX8" fmla="*/ 1409830 w 1418907"/>
                <a:gd name="csY8" fmla="*/ 827469 h 957979"/>
                <a:gd name="csX9" fmla="*/ 1411063 w 1418907"/>
                <a:gd name="csY9" fmla="*/ 824744 h 957979"/>
                <a:gd name="csX10" fmla="*/ 1412644 w 1418907"/>
                <a:gd name="csY10" fmla="*/ 821578 h 957979"/>
                <a:gd name="csX11" fmla="*/ 1414229 w 1418907"/>
                <a:gd name="csY11" fmla="*/ 818148 h 957979"/>
                <a:gd name="csX12" fmla="*/ 1415195 w 1418907"/>
                <a:gd name="csY12" fmla="*/ 814542 h 957979"/>
                <a:gd name="csX13" fmla="*/ 1415985 w 1418907"/>
                <a:gd name="csY13" fmla="*/ 811376 h 957979"/>
                <a:gd name="csX14" fmla="*/ 1416866 w 1418907"/>
                <a:gd name="csY14" fmla="*/ 808034 h 957979"/>
                <a:gd name="csX15" fmla="*/ 1417923 w 1418907"/>
                <a:gd name="csY15" fmla="*/ 803989 h 957979"/>
                <a:gd name="csX16" fmla="*/ 1418275 w 1418907"/>
                <a:gd name="csY16" fmla="*/ 799328 h 957979"/>
                <a:gd name="csX17" fmla="*/ 1418451 w 1418907"/>
                <a:gd name="csY17" fmla="*/ 796074 h 957979"/>
                <a:gd name="csX18" fmla="*/ 1418713 w 1418907"/>
                <a:gd name="csY18" fmla="*/ 792644 h 957979"/>
                <a:gd name="csX19" fmla="*/ 1418889 w 1418907"/>
                <a:gd name="csY19" fmla="*/ 789390 h 957979"/>
                <a:gd name="csX20" fmla="*/ 1418361 w 1418907"/>
                <a:gd name="csY20" fmla="*/ 785169 h 957979"/>
                <a:gd name="csX21" fmla="*/ 1417837 w 1418907"/>
                <a:gd name="csY21" fmla="*/ 781827 h 957979"/>
                <a:gd name="csX22" fmla="*/ 1417394 w 1418907"/>
                <a:gd name="csY22" fmla="*/ 778485 h 957979"/>
                <a:gd name="csX23" fmla="*/ 1416866 w 1418907"/>
                <a:gd name="csY23" fmla="*/ 774616 h 957979"/>
                <a:gd name="csX24" fmla="*/ 1415985 w 1418907"/>
                <a:gd name="csY24" fmla="*/ 771977 h 957979"/>
                <a:gd name="csX25" fmla="*/ 1414757 w 1418907"/>
                <a:gd name="csY25" fmla="*/ 768459 h 957979"/>
                <a:gd name="csX26" fmla="*/ 1411939 w 1418907"/>
                <a:gd name="csY26" fmla="*/ 760281 h 957979"/>
                <a:gd name="csX27" fmla="*/ 1410183 w 1418907"/>
                <a:gd name="csY27" fmla="*/ 757114 h 957979"/>
                <a:gd name="csX28" fmla="*/ 1408688 w 1418907"/>
                <a:gd name="csY28" fmla="*/ 754564 h 957979"/>
                <a:gd name="csX29" fmla="*/ 1404290 w 1418907"/>
                <a:gd name="csY29" fmla="*/ 747264 h 957979"/>
                <a:gd name="csX30" fmla="*/ 1400153 w 1418907"/>
                <a:gd name="csY30" fmla="*/ 742428 h 957979"/>
                <a:gd name="csX31" fmla="*/ 1396636 w 1418907"/>
                <a:gd name="csY31" fmla="*/ 738558 h 957979"/>
                <a:gd name="csX32" fmla="*/ 1394260 w 1418907"/>
                <a:gd name="csY32" fmla="*/ 735920 h 957979"/>
                <a:gd name="csX33" fmla="*/ 1389510 w 1418907"/>
                <a:gd name="csY33" fmla="*/ 732314 h 957979"/>
                <a:gd name="csX34" fmla="*/ 1384673 w 1418907"/>
                <a:gd name="csY34" fmla="*/ 728708 h 957979"/>
                <a:gd name="csX35" fmla="*/ 1381946 w 1418907"/>
                <a:gd name="csY35" fmla="*/ 726685 h 957979"/>
                <a:gd name="csX36" fmla="*/ 1379480 w 1418907"/>
                <a:gd name="csY36" fmla="*/ 725542 h 957979"/>
                <a:gd name="csX37" fmla="*/ 1376053 w 1418907"/>
                <a:gd name="csY37" fmla="*/ 723960 h 957979"/>
                <a:gd name="csX38" fmla="*/ 1373587 w 1418907"/>
                <a:gd name="csY38" fmla="*/ 722728 h 957979"/>
                <a:gd name="csX39" fmla="*/ 1368485 w 1418907"/>
                <a:gd name="csY39" fmla="*/ 720354 h 957979"/>
                <a:gd name="csX40" fmla="*/ 1363382 w 1418907"/>
                <a:gd name="csY40" fmla="*/ 719122 h 957979"/>
                <a:gd name="csX41" fmla="*/ 1354409 w 1418907"/>
                <a:gd name="csY41" fmla="*/ 716748 h 957979"/>
                <a:gd name="csX42" fmla="*/ 1348340 w 1418907"/>
                <a:gd name="csY42" fmla="*/ 716395 h 957979"/>
                <a:gd name="csX43" fmla="*/ 1345703 w 1418907"/>
                <a:gd name="csY43" fmla="*/ 716132 h 957979"/>
                <a:gd name="csX44" fmla="*/ 1340338 w 1418907"/>
                <a:gd name="csY44" fmla="*/ 715780 h 957979"/>
                <a:gd name="csX45" fmla="*/ 1337082 w 1418907"/>
                <a:gd name="csY45" fmla="*/ 716132 h 957979"/>
                <a:gd name="csX46" fmla="*/ 1333298 w 1418907"/>
                <a:gd name="csY46" fmla="*/ 716660 h 957979"/>
                <a:gd name="csX47" fmla="*/ 1325030 w 1418907"/>
                <a:gd name="csY47" fmla="*/ 717803 h 957979"/>
                <a:gd name="csX48" fmla="*/ 1319313 w 1418907"/>
                <a:gd name="csY48" fmla="*/ 719737 h 957979"/>
                <a:gd name="csX49" fmla="*/ 1310602 w 1418907"/>
                <a:gd name="csY49" fmla="*/ 722816 h 957979"/>
                <a:gd name="csX50" fmla="*/ 1308317 w 1418907"/>
                <a:gd name="csY50" fmla="*/ 723784 h 957979"/>
                <a:gd name="csX51" fmla="*/ 954340 w 1418907"/>
                <a:gd name="csY51" fmla="*/ 804780 h 957979"/>
                <a:gd name="csX52" fmla="*/ 474488 w 1418907"/>
                <a:gd name="csY52" fmla="*/ 646568 h 957979"/>
                <a:gd name="csX53" fmla="*/ 136171 w 1418907"/>
                <a:gd name="csY53" fmla="*/ 0 h 957979"/>
                <a:gd name="csX54" fmla="*/ 0 w 1418907"/>
                <a:gd name="csY54" fmla="*/ 167447 h 957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418907" h="957979">
                  <a:moveTo>
                    <a:pt x="86" y="167271"/>
                  </a:moveTo>
                  <a:cubicBezTo>
                    <a:pt x="45126" y="408766"/>
                    <a:pt x="181297" y="622383"/>
                    <a:pt x="384585" y="770042"/>
                  </a:cubicBezTo>
                  <a:cubicBezTo>
                    <a:pt x="553833" y="892989"/>
                    <a:pt x="750614" y="957980"/>
                    <a:pt x="953640" y="957980"/>
                  </a:cubicBezTo>
                  <a:cubicBezTo>
                    <a:pt x="997271" y="957980"/>
                    <a:pt x="1043011" y="954550"/>
                    <a:pt x="1089811" y="947778"/>
                  </a:cubicBezTo>
                  <a:cubicBezTo>
                    <a:pt x="1188507" y="933531"/>
                    <a:pt x="1284565" y="904334"/>
                    <a:pt x="1375348" y="861065"/>
                  </a:cubicBezTo>
                  <a:cubicBezTo>
                    <a:pt x="1383969" y="856932"/>
                    <a:pt x="1391795" y="851127"/>
                    <a:pt x="1398568" y="843740"/>
                  </a:cubicBezTo>
                  <a:cubicBezTo>
                    <a:pt x="1400329" y="841804"/>
                    <a:pt x="1401648" y="839870"/>
                    <a:pt x="1403143" y="837847"/>
                  </a:cubicBezTo>
                  <a:lnTo>
                    <a:pt x="1406399" y="833538"/>
                  </a:lnTo>
                  <a:cubicBezTo>
                    <a:pt x="1408688" y="830284"/>
                    <a:pt x="1409212" y="828877"/>
                    <a:pt x="1409830" y="827469"/>
                  </a:cubicBezTo>
                  <a:lnTo>
                    <a:pt x="1411063" y="824744"/>
                  </a:lnTo>
                  <a:lnTo>
                    <a:pt x="1412644" y="821578"/>
                  </a:lnTo>
                  <a:cubicBezTo>
                    <a:pt x="1413172" y="820434"/>
                    <a:pt x="1413786" y="819379"/>
                    <a:pt x="1414229" y="818148"/>
                  </a:cubicBezTo>
                  <a:cubicBezTo>
                    <a:pt x="1414667" y="816916"/>
                    <a:pt x="1414933" y="815685"/>
                    <a:pt x="1415195" y="814542"/>
                  </a:cubicBezTo>
                  <a:lnTo>
                    <a:pt x="1415985" y="811376"/>
                  </a:lnTo>
                  <a:lnTo>
                    <a:pt x="1416866" y="808034"/>
                  </a:lnTo>
                  <a:cubicBezTo>
                    <a:pt x="1417218" y="806715"/>
                    <a:pt x="1417661" y="805396"/>
                    <a:pt x="1417923" y="803989"/>
                  </a:cubicBezTo>
                  <a:cubicBezTo>
                    <a:pt x="1418185" y="802493"/>
                    <a:pt x="1418185" y="800911"/>
                    <a:pt x="1418275" y="799328"/>
                  </a:cubicBezTo>
                  <a:lnTo>
                    <a:pt x="1418451" y="796074"/>
                  </a:lnTo>
                  <a:lnTo>
                    <a:pt x="1418713" y="792644"/>
                  </a:lnTo>
                  <a:cubicBezTo>
                    <a:pt x="1418713" y="791588"/>
                    <a:pt x="1418979" y="790533"/>
                    <a:pt x="1418889" y="789390"/>
                  </a:cubicBezTo>
                  <a:cubicBezTo>
                    <a:pt x="1418889" y="787982"/>
                    <a:pt x="1418537" y="786576"/>
                    <a:pt x="1418361" y="785169"/>
                  </a:cubicBezTo>
                  <a:lnTo>
                    <a:pt x="1417837" y="781827"/>
                  </a:lnTo>
                  <a:lnTo>
                    <a:pt x="1417394" y="778485"/>
                  </a:lnTo>
                  <a:cubicBezTo>
                    <a:pt x="1417218" y="777165"/>
                    <a:pt x="1417132" y="775846"/>
                    <a:pt x="1416866" y="774616"/>
                  </a:cubicBezTo>
                  <a:cubicBezTo>
                    <a:pt x="1416690" y="773735"/>
                    <a:pt x="1416252" y="772856"/>
                    <a:pt x="1415985" y="771977"/>
                  </a:cubicBezTo>
                  <a:lnTo>
                    <a:pt x="1414757" y="768459"/>
                  </a:lnTo>
                  <a:cubicBezTo>
                    <a:pt x="1413438" y="764326"/>
                    <a:pt x="1412820" y="762303"/>
                    <a:pt x="1411939" y="760281"/>
                  </a:cubicBezTo>
                  <a:cubicBezTo>
                    <a:pt x="1411411" y="759225"/>
                    <a:pt x="1410797" y="758169"/>
                    <a:pt x="1410183" y="757114"/>
                  </a:cubicBezTo>
                  <a:lnTo>
                    <a:pt x="1408688" y="754564"/>
                  </a:lnTo>
                  <a:cubicBezTo>
                    <a:pt x="1406665" y="750958"/>
                    <a:pt x="1405608" y="748936"/>
                    <a:pt x="1404290" y="747264"/>
                  </a:cubicBezTo>
                  <a:cubicBezTo>
                    <a:pt x="1403057" y="745594"/>
                    <a:pt x="1401562" y="744010"/>
                    <a:pt x="1400153" y="742428"/>
                  </a:cubicBezTo>
                  <a:lnTo>
                    <a:pt x="1396636" y="738558"/>
                  </a:lnTo>
                  <a:cubicBezTo>
                    <a:pt x="1395845" y="737678"/>
                    <a:pt x="1395141" y="736711"/>
                    <a:pt x="1394260" y="735920"/>
                  </a:cubicBezTo>
                  <a:cubicBezTo>
                    <a:pt x="1392766" y="734601"/>
                    <a:pt x="1391181" y="733457"/>
                    <a:pt x="1389510" y="732314"/>
                  </a:cubicBezTo>
                  <a:lnTo>
                    <a:pt x="1384673" y="728708"/>
                  </a:lnTo>
                  <a:cubicBezTo>
                    <a:pt x="1383793" y="728005"/>
                    <a:pt x="1382912" y="727302"/>
                    <a:pt x="1381946" y="726685"/>
                  </a:cubicBezTo>
                  <a:cubicBezTo>
                    <a:pt x="1381151" y="726246"/>
                    <a:pt x="1380275" y="725894"/>
                    <a:pt x="1379480" y="725542"/>
                  </a:cubicBezTo>
                  <a:lnTo>
                    <a:pt x="1376053" y="723960"/>
                  </a:lnTo>
                  <a:lnTo>
                    <a:pt x="1373587" y="722728"/>
                  </a:lnTo>
                  <a:cubicBezTo>
                    <a:pt x="1371917" y="721849"/>
                    <a:pt x="1370246" y="720969"/>
                    <a:pt x="1368485" y="720354"/>
                  </a:cubicBezTo>
                  <a:lnTo>
                    <a:pt x="1363382" y="719122"/>
                  </a:lnTo>
                  <a:cubicBezTo>
                    <a:pt x="1359160" y="717891"/>
                    <a:pt x="1356875" y="717188"/>
                    <a:pt x="1354409" y="716748"/>
                  </a:cubicBezTo>
                  <a:lnTo>
                    <a:pt x="1348340" y="716395"/>
                  </a:lnTo>
                  <a:cubicBezTo>
                    <a:pt x="1348340" y="716395"/>
                    <a:pt x="1345789" y="716220"/>
                    <a:pt x="1345703" y="716132"/>
                  </a:cubicBezTo>
                  <a:cubicBezTo>
                    <a:pt x="1343942" y="715956"/>
                    <a:pt x="1342185" y="715780"/>
                    <a:pt x="1340338" y="715780"/>
                  </a:cubicBezTo>
                  <a:cubicBezTo>
                    <a:pt x="1338839" y="715780"/>
                    <a:pt x="1338049" y="716044"/>
                    <a:pt x="1337082" y="716132"/>
                  </a:cubicBezTo>
                  <a:lnTo>
                    <a:pt x="1333298" y="716660"/>
                  </a:lnTo>
                  <a:cubicBezTo>
                    <a:pt x="1328900" y="717188"/>
                    <a:pt x="1326967" y="717364"/>
                    <a:pt x="1325030" y="717803"/>
                  </a:cubicBezTo>
                  <a:lnTo>
                    <a:pt x="1319313" y="719737"/>
                  </a:lnTo>
                  <a:cubicBezTo>
                    <a:pt x="1315529" y="720969"/>
                    <a:pt x="1312978" y="721673"/>
                    <a:pt x="1310602" y="722816"/>
                  </a:cubicBezTo>
                  <a:cubicBezTo>
                    <a:pt x="1309988" y="723079"/>
                    <a:pt x="1309108" y="723431"/>
                    <a:pt x="1308317" y="723784"/>
                  </a:cubicBezTo>
                  <a:cubicBezTo>
                    <a:pt x="1195456" y="777429"/>
                    <a:pt x="1076264" y="804780"/>
                    <a:pt x="954340" y="804780"/>
                  </a:cubicBezTo>
                  <a:cubicBezTo>
                    <a:pt x="782983" y="804780"/>
                    <a:pt x="617080" y="750079"/>
                    <a:pt x="474488" y="646568"/>
                  </a:cubicBezTo>
                  <a:cubicBezTo>
                    <a:pt x="261256" y="491698"/>
                    <a:pt x="139955" y="256182"/>
                    <a:pt x="136171" y="0"/>
                  </a:cubicBezTo>
                  <a:cubicBezTo>
                    <a:pt x="96763" y="60330"/>
                    <a:pt x="51195" y="116438"/>
                    <a:pt x="0" y="167447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A25C231E-E7F6-73E0-4943-AA5A51857ADA}"/>
                </a:ext>
              </a:extLst>
            </p:cNvPr>
            <p:cNvSpPr/>
            <p:nvPr/>
          </p:nvSpPr>
          <p:spPr>
            <a:xfrm>
              <a:off x="5693688" y="105311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D3949C60-8269-040E-2F29-0EC0BF1F4928}"/>
                </a:ext>
              </a:extLst>
            </p:cNvPr>
            <p:cNvSpPr/>
            <p:nvPr/>
          </p:nvSpPr>
          <p:spPr>
            <a:xfrm>
              <a:off x="5693688" y="4973589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80"/>
                    <a:pt x="180506" y="804340"/>
                    <a:pt x="402268" y="804340"/>
                  </a:cubicBezTo>
                  <a:cubicBezTo>
                    <a:pt x="624030" y="804340"/>
                    <a:pt x="804536" y="623880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B692B9F0-EF00-7E97-DF5B-C5133B40505E}"/>
                </a:ext>
              </a:extLst>
            </p:cNvPr>
            <p:cNvSpPr/>
            <p:nvPr/>
          </p:nvSpPr>
          <p:spPr>
            <a:xfrm>
              <a:off x="4545942" y="1424191"/>
              <a:ext cx="804462" cy="804035"/>
            </a:xfrm>
            <a:custGeom>
              <a:avLst/>
              <a:gdLst>
                <a:gd name="csX0" fmla="*/ 402849 w 804462"/>
                <a:gd name="csY0" fmla="*/ 804035 h 804035"/>
                <a:gd name="csX1" fmla="*/ 637810 w 804462"/>
                <a:gd name="csY1" fmla="*/ 728051 h 804035"/>
                <a:gd name="csX2" fmla="*/ 728499 w 804462"/>
                <a:gd name="csY2" fmla="*/ 166614 h 804035"/>
                <a:gd name="csX3" fmla="*/ 728499 w 804462"/>
                <a:gd name="csY3" fmla="*/ 166614 h 804035"/>
                <a:gd name="csX4" fmla="*/ 166926 w 804462"/>
                <a:gd name="csY4" fmla="*/ 75942 h 804035"/>
                <a:gd name="csX5" fmla="*/ 5245 w 804462"/>
                <a:gd name="csY5" fmla="*/ 337929 h 804035"/>
                <a:gd name="csX6" fmla="*/ 76232 w 804462"/>
                <a:gd name="csY6" fmla="*/ 637469 h 804035"/>
                <a:gd name="csX7" fmla="*/ 402939 w 804462"/>
                <a:gd name="csY7" fmla="*/ 804035 h 804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462" h="804035">
                  <a:moveTo>
                    <a:pt x="402849" y="804035"/>
                  </a:moveTo>
                  <a:cubicBezTo>
                    <a:pt x="484394" y="804035"/>
                    <a:pt x="566733" y="779410"/>
                    <a:pt x="637810" y="728051"/>
                  </a:cubicBezTo>
                  <a:cubicBezTo>
                    <a:pt x="817612" y="598245"/>
                    <a:pt x="858339" y="346372"/>
                    <a:pt x="728499" y="166614"/>
                  </a:cubicBezTo>
                  <a:lnTo>
                    <a:pt x="728499" y="166614"/>
                  </a:lnTo>
                  <a:cubicBezTo>
                    <a:pt x="598663" y="-13145"/>
                    <a:pt x="346728" y="-53864"/>
                    <a:pt x="166926" y="75942"/>
                  </a:cubicBezTo>
                  <a:cubicBezTo>
                    <a:pt x="79840" y="138823"/>
                    <a:pt x="22396" y="231868"/>
                    <a:pt x="5245" y="337929"/>
                  </a:cubicBezTo>
                  <a:cubicBezTo>
                    <a:pt x="-11910" y="443991"/>
                    <a:pt x="13338" y="550315"/>
                    <a:pt x="76232" y="637469"/>
                  </a:cubicBezTo>
                  <a:cubicBezTo>
                    <a:pt x="154788" y="746256"/>
                    <a:pt x="278026" y="804035"/>
                    <a:pt x="402939" y="804035"/>
                  </a:cubicBezTo>
                  <a:close/>
                </a:path>
              </a:pathLst>
            </a:custGeom>
            <a:solidFill>
              <a:srgbClr val="94165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CDDBCCAE-E0C7-4871-D5EF-58C093BB661A}"/>
                </a:ext>
              </a:extLst>
            </p:cNvPr>
            <p:cNvSpPr/>
            <p:nvPr/>
          </p:nvSpPr>
          <p:spPr>
            <a:xfrm>
              <a:off x="6841597" y="4602856"/>
              <a:ext cx="804190" cy="804034"/>
            </a:xfrm>
            <a:custGeom>
              <a:avLst/>
              <a:gdLst>
                <a:gd name="csX0" fmla="*/ 166653 w 804190"/>
                <a:gd name="csY0" fmla="*/ 75942 h 804034"/>
                <a:gd name="csX1" fmla="*/ 75960 w 804190"/>
                <a:gd name="csY1" fmla="*/ 637468 h 804034"/>
                <a:gd name="csX2" fmla="*/ 402666 w 804190"/>
                <a:gd name="csY2" fmla="*/ 804035 h 804034"/>
                <a:gd name="csX3" fmla="*/ 637537 w 804190"/>
                <a:gd name="csY3" fmla="*/ 728140 h 804034"/>
                <a:gd name="csX4" fmla="*/ 728231 w 804190"/>
                <a:gd name="csY4" fmla="*/ 166613 h 804034"/>
                <a:gd name="csX5" fmla="*/ 166653 w 804190"/>
                <a:gd name="csY5" fmla="*/ 75942 h 804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190" h="804034">
                  <a:moveTo>
                    <a:pt x="166653" y="75942"/>
                  </a:moveTo>
                  <a:cubicBezTo>
                    <a:pt x="-13149" y="205748"/>
                    <a:pt x="-53876" y="457622"/>
                    <a:pt x="75960" y="637468"/>
                  </a:cubicBezTo>
                  <a:cubicBezTo>
                    <a:pt x="154515" y="746257"/>
                    <a:pt x="277753" y="804035"/>
                    <a:pt x="402666" y="804035"/>
                  </a:cubicBezTo>
                  <a:cubicBezTo>
                    <a:pt x="484211" y="804035"/>
                    <a:pt x="566460" y="779410"/>
                    <a:pt x="637537" y="728140"/>
                  </a:cubicBezTo>
                  <a:cubicBezTo>
                    <a:pt x="817339" y="598334"/>
                    <a:pt x="858066" y="346459"/>
                    <a:pt x="728231" y="166613"/>
                  </a:cubicBezTo>
                  <a:cubicBezTo>
                    <a:pt x="598481" y="-13145"/>
                    <a:pt x="346455" y="-53864"/>
                    <a:pt x="166653" y="75942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37CDE29F-6700-2445-E63F-D067AF6CB0C9}"/>
                </a:ext>
              </a:extLst>
            </p:cNvPr>
            <p:cNvSpPr/>
            <p:nvPr/>
          </p:nvSpPr>
          <p:spPr>
            <a:xfrm>
              <a:off x="3833535" y="2393516"/>
              <a:ext cx="804641" cy="804386"/>
            </a:xfrm>
            <a:custGeom>
              <a:avLst/>
              <a:gdLst>
                <a:gd name="csX0" fmla="*/ 275095 w 804641"/>
                <a:gd name="csY0" fmla="*/ 783720 h 804386"/>
                <a:gd name="csX1" fmla="*/ 401941 w 804641"/>
                <a:gd name="csY1" fmla="*/ 804387 h 804386"/>
                <a:gd name="csX2" fmla="*/ 783979 w 804641"/>
                <a:gd name="csY2" fmla="*/ 529384 h 804386"/>
                <a:gd name="csX3" fmla="*/ 529492 w 804641"/>
                <a:gd name="csY3" fmla="*/ 20625 h 804386"/>
                <a:gd name="csX4" fmla="*/ 20698 w 804641"/>
                <a:gd name="csY4" fmla="*/ 274961 h 804386"/>
                <a:gd name="csX5" fmla="*/ 275095 w 804641"/>
                <a:gd name="csY5" fmla="*/ 783720 h 804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641" h="804386">
                  <a:moveTo>
                    <a:pt x="275095" y="783720"/>
                  </a:moveTo>
                  <a:cubicBezTo>
                    <a:pt x="317141" y="797703"/>
                    <a:pt x="359805" y="804387"/>
                    <a:pt x="401941" y="804387"/>
                  </a:cubicBezTo>
                  <a:cubicBezTo>
                    <a:pt x="570395" y="804387"/>
                    <a:pt x="727857" y="697710"/>
                    <a:pt x="783979" y="529384"/>
                  </a:cubicBezTo>
                  <a:cubicBezTo>
                    <a:pt x="854085" y="319020"/>
                    <a:pt x="739996" y="90805"/>
                    <a:pt x="529492" y="20625"/>
                  </a:cubicBezTo>
                  <a:cubicBezTo>
                    <a:pt x="319164" y="-49378"/>
                    <a:pt x="90804" y="64598"/>
                    <a:pt x="20698" y="274961"/>
                  </a:cubicBezTo>
                  <a:cubicBezTo>
                    <a:pt x="-49499" y="485324"/>
                    <a:pt x="64681" y="713540"/>
                    <a:pt x="275095" y="78372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3C0960AE-C11E-7931-89D2-A4B9DB5759DF}"/>
                </a:ext>
              </a:extLst>
            </p:cNvPr>
            <p:cNvSpPr/>
            <p:nvPr/>
          </p:nvSpPr>
          <p:spPr>
            <a:xfrm>
              <a:off x="7553824" y="3633181"/>
              <a:ext cx="804817" cy="804386"/>
            </a:xfrm>
            <a:custGeom>
              <a:avLst/>
              <a:gdLst>
                <a:gd name="csX0" fmla="*/ 529458 w 804817"/>
                <a:gd name="csY0" fmla="*/ 20625 h 804386"/>
                <a:gd name="csX1" fmla="*/ 20664 w 804817"/>
                <a:gd name="csY1" fmla="*/ 274961 h 804386"/>
                <a:gd name="csX2" fmla="*/ 275151 w 804817"/>
                <a:gd name="csY2" fmla="*/ 783721 h 804386"/>
                <a:gd name="csX3" fmla="*/ 401998 w 804817"/>
                <a:gd name="csY3" fmla="*/ 804387 h 804386"/>
                <a:gd name="csX4" fmla="*/ 783945 w 804817"/>
                <a:gd name="csY4" fmla="*/ 529384 h 804386"/>
                <a:gd name="csX5" fmla="*/ 762130 w 804817"/>
                <a:gd name="csY5" fmla="*/ 222371 h 804386"/>
                <a:gd name="csX6" fmla="*/ 529458 w 804817"/>
                <a:gd name="csY6" fmla="*/ 20713 h 804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817" h="804386">
                  <a:moveTo>
                    <a:pt x="529458" y="20625"/>
                  </a:moveTo>
                  <a:cubicBezTo>
                    <a:pt x="319134" y="-49378"/>
                    <a:pt x="90775" y="64598"/>
                    <a:pt x="20664" y="274961"/>
                  </a:cubicBezTo>
                  <a:cubicBezTo>
                    <a:pt x="-49446" y="485324"/>
                    <a:pt x="64647" y="713539"/>
                    <a:pt x="275151" y="783721"/>
                  </a:cubicBezTo>
                  <a:cubicBezTo>
                    <a:pt x="317197" y="797703"/>
                    <a:pt x="359862" y="804387"/>
                    <a:pt x="401998" y="804387"/>
                  </a:cubicBezTo>
                  <a:cubicBezTo>
                    <a:pt x="570451" y="804387"/>
                    <a:pt x="727824" y="697711"/>
                    <a:pt x="783945" y="529384"/>
                  </a:cubicBezTo>
                  <a:cubicBezTo>
                    <a:pt x="817989" y="427458"/>
                    <a:pt x="810159" y="318405"/>
                    <a:pt x="762130" y="222371"/>
                  </a:cubicBezTo>
                  <a:cubicBezTo>
                    <a:pt x="714101" y="126335"/>
                    <a:pt x="631499" y="54660"/>
                    <a:pt x="529458" y="20713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2EFC804E-319B-A14C-BA77-B9B8E70E4847}"/>
                </a:ext>
              </a:extLst>
            </p:cNvPr>
            <p:cNvSpPr/>
            <p:nvPr/>
          </p:nvSpPr>
          <p:spPr>
            <a:xfrm>
              <a:off x="3823849" y="3604024"/>
              <a:ext cx="804839" cy="804521"/>
            </a:xfrm>
            <a:custGeom>
              <a:avLst/>
              <a:gdLst>
                <a:gd name="csX0" fmla="*/ 786096 w 804839"/>
                <a:gd name="csY0" fmla="*/ 280989 h 804521"/>
                <a:gd name="csX1" fmla="*/ 281263 w 804839"/>
                <a:gd name="csY1" fmla="*/ 18738 h 804521"/>
                <a:gd name="csX2" fmla="*/ 45511 w 804839"/>
                <a:gd name="csY2" fmla="*/ 216701 h 804521"/>
                <a:gd name="csX3" fmla="*/ 18946 w 804839"/>
                <a:gd name="csY3" fmla="*/ 523363 h 804521"/>
                <a:gd name="csX4" fmla="*/ 216959 w 804839"/>
                <a:gd name="csY4" fmla="*/ 759055 h 804521"/>
                <a:gd name="csX5" fmla="*/ 402040 w 804839"/>
                <a:gd name="csY5" fmla="*/ 804522 h 804521"/>
                <a:gd name="csX6" fmla="*/ 523783 w 804839"/>
                <a:gd name="csY6" fmla="*/ 785614 h 804521"/>
                <a:gd name="csX7" fmla="*/ 786096 w 804839"/>
                <a:gd name="csY7" fmla="*/ 280901 h 804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839" h="804521">
                  <a:moveTo>
                    <a:pt x="786096" y="280989"/>
                  </a:moveTo>
                  <a:cubicBezTo>
                    <a:pt x="719246" y="69570"/>
                    <a:pt x="492909" y="-48100"/>
                    <a:pt x="281263" y="18738"/>
                  </a:cubicBezTo>
                  <a:cubicBezTo>
                    <a:pt x="178869" y="51102"/>
                    <a:pt x="95125" y="121457"/>
                    <a:pt x="45511" y="216701"/>
                  </a:cubicBezTo>
                  <a:cubicBezTo>
                    <a:pt x="-4012" y="312034"/>
                    <a:pt x="-13513" y="420909"/>
                    <a:pt x="18946" y="523363"/>
                  </a:cubicBezTo>
                  <a:cubicBezTo>
                    <a:pt x="51319" y="625820"/>
                    <a:pt x="121605" y="709543"/>
                    <a:pt x="216959" y="759055"/>
                  </a:cubicBezTo>
                  <a:cubicBezTo>
                    <a:pt x="275103" y="789307"/>
                    <a:pt x="338350" y="804522"/>
                    <a:pt x="402040" y="804522"/>
                  </a:cubicBezTo>
                  <a:cubicBezTo>
                    <a:pt x="442767" y="804522"/>
                    <a:pt x="483761" y="798278"/>
                    <a:pt x="523783" y="785614"/>
                  </a:cubicBezTo>
                  <a:cubicBezTo>
                    <a:pt x="735254" y="718776"/>
                    <a:pt x="852951" y="492407"/>
                    <a:pt x="786096" y="28090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435FCABC-D933-762B-1425-76466902987A}"/>
                </a:ext>
              </a:extLst>
            </p:cNvPr>
            <p:cNvSpPr/>
            <p:nvPr/>
          </p:nvSpPr>
          <p:spPr>
            <a:xfrm>
              <a:off x="7563223" y="2422330"/>
              <a:ext cx="804750" cy="804681"/>
            </a:xfrm>
            <a:custGeom>
              <a:avLst/>
              <a:gdLst>
                <a:gd name="csX0" fmla="*/ 18743 w 804750"/>
                <a:gd name="csY0" fmla="*/ 523699 h 804681"/>
                <a:gd name="csX1" fmla="*/ 402537 w 804750"/>
                <a:gd name="csY1" fmla="*/ 804681 h 804681"/>
                <a:gd name="csX2" fmla="*/ 523491 w 804750"/>
                <a:gd name="csY2" fmla="*/ 785949 h 804681"/>
                <a:gd name="csX3" fmla="*/ 759238 w 804750"/>
                <a:gd name="csY3" fmla="*/ 587899 h 804681"/>
                <a:gd name="csX4" fmla="*/ 785803 w 804750"/>
                <a:gd name="csY4" fmla="*/ 281237 h 804681"/>
                <a:gd name="csX5" fmla="*/ 587794 w 804750"/>
                <a:gd name="csY5" fmla="*/ 45545 h 804681"/>
                <a:gd name="csX6" fmla="*/ 281056 w 804750"/>
                <a:gd name="csY6" fmla="*/ 18898 h 804681"/>
                <a:gd name="csX7" fmla="*/ 18743 w 804750"/>
                <a:gd name="csY7" fmla="*/ 523611 h 804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750" h="804681">
                  <a:moveTo>
                    <a:pt x="18743" y="523699"/>
                  </a:moveTo>
                  <a:cubicBezTo>
                    <a:pt x="72927" y="694927"/>
                    <a:pt x="231794" y="804681"/>
                    <a:pt x="402537" y="804681"/>
                  </a:cubicBezTo>
                  <a:cubicBezTo>
                    <a:pt x="442560" y="804681"/>
                    <a:pt x="483292" y="798614"/>
                    <a:pt x="523491" y="785949"/>
                  </a:cubicBezTo>
                  <a:cubicBezTo>
                    <a:pt x="625884" y="753586"/>
                    <a:pt x="709628" y="683231"/>
                    <a:pt x="759238" y="587899"/>
                  </a:cubicBezTo>
                  <a:cubicBezTo>
                    <a:pt x="808766" y="492567"/>
                    <a:pt x="818262" y="383691"/>
                    <a:pt x="785803" y="281237"/>
                  </a:cubicBezTo>
                  <a:cubicBezTo>
                    <a:pt x="753435" y="178781"/>
                    <a:pt x="683148" y="95058"/>
                    <a:pt x="587794" y="45545"/>
                  </a:cubicBezTo>
                  <a:cubicBezTo>
                    <a:pt x="492350" y="-4056"/>
                    <a:pt x="383535" y="-13465"/>
                    <a:pt x="281056" y="18898"/>
                  </a:cubicBezTo>
                  <a:cubicBezTo>
                    <a:pt x="69585" y="85735"/>
                    <a:pt x="-48112" y="312105"/>
                    <a:pt x="18743" y="523611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81A1B70A-BDC9-4126-3651-11E298E34638}"/>
                </a:ext>
              </a:extLst>
            </p:cNvPr>
            <p:cNvSpPr/>
            <p:nvPr/>
          </p:nvSpPr>
          <p:spPr>
            <a:xfrm>
              <a:off x="4549364" y="4605213"/>
              <a:ext cx="804287" cy="803964"/>
            </a:xfrm>
            <a:custGeom>
              <a:avLst/>
              <a:gdLst>
                <a:gd name="csX0" fmla="*/ 636935 w 804287"/>
                <a:gd name="csY0" fmla="*/ 75434 h 803964"/>
                <a:gd name="csX1" fmla="*/ 75452 w 804287"/>
                <a:gd name="csY1" fmla="*/ 167247 h 803964"/>
                <a:gd name="csX2" fmla="*/ 167288 w 804287"/>
                <a:gd name="csY2" fmla="*/ 728510 h 803964"/>
                <a:gd name="csX3" fmla="*/ 401540 w 804287"/>
                <a:gd name="csY3" fmla="*/ 803965 h 803964"/>
                <a:gd name="csX4" fmla="*/ 728775 w 804287"/>
                <a:gd name="csY4" fmla="*/ 636694 h 803964"/>
                <a:gd name="csX5" fmla="*/ 636935 w 804287"/>
                <a:gd name="csY5" fmla="*/ 75434 h 803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287" h="803964">
                  <a:moveTo>
                    <a:pt x="636935" y="75434"/>
                  </a:moveTo>
                  <a:cubicBezTo>
                    <a:pt x="456871" y="-53934"/>
                    <a:pt x="205026" y="-12775"/>
                    <a:pt x="75452" y="167247"/>
                  </a:cubicBezTo>
                  <a:cubicBezTo>
                    <a:pt x="-53946" y="347269"/>
                    <a:pt x="-12780" y="599141"/>
                    <a:pt x="167288" y="728510"/>
                  </a:cubicBezTo>
                  <a:cubicBezTo>
                    <a:pt x="238189" y="779428"/>
                    <a:pt x="320172" y="803965"/>
                    <a:pt x="401540" y="803965"/>
                  </a:cubicBezTo>
                  <a:cubicBezTo>
                    <a:pt x="526716" y="803965"/>
                    <a:pt x="650306" y="745834"/>
                    <a:pt x="728775" y="636694"/>
                  </a:cubicBezTo>
                  <a:cubicBezTo>
                    <a:pt x="858259" y="456672"/>
                    <a:pt x="817089" y="204888"/>
                    <a:pt x="636935" y="7543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D57A51ED-69D5-1824-E09A-81284C8F43BB}"/>
                </a:ext>
              </a:extLst>
            </p:cNvPr>
            <p:cNvSpPr/>
            <p:nvPr/>
          </p:nvSpPr>
          <p:spPr>
            <a:xfrm>
              <a:off x="6838438" y="1421725"/>
              <a:ext cx="804484" cy="804479"/>
            </a:xfrm>
            <a:custGeom>
              <a:avLst/>
              <a:gdLst>
                <a:gd name="csX0" fmla="*/ 167261 w 804484"/>
                <a:gd name="csY0" fmla="*/ 728759 h 804479"/>
                <a:gd name="csX1" fmla="*/ 401251 w 804484"/>
                <a:gd name="csY1" fmla="*/ 804479 h 804479"/>
                <a:gd name="csX2" fmla="*/ 467050 w 804484"/>
                <a:gd name="csY2" fmla="*/ 799115 h 804479"/>
                <a:gd name="csX3" fmla="*/ 728748 w 804484"/>
                <a:gd name="csY3" fmla="*/ 636944 h 804479"/>
                <a:gd name="csX4" fmla="*/ 799121 w 804484"/>
                <a:gd name="csY4" fmla="*/ 337318 h 804479"/>
                <a:gd name="csX5" fmla="*/ 636912 w 804484"/>
                <a:gd name="csY5" fmla="*/ 75683 h 804479"/>
                <a:gd name="csX6" fmla="*/ 337214 w 804484"/>
                <a:gd name="csY6" fmla="*/ 5328 h 804479"/>
                <a:gd name="csX7" fmla="*/ 75515 w 804484"/>
                <a:gd name="csY7" fmla="*/ 167497 h 804479"/>
                <a:gd name="csX8" fmla="*/ 167351 w 804484"/>
                <a:gd name="csY8" fmla="*/ 728759 h 804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484" h="804479">
                  <a:moveTo>
                    <a:pt x="167261" y="728759"/>
                  </a:moveTo>
                  <a:cubicBezTo>
                    <a:pt x="236405" y="778448"/>
                    <a:pt x="317684" y="804479"/>
                    <a:pt x="401251" y="804479"/>
                  </a:cubicBezTo>
                  <a:cubicBezTo>
                    <a:pt x="423067" y="804479"/>
                    <a:pt x="445058" y="802720"/>
                    <a:pt x="467050" y="799115"/>
                  </a:cubicBezTo>
                  <a:cubicBezTo>
                    <a:pt x="573051" y="781789"/>
                    <a:pt x="666030" y="724186"/>
                    <a:pt x="728748" y="636944"/>
                  </a:cubicBezTo>
                  <a:cubicBezTo>
                    <a:pt x="791467" y="549704"/>
                    <a:pt x="816452" y="443291"/>
                    <a:pt x="799121" y="337318"/>
                  </a:cubicBezTo>
                  <a:cubicBezTo>
                    <a:pt x="781794" y="231345"/>
                    <a:pt x="724174" y="138388"/>
                    <a:pt x="636912" y="75683"/>
                  </a:cubicBezTo>
                  <a:cubicBezTo>
                    <a:pt x="549737" y="12979"/>
                    <a:pt x="443301" y="-11910"/>
                    <a:pt x="337214" y="5328"/>
                  </a:cubicBezTo>
                  <a:cubicBezTo>
                    <a:pt x="231212" y="22652"/>
                    <a:pt x="138234" y="80257"/>
                    <a:pt x="75515" y="167497"/>
                  </a:cubicBezTo>
                  <a:cubicBezTo>
                    <a:pt x="-53972" y="347520"/>
                    <a:pt x="-12803" y="599304"/>
                    <a:pt x="167351" y="72875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5F9D12B6-6B9D-1C99-516A-E2E917DC7FE2}"/>
                </a:ext>
              </a:extLst>
            </p:cNvPr>
            <p:cNvSpPr/>
            <p:nvPr/>
          </p:nvSpPr>
          <p:spPr>
            <a:xfrm>
              <a:off x="5731909" y="1091367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46D4BF14-FE40-CAA8-4FAE-228F5D82B9C2}"/>
                </a:ext>
              </a:extLst>
            </p:cNvPr>
            <p:cNvSpPr/>
            <p:nvPr/>
          </p:nvSpPr>
          <p:spPr>
            <a:xfrm>
              <a:off x="5731909" y="5011844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3 h 727828"/>
                <a:gd name="csX2" fmla="*/ 364002 w 728094"/>
                <a:gd name="csY2" fmla="*/ 727829 h 727828"/>
                <a:gd name="csX3" fmla="*/ 728094 w 728094"/>
                <a:gd name="csY3" fmla="*/ 363913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3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39" y="727829"/>
                    <a:pt x="728094" y="564603"/>
                    <a:pt x="728094" y="363913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3FE612B9-2582-54F0-8743-98B7F87CACD7}"/>
                </a:ext>
              </a:extLst>
            </p:cNvPr>
            <p:cNvSpPr/>
            <p:nvPr/>
          </p:nvSpPr>
          <p:spPr>
            <a:xfrm>
              <a:off x="4584133" y="1462406"/>
              <a:ext cx="728081" cy="727621"/>
            </a:xfrm>
            <a:custGeom>
              <a:avLst/>
              <a:gdLst>
                <a:gd name="csX0" fmla="*/ 577250 w 728081"/>
                <a:gd name="csY0" fmla="*/ 658879 h 727621"/>
                <a:gd name="csX1" fmla="*/ 659323 w 728081"/>
                <a:gd name="csY1" fmla="*/ 150737 h 727621"/>
                <a:gd name="csX2" fmla="*/ 363671 w 728081"/>
                <a:gd name="csY2" fmla="*/ 0 h 727621"/>
                <a:gd name="csX3" fmla="*/ 151058 w 728081"/>
                <a:gd name="csY3" fmla="*/ 68772 h 727621"/>
                <a:gd name="csX4" fmla="*/ 4767 w 728081"/>
                <a:gd name="csY4" fmla="*/ 305782 h 727621"/>
                <a:gd name="csX5" fmla="*/ 68985 w 728081"/>
                <a:gd name="csY5" fmla="*/ 576828 h 727621"/>
                <a:gd name="csX6" fmla="*/ 577250 w 728081"/>
                <a:gd name="csY6" fmla="*/ 658879 h 7276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81" h="727621">
                  <a:moveTo>
                    <a:pt x="577250" y="658879"/>
                  </a:moveTo>
                  <a:cubicBezTo>
                    <a:pt x="739987" y="541474"/>
                    <a:pt x="776844" y="313521"/>
                    <a:pt x="659323" y="150737"/>
                  </a:cubicBezTo>
                  <a:cubicBezTo>
                    <a:pt x="588246" y="52327"/>
                    <a:pt x="476703" y="0"/>
                    <a:pt x="363671" y="0"/>
                  </a:cubicBezTo>
                  <a:cubicBezTo>
                    <a:pt x="289776" y="0"/>
                    <a:pt x="215357" y="22337"/>
                    <a:pt x="151058" y="68772"/>
                  </a:cubicBezTo>
                  <a:cubicBezTo>
                    <a:pt x="72150" y="125672"/>
                    <a:pt x="20251" y="209835"/>
                    <a:pt x="4767" y="305782"/>
                  </a:cubicBezTo>
                  <a:cubicBezTo>
                    <a:pt x="-10803" y="401730"/>
                    <a:pt x="12069" y="498030"/>
                    <a:pt x="68985" y="576828"/>
                  </a:cubicBezTo>
                  <a:cubicBezTo>
                    <a:pt x="186592" y="739525"/>
                    <a:pt x="414513" y="776373"/>
                    <a:pt x="577250" y="65887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545ABC77-4C6B-E001-6CE4-9FFAA7C609BA}"/>
                </a:ext>
              </a:extLst>
            </p:cNvPr>
            <p:cNvSpPr/>
            <p:nvPr/>
          </p:nvSpPr>
          <p:spPr>
            <a:xfrm>
              <a:off x="6879763" y="4641051"/>
              <a:ext cx="727859" cy="727645"/>
            </a:xfrm>
            <a:custGeom>
              <a:avLst/>
              <a:gdLst>
                <a:gd name="csX0" fmla="*/ 363444 w 727859"/>
                <a:gd name="csY0" fmla="*/ 0 h 727645"/>
                <a:gd name="csX1" fmla="*/ 150831 w 727859"/>
                <a:gd name="csY1" fmla="*/ 68771 h 727645"/>
                <a:gd name="csX2" fmla="*/ 68758 w 727859"/>
                <a:gd name="csY2" fmla="*/ 576915 h 727645"/>
                <a:gd name="csX3" fmla="*/ 577028 w 727859"/>
                <a:gd name="csY3" fmla="*/ 658967 h 727645"/>
                <a:gd name="csX4" fmla="*/ 659101 w 727859"/>
                <a:gd name="csY4" fmla="*/ 150912 h 727645"/>
                <a:gd name="csX5" fmla="*/ 363444 w 727859"/>
                <a:gd name="csY5" fmla="*/ 88 h 727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7859" h="727645">
                  <a:moveTo>
                    <a:pt x="363444" y="0"/>
                  </a:moveTo>
                  <a:cubicBezTo>
                    <a:pt x="289554" y="0"/>
                    <a:pt x="215135" y="22336"/>
                    <a:pt x="150831" y="68771"/>
                  </a:cubicBezTo>
                  <a:cubicBezTo>
                    <a:pt x="-11906" y="186178"/>
                    <a:pt x="-48763" y="414129"/>
                    <a:pt x="68758" y="576915"/>
                  </a:cubicBezTo>
                  <a:cubicBezTo>
                    <a:pt x="186284" y="739524"/>
                    <a:pt x="414201" y="776372"/>
                    <a:pt x="577028" y="658967"/>
                  </a:cubicBezTo>
                  <a:cubicBezTo>
                    <a:pt x="739765" y="541473"/>
                    <a:pt x="776622" y="313521"/>
                    <a:pt x="659101" y="150912"/>
                  </a:cubicBezTo>
                  <a:cubicBezTo>
                    <a:pt x="588024" y="52503"/>
                    <a:pt x="476481" y="88"/>
                    <a:pt x="363444" y="88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0892E47-B5D3-3C85-636E-508B9679199E}"/>
                </a:ext>
              </a:extLst>
            </p:cNvPr>
            <p:cNvSpPr/>
            <p:nvPr/>
          </p:nvSpPr>
          <p:spPr>
            <a:xfrm>
              <a:off x="3871809" y="2431742"/>
              <a:ext cx="728092" cy="727934"/>
            </a:xfrm>
            <a:custGeom>
              <a:avLst/>
              <a:gdLst>
                <a:gd name="csX0" fmla="*/ 248904 w 728092"/>
                <a:gd name="csY0" fmla="*/ 709184 h 727934"/>
                <a:gd name="csX1" fmla="*/ 709406 w 728092"/>
                <a:gd name="csY1" fmla="*/ 479033 h 727934"/>
                <a:gd name="csX2" fmla="*/ 479110 w 728092"/>
                <a:gd name="csY2" fmla="*/ 18732 h 727934"/>
                <a:gd name="csX3" fmla="*/ 364312 w 728092"/>
                <a:gd name="csY3" fmla="*/ 0 h 727934"/>
                <a:gd name="csX4" fmla="*/ 18697 w 728092"/>
                <a:gd name="csY4" fmla="*/ 248882 h 727934"/>
                <a:gd name="csX5" fmla="*/ 248904 w 728092"/>
                <a:gd name="csY5" fmla="*/ 709184 h 727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8092" h="727934">
                  <a:moveTo>
                    <a:pt x="248904" y="709184"/>
                  </a:moveTo>
                  <a:cubicBezTo>
                    <a:pt x="439435" y="772768"/>
                    <a:pt x="645979" y="669345"/>
                    <a:pt x="709406" y="479033"/>
                  </a:cubicBezTo>
                  <a:cubicBezTo>
                    <a:pt x="772829" y="288633"/>
                    <a:pt x="669555" y="82140"/>
                    <a:pt x="479110" y="18732"/>
                  </a:cubicBezTo>
                  <a:cubicBezTo>
                    <a:pt x="441110" y="6068"/>
                    <a:pt x="402316" y="0"/>
                    <a:pt x="364312" y="0"/>
                  </a:cubicBezTo>
                  <a:cubicBezTo>
                    <a:pt x="211870" y="0"/>
                    <a:pt x="69540" y="96563"/>
                    <a:pt x="18697" y="248882"/>
                  </a:cubicBezTo>
                  <a:cubicBezTo>
                    <a:pt x="-44730" y="439194"/>
                    <a:pt x="58458" y="645776"/>
                    <a:pt x="248904" y="709184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3019CBFD-1E77-9E23-B61A-84953CD1DCFB}"/>
                </a:ext>
              </a:extLst>
            </p:cNvPr>
            <p:cNvSpPr/>
            <p:nvPr/>
          </p:nvSpPr>
          <p:spPr>
            <a:xfrm>
              <a:off x="7592080" y="3671407"/>
              <a:ext cx="728305" cy="727934"/>
            </a:xfrm>
            <a:custGeom>
              <a:avLst/>
              <a:gdLst>
                <a:gd name="csX0" fmla="*/ 479103 w 728305"/>
                <a:gd name="csY0" fmla="*/ 18732 h 727934"/>
                <a:gd name="csX1" fmla="*/ 364305 w 728305"/>
                <a:gd name="csY1" fmla="*/ 0 h 727934"/>
                <a:gd name="csX2" fmla="*/ 18686 w 728305"/>
                <a:gd name="csY2" fmla="*/ 248883 h 727934"/>
                <a:gd name="csX3" fmla="*/ 248983 w 728305"/>
                <a:gd name="csY3" fmla="*/ 709184 h 727934"/>
                <a:gd name="csX4" fmla="*/ 709485 w 728305"/>
                <a:gd name="csY4" fmla="*/ 479034 h 727934"/>
                <a:gd name="csX5" fmla="*/ 689693 w 728305"/>
                <a:gd name="csY5" fmla="*/ 201217 h 727934"/>
                <a:gd name="csX6" fmla="*/ 479189 w 728305"/>
                <a:gd name="csY6" fmla="*/ 18732 h 727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305" h="727934">
                  <a:moveTo>
                    <a:pt x="479103" y="18732"/>
                  </a:moveTo>
                  <a:cubicBezTo>
                    <a:pt x="441099" y="6069"/>
                    <a:pt x="402305" y="0"/>
                    <a:pt x="364305" y="0"/>
                  </a:cubicBezTo>
                  <a:cubicBezTo>
                    <a:pt x="211859" y="0"/>
                    <a:pt x="69533" y="96563"/>
                    <a:pt x="18686" y="248883"/>
                  </a:cubicBezTo>
                  <a:cubicBezTo>
                    <a:pt x="-44737" y="439283"/>
                    <a:pt x="58537" y="645777"/>
                    <a:pt x="248983" y="709184"/>
                  </a:cubicBezTo>
                  <a:cubicBezTo>
                    <a:pt x="439428" y="772768"/>
                    <a:pt x="645886" y="669345"/>
                    <a:pt x="709485" y="479034"/>
                  </a:cubicBezTo>
                  <a:cubicBezTo>
                    <a:pt x="740183" y="386781"/>
                    <a:pt x="733148" y="288106"/>
                    <a:pt x="689693" y="201217"/>
                  </a:cubicBezTo>
                  <a:cubicBezTo>
                    <a:pt x="646238" y="114328"/>
                    <a:pt x="571467" y="49513"/>
                    <a:pt x="479189" y="18732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8FE0333A-4B3C-632D-8212-F5DDFC4A71F6}"/>
                </a:ext>
              </a:extLst>
            </p:cNvPr>
            <p:cNvSpPr/>
            <p:nvPr/>
          </p:nvSpPr>
          <p:spPr>
            <a:xfrm>
              <a:off x="3862181" y="3642265"/>
              <a:ext cx="728175" cy="728039"/>
            </a:xfrm>
            <a:custGeom>
              <a:avLst/>
              <a:gdLst>
                <a:gd name="csX0" fmla="*/ 363950 w 728175"/>
                <a:gd name="csY0" fmla="*/ 0 h 728039"/>
                <a:gd name="csX1" fmla="*/ 254521 w 728175"/>
                <a:gd name="csY1" fmla="*/ 16973 h 728039"/>
                <a:gd name="csX2" fmla="*/ 41203 w 728175"/>
                <a:gd name="csY2" fmla="*/ 196116 h 728039"/>
                <a:gd name="csX3" fmla="*/ 17103 w 728175"/>
                <a:gd name="csY3" fmla="*/ 473580 h 728039"/>
                <a:gd name="csX4" fmla="*/ 196286 w 728175"/>
                <a:gd name="csY4" fmla="*/ 686845 h 728039"/>
                <a:gd name="csX5" fmla="*/ 473821 w 728175"/>
                <a:gd name="csY5" fmla="*/ 710942 h 728039"/>
                <a:gd name="csX6" fmla="*/ 711239 w 728175"/>
                <a:gd name="csY6" fmla="*/ 254247 h 728039"/>
                <a:gd name="csX7" fmla="*/ 363864 w 728175"/>
                <a:gd name="csY7" fmla="*/ 0 h 728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175" h="728039">
                  <a:moveTo>
                    <a:pt x="363950" y="0"/>
                  </a:moveTo>
                  <a:cubicBezTo>
                    <a:pt x="327707" y="0"/>
                    <a:pt x="290849" y="5453"/>
                    <a:pt x="254521" y="16973"/>
                  </a:cubicBezTo>
                  <a:cubicBezTo>
                    <a:pt x="161804" y="46259"/>
                    <a:pt x="85976" y="109931"/>
                    <a:pt x="41203" y="196116"/>
                  </a:cubicBezTo>
                  <a:cubicBezTo>
                    <a:pt x="-3660" y="282390"/>
                    <a:pt x="-12191" y="380888"/>
                    <a:pt x="17103" y="473580"/>
                  </a:cubicBezTo>
                  <a:cubicBezTo>
                    <a:pt x="46392" y="566274"/>
                    <a:pt x="109991" y="641995"/>
                    <a:pt x="196286" y="686845"/>
                  </a:cubicBezTo>
                  <a:cubicBezTo>
                    <a:pt x="282581" y="731698"/>
                    <a:pt x="381191" y="740228"/>
                    <a:pt x="473821" y="710942"/>
                  </a:cubicBezTo>
                  <a:cubicBezTo>
                    <a:pt x="665233" y="650437"/>
                    <a:pt x="771673" y="445614"/>
                    <a:pt x="711239" y="254247"/>
                  </a:cubicBezTo>
                  <a:cubicBezTo>
                    <a:pt x="662244" y="99289"/>
                    <a:pt x="518418" y="0"/>
                    <a:pt x="363864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5B0FE534-3B7A-BE92-38F3-E1A8DA921F65}"/>
                </a:ext>
              </a:extLst>
            </p:cNvPr>
            <p:cNvSpPr/>
            <p:nvPr/>
          </p:nvSpPr>
          <p:spPr>
            <a:xfrm>
              <a:off x="7601466" y="2460645"/>
              <a:ext cx="728264" cy="728051"/>
            </a:xfrm>
            <a:custGeom>
              <a:avLst/>
              <a:gdLst>
                <a:gd name="csX0" fmla="*/ 473743 w 728264"/>
                <a:gd name="csY0" fmla="*/ 711120 h 728051"/>
                <a:gd name="csX1" fmla="*/ 687061 w 728264"/>
                <a:gd name="csY1" fmla="*/ 531889 h 728051"/>
                <a:gd name="csX2" fmla="*/ 711165 w 728264"/>
                <a:gd name="csY2" fmla="*/ 254424 h 728051"/>
                <a:gd name="csX3" fmla="*/ 531978 w 728264"/>
                <a:gd name="csY3" fmla="*/ 41158 h 728051"/>
                <a:gd name="csX4" fmla="*/ 364490 w 728264"/>
                <a:gd name="csY4" fmla="*/ 0 h 728051"/>
                <a:gd name="csX5" fmla="*/ 254357 w 728264"/>
                <a:gd name="csY5" fmla="*/ 17062 h 728051"/>
                <a:gd name="csX6" fmla="*/ 16935 w 728264"/>
                <a:gd name="csY6" fmla="*/ 473758 h 728051"/>
                <a:gd name="csX7" fmla="*/ 473743 w 728264"/>
                <a:gd name="csY7" fmla="*/ 711120 h 728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264" h="728051">
                  <a:moveTo>
                    <a:pt x="473743" y="711120"/>
                  </a:moveTo>
                  <a:cubicBezTo>
                    <a:pt x="566460" y="681834"/>
                    <a:pt x="642287" y="618162"/>
                    <a:pt x="687061" y="531889"/>
                  </a:cubicBezTo>
                  <a:cubicBezTo>
                    <a:pt x="731924" y="445615"/>
                    <a:pt x="740454" y="347118"/>
                    <a:pt x="711165" y="254424"/>
                  </a:cubicBezTo>
                  <a:cubicBezTo>
                    <a:pt x="681872" y="161730"/>
                    <a:pt x="618273" y="86010"/>
                    <a:pt x="531978" y="41158"/>
                  </a:cubicBezTo>
                  <a:cubicBezTo>
                    <a:pt x="479374" y="13808"/>
                    <a:pt x="422196" y="0"/>
                    <a:pt x="364490" y="0"/>
                  </a:cubicBezTo>
                  <a:cubicBezTo>
                    <a:pt x="327633" y="0"/>
                    <a:pt x="290510" y="5717"/>
                    <a:pt x="254357" y="17062"/>
                  </a:cubicBezTo>
                  <a:cubicBezTo>
                    <a:pt x="62945" y="77568"/>
                    <a:pt x="-43495" y="282391"/>
                    <a:pt x="16935" y="473758"/>
                  </a:cubicBezTo>
                  <a:cubicBezTo>
                    <a:pt x="77458" y="665124"/>
                    <a:pt x="282331" y="771538"/>
                    <a:pt x="473743" y="71112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24B0D93A-74E9-8545-EB8F-9DDD43625669}"/>
                </a:ext>
              </a:extLst>
            </p:cNvPr>
            <p:cNvSpPr/>
            <p:nvPr/>
          </p:nvSpPr>
          <p:spPr>
            <a:xfrm>
              <a:off x="4587619" y="4643377"/>
              <a:ext cx="727777" cy="727637"/>
            </a:xfrm>
            <a:custGeom>
              <a:avLst/>
              <a:gdLst>
                <a:gd name="csX0" fmla="*/ 576416 w 727777"/>
                <a:gd name="csY0" fmla="*/ 68306 h 727637"/>
                <a:gd name="csX1" fmla="*/ 68323 w 727777"/>
                <a:gd name="csY1" fmla="*/ 151327 h 727637"/>
                <a:gd name="csX2" fmla="*/ 151362 w 727777"/>
                <a:gd name="csY2" fmla="*/ 659294 h 727637"/>
                <a:gd name="csX3" fmla="*/ 659456 w 727777"/>
                <a:gd name="csY3" fmla="*/ 576273 h 727637"/>
                <a:gd name="csX4" fmla="*/ 576416 w 727777"/>
                <a:gd name="csY4" fmla="*/ 68306 h 727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7777" h="727637">
                  <a:moveTo>
                    <a:pt x="576416" y="68306"/>
                  </a:moveTo>
                  <a:cubicBezTo>
                    <a:pt x="413413" y="-48835"/>
                    <a:pt x="185582" y="-11547"/>
                    <a:pt x="68323" y="151327"/>
                  </a:cubicBezTo>
                  <a:cubicBezTo>
                    <a:pt x="-48846" y="314288"/>
                    <a:pt x="-11551" y="542152"/>
                    <a:pt x="151362" y="659294"/>
                  </a:cubicBezTo>
                  <a:cubicBezTo>
                    <a:pt x="314542" y="776523"/>
                    <a:pt x="542282" y="739146"/>
                    <a:pt x="659456" y="576273"/>
                  </a:cubicBezTo>
                  <a:cubicBezTo>
                    <a:pt x="776625" y="413314"/>
                    <a:pt x="739325" y="185448"/>
                    <a:pt x="576416" y="6830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E2A0EEA7-1A5E-F985-14E7-CC4A28C79988}"/>
                </a:ext>
              </a:extLst>
            </p:cNvPr>
            <p:cNvSpPr/>
            <p:nvPr/>
          </p:nvSpPr>
          <p:spPr>
            <a:xfrm>
              <a:off x="6876694" y="1459956"/>
              <a:ext cx="727973" cy="728016"/>
            </a:xfrm>
            <a:custGeom>
              <a:avLst/>
              <a:gdLst>
                <a:gd name="csX0" fmla="*/ 151274 w 727973"/>
                <a:gd name="csY0" fmla="*/ 659496 h 728016"/>
                <a:gd name="csX1" fmla="*/ 422564 w 727973"/>
                <a:gd name="csY1" fmla="*/ 723167 h 728016"/>
                <a:gd name="csX2" fmla="*/ 659367 w 727973"/>
                <a:gd name="csY2" fmla="*/ 576475 h 728016"/>
                <a:gd name="csX3" fmla="*/ 723143 w 727973"/>
                <a:gd name="csY3" fmla="*/ 305255 h 728016"/>
                <a:gd name="csX4" fmla="*/ 576328 w 727973"/>
                <a:gd name="csY4" fmla="*/ 68509 h 728016"/>
                <a:gd name="csX5" fmla="*/ 364591 w 727973"/>
                <a:gd name="csY5" fmla="*/ 0 h 728016"/>
                <a:gd name="csX6" fmla="*/ 305128 w 727973"/>
                <a:gd name="csY6" fmla="*/ 4836 h 728016"/>
                <a:gd name="csX7" fmla="*/ 68325 w 727973"/>
                <a:gd name="csY7" fmla="*/ 151528 h 728016"/>
                <a:gd name="csX8" fmla="*/ 151364 w 727973"/>
                <a:gd name="csY8" fmla="*/ 659496 h 728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7973" h="728016">
                  <a:moveTo>
                    <a:pt x="151274" y="659496"/>
                  </a:moveTo>
                  <a:cubicBezTo>
                    <a:pt x="230267" y="716307"/>
                    <a:pt x="326416" y="738822"/>
                    <a:pt x="422564" y="723167"/>
                  </a:cubicBezTo>
                  <a:cubicBezTo>
                    <a:pt x="518532" y="707513"/>
                    <a:pt x="602628" y="655362"/>
                    <a:pt x="659367" y="576475"/>
                  </a:cubicBezTo>
                  <a:cubicBezTo>
                    <a:pt x="716103" y="497501"/>
                    <a:pt x="738799" y="401203"/>
                    <a:pt x="723143" y="305255"/>
                  </a:cubicBezTo>
                  <a:cubicBezTo>
                    <a:pt x="707397" y="209307"/>
                    <a:pt x="655321" y="125233"/>
                    <a:pt x="576328" y="68509"/>
                  </a:cubicBezTo>
                  <a:cubicBezTo>
                    <a:pt x="513695" y="23482"/>
                    <a:pt x="440157" y="0"/>
                    <a:pt x="364591" y="0"/>
                  </a:cubicBezTo>
                  <a:cubicBezTo>
                    <a:pt x="344889" y="0"/>
                    <a:pt x="324921" y="1582"/>
                    <a:pt x="305128" y="4836"/>
                  </a:cubicBezTo>
                  <a:cubicBezTo>
                    <a:pt x="209156" y="20491"/>
                    <a:pt x="125060" y="72642"/>
                    <a:pt x="68325" y="151528"/>
                  </a:cubicBezTo>
                  <a:cubicBezTo>
                    <a:pt x="-48849" y="314490"/>
                    <a:pt x="-11549" y="542354"/>
                    <a:pt x="151364" y="65949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ADD2FA71-A58F-0628-85E8-A6699E31A8AB}"/>
              </a:ext>
            </a:extLst>
          </p:cNvPr>
          <p:cNvGrpSpPr/>
          <p:nvPr/>
        </p:nvGrpSpPr>
        <p:grpSpPr>
          <a:xfrm>
            <a:off x="5446284" y="2842677"/>
            <a:ext cx="1299251" cy="1197820"/>
            <a:chOff x="6128022" y="4480994"/>
            <a:chExt cx="1691640" cy="1197820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96A7D809-BBE1-4D8C-C501-6EEE5D7EFAC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9849C2E9-51ED-CEA6-7DE1-AA814461DA3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067F82D4-1D29-38D4-7CBD-7898AFEE8700}"/>
              </a:ext>
            </a:extLst>
          </p:cNvPr>
          <p:cNvGrpSpPr/>
          <p:nvPr/>
        </p:nvGrpSpPr>
        <p:grpSpPr>
          <a:xfrm>
            <a:off x="9186094" y="2253635"/>
            <a:ext cx="2415066" cy="862946"/>
            <a:chOff x="9186094" y="2253635"/>
            <a:chExt cx="2415066" cy="86294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27B9F47E-F938-0DBB-ED35-E0DD46C815D0}"/>
                </a:ext>
              </a:extLst>
            </p:cNvPr>
            <p:cNvSpPr txBox="1"/>
            <p:nvPr/>
          </p:nvSpPr>
          <p:spPr>
            <a:xfrm>
              <a:off x="9186094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5A9FE41-9C18-C305-8CDA-F98F37F0A694}"/>
                </a:ext>
              </a:extLst>
            </p:cNvPr>
            <p:cNvSpPr txBox="1"/>
            <p:nvPr/>
          </p:nvSpPr>
          <p:spPr>
            <a:xfrm>
              <a:off x="9186094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138443C-FF84-68B5-FA20-2FEDAC53C375}"/>
              </a:ext>
            </a:extLst>
          </p:cNvPr>
          <p:cNvGrpSpPr/>
          <p:nvPr/>
        </p:nvGrpSpPr>
        <p:grpSpPr>
          <a:xfrm>
            <a:off x="9186094" y="4160855"/>
            <a:ext cx="2415066" cy="862946"/>
            <a:chOff x="9186094" y="4160855"/>
            <a:chExt cx="2415066" cy="86294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583E1FCF-A668-B2A1-FC7D-D5672112CF93}"/>
                </a:ext>
              </a:extLst>
            </p:cNvPr>
            <p:cNvSpPr txBox="1"/>
            <p:nvPr/>
          </p:nvSpPr>
          <p:spPr>
            <a:xfrm>
              <a:off x="9186094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A93CC4EB-8530-C58C-44CB-8A69C4ED5E84}"/>
                </a:ext>
              </a:extLst>
            </p:cNvPr>
            <p:cNvSpPr txBox="1"/>
            <p:nvPr/>
          </p:nvSpPr>
          <p:spPr>
            <a:xfrm>
              <a:off x="9186094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9BC53EF5-5E65-D418-8170-3A046263EA02}"/>
              </a:ext>
            </a:extLst>
          </p:cNvPr>
          <p:cNvGrpSpPr/>
          <p:nvPr/>
        </p:nvGrpSpPr>
        <p:grpSpPr>
          <a:xfrm>
            <a:off x="8447207" y="1300025"/>
            <a:ext cx="2415066" cy="862946"/>
            <a:chOff x="9186094" y="1300025"/>
            <a:chExt cx="2415066" cy="86294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5199AD00-BA4E-8DC0-B774-B4D0CFD77F15}"/>
                </a:ext>
              </a:extLst>
            </p:cNvPr>
            <p:cNvSpPr txBox="1"/>
            <p:nvPr/>
          </p:nvSpPr>
          <p:spPr>
            <a:xfrm>
              <a:off x="9186094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0703B653-B06E-5070-33CB-12577E08BAA0}"/>
                </a:ext>
              </a:extLst>
            </p:cNvPr>
            <p:cNvSpPr txBox="1"/>
            <p:nvPr/>
          </p:nvSpPr>
          <p:spPr>
            <a:xfrm>
              <a:off x="9186094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D04A60A3-D226-5D5A-CFF0-AD9CCD1ACB3E}"/>
              </a:ext>
            </a:extLst>
          </p:cNvPr>
          <p:cNvGrpSpPr/>
          <p:nvPr/>
        </p:nvGrpSpPr>
        <p:grpSpPr>
          <a:xfrm>
            <a:off x="591016" y="4160855"/>
            <a:ext cx="2415066" cy="862946"/>
            <a:chOff x="591016" y="4160855"/>
            <a:chExt cx="2415066" cy="862946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2AD0CA4-2F1B-20E8-321A-798B4D4763F8}"/>
                </a:ext>
              </a:extLst>
            </p:cNvPr>
            <p:cNvSpPr txBox="1"/>
            <p:nvPr/>
          </p:nvSpPr>
          <p:spPr>
            <a:xfrm>
              <a:off x="591016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ACC132E8-94D9-3158-253E-0EE1ED15FC53}"/>
                </a:ext>
              </a:extLst>
            </p:cNvPr>
            <p:cNvSpPr txBox="1"/>
            <p:nvPr/>
          </p:nvSpPr>
          <p:spPr>
            <a:xfrm>
              <a:off x="591016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CB6C884-FDD6-41C5-1CBB-153C2FAF379A}"/>
              </a:ext>
            </a:extLst>
          </p:cNvPr>
          <p:cNvGrpSpPr/>
          <p:nvPr/>
        </p:nvGrpSpPr>
        <p:grpSpPr>
          <a:xfrm>
            <a:off x="591016" y="3207245"/>
            <a:ext cx="2415066" cy="862946"/>
            <a:chOff x="591016" y="3207245"/>
            <a:chExt cx="2415066" cy="86294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8C9C5576-95BF-54F0-6D39-23228A1BED83}"/>
                </a:ext>
              </a:extLst>
            </p:cNvPr>
            <p:cNvSpPr txBox="1"/>
            <p:nvPr/>
          </p:nvSpPr>
          <p:spPr>
            <a:xfrm>
              <a:off x="591016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05E7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8031E81E-AF16-6604-DC42-4F9053B51B43}"/>
                </a:ext>
              </a:extLst>
            </p:cNvPr>
            <p:cNvSpPr txBox="1"/>
            <p:nvPr/>
          </p:nvSpPr>
          <p:spPr>
            <a:xfrm>
              <a:off x="591016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73DEB091-BA97-E962-F5C8-D2D495708666}"/>
              </a:ext>
            </a:extLst>
          </p:cNvPr>
          <p:cNvGrpSpPr/>
          <p:nvPr/>
        </p:nvGrpSpPr>
        <p:grpSpPr>
          <a:xfrm>
            <a:off x="1089049" y="1300025"/>
            <a:ext cx="2415066" cy="862946"/>
            <a:chOff x="591016" y="1300025"/>
            <a:chExt cx="2415066" cy="862946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961BC773-0CB0-8313-3664-668B893FBDCC}"/>
                </a:ext>
              </a:extLst>
            </p:cNvPr>
            <p:cNvSpPr txBox="1"/>
            <p:nvPr/>
          </p:nvSpPr>
          <p:spPr>
            <a:xfrm>
              <a:off x="591016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71707B3A-99B3-D6C2-262D-C2951D451D56}"/>
                </a:ext>
              </a:extLst>
            </p:cNvPr>
            <p:cNvSpPr txBox="1"/>
            <p:nvPr/>
          </p:nvSpPr>
          <p:spPr>
            <a:xfrm>
              <a:off x="591016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DFD5D37-59AB-5303-D5F2-A840D424B81D}"/>
              </a:ext>
            </a:extLst>
          </p:cNvPr>
          <p:cNvGrpSpPr/>
          <p:nvPr/>
        </p:nvGrpSpPr>
        <p:grpSpPr>
          <a:xfrm>
            <a:off x="591016" y="2253635"/>
            <a:ext cx="2415066" cy="862946"/>
            <a:chOff x="591016" y="2253635"/>
            <a:chExt cx="2415066" cy="86294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54C991BB-B217-74D4-0C96-D543C2029D38}"/>
                </a:ext>
              </a:extLst>
            </p:cNvPr>
            <p:cNvSpPr txBox="1"/>
            <p:nvPr/>
          </p:nvSpPr>
          <p:spPr>
            <a:xfrm>
              <a:off x="591016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C81B0A49-5DD0-F515-A92C-BF0BCCA10769}"/>
                </a:ext>
              </a:extLst>
            </p:cNvPr>
            <p:cNvSpPr txBox="1"/>
            <p:nvPr/>
          </p:nvSpPr>
          <p:spPr>
            <a:xfrm>
              <a:off x="591016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6D0849F-CCEC-2037-7665-BFEEF2940FA4}"/>
              </a:ext>
            </a:extLst>
          </p:cNvPr>
          <p:cNvGrpSpPr/>
          <p:nvPr/>
        </p:nvGrpSpPr>
        <p:grpSpPr>
          <a:xfrm>
            <a:off x="9186094" y="3207245"/>
            <a:ext cx="2415066" cy="862946"/>
            <a:chOff x="9186094" y="3207245"/>
            <a:chExt cx="2415066" cy="86294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46B8C64B-50D7-3D2E-AC00-D922C0874BE3}"/>
                </a:ext>
              </a:extLst>
            </p:cNvPr>
            <p:cNvSpPr txBox="1"/>
            <p:nvPr/>
          </p:nvSpPr>
          <p:spPr>
            <a:xfrm>
              <a:off x="9186094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894F154B-339F-F0E1-5DB6-0394BFEFD48E}"/>
                </a:ext>
              </a:extLst>
            </p:cNvPr>
            <p:cNvSpPr txBox="1"/>
            <p:nvPr/>
          </p:nvSpPr>
          <p:spPr>
            <a:xfrm>
              <a:off x="9186094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C4B79EA-3103-24C2-9A5F-85FC7E21C46A}"/>
              </a:ext>
            </a:extLst>
          </p:cNvPr>
          <p:cNvGrpSpPr/>
          <p:nvPr/>
        </p:nvGrpSpPr>
        <p:grpSpPr>
          <a:xfrm>
            <a:off x="8447207" y="5114465"/>
            <a:ext cx="2415066" cy="862946"/>
            <a:chOff x="9186094" y="5114465"/>
            <a:chExt cx="2415066" cy="862946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50AFABAD-882C-02E2-C25C-7A81493D3765}"/>
                </a:ext>
              </a:extLst>
            </p:cNvPr>
            <p:cNvSpPr txBox="1"/>
            <p:nvPr/>
          </p:nvSpPr>
          <p:spPr>
            <a:xfrm>
              <a:off x="9186094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7C5FFDE-37CE-8456-9AEC-78EA00864FFA}"/>
                </a:ext>
              </a:extLst>
            </p:cNvPr>
            <p:cNvSpPr txBox="1"/>
            <p:nvPr/>
          </p:nvSpPr>
          <p:spPr>
            <a:xfrm>
              <a:off x="9186094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D9DB2DD3-C343-4D03-70B4-CC66CA883C46}"/>
              </a:ext>
            </a:extLst>
          </p:cNvPr>
          <p:cNvGrpSpPr/>
          <p:nvPr/>
        </p:nvGrpSpPr>
        <p:grpSpPr>
          <a:xfrm>
            <a:off x="1089049" y="5114465"/>
            <a:ext cx="2415066" cy="862946"/>
            <a:chOff x="591016" y="5114465"/>
            <a:chExt cx="2415066" cy="86294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F2E2A18-3038-342D-20A6-E02AD1B2F434}"/>
                </a:ext>
              </a:extLst>
            </p:cNvPr>
            <p:cNvSpPr txBox="1"/>
            <p:nvPr/>
          </p:nvSpPr>
          <p:spPr>
            <a:xfrm>
              <a:off x="591016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93317C1-8617-F2A7-F708-992B42D686E6}"/>
                </a:ext>
              </a:extLst>
            </p:cNvPr>
            <p:cNvSpPr txBox="1"/>
            <p:nvPr/>
          </p:nvSpPr>
          <p:spPr>
            <a:xfrm>
              <a:off x="591016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pic>
        <p:nvPicPr>
          <p:cNvPr id="128" name="Graphic 127" descr="Repeat with solid fill">
            <a:extLst>
              <a:ext uri="{FF2B5EF4-FFF2-40B4-BE49-F238E27FC236}">
                <a16:creationId xmlns:a16="http://schemas.microsoft.com/office/drawing/2014/main" id="{DC0B7F81-F4D6-334A-E077-50277155F9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96713" y="1563574"/>
            <a:ext cx="502920" cy="502920"/>
          </a:xfrm>
          <a:prstGeom prst="rect">
            <a:avLst/>
          </a:prstGeom>
        </p:spPr>
      </p:pic>
      <p:pic>
        <p:nvPicPr>
          <p:cNvPr id="129" name="Graphic 128" descr="Magnifying glass with solid fill">
            <a:extLst>
              <a:ext uri="{FF2B5EF4-FFF2-40B4-BE49-F238E27FC236}">
                <a16:creationId xmlns:a16="http://schemas.microsoft.com/office/drawing/2014/main" id="{427B5577-4861-654F-F2C3-C59CE7C686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9220" y="1572504"/>
            <a:ext cx="502920" cy="502920"/>
          </a:xfrm>
          <a:prstGeom prst="rect">
            <a:avLst/>
          </a:prstGeom>
        </p:spPr>
      </p:pic>
      <p:pic>
        <p:nvPicPr>
          <p:cNvPr id="130" name="Graphic 129" descr="Gears with solid fill">
            <a:extLst>
              <a:ext uri="{FF2B5EF4-FFF2-40B4-BE49-F238E27FC236}">
                <a16:creationId xmlns:a16="http://schemas.microsoft.com/office/drawing/2014/main" id="{8DC505AD-E756-1811-F176-75CEA2F00D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92232" y="4753413"/>
            <a:ext cx="502920" cy="502920"/>
          </a:xfrm>
          <a:prstGeom prst="rect">
            <a:avLst/>
          </a:prstGeom>
        </p:spPr>
      </p:pic>
      <p:pic>
        <p:nvPicPr>
          <p:cNvPr id="131" name="Graphic 130" descr="Tools with solid fill">
            <a:extLst>
              <a:ext uri="{FF2B5EF4-FFF2-40B4-BE49-F238E27FC236}">
                <a16:creationId xmlns:a16="http://schemas.microsoft.com/office/drawing/2014/main" id="{0C568317-F6FA-A212-6E3A-F13BB2C78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44496" y="5124298"/>
            <a:ext cx="502920" cy="502920"/>
          </a:xfrm>
          <a:prstGeom prst="rect">
            <a:avLst/>
          </a:prstGeom>
        </p:spPr>
      </p:pic>
      <p:pic>
        <p:nvPicPr>
          <p:cNvPr id="132" name="Graphic 131" descr="Megaphone with solid fill">
            <a:extLst>
              <a:ext uri="{FF2B5EF4-FFF2-40B4-BE49-F238E27FC236}">
                <a16:creationId xmlns:a16="http://schemas.microsoft.com/office/drawing/2014/main" id="{B79F015F-D02D-7BF7-917A-9C23921377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74808" y="3754824"/>
            <a:ext cx="502920" cy="502920"/>
          </a:xfrm>
          <a:prstGeom prst="rect">
            <a:avLst/>
          </a:prstGeom>
        </p:spPr>
      </p:pic>
      <p:pic>
        <p:nvPicPr>
          <p:cNvPr id="133" name="Graphic 132" descr="Users with solid fill">
            <a:extLst>
              <a:ext uri="{FF2B5EF4-FFF2-40B4-BE49-F238E27FC236}">
                <a16:creationId xmlns:a16="http://schemas.microsoft.com/office/drawing/2014/main" id="{C6F5F5C3-676A-FF94-C9B5-79C8B4A51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14138" y="2573210"/>
            <a:ext cx="502920" cy="502920"/>
          </a:xfrm>
          <a:prstGeom prst="rect">
            <a:avLst/>
          </a:prstGeom>
        </p:spPr>
      </p:pic>
      <p:pic>
        <p:nvPicPr>
          <p:cNvPr id="134" name="Graphic 133" descr="Lights On with solid fill">
            <a:extLst>
              <a:ext uri="{FF2B5EF4-FFF2-40B4-BE49-F238E27FC236}">
                <a16:creationId xmlns:a16="http://schemas.microsoft.com/office/drawing/2014/main" id="{572592E6-694E-8369-AD58-E98A7077B1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44496" y="1203821"/>
            <a:ext cx="502920" cy="502920"/>
          </a:xfrm>
          <a:prstGeom prst="rect">
            <a:avLst/>
          </a:prstGeom>
        </p:spPr>
      </p:pic>
      <p:pic>
        <p:nvPicPr>
          <p:cNvPr id="135" name="Graphic 134" descr="Rocket with solid fill">
            <a:extLst>
              <a:ext uri="{FF2B5EF4-FFF2-40B4-BE49-F238E27FC236}">
                <a16:creationId xmlns:a16="http://schemas.microsoft.com/office/drawing/2014/main" id="{6E20E4CC-48D6-A8FA-766F-0EBC2F1E1C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00047" y="4755735"/>
            <a:ext cx="502920" cy="502920"/>
          </a:xfrm>
          <a:prstGeom prst="rect">
            <a:avLst/>
          </a:prstGeom>
        </p:spPr>
      </p:pic>
      <p:pic>
        <p:nvPicPr>
          <p:cNvPr id="136" name="Graphic 135" descr="Bar chart with solid fill">
            <a:extLst>
              <a:ext uri="{FF2B5EF4-FFF2-40B4-BE49-F238E27FC236}">
                <a16:creationId xmlns:a16="http://schemas.microsoft.com/office/drawing/2014/main" id="{D5CAEEAE-5001-5CC8-F75A-669AE72104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984395" y="2544249"/>
            <a:ext cx="502920" cy="502920"/>
          </a:xfrm>
          <a:prstGeom prst="rect">
            <a:avLst/>
          </a:prstGeom>
        </p:spPr>
      </p:pic>
      <p:pic>
        <p:nvPicPr>
          <p:cNvPr id="137" name="Graphic 136" descr="Brain with solid fill">
            <a:extLst>
              <a:ext uri="{FF2B5EF4-FFF2-40B4-BE49-F238E27FC236}">
                <a16:creationId xmlns:a16="http://schemas.microsoft.com/office/drawing/2014/main" id="{907B0593-0EC9-CC8A-38D8-77227727D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704772" y="3783914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19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93D3C-B804-D29F-273B-9CEE40FEF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0F293-E58D-FACE-BC8C-57FEC1E62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10-Step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2B19DE86-9BAB-7350-2D99-31EEDC80962E}"/>
              </a:ext>
            </a:extLst>
          </p:cNvPr>
          <p:cNvSpPr/>
          <p:nvPr/>
        </p:nvSpPr>
        <p:spPr>
          <a:xfrm>
            <a:off x="4821064" y="2213539"/>
            <a:ext cx="2549693" cy="2424277"/>
          </a:xfrm>
          <a:custGeom>
            <a:avLst/>
            <a:gdLst>
              <a:gd name="csX0" fmla="*/ 2549694 w 2549693"/>
              <a:gd name="csY0" fmla="*/ 1212140 h 2424277"/>
              <a:gd name="csX1" fmla="*/ 2549694 w 2549693"/>
              <a:gd name="csY1" fmla="*/ 1212140 h 2424277"/>
              <a:gd name="csX2" fmla="*/ 2306207 w 2549693"/>
              <a:gd name="csY2" fmla="*/ 1961251 h 2424277"/>
              <a:gd name="csX3" fmla="*/ 1668806 w 2549693"/>
              <a:gd name="csY3" fmla="*/ 2424278 h 2424277"/>
              <a:gd name="csX4" fmla="*/ 880892 w 2549693"/>
              <a:gd name="csY4" fmla="*/ 2424278 h 2424277"/>
              <a:gd name="csX5" fmla="*/ 243491 w 2549693"/>
              <a:gd name="csY5" fmla="*/ 1961251 h 2424277"/>
              <a:gd name="csX6" fmla="*/ 0 w 2549693"/>
              <a:gd name="csY6" fmla="*/ 1212140 h 2424277"/>
              <a:gd name="csX7" fmla="*/ 0 w 2549693"/>
              <a:gd name="csY7" fmla="*/ 1212140 h 2424277"/>
              <a:gd name="csX8" fmla="*/ 243491 w 2549693"/>
              <a:gd name="csY8" fmla="*/ 463028 h 2424277"/>
              <a:gd name="csX9" fmla="*/ 880892 w 2549693"/>
              <a:gd name="csY9" fmla="*/ 0 h 2424277"/>
              <a:gd name="csX10" fmla="*/ 1668806 w 2549693"/>
              <a:gd name="csY10" fmla="*/ 0 h 2424277"/>
              <a:gd name="csX11" fmla="*/ 2306207 w 2549693"/>
              <a:gd name="csY11" fmla="*/ 463028 h 2424277"/>
              <a:gd name="csX12" fmla="*/ 2549694 w 2549693"/>
              <a:gd name="csY12" fmla="*/ 1212140 h 24242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549693" h="2424277">
                <a:moveTo>
                  <a:pt x="2549694" y="1212140"/>
                </a:moveTo>
                <a:lnTo>
                  <a:pt x="2549694" y="1212140"/>
                </a:lnTo>
                <a:cubicBezTo>
                  <a:pt x="2200029" y="1276955"/>
                  <a:pt x="2061483" y="1703397"/>
                  <a:pt x="2306207" y="1961251"/>
                </a:cubicBezTo>
                <a:cubicBezTo>
                  <a:pt x="1985307" y="1808226"/>
                  <a:pt x="1622448" y="2071796"/>
                  <a:pt x="1668806" y="2424278"/>
                </a:cubicBezTo>
                <a:cubicBezTo>
                  <a:pt x="1499119" y="2111899"/>
                  <a:pt x="1050579" y="2111899"/>
                  <a:pt x="880892" y="2424278"/>
                </a:cubicBezTo>
                <a:cubicBezTo>
                  <a:pt x="927341" y="2071796"/>
                  <a:pt x="564391" y="1808226"/>
                  <a:pt x="243491" y="1961251"/>
                </a:cubicBezTo>
                <a:cubicBezTo>
                  <a:pt x="488211" y="1703397"/>
                  <a:pt x="349665" y="1276955"/>
                  <a:pt x="0" y="1212140"/>
                </a:cubicBezTo>
                <a:lnTo>
                  <a:pt x="0" y="1212140"/>
                </a:lnTo>
                <a:cubicBezTo>
                  <a:pt x="349579" y="1147324"/>
                  <a:pt x="488211" y="720882"/>
                  <a:pt x="243491" y="463028"/>
                </a:cubicBezTo>
                <a:cubicBezTo>
                  <a:pt x="564391" y="616052"/>
                  <a:pt x="927341" y="352482"/>
                  <a:pt x="880892" y="0"/>
                </a:cubicBezTo>
                <a:cubicBezTo>
                  <a:pt x="1050579" y="312379"/>
                  <a:pt x="1499119" y="312379"/>
                  <a:pt x="1668806" y="0"/>
                </a:cubicBezTo>
                <a:cubicBezTo>
                  <a:pt x="1622448" y="352482"/>
                  <a:pt x="1985307" y="616052"/>
                  <a:pt x="2306207" y="463028"/>
                </a:cubicBezTo>
                <a:cubicBezTo>
                  <a:pt x="2061483" y="720882"/>
                  <a:pt x="2200029" y="1147413"/>
                  <a:pt x="2549694" y="121214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9B6131B-4245-DB8D-9CD4-113D386B0B1F}"/>
              </a:ext>
            </a:extLst>
          </p:cNvPr>
          <p:cNvGrpSpPr/>
          <p:nvPr/>
        </p:nvGrpSpPr>
        <p:grpSpPr>
          <a:xfrm>
            <a:off x="3470086" y="925329"/>
            <a:ext cx="5251829" cy="5000963"/>
            <a:chOff x="3470086" y="925329"/>
            <a:chExt cx="5251829" cy="5000963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8A964F3C-E48C-783C-F945-B5974CE1C794}"/>
                </a:ext>
              </a:extLst>
            </p:cNvPr>
            <p:cNvSpPr/>
            <p:nvPr/>
          </p:nvSpPr>
          <p:spPr>
            <a:xfrm>
              <a:off x="4181640" y="925329"/>
              <a:ext cx="1210762" cy="1167991"/>
            </a:xfrm>
            <a:custGeom>
              <a:avLst/>
              <a:gdLst>
                <a:gd name="csX0" fmla="*/ 240326 w 1210762"/>
                <a:gd name="csY0" fmla="*/ 1167991 h 1167991"/>
                <a:gd name="csX1" fmla="*/ 809463 w 1210762"/>
                <a:gd name="csY1" fmla="*/ 980054 h 1167991"/>
                <a:gd name="csX2" fmla="*/ 1196337 w 1210762"/>
                <a:gd name="csY2" fmla="*/ 364266 h 1167991"/>
                <a:gd name="csX3" fmla="*/ 1202234 w 1210762"/>
                <a:gd name="csY3" fmla="*/ 66134 h 1167991"/>
                <a:gd name="csX4" fmla="*/ 1192733 w 1210762"/>
                <a:gd name="csY4" fmla="*/ 38432 h 1167991"/>
                <a:gd name="csX5" fmla="*/ 1191062 w 1210762"/>
                <a:gd name="csY5" fmla="*/ 35969 h 1167991"/>
                <a:gd name="csX6" fmla="*/ 1189125 w 1210762"/>
                <a:gd name="csY6" fmla="*/ 33243 h 1167991"/>
                <a:gd name="csX7" fmla="*/ 1183846 w 1210762"/>
                <a:gd name="csY7" fmla="*/ 25856 h 1167991"/>
                <a:gd name="csX8" fmla="*/ 1181295 w 1210762"/>
                <a:gd name="csY8" fmla="*/ 23482 h 1167991"/>
                <a:gd name="csX9" fmla="*/ 1172851 w 1210762"/>
                <a:gd name="csY9" fmla="*/ 15566 h 1167991"/>
                <a:gd name="csX10" fmla="*/ 1171270 w 1210762"/>
                <a:gd name="csY10" fmla="*/ 14599 h 1167991"/>
                <a:gd name="csX11" fmla="*/ 1160536 w 1210762"/>
                <a:gd name="csY11" fmla="*/ 7827 h 1167991"/>
                <a:gd name="csX12" fmla="*/ 1156314 w 1210762"/>
                <a:gd name="csY12" fmla="*/ 6245 h 1167991"/>
                <a:gd name="csX13" fmla="*/ 1147165 w 1210762"/>
                <a:gd name="csY13" fmla="*/ 2639 h 1167991"/>
                <a:gd name="csX14" fmla="*/ 1143824 w 1210762"/>
                <a:gd name="csY14" fmla="*/ 2023 h 1167991"/>
                <a:gd name="csX15" fmla="*/ 1140392 w 1210762"/>
                <a:gd name="csY15" fmla="*/ 1407 h 1167991"/>
                <a:gd name="csX16" fmla="*/ 1137578 w 1210762"/>
                <a:gd name="csY16" fmla="*/ 791 h 1167991"/>
                <a:gd name="csX17" fmla="*/ 1132828 w 1210762"/>
                <a:gd name="csY17" fmla="*/ 0 h 1167991"/>
                <a:gd name="csX18" fmla="*/ 1132033 w 1210762"/>
                <a:gd name="csY18" fmla="*/ 0 h 1167991"/>
                <a:gd name="csX19" fmla="*/ 1129924 w 1210762"/>
                <a:gd name="csY19" fmla="*/ 0 h 1167991"/>
                <a:gd name="csX20" fmla="*/ 1126316 w 1210762"/>
                <a:gd name="csY20" fmla="*/ 0 h 1167991"/>
                <a:gd name="csX21" fmla="*/ 1122799 w 1210762"/>
                <a:gd name="csY21" fmla="*/ 0 h 1167991"/>
                <a:gd name="csX22" fmla="*/ 1122446 w 1210762"/>
                <a:gd name="csY22" fmla="*/ 0 h 1167991"/>
                <a:gd name="csX23" fmla="*/ 1117520 w 1210762"/>
                <a:gd name="csY23" fmla="*/ 176 h 1167991"/>
                <a:gd name="csX24" fmla="*/ 1114883 w 1210762"/>
                <a:gd name="csY24" fmla="*/ 704 h 1167991"/>
                <a:gd name="csX25" fmla="*/ 1111627 w 1210762"/>
                <a:gd name="csY25" fmla="*/ 1407 h 1167991"/>
                <a:gd name="csX26" fmla="*/ 1102744 w 1210762"/>
                <a:gd name="csY26" fmla="*/ 3430 h 1167991"/>
                <a:gd name="csX27" fmla="*/ 1096761 w 1210762"/>
                <a:gd name="csY27" fmla="*/ 5981 h 1167991"/>
                <a:gd name="csX28" fmla="*/ 1092187 w 1210762"/>
                <a:gd name="csY28" fmla="*/ 8003 h 1167991"/>
                <a:gd name="csX29" fmla="*/ 1088931 w 1210762"/>
                <a:gd name="csY29" fmla="*/ 9499 h 1167991"/>
                <a:gd name="csX30" fmla="*/ 1082862 w 1210762"/>
                <a:gd name="csY30" fmla="*/ 13632 h 1167991"/>
                <a:gd name="csX31" fmla="*/ 1078463 w 1210762"/>
                <a:gd name="csY31" fmla="*/ 16798 h 1167991"/>
                <a:gd name="csX32" fmla="*/ 1073099 w 1210762"/>
                <a:gd name="csY32" fmla="*/ 21722 h 1167991"/>
                <a:gd name="csX33" fmla="*/ 1071076 w 1210762"/>
                <a:gd name="csY33" fmla="*/ 23834 h 1167991"/>
                <a:gd name="csX34" fmla="*/ 1068524 w 1210762"/>
                <a:gd name="csY34" fmla="*/ 26471 h 1167991"/>
                <a:gd name="csX35" fmla="*/ 1066149 w 1210762"/>
                <a:gd name="csY35" fmla="*/ 29022 h 1167991"/>
                <a:gd name="csX36" fmla="*/ 1064036 w 1210762"/>
                <a:gd name="csY36" fmla="*/ 32364 h 1167991"/>
                <a:gd name="csX37" fmla="*/ 1062279 w 1210762"/>
                <a:gd name="csY37" fmla="*/ 35266 h 1167991"/>
                <a:gd name="csX38" fmla="*/ 1060342 w 1210762"/>
                <a:gd name="csY38" fmla="*/ 38168 h 1167991"/>
                <a:gd name="csX39" fmla="*/ 1058233 w 1210762"/>
                <a:gd name="csY39" fmla="*/ 41423 h 1167991"/>
                <a:gd name="csX40" fmla="*/ 1056472 w 1210762"/>
                <a:gd name="csY40" fmla="*/ 45907 h 1167991"/>
                <a:gd name="csX41" fmla="*/ 1055415 w 1210762"/>
                <a:gd name="csY41" fmla="*/ 48810 h 1167991"/>
                <a:gd name="csX42" fmla="*/ 1054097 w 1210762"/>
                <a:gd name="csY42" fmla="*/ 52064 h 1167991"/>
                <a:gd name="csX43" fmla="*/ 1052954 w 1210762"/>
                <a:gd name="csY43" fmla="*/ 54965 h 1167991"/>
                <a:gd name="csX44" fmla="*/ 1052164 w 1210762"/>
                <a:gd name="csY44" fmla="*/ 59186 h 1167991"/>
                <a:gd name="csX45" fmla="*/ 1051545 w 1210762"/>
                <a:gd name="csY45" fmla="*/ 62528 h 1167991"/>
                <a:gd name="csX46" fmla="*/ 1050931 w 1210762"/>
                <a:gd name="csY46" fmla="*/ 65782 h 1167991"/>
                <a:gd name="csX47" fmla="*/ 1050227 w 1210762"/>
                <a:gd name="csY47" fmla="*/ 69652 h 1167991"/>
                <a:gd name="csX48" fmla="*/ 1050227 w 1210762"/>
                <a:gd name="csY48" fmla="*/ 72554 h 1167991"/>
                <a:gd name="csX49" fmla="*/ 1050227 w 1210762"/>
                <a:gd name="csY49" fmla="*/ 76160 h 1167991"/>
                <a:gd name="csX50" fmla="*/ 1050493 w 1210762"/>
                <a:gd name="csY50" fmla="*/ 84955 h 1167991"/>
                <a:gd name="csX51" fmla="*/ 1050665 w 1210762"/>
                <a:gd name="csY51" fmla="*/ 87329 h 1167991"/>
                <a:gd name="csX52" fmla="*/ 719474 w 1210762"/>
                <a:gd name="csY52" fmla="*/ 856315 h 1167991"/>
                <a:gd name="csX53" fmla="*/ 239707 w 1210762"/>
                <a:gd name="csY53" fmla="*/ 1014527 h 1167991"/>
                <a:gd name="csX54" fmla="*/ 0 w 1210762"/>
                <a:gd name="csY54" fmla="*/ 978206 h 1167991"/>
                <a:gd name="csX55" fmla="*/ 117349 w 1210762"/>
                <a:gd name="csY55" fmla="*/ 1159548 h 1167991"/>
                <a:gd name="csX56" fmla="*/ 240236 w 1210762"/>
                <a:gd name="csY56" fmla="*/ 1167903 h 1167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210762" h="1167991">
                  <a:moveTo>
                    <a:pt x="240326" y="1167991"/>
                  </a:moveTo>
                  <a:cubicBezTo>
                    <a:pt x="443438" y="1167991"/>
                    <a:pt x="640304" y="1103000"/>
                    <a:pt x="809463" y="980054"/>
                  </a:cubicBezTo>
                  <a:cubicBezTo>
                    <a:pt x="1016359" y="829756"/>
                    <a:pt x="1153763" y="611038"/>
                    <a:pt x="1196337" y="364266"/>
                  </a:cubicBezTo>
                  <a:cubicBezTo>
                    <a:pt x="1213316" y="265681"/>
                    <a:pt x="1215339" y="165424"/>
                    <a:pt x="1202234" y="66134"/>
                  </a:cubicBezTo>
                  <a:cubicBezTo>
                    <a:pt x="1201002" y="56461"/>
                    <a:pt x="1197746" y="47226"/>
                    <a:pt x="1192733" y="38432"/>
                  </a:cubicBezTo>
                  <a:cubicBezTo>
                    <a:pt x="1192205" y="37464"/>
                    <a:pt x="1191586" y="36673"/>
                    <a:pt x="1191062" y="35969"/>
                  </a:cubicBezTo>
                  <a:lnTo>
                    <a:pt x="1189125" y="33243"/>
                  </a:lnTo>
                  <a:cubicBezTo>
                    <a:pt x="1186488" y="29461"/>
                    <a:pt x="1185341" y="27527"/>
                    <a:pt x="1183846" y="25856"/>
                  </a:cubicBezTo>
                  <a:cubicBezTo>
                    <a:pt x="1183408" y="25504"/>
                    <a:pt x="1181738" y="23834"/>
                    <a:pt x="1181295" y="23482"/>
                  </a:cubicBezTo>
                  <a:cubicBezTo>
                    <a:pt x="1178658" y="20755"/>
                    <a:pt x="1175930" y="17941"/>
                    <a:pt x="1172851" y="15566"/>
                  </a:cubicBezTo>
                  <a:lnTo>
                    <a:pt x="1171270" y="14599"/>
                  </a:lnTo>
                  <a:cubicBezTo>
                    <a:pt x="1167662" y="11960"/>
                    <a:pt x="1164230" y="9674"/>
                    <a:pt x="1160536" y="7827"/>
                  </a:cubicBezTo>
                  <a:cubicBezTo>
                    <a:pt x="1160098" y="7651"/>
                    <a:pt x="1156666" y="6420"/>
                    <a:pt x="1156314" y="6245"/>
                  </a:cubicBezTo>
                  <a:cubicBezTo>
                    <a:pt x="1153058" y="4837"/>
                    <a:pt x="1150245" y="3518"/>
                    <a:pt x="1147165" y="2639"/>
                  </a:cubicBezTo>
                  <a:cubicBezTo>
                    <a:pt x="1146199" y="2375"/>
                    <a:pt x="1145056" y="2199"/>
                    <a:pt x="1143824" y="2023"/>
                  </a:cubicBezTo>
                  <a:lnTo>
                    <a:pt x="1140392" y="1407"/>
                  </a:lnTo>
                  <a:lnTo>
                    <a:pt x="1137578" y="791"/>
                  </a:lnTo>
                  <a:cubicBezTo>
                    <a:pt x="1135993" y="440"/>
                    <a:pt x="1134499" y="88"/>
                    <a:pt x="1132828" y="0"/>
                  </a:cubicBezTo>
                  <a:lnTo>
                    <a:pt x="1132033" y="0"/>
                  </a:lnTo>
                  <a:cubicBezTo>
                    <a:pt x="1132033" y="0"/>
                    <a:pt x="1129924" y="0"/>
                    <a:pt x="1129924" y="0"/>
                  </a:cubicBezTo>
                  <a:lnTo>
                    <a:pt x="1126316" y="0"/>
                  </a:lnTo>
                  <a:cubicBezTo>
                    <a:pt x="1126316" y="0"/>
                    <a:pt x="1122799" y="0"/>
                    <a:pt x="1122799" y="0"/>
                  </a:cubicBezTo>
                  <a:lnTo>
                    <a:pt x="1122446" y="0"/>
                  </a:lnTo>
                  <a:cubicBezTo>
                    <a:pt x="1120776" y="0"/>
                    <a:pt x="1119191" y="0"/>
                    <a:pt x="1117520" y="176"/>
                  </a:cubicBezTo>
                  <a:cubicBezTo>
                    <a:pt x="1116639" y="264"/>
                    <a:pt x="1115763" y="528"/>
                    <a:pt x="1114883" y="704"/>
                  </a:cubicBezTo>
                  <a:lnTo>
                    <a:pt x="1111627" y="1407"/>
                  </a:lnTo>
                  <a:cubicBezTo>
                    <a:pt x="1107933" y="2111"/>
                    <a:pt x="1105296" y="2639"/>
                    <a:pt x="1102744" y="3430"/>
                  </a:cubicBezTo>
                  <a:cubicBezTo>
                    <a:pt x="1100721" y="4133"/>
                    <a:pt x="1098784" y="5013"/>
                    <a:pt x="1096761" y="5981"/>
                  </a:cubicBezTo>
                  <a:lnTo>
                    <a:pt x="1092187" y="8003"/>
                  </a:lnTo>
                  <a:cubicBezTo>
                    <a:pt x="1091130" y="8443"/>
                    <a:pt x="1089987" y="8882"/>
                    <a:pt x="1088931" y="9499"/>
                  </a:cubicBezTo>
                  <a:cubicBezTo>
                    <a:pt x="1086822" y="10729"/>
                    <a:pt x="1084885" y="12224"/>
                    <a:pt x="1082862" y="13632"/>
                  </a:cubicBezTo>
                  <a:lnTo>
                    <a:pt x="1078463" y="16798"/>
                  </a:lnTo>
                  <a:cubicBezTo>
                    <a:pt x="1075208" y="19348"/>
                    <a:pt x="1074155" y="20492"/>
                    <a:pt x="1073099" y="21722"/>
                  </a:cubicBezTo>
                  <a:lnTo>
                    <a:pt x="1071076" y="23834"/>
                  </a:lnTo>
                  <a:lnTo>
                    <a:pt x="1068524" y="26471"/>
                  </a:lnTo>
                  <a:cubicBezTo>
                    <a:pt x="1067734" y="27263"/>
                    <a:pt x="1066853" y="28143"/>
                    <a:pt x="1066149" y="29022"/>
                  </a:cubicBezTo>
                  <a:cubicBezTo>
                    <a:pt x="1065359" y="30077"/>
                    <a:pt x="1064740" y="31221"/>
                    <a:pt x="1064036" y="32364"/>
                  </a:cubicBezTo>
                  <a:lnTo>
                    <a:pt x="1062279" y="35266"/>
                  </a:lnTo>
                  <a:lnTo>
                    <a:pt x="1060342" y="38168"/>
                  </a:lnTo>
                  <a:cubicBezTo>
                    <a:pt x="1059638" y="39224"/>
                    <a:pt x="1058847" y="40279"/>
                    <a:pt x="1058233" y="41423"/>
                  </a:cubicBezTo>
                  <a:cubicBezTo>
                    <a:pt x="1057529" y="42829"/>
                    <a:pt x="1057000" y="44412"/>
                    <a:pt x="1056472" y="45907"/>
                  </a:cubicBezTo>
                  <a:lnTo>
                    <a:pt x="1055415" y="48810"/>
                  </a:lnTo>
                  <a:lnTo>
                    <a:pt x="1054097" y="52064"/>
                  </a:lnTo>
                  <a:cubicBezTo>
                    <a:pt x="1053659" y="53031"/>
                    <a:pt x="1053216" y="53998"/>
                    <a:pt x="1052954" y="54965"/>
                  </a:cubicBezTo>
                  <a:cubicBezTo>
                    <a:pt x="1052602" y="56373"/>
                    <a:pt x="1052340" y="57780"/>
                    <a:pt x="1052164" y="59186"/>
                  </a:cubicBezTo>
                  <a:lnTo>
                    <a:pt x="1051545" y="62528"/>
                  </a:lnTo>
                  <a:lnTo>
                    <a:pt x="1050931" y="65782"/>
                  </a:lnTo>
                  <a:cubicBezTo>
                    <a:pt x="1050665" y="67102"/>
                    <a:pt x="1050317" y="68333"/>
                    <a:pt x="1050227" y="69652"/>
                  </a:cubicBezTo>
                  <a:cubicBezTo>
                    <a:pt x="1050227" y="70708"/>
                    <a:pt x="1050227" y="71587"/>
                    <a:pt x="1050227" y="72554"/>
                  </a:cubicBezTo>
                  <a:lnTo>
                    <a:pt x="1050227" y="76160"/>
                  </a:lnTo>
                  <a:cubicBezTo>
                    <a:pt x="1050227" y="80381"/>
                    <a:pt x="1050227" y="82668"/>
                    <a:pt x="1050493" y="84955"/>
                  </a:cubicBezTo>
                  <a:cubicBezTo>
                    <a:pt x="1050493" y="85570"/>
                    <a:pt x="1050579" y="86537"/>
                    <a:pt x="1050665" y="87329"/>
                  </a:cubicBezTo>
                  <a:cubicBezTo>
                    <a:pt x="1089987" y="389771"/>
                    <a:pt x="966221" y="677085"/>
                    <a:pt x="719474" y="856315"/>
                  </a:cubicBezTo>
                  <a:cubicBezTo>
                    <a:pt x="576972" y="959826"/>
                    <a:pt x="411065" y="1014527"/>
                    <a:pt x="239707" y="1014527"/>
                  </a:cubicBezTo>
                  <a:cubicBezTo>
                    <a:pt x="158253" y="1014527"/>
                    <a:pt x="78027" y="1002391"/>
                    <a:pt x="0" y="978206"/>
                  </a:cubicBezTo>
                  <a:cubicBezTo>
                    <a:pt x="45306" y="1034403"/>
                    <a:pt x="84538" y="1095085"/>
                    <a:pt x="117349" y="1159548"/>
                  </a:cubicBezTo>
                  <a:cubicBezTo>
                    <a:pt x="159571" y="1165088"/>
                    <a:pt x="200827" y="1167903"/>
                    <a:pt x="240236" y="1167903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D36F8310-AC91-6D50-08FF-30B364DBD63D}"/>
                </a:ext>
              </a:extLst>
            </p:cNvPr>
            <p:cNvSpPr/>
            <p:nvPr/>
          </p:nvSpPr>
          <p:spPr>
            <a:xfrm>
              <a:off x="5430494" y="925417"/>
              <a:ext cx="1529474" cy="621151"/>
            </a:xfrm>
            <a:custGeom>
              <a:avLst/>
              <a:gdLst>
                <a:gd name="csX0" fmla="*/ 1340514 w 1529474"/>
                <a:gd name="csY0" fmla="*/ 350196 h 621151"/>
                <a:gd name="csX1" fmla="*/ 1520578 w 1529474"/>
                <a:gd name="csY1" fmla="*/ 112481 h 621151"/>
                <a:gd name="csX2" fmla="*/ 1529199 w 1529474"/>
                <a:gd name="csY2" fmla="*/ 85043 h 621151"/>
                <a:gd name="csX3" fmla="*/ 1529465 w 1529474"/>
                <a:gd name="csY3" fmla="*/ 75544 h 621151"/>
                <a:gd name="csX4" fmla="*/ 1529465 w 1529474"/>
                <a:gd name="csY4" fmla="*/ 71235 h 621151"/>
                <a:gd name="csX5" fmla="*/ 1528670 w 1529474"/>
                <a:gd name="csY5" fmla="*/ 64463 h 621151"/>
                <a:gd name="csX6" fmla="*/ 1528056 w 1529474"/>
                <a:gd name="csY6" fmla="*/ 61473 h 621151"/>
                <a:gd name="csX7" fmla="*/ 1527442 w 1529474"/>
                <a:gd name="csY7" fmla="*/ 57955 h 621151"/>
                <a:gd name="csX8" fmla="*/ 1526823 w 1529474"/>
                <a:gd name="csY8" fmla="*/ 54877 h 621151"/>
                <a:gd name="csX9" fmla="*/ 1525419 w 1529474"/>
                <a:gd name="csY9" fmla="*/ 51359 h 621151"/>
                <a:gd name="csX10" fmla="*/ 1524186 w 1529474"/>
                <a:gd name="csY10" fmla="*/ 48193 h 621151"/>
                <a:gd name="csX11" fmla="*/ 1522953 w 1529474"/>
                <a:gd name="csY11" fmla="*/ 44940 h 621151"/>
                <a:gd name="csX12" fmla="*/ 1521459 w 1529474"/>
                <a:gd name="csY12" fmla="*/ 41247 h 621151"/>
                <a:gd name="csX13" fmla="*/ 1519260 w 1529474"/>
                <a:gd name="csY13" fmla="*/ 37817 h 621151"/>
                <a:gd name="csX14" fmla="*/ 1517413 w 1529474"/>
                <a:gd name="csY14" fmla="*/ 35002 h 621151"/>
                <a:gd name="csX15" fmla="*/ 1515652 w 1529474"/>
                <a:gd name="csY15" fmla="*/ 32188 h 621151"/>
                <a:gd name="csX16" fmla="*/ 1513629 w 1529474"/>
                <a:gd name="csY16" fmla="*/ 29022 h 621151"/>
                <a:gd name="csX17" fmla="*/ 1511167 w 1529474"/>
                <a:gd name="csY17" fmla="*/ 26383 h 621151"/>
                <a:gd name="csX18" fmla="*/ 1508702 w 1529474"/>
                <a:gd name="csY18" fmla="*/ 23833 h 621151"/>
                <a:gd name="csX19" fmla="*/ 1506769 w 1529474"/>
                <a:gd name="csY19" fmla="*/ 21722 h 621151"/>
                <a:gd name="csX20" fmla="*/ 1503337 w 1529474"/>
                <a:gd name="csY20" fmla="*/ 18205 h 621151"/>
                <a:gd name="csX21" fmla="*/ 1498325 w 1529474"/>
                <a:gd name="csY21" fmla="*/ 14687 h 621151"/>
                <a:gd name="csX22" fmla="*/ 1490847 w 1529474"/>
                <a:gd name="csY22" fmla="*/ 9498 h 621151"/>
                <a:gd name="csX23" fmla="*/ 1487591 w 1529474"/>
                <a:gd name="csY23" fmla="*/ 8003 h 621151"/>
                <a:gd name="csX24" fmla="*/ 1484778 w 1529474"/>
                <a:gd name="csY24" fmla="*/ 6772 h 621151"/>
                <a:gd name="csX25" fmla="*/ 1477038 w 1529474"/>
                <a:gd name="csY25" fmla="*/ 3430 h 621151"/>
                <a:gd name="csX26" fmla="*/ 1469207 w 1529474"/>
                <a:gd name="csY26" fmla="*/ 1672 h 621151"/>
                <a:gd name="csX27" fmla="*/ 1464985 w 1529474"/>
                <a:gd name="csY27" fmla="*/ 791 h 621151"/>
                <a:gd name="csX28" fmla="*/ 1462344 w 1529474"/>
                <a:gd name="csY28" fmla="*/ 264 h 621151"/>
                <a:gd name="csX29" fmla="*/ 1457507 w 1529474"/>
                <a:gd name="csY29" fmla="*/ 88 h 621151"/>
                <a:gd name="csX30" fmla="*/ 1449677 w 1529474"/>
                <a:gd name="csY30" fmla="*/ 88 h 621151"/>
                <a:gd name="csX31" fmla="*/ 1447478 w 1529474"/>
                <a:gd name="csY31" fmla="*/ 0 h 621151"/>
                <a:gd name="csX32" fmla="*/ 1446774 w 1529474"/>
                <a:gd name="csY32" fmla="*/ 0 h 621151"/>
                <a:gd name="csX33" fmla="*/ 1441937 w 1529474"/>
                <a:gd name="csY33" fmla="*/ 879 h 621151"/>
                <a:gd name="csX34" fmla="*/ 1406489 w 1529474"/>
                <a:gd name="csY34" fmla="*/ 15742 h 621151"/>
                <a:gd name="csX35" fmla="*/ 1406489 w 1529474"/>
                <a:gd name="csY35" fmla="*/ 15742 h 621151"/>
                <a:gd name="csX36" fmla="*/ 1395227 w 1529474"/>
                <a:gd name="csY36" fmla="*/ 26559 h 621151"/>
                <a:gd name="csX37" fmla="*/ 1393646 w 1529474"/>
                <a:gd name="csY37" fmla="*/ 28758 h 621151"/>
                <a:gd name="csX38" fmla="*/ 1386696 w 1529474"/>
                <a:gd name="csY38" fmla="*/ 38872 h 621151"/>
                <a:gd name="csX39" fmla="*/ 1385550 w 1529474"/>
                <a:gd name="csY39" fmla="*/ 40718 h 621151"/>
                <a:gd name="csX40" fmla="*/ 665462 w 1529474"/>
                <a:gd name="csY40" fmla="*/ 468216 h 621151"/>
                <a:gd name="csX41" fmla="*/ 11610 w 1529474"/>
                <a:gd name="csY41" fmla="*/ 143877 h 621151"/>
                <a:gd name="csX42" fmla="*/ 0 w 1529474"/>
                <a:gd name="csY42" fmla="*/ 359429 h 621151"/>
                <a:gd name="csX43" fmla="*/ 665376 w 1529474"/>
                <a:gd name="csY43" fmla="*/ 621152 h 621151"/>
                <a:gd name="csX44" fmla="*/ 1340514 w 1529474"/>
                <a:gd name="csY44" fmla="*/ 350282 h 6211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1529474" h="621151">
                  <a:moveTo>
                    <a:pt x="1340514" y="350196"/>
                  </a:moveTo>
                  <a:cubicBezTo>
                    <a:pt x="1412206" y="280455"/>
                    <a:pt x="1472725" y="200514"/>
                    <a:pt x="1520578" y="112481"/>
                  </a:cubicBezTo>
                  <a:cubicBezTo>
                    <a:pt x="1525067" y="104126"/>
                    <a:pt x="1527970" y="94892"/>
                    <a:pt x="1529199" y="85043"/>
                  </a:cubicBezTo>
                  <a:cubicBezTo>
                    <a:pt x="1529551" y="81789"/>
                    <a:pt x="1529465" y="78711"/>
                    <a:pt x="1529465" y="75544"/>
                  </a:cubicBezTo>
                  <a:lnTo>
                    <a:pt x="1529465" y="71235"/>
                  </a:lnTo>
                  <a:cubicBezTo>
                    <a:pt x="1529465" y="67893"/>
                    <a:pt x="1529023" y="66222"/>
                    <a:pt x="1528670" y="64463"/>
                  </a:cubicBezTo>
                  <a:lnTo>
                    <a:pt x="1528056" y="61473"/>
                  </a:lnTo>
                  <a:lnTo>
                    <a:pt x="1527442" y="57955"/>
                  </a:lnTo>
                  <a:cubicBezTo>
                    <a:pt x="1527266" y="56900"/>
                    <a:pt x="1527176" y="55933"/>
                    <a:pt x="1526823" y="54877"/>
                  </a:cubicBezTo>
                  <a:cubicBezTo>
                    <a:pt x="1526471" y="53734"/>
                    <a:pt x="1525943" y="52503"/>
                    <a:pt x="1525419" y="51359"/>
                  </a:cubicBezTo>
                  <a:lnTo>
                    <a:pt x="1524186" y="48193"/>
                  </a:lnTo>
                  <a:lnTo>
                    <a:pt x="1522953" y="44940"/>
                  </a:lnTo>
                  <a:cubicBezTo>
                    <a:pt x="1522515" y="43708"/>
                    <a:pt x="1522073" y="42477"/>
                    <a:pt x="1521459" y="41247"/>
                  </a:cubicBezTo>
                  <a:cubicBezTo>
                    <a:pt x="1520845" y="40103"/>
                    <a:pt x="1520050" y="38960"/>
                    <a:pt x="1519260" y="37817"/>
                  </a:cubicBezTo>
                  <a:lnTo>
                    <a:pt x="1517413" y="35002"/>
                  </a:lnTo>
                  <a:lnTo>
                    <a:pt x="1515652" y="32188"/>
                  </a:lnTo>
                  <a:cubicBezTo>
                    <a:pt x="1515037" y="31133"/>
                    <a:pt x="1514423" y="29989"/>
                    <a:pt x="1513629" y="29022"/>
                  </a:cubicBezTo>
                  <a:cubicBezTo>
                    <a:pt x="1512838" y="27967"/>
                    <a:pt x="1511958" y="27175"/>
                    <a:pt x="1511167" y="26383"/>
                  </a:cubicBezTo>
                  <a:lnTo>
                    <a:pt x="1508702" y="23833"/>
                  </a:lnTo>
                  <a:lnTo>
                    <a:pt x="1506769" y="21722"/>
                  </a:lnTo>
                  <a:cubicBezTo>
                    <a:pt x="1505627" y="20491"/>
                    <a:pt x="1504570" y="19260"/>
                    <a:pt x="1503337" y="18205"/>
                  </a:cubicBezTo>
                  <a:lnTo>
                    <a:pt x="1498325" y="14687"/>
                  </a:lnTo>
                  <a:cubicBezTo>
                    <a:pt x="1494983" y="12224"/>
                    <a:pt x="1493046" y="10729"/>
                    <a:pt x="1490847" y="9498"/>
                  </a:cubicBezTo>
                  <a:cubicBezTo>
                    <a:pt x="1489790" y="8882"/>
                    <a:pt x="1488648" y="8442"/>
                    <a:pt x="1487591" y="8003"/>
                  </a:cubicBezTo>
                  <a:lnTo>
                    <a:pt x="1484778" y="6772"/>
                  </a:lnTo>
                  <a:cubicBezTo>
                    <a:pt x="1480994" y="5013"/>
                    <a:pt x="1479061" y="4133"/>
                    <a:pt x="1477038" y="3430"/>
                  </a:cubicBezTo>
                  <a:cubicBezTo>
                    <a:pt x="1474572" y="2639"/>
                    <a:pt x="1471935" y="2199"/>
                    <a:pt x="1469207" y="1672"/>
                  </a:cubicBezTo>
                  <a:lnTo>
                    <a:pt x="1464985" y="791"/>
                  </a:lnTo>
                  <a:cubicBezTo>
                    <a:pt x="1464105" y="616"/>
                    <a:pt x="1463224" y="352"/>
                    <a:pt x="1462344" y="264"/>
                  </a:cubicBezTo>
                  <a:cubicBezTo>
                    <a:pt x="1460673" y="88"/>
                    <a:pt x="1459092" y="88"/>
                    <a:pt x="1457507" y="88"/>
                  </a:cubicBezTo>
                  <a:lnTo>
                    <a:pt x="1449677" y="88"/>
                  </a:lnTo>
                  <a:cubicBezTo>
                    <a:pt x="1449677" y="88"/>
                    <a:pt x="1447478" y="0"/>
                    <a:pt x="1447478" y="0"/>
                  </a:cubicBezTo>
                  <a:lnTo>
                    <a:pt x="1446774" y="0"/>
                  </a:lnTo>
                  <a:cubicBezTo>
                    <a:pt x="1446774" y="0"/>
                    <a:pt x="1441937" y="879"/>
                    <a:pt x="1441937" y="879"/>
                  </a:cubicBezTo>
                  <a:cubicBezTo>
                    <a:pt x="1428656" y="2902"/>
                    <a:pt x="1416338" y="8091"/>
                    <a:pt x="1406489" y="15742"/>
                  </a:cubicBezTo>
                  <a:lnTo>
                    <a:pt x="1406489" y="15742"/>
                  </a:lnTo>
                  <a:cubicBezTo>
                    <a:pt x="1401824" y="19523"/>
                    <a:pt x="1398392" y="22865"/>
                    <a:pt x="1395227" y="26559"/>
                  </a:cubicBezTo>
                  <a:cubicBezTo>
                    <a:pt x="1395141" y="26912"/>
                    <a:pt x="1394436" y="27879"/>
                    <a:pt x="1393646" y="28758"/>
                  </a:cubicBezTo>
                  <a:cubicBezTo>
                    <a:pt x="1391181" y="31924"/>
                    <a:pt x="1388805" y="35178"/>
                    <a:pt x="1386696" y="38872"/>
                  </a:cubicBezTo>
                  <a:cubicBezTo>
                    <a:pt x="1386344" y="39399"/>
                    <a:pt x="1385992" y="40103"/>
                    <a:pt x="1385550" y="40718"/>
                  </a:cubicBezTo>
                  <a:cubicBezTo>
                    <a:pt x="1239530" y="308509"/>
                    <a:pt x="970529" y="468216"/>
                    <a:pt x="665462" y="468216"/>
                  </a:cubicBezTo>
                  <a:cubicBezTo>
                    <a:pt x="401916" y="468216"/>
                    <a:pt x="165288" y="348964"/>
                    <a:pt x="11610" y="143877"/>
                  </a:cubicBezTo>
                  <a:cubicBezTo>
                    <a:pt x="15218" y="215904"/>
                    <a:pt x="11348" y="288106"/>
                    <a:pt x="0" y="359429"/>
                  </a:cubicBezTo>
                  <a:cubicBezTo>
                    <a:pt x="178393" y="528283"/>
                    <a:pt x="414144" y="621152"/>
                    <a:pt x="665376" y="621152"/>
                  </a:cubicBezTo>
                  <a:cubicBezTo>
                    <a:pt x="916607" y="621152"/>
                    <a:pt x="1160884" y="524941"/>
                    <a:pt x="1340514" y="350282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D25230D7-727A-673D-234B-9D14FD1054A9}"/>
                </a:ext>
              </a:extLst>
            </p:cNvPr>
            <p:cNvSpPr/>
            <p:nvPr/>
          </p:nvSpPr>
          <p:spPr>
            <a:xfrm>
              <a:off x="3652349" y="1838281"/>
              <a:ext cx="704890" cy="1558727"/>
            </a:xfrm>
            <a:custGeom>
              <a:avLst/>
              <a:gdLst>
                <a:gd name="csX0" fmla="*/ 383270 w 704890"/>
                <a:gd name="csY0" fmla="*/ 12840 h 1558727"/>
                <a:gd name="csX1" fmla="*/ 378344 w 704890"/>
                <a:gd name="csY1" fmla="*/ 13104 h 1558727"/>
                <a:gd name="csX2" fmla="*/ 375440 w 704890"/>
                <a:gd name="csY2" fmla="*/ 13368 h 1558727"/>
                <a:gd name="csX3" fmla="*/ 371746 w 704890"/>
                <a:gd name="csY3" fmla="*/ 13543 h 1558727"/>
                <a:gd name="csX4" fmla="*/ 369019 w 704890"/>
                <a:gd name="csY4" fmla="*/ 13719 h 1558727"/>
                <a:gd name="csX5" fmla="*/ 363212 w 704890"/>
                <a:gd name="csY5" fmla="*/ 15214 h 1558727"/>
                <a:gd name="csX6" fmla="*/ 360751 w 704890"/>
                <a:gd name="csY6" fmla="*/ 15917 h 1558727"/>
                <a:gd name="csX7" fmla="*/ 357057 w 704890"/>
                <a:gd name="csY7" fmla="*/ 16797 h 1558727"/>
                <a:gd name="csX8" fmla="*/ 350631 w 704890"/>
                <a:gd name="csY8" fmla="*/ 19347 h 1558727"/>
                <a:gd name="csX9" fmla="*/ 347732 w 704890"/>
                <a:gd name="csY9" fmla="*/ 20755 h 1558727"/>
                <a:gd name="csX10" fmla="*/ 344738 w 704890"/>
                <a:gd name="csY10" fmla="*/ 22162 h 1558727"/>
                <a:gd name="csX11" fmla="*/ 341310 w 704890"/>
                <a:gd name="csY11" fmla="*/ 23833 h 1558727"/>
                <a:gd name="csX12" fmla="*/ 339021 w 704890"/>
                <a:gd name="csY12" fmla="*/ 25504 h 1558727"/>
                <a:gd name="csX13" fmla="*/ 336032 w 704890"/>
                <a:gd name="csY13" fmla="*/ 27703 h 1558727"/>
                <a:gd name="csX14" fmla="*/ 328992 w 704890"/>
                <a:gd name="csY14" fmla="*/ 33067 h 1558727"/>
                <a:gd name="csX15" fmla="*/ 326793 w 704890"/>
                <a:gd name="csY15" fmla="*/ 35441 h 1558727"/>
                <a:gd name="csX16" fmla="*/ 324593 w 704890"/>
                <a:gd name="csY16" fmla="*/ 37904 h 1558727"/>
                <a:gd name="csX17" fmla="*/ 318967 w 704890"/>
                <a:gd name="csY17" fmla="*/ 44323 h 1558727"/>
                <a:gd name="csX18" fmla="*/ 315797 w 704890"/>
                <a:gd name="csY18" fmla="*/ 49601 h 1558727"/>
                <a:gd name="csX19" fmla="*/ 313160 w 704890"/>
                <a:gd name="csY19" fmla="*/ 54261 h 1558727"/>
                <a:gd name="csX20" fmla="*/ 311399 w 704890"/>
                <a:gd name="csY20" fmla="*/ 57340 h 1558727"/>
                <a:gd name="csX21" fmla="*/ 309199 w 704890"/>
                <a:gd name="csY21" fmla="*/ 63584 h 1558727"/>
                <a:gd name="csX22" fmla="*/ 307353 w 704890"/>
                <a:gd name="csY22" fmla="*/ 69036 h 1558727"/>
                <a:gd name="csX23" fmla="*/ 306476 w 704890"/>
                <a:gd name="csY23" fmla="*/ 71762 h 1558727"/>
                <a:gd name="csX24" fmla="*/ 305948 w 704890"/>
                <a:gd name="csY24" fmla="*/ 75632 h 1558727"/>
                <a:gd name="csX25" fmla="*/ 305506 w 704890"/>
                <a:gd name="csY25" fmla="*/ 78974 h 1558727"/>
                <a:gd name="csX26" fmla="*/ 305067 w 704890"/>
                <a:gd name="csY26" fmla="*/ 82316 h 1558727"/>
                <a:gd name="csX27" fmla="*/ 304539 w 704890"/>
                <a:gd name="csY27" fmla="*/ 86537 h 1558727"/>
                <a:gd name="csX28" fmla="*/ 304715 w 704890"/>
                <a:gd name="csY28" fmla="*/ 89791 h 1558727"/>
                <a:gd name="csX29" fmla="*/ 304977 w 704890"/>
                <a:gd name="csY29" fmla="*/ 93309 h 1558727"/>
                <a:gd name="csX30" fmla="*/ 305153 w 704890"/>
                <a:gd name="csY30" fmla="*/ 96475 h 1558727"/>
                <a:gd name="csX31" fmla="*/ 305506 w 704890"/>
                <a:gd name="csY31" fmla="*/ 101136 h 1558727"/>
                <a:gd name="csX32" fmla="*/ 306476 w 704890"/>
                <a:gd name="csY32" fmla="*/ 105093 h 1558727"/>
                <a:gd name="csX33" fmla="*/ 307353 w 704890"/>
                <a:gd name="csY33" fmla="*/ 108347 h 1558727"/>
                <a:gd name="csX34" fmla="*/ 308147 w 704890"/>
                <a:gd name="csY34" fmla="*/ 111601 h 1558727"/>
                <a:gd name="csX35" fmla="*/ 309114 w 704890"/>
                <a:gd name="csY35" fmla="*/ 115295 h 1558727"/>
                <a:gd name="csX36" fmla="*/ 310698 w 704890"/>
                <a:gd name="csY36" fmla="*/ 118637 h 1558727"/>
                <a:gd name="csX37" fmla="*/ 312279 w 704890"/>
                <a:gd name="csY37" fmla="*/ 121803 h 1558727"/>
                <a:gd name="csX38" fmla="*/ 313598 w 704890"/>
                <a:gd name="csY38" fmla="*/ 124617 h 1558727"/>
                <a:gd name="csX39" fmla="*/ 315621 w 704890"/>
                <a:gd name="csY39" fmla="*/ 128751 h 1558727"/>
                <a:gd name="csX40" fmla="*/ 319319 w 704890"/>
                <a:gd name="csY40" fmla="*/ 133675 h 1558727"/>
                <a:gd name="csX41" fmla="*/ 324770 w 704890"/>
                <a:gd name="csY41" fmla="*/ 140887 h 1558727"/>
                <a:gd name="csX42" fmla="*/ 326355 w 704890"/>
                <a:gd name="csY42" fmla="*/ 142822 h 1558727"/>
                <a:gd name="csX43" fmla="*/ 510555 w 704890"/>
                <a:gd name="csY43" fmla="*/ 959562 h 1558727"/>
                <a:gd name="csX44" fmla="*/ 0 w 704890"/>
                <a:gd name="csY44" fmla="*/ 1481072 h 1558727"/>
                <a:gd name="csX45" fmla="*/ 201441 w 704890"/>
                <a:gd name="csY45" fmla="*/ 1558728 h 1558727"/>
                <a:gd name="csX46" fmla="*/ 656051 w 704890"/>
                <a:gd name="csY46" fmla="*/ 1006788 h 1558727"/>
                <a:gd name="csX47" fmla="*/ 607141 w 704890"/>
                <a:gd name="csY47" fmla="*/ 281422 h 1558727"/>
                <a:gd name="csX48" fmla="*/ 436574 w 704890"/>
                <a:gd name="csY48" fmla="*/ 36584 h 1558727"/>
                <a:gd name="csX49" fmla="*/ 412912 w 704890"/>
                <a:gd name="csY49" fmla="*/ 19788 h 1558727"/>
                <a:gd name="csX50" fmla="*/ 405786 w 704890"/>
                <a:gd name="csY50" fmla="*/ 17237 h 1558727"/>
                <a:gd name="csX51" fmla="*/ 400773 w 704890"/>
                <a:gd name="csY51" fmla="*/ 15566 h 1558727"/>
                <a:gd name="csX52" fmla="*/ 392943 w 704890"/>
                <a:gd name="csY52" fmla="*/ 13983 h 1558727"/>
                <a:gd name="csX53" fmla="*/ 390306 w 704890"/>
                <a:gd name="csY53" fmla="*/ 13719 h 1558727"/>
                <a:gd name="csX54" fmla="*/ 386788 w 704890"/>
                <a:gd name="csY54" fmla="*/ 13192 h 1558727"/>
                <a:gd name="csX55" fmla="*/ 383794 w 704890"/>
                <a:gd name="csY55" fmla="*/ 12752 h 1558727"/>
                <a:gd name="csX56" fmla="*/ 383618 w 704890"/>
                <a:gd name="csY56" fmla="*/ 0 h 1558727"/>
                <a:gd name="csX57" fmla="*/ 383446 w 704890"/>
                <a:gd name="csY57" fmla="*/ 0 h 1558727"/>
                <a:gd name="csX58" fmla="*/ 383446 w 704890"/>
                <a:gd name="csY58" fmla="*/ 12752 h 1558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704890" h="1558727">
                  <a:moveTo>
                    <a:pt x="383270" y="12840"/>
                  </a:moveTo>
                  <a:cubicBezTo>
                    <a:pt x="381595" y="12840"/>
                    <a:pt x="380015" y="13016"/>
                    <a:pt x="378344" y="13104"/>
                  </a:cubicBezTo>
                  <a:lnTo>
                    <a:pt x="375440" y="13368"/>
                  </a:lnTo>
                  <a:lnTo>
                    <a:pt x="371746" y="13543"/>
                  </a:lnTo>
                  <a:cubicBezTo>
                    <a:pt x="370866" y="13543"/>
                    <a:pt x="369899" y="13543"/>
                    <a:pt x="369019" y="13719"/>
                  </a:cubicBezTo>
                  <a:cubicBezTo>
                    <a:pt x="367082" y="13983"/>
                    <a:pt x="365149" y="14598"/>
                    <a:pt x="363212" y="15214"/>
                  </a:cubicBezTo>
                  <a:cubicBezTo>
                    <a:pt x="363212" y="15214"/>
                    <a:pt x="360751" y="15917"/>
                    <a:pt x="360751" y="15917"/>
                  </a:cubicBezTo>
                  <a:lnTo>
                    <a:pt x="357057" y="16797"/>
                  </a:lnTo>
                  <a:cubicBezTo>
                    <a:pt x="353359" y="17852"/>
                    <a:pt x="352040" y="18644"/>
                    <a:pt x="350631" y="19347"/>
                  </a:cubicBezTo>
                  <a:lnTo>
                    <a:pt x="347732" y="20755"/>
                  </a:lnTo>
                  <a:lnTo>
                    <a:pt x="344738" y="22162"/>
                  </a:lnTo>
                  <a:cubicBezTo>
                    <a:pt x="343596" y="22689"/>
                    <a:pt x="342453" y="23129"/>
                    <a:pt x="341310" y="23833"/>
                  </a:cubicBezTo>
                  <a:cubicBezTo>
                    <a:pt x="340430" y="24361"/>
                    <a:pt x="339726" y="24976"/>
                    <a:pt x="339021" y="25504"/>
                  </a:cubicBezTo>
                  <a:lnTo>
                    <a:pt x="336032" y="27703"/>
                  </a:lnTo>
                  <a:cubicBezTo>
                    <a:pt x="332776" y="30076"/>
                    <a:pt x="330839" y="31396"/>
                    <a:pt x="328992" y="33067"/>
                  </a:cubicBezTo>
                  <a:cubicBezTo>
                    <a:pt x="328201" y="33770"/>
                    <a:pt x="327497" y="34650"/>
                    <a:pt x="326793" y="35441"/>
                  </a:cubicBezTo>
                  <a:lnTo>
                    <a:pt x="324593" y="37904"/>
                  </a:lnTo>
                  <a:cubicBezTo>
                    <a:pt x="321870" y="40894"/>
                    <a:pt x="320285" y="42477"/>
                    <a:pt x="318967" y="44323"/>
                  </a:cubicBezTo>
                  <a:cubicBezTo>
                    <a:pt x="317820" y="45995"/>
                    <a:pt x="316768" y="47753"/>
                    <a:pt x="315797" y="49601"/>
                  </a:cubicBezTo>
                  <a:lnTo>
                    <a:pt x="313160" y="54261"/>
                  </a:lnTo>
                  <a:cubicBezTo>
                    <a:pt x="312545" y="55316"/>
                    <a:pt x="311927" y="56285"/>
                    <a:pt x="311399" y="57340"/>
                  </a:cubicBezTo>
                  <a:cubicBezTo>
                    <a:pt x="310432" y="59363"/>
                    <a:pt x="309818" y="61473"/>
                    <a:pt x="309199" y="63584"/>
                  </a:cubicBezTo>
                  <a:lnTo>
                    <a:pt x="307353" y="69036"/>
                  </a:lnTo>
                  <a:cubicBezTo>
                    <a:pt x="307000" y="69915"/>
                    <a:pt x="306648" y="70795"/>
                    <a:pt x="306476" y="71762"/>
                  </a:cubicBezTo>
                  <a:cubicBezTo>
                    <a:pt x="306124" y="73081"/>
                    <a:pt x="306034" y="74401"/>
                    <a:pt x="305948" y="75632"/>
                  </a:cubicBezTo>
                  <a:lnTo>
                    <a:pt x="305506" y="78974"/>
                  </a:lnTo>
                  <a:lnTo>
                    <a:pt x="305067" y="82316"/>
                  </a:lnTo>
                  <a:cubicBezTo>
                    <a:pt x="304891" y="83723"/>
                    <a:pt x="304539" y="85130"/>
                    <a:pt x="304539" y="86537"/>
                  </a:cubicBezTo>
                  <a:cubicBezTo>
                    <a:pt x="304539" y="87592"/>
                    <a:pt x="304625" y="88648"/>
                    <a:pt x="304715" y="89791"/>
                  </a:cubicBezTo>
                  <a:lnTo>
                    <a:pt x="304977" y="93309"/>
                  </a:lnTo>
                  <a:lnTo>
                    <a:pt x="305153" y="96475"/>
                  </a:lnTo>
                  <a:cubicBezTo>
                    <a:pt x="305153" y="98058"/>
                    <a:pt x="305153" y="99553"/>
                    <a:pt x="305506" y="101136"/>
                  </a:cubicBezTo>
                  <a:cubicBezTo>
                    <a:pt x="305682" y="102456"/>
                    <a:pt x="306124" y="103774"/>
                    <a:pt x="306476" y="105093"/>
                  </a:cubicBezTo>
                  <a:lnTo>
                    <a:pt x="307353" y="108347"/>
                  </a:lnTo>
                  <a:lnTo>
                    <a:pt x="308147" y="111601"/>
                  </a:lnTo>
                  <a:cubicBezTo>
                    <a:pt x="308409" y="112832"/>
                    <a:pt x="308675" y="114064"/>
                    <a:pt x="309114" y="115295"/>
                  </a:cubicBezTo>
                  <a:cubicBezTo>
                    <a:pt x="309552" y="116438"/>
                    <a:pt x="310170" y="117582"/>
                    <a:pt x="310698" y="118637"/>
                  </a:cubicBezTo>
                  <a:lnTo>
                    <a:pt x="312279" y="121803"/>
                  </a:lnTo>
                  <a:lnTo>
                    <a:pt x="313598" y="124617"/>
                  </a:lnTo>
                  <a:cubicBezTo>
                    <a:pt x="314216" y="126024"/>
                    <a:pt x="314830" y="127431"/>
                    <a:pt x="315621" y="128751"/>
                  </a:cubicBezTo>
                  <a:lnTo>
                    <a:pt x="319319" y="133675"/>
                  </a:lnTo>
                  <a:cubicBezTo>
                    <a:pt x="321694" y="137017"/>
                    <a:pt x="323099" y="139040"/>
                    <a:pt x="324770" y="140887"/>
                  </a:cubicBezTo>
                  <a:cubicBezTo>
                    <a:pt x="325212" y="141414"/>
                    <a:pt x="325826" y="142118"/>
                    <a:pt x="326355" y="142822"/>
                  </a:cubicBezTo>
                  <a:cubicBezTo>
                    <a:pt x="535888" y="364090"/>
                    <a:pt x="604856" y="669433"/>
                    <a:pt x="510555" y="959562"/>
                  </a:cubicBezTo>
                  <a:cubicBezTo>
                    <a:pt x="429100" y="1210116"/>
                    <a:pt x="242525" y="1398317"/>
                    <a:pt x="0" y="1481072"/>
                  </a:cubicBezTo>
                  <a:cubicBezTo>
                    <a:pt x="69582" y="1499893"/>
                    <a:pt x="137052" y="1525925"/>
                    <a:pt x="201441" y="1558728"/>
                  </a:cubicBezTo>
                  <a:cubicBezTo>
                    <a:pt x="417224" y="1441234"/>
                    <a:pt x="578376" y="1245734"/>
                    <a:pt x="656051" y="1006788"/>
                  </a:cubicBezTo>
                  <a:cubicBezTo>
                    <a:pt x="735134" y="763710"/>
                    <a:pt x="717717" y="506120"/>
                    <a:pt x="607141" y="281422"/>
                  </a:cubicBezTo>
                  <a:cubicBezTo>
                    <a:pt x="562982" y="191718"/>
                    <a:pt x="505542" y="109314"/>
                    <a:pt x="436574" y="36584"/>
                  </a:cubicBezTo>
                  <a:cubicBezTo>
                    <a:pt x="429977" y="29637"/>
                    <a:pt x="421975" y="24009"/>
                    <a:pt x="412912" y="19788"/>
                  </a:cubicBezTo>
                  <a:cubicBezTo>
                    <a:pt x="410627" y="18732"/>
                    <a:pt x="408161" y="18028"/>
                    <a:pt x="405786" y="17237"/>
                  </a:cubicBezTo>
                  <a:lnTo>
                    <a:pt x="400773" y="15566"/>
                  </a:lnTo>
                  <a:cubicBezTo>
                    <a:pt x="396641" y="14335"/>
                    <a:pt x="394790" y="14247"/>
                    <a:pt x="392943" y="13983"/>
                  </a:cubicBezTo>
                  <a:cubicBezTo>
                    <a:pt x="392857" y="13983"/>
                    <a:pt x="390482" y="13719"/>
                    <a:pt x="390306" y="13719"/>
                  </a:cubicBezTo>
                  <a:lnTo>
                    <a:pt x="386788" y="13192"/>
                  </a:lnTo>
                  <a:cubicBezTo>
                    <a:pt x="385817" y="13016"/>
                    <a:pt x="384765" y="12840"/>
                    <a:pt x="383794" y="12752"/>
                  </a:cubicBezTo>
                  <a:lnTo>
                    <a:pt x="383618" y="0"/>
                  </a:lnTo>
                  <a:cubicBezTo>
                    <a:pt x="383618" y="0"/>
                    <a:pt x="383446" y="0"/>
                    <a:pt x="383446" y="0"/>
                  </a:cubicBezTo>
                  <a:lnTo>
                    <a:pt x="383446" y="12752"/>
                  </a:ln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F6EBB4E1-7EF0-7735-1C5B-A6E7D218B636}"/>
                </a:ext>
              </a:extLst>
            </p:cNvPr>
            <p:cNvSpPr/>
            <p:nvPr/>
          </p:nvSpPr>
          <p:spPr>
            <a:xfrm>
              <a:off x="3470086" y="3349254"/>
              <a:ext cx="887031" cy="1426282"/>
            </a:xfrm>
            <a:custGeom>
              <a:avLst/>
              <a:gdLst>
                <a:gd name="csX0" fmla="*/ 838228 w 887031"/>
                <a:gd name="csY0" fmla="*/ 657121 h 1426282"/>
                <a:gd name="csX1" fmla="*/ 371918 w 887031"/>
                <a:gd name="csY1" fmla="*/ 98938 h 1426282"/>
                <a:gd name="csX2" fmla="*/ 90165 w 887031"/>
                <a:gd name="csY2" fmla="*/ 1231 h 1426282"/>
                <a:gd name="csX3" fmla="*/ 76704 w 887031"/>
                <a:gd name="csY3" fmla="*/ 0 h 1426282"/>
                <a:gd name="csX4" fmla="*/ 61400 w 887031"/>
                <a:gd name="csY4" fmla="*/ 1495 h 1426282"/>
                <a:gd name="csX5" fmla="*/ 51195 w 887031"/>
                <a:gd name="csY5" fmla="*/ 4573 h 1426282"/>
                <a:gd name="csX6" fmla="*/ 47677 w 887031"/>
                <a:gd name="csY6" fmla="*/ 5717 h 1426282"/>
                <a:gd name="csX7" fmla="*/ 39671 w 887031"/>
                <a:gd name="csY7" fmla="*/ 9762 h 1426282"/>
                <a:gd name="csX8" fmla="*/ 35096 w 887031"/>
                <a:gd name="csY8" fmla="*/ 12312 h 1426282"/>
                <a:gd name="csX9" fmla="*/ 28675 w 887031"/>
                <a:gd name="csY9" fmla="*/ 17150 h 1426282"/>
                <a:gd name="csX10" fmla="*/ 23924 w 887031"/>
                <a:gd name="csY10" fmla="*/ 21107 h 1426282"/>
                <a:gd name="csX11" fmla="*/ 18560 w 887031"/>
                <a:gd name="csY11" fmla="*/ 26912 h 1426282"/>
                <a:gd name="csX12" fmla="*/ 16889 w 887031"/>
                <a:gd name="csY12" fmla="*/ 29022 h 1426282"/>
                <a:gd name="csX13" fmla="*/ 14514 w 887031"/>
                <a:gd name="csY13" fmla="*/ 31924 h 1426282"/>
                <a:gd name="csX14" fmla="*/ 10996 w 887031"/>
                <a:gd name="csY14" fmla="*/ 37464 h 1426282"/>
                <a:gd name="csX15" fmla="*/ 9411 w 887031"/>
                <a:gd name="csY15" fmla="*/ 40454 h 1426282"/>
                <a:gd name="csX16" fmla="*/ 7826 w 887031"/>
                <a:gd name="csY16" fmla="*/ 43357 h 1426282"/>
                <a:gd name="csX17" fmla="*/ 5979 w 887031"/>
                <a:gd name="csY17" fmla="*/ 46787 h 1426282"/>
                <a:gd name="csX18" fmla="*/ 5189 w 887031"/>
                <a:gd name="csY18" fmla="*/ 49425 h 1426282"/>
                <a:gd name="csX19" fmla="*/ 4046 w 887031"/>
                <a:gd name="csY19" fmla="*/ 53119 h 1426282"/>
                <a:gd name="csX20" fmla="*/ 1495 w 887031"/>
                <a:gd name="csY20" fmla="*/ 61473 h 1426282"/>
                <a:gd name="csX21" fmla="*/ 1143 w 887031"/>
                <a:gd name="csY21" fmla="*/ 64815 h 1426282"/>
                <a:gd name="csX22" fmla="*/ 790 w 887031"/>
                <a:gd name="csY22" fmla="*/ 68157 h 1426282"/>
                <a:gd name="csX23" fmla="*/ 0 w 887031"/>
                <a:gd name="csY23" fmla="*/ 76600 h 1426282"/>
                <a:gd name="csX24" fmla="*/ 528 w 887031"/>
                <a:gd name="csY24" fmla="*/ 83108 h 1426282"/>
                <a:gd name="csX25" fmla="*/ 1052 w 887031"/>
                <a:gd name="csY25" fmla="*/ 88209 h 1426282"/>
                <a:gd name="csX26" fmla="*/ 1405 w 887031"/>
                <a:gd name="csY26" fmla="*/ 91639 h 1426282"/>
                <a:gd name="csX27" fmla="*/ 2199 w 887031"/>
                <a:gd name="csY27" fmla="*/ 94452 h 1426282"/>
                <a:gd name="csX28" fmla="*/ 3075 w 887031"/>
                <a:gd name="csY28" fmla="*/ 97355 h 1426282"/>
                <a:gd name="csX29" fmla="*/ 5627 w 887031"/>
                <a:gd name="csY29" fmla="*/ 105445 h 1426282"/>
                <a:gd name="csX30" fmla="*/ 6950 w 887031"/>
                <a:gd name="csY30" fmla="*/ 108172 h 1426282"/>
                <a:gd name="csX31" fmla="*/ 12314 w 887031"/>
                <a:gd name="csY31" fmla="*/ 118022 h 1426282"/>
                <a:gd name="csX32" fmla="*/ 14952 w 887031"/>
                <a:gd name="csY32" fmla="*/ 121628 h 1426282"/>
                <a:gd name="csX33" fmla="*/ 21021 w 887031"/>
                <a:gd name="csY33" fmla="*/ 128927 h 1426282"/>
                <a:gd name="csX34" fmla="*/ 24891 w 887031"/>
                <a:gd name="csY34" fmla="*/ 132709 h 1426282"/>
                <a:gd name="csX35" fmla="*/ 31488 w 887031"/>
                <a:gd name="csY35" fmla="*/ 137985 h 1426282"/>
                <a:gd name="csX36" fmla="*/ 36239 w 887031"/>
                <a:gd name="csY36" fmla="*/ 141327 h 1426282"/>
                <a:gd name="csX37" fmla="*/ 44159 w 887031"/>
                <a:gd name="csY37" fmla="*/ 145461 h 1426282"/>
                <a:gd name="csX38" fmla="*/ 46534 w 887031"/>
                <a:gd name="csY38" fmla="*/ 146604 h 1426282"/>
                <a:gd name="csX39" fmla="*/ 61662 w 887031"/>
                <a:gd name="csY39" fmla="*/ 151440 h 1426282"/>
                <a:gd name="csX40" fmla="*/ 63685 w 887031"/>
                <a:gd name="csY40" fmla="*/ 151968 h 1426282"/>
                <a:gd name="csX41" fmla="*/ 692732 w 887031"/>
                <a:gd name="csY41" fmla="*/ 704436 h 1426282"/>
                <a:gd name="csX42" fmla="*/ 586292 w 887031"/>
                <a:gd name="csY42" fmla="*/ 1426283 h 1426282"/>
                <a:gd name="csX43" fmla="*/ 794945 w 887031"/>
                <a:gd name="csY43" fmla="*/ 1370704 h 1426282"/>
                <a:gd name="csX44" fmla="*/ 838228 w 887031"/>
                <a:gd name="csY44" fmla="*/ 657121 h 142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87031" h="1426282">
                  <a:moveTo>
                    <a:pt x="838228" y="657121"/>
                  </a:moveTo>
                  <a:cubicBezTo>
                    <a:pt x="759235" y="413955"/>
                    <a:pt x="593594" y="215728"/>
                    <a:pt x="371918" y="98938"/>
                  </a:cubicBezTo>
                  <a:cubicBezTo>
                    <a:pt x="283424" y="52328"/>
                    <a:pt x="188598" y="19436"/>
                    <a:pt x="90165" y="1231"/>
                  </a:cubicBezTo>
                  <a:cubicBezTo>
                    <a:pt x="85591" y="352"/>
                    <a:pt x="81102" y="0"/>
                    <a:pt x="76704" y="0"/>
                  </a:cubicBezTo>
                  <a:cubicBezTo>
                    <a:pt x="71691" y="0"/>
                    <a:pt x="66503" y="528"/>
                    <a:pt x="61400" y="1495"/>
                  </a:cubicBezTo>
                  <a:cubicBezTo>
                    <a:pt x="57792" y="2199"/>
                    <a:pt x="54536" y="3430"/>
                    <a:pt x="51195" y="4573"/>
                  </a:cubicBezTo>
                  <a:cubicBezTo>
                    <a:pt x="50757" y="4749"/>
                    <a:pt x="48029" y="5541"/>
                    <a:pt x="47677" y="5717"/>
                  </a:cubicBezTo>
                  <a:cubicBezTo>
                    <a:pt x="44335" y="7036"/>
                    <a:pt x="42046" y="8355"/>
                    <a:pt x="39671" y="9762"/>
                  </a:cubicBezTo>
                  <a:lnTo>
                    <a:pt x="35096" y="12312"/>
                  </a:lnTo>
                  <a:cubicBezTo>
                    <a:pt x="31840" y="14247"/>
                    <a:pt x="30260" y="15742"/>
                    <a:pt x="28675" y="17150"/>
                  </a:cubicBezTo>
                  <a:lnTo>
                    <a:pt x="23924" y="21107"/>
                  </a:lnTo>
                  <a:cubicBezTo>
                    <a:pt x="20935" y="23746"/>
                    <a:pt x="19792" y="25416"/>
                    <a:pt x="18560" y="26912"/>
                  </a:cubicBezTo>
                  <a:cubicBezTo>
                    <a:pt x="18560" y="26912"/>
                    <a:pt x="16889" y="28934"/>
                    <a:pt x="16889" y="29022"/>
                  </a:cubicBezTo>
                  <a:lnTo>
                    <a:pt x="14514" y="31924"/>
                  </a:lnTo>
                  <a:cubicBezTo>
                    <a:pt x="12224" y="34914"/>
                    <a:pt x="11610" y="36233"/>
                    <a:pt x="10996" y="37464"/>
                  </a:cubicBezTo>
                  <a:lnTo>
                    <a:pt x="9411" y="40454"/>
                  </a:lnTo>
                  <a:lnTo>
                    <a:pt x="7826" y="43357"/>
                  </a:lnTo>
                  <a:cubicBezTo>
                    <a:pt x="7212" y="44500"/>
                    <a:pt x="6507" y="45556"/>
                    <a:pt x="5979" y="46787"/>
                  </a:cubicBezTo>
                  <a:cubicBezTo>
                    <a:pt x="5627" y="47666"/>
                    <a:pt x="5365" y="48546"/>
                    <a:pt x="5189" y="49425"/>
                  </a:cubicBezTo>
                  <a:lnTo>
                    <a:pt x="4046" y="53119"/>
                  </a:lnTo>
                  <a:cubicBezTo>
                    <a:pt x="2727" y="57076"/>
                    <a:pt x="2023" y="59186"/>
                    <a:pt x="1495" y="61473"/>
                  </a:cubicBezTo>
                  <a:cubicBezTo>
                    <a:pt x="1228" y="62616"/>
                    <a:pt x="1228" y="63672"/>
                    <a:pt x="1143" y="64815"/>
                  </a:cubicBezTo>
                  <a:lnTo>
                    <a:pt x="790" y="68157"/>
                  </a:lnTo>
                  <a:cubicBezTo>
                    <a:pt x="352" y="72203"/>
                    <a:pt x="0" y="74402"/>
                    <a:pt x="0" y="76600"/>
                  </a:cubicBezTo>
                  <a:cubicBezTo>
                    <a:pt x="0" y="78711"/>
                    <a:pt x="352" y="80910"/>
                    <a:pt x="528" y="83108"/>
                  </a:cubicBezTo>
                  <a:lnTo>
                    <a:pt x="1052" y="88209"/>
                  </a:lnTo>
                  <a:cubicBezTo>
                    <a:pt x="1143" y="89352"/>
                    <a:pt x="1228" y="90495"/>
                    <a:pt x="1405" y="91639"/>
                  </a:cubicBezTo>
                  <a:cubicBezTo>
                    <a:pt x="1581" y="92606"/>
                    <a:pt x="1933" y="93573"/>
                    <a:pt x="2199" y="94452"/>
                  </a:cubicBezTo>
                  <a:cubicBezTo>
                    <a:pt x="2199" y="94628"/>
                    <a:pt x="2989" y="97179"/>
                    <a:pt x="3075" y="97355"/>
                  </a:cubicBezTo>
                  <a:cubicBezTo>
                    <a:pt x="3870" y="100257"/>
                    <a:pt x="4574" y="102896"/>
                    <a:pt x="5627" y="105445"/>
                  </a:cubicBezTo>
                  <a:lnTo>
                    <a:pt x="6950" y="108172"/>
                  </a:lnTo>
                  <a:cubicBezTo>
                    <a:pt x="9325" y="112921"/>
                    <a:pt x="10644" y="115559"/>
                    <a:pt x="12314" y="118022"/>
                  </a:cubicBezTo>
                  <a:cubicBezTo>
                    <a:pt x="13105" y="119253"/>
                    <a:pt x="14071" y="120397"/>
                    <a:pt x="14952" y="121628"/>
                  </a:cubicBezTo>
                  <a:cubicBezTo>
                    <a:pt x="17151" y="124530"/>
                    <a:pt x="18998" y="126816"/>
                    <a:pt x="21021" y="128927"/>
                  </a:cubicBezTo>
                  <a:cubicBezTo>
                    <a:pt x="22253" y="130246"/>
                    <a:pt x="23572" y="131478"/>
                    <a:pt x="24891" y="132709"/>
                  </a:cubicBezTo>
                  <a:cubicBezTo>
                    <a:pt x="27004" y="134644"/>
                    <a:pt x="29203" y="136402"/>
                    <a:pt x="31488" y="137985"/>
                  </a:cubicBezTo>
                  <a:cubicBezTo>
                    <a:pt x="33163" y="139217"/>
                    <a:pt x="34658" y="140272"/>
                    <a:pt x="36239" y="141327"/>
                  </a:cubicBezTo>
                  <a:cubicBezTo>
                    <a:pt x="38614" y="142822"/>
                    <a:pt x="41341" y="144141"/>
                    <a:pt x="44159" y="145461"/>
                  </a:cubicBezTo>
                  <a:cubicBezTo>
                    <a:pt x="44335" y="145461"/>
                    <a:pt x="46358" y="146516"/>
                    <a:pt x="46534" y="146604"/>
                  </a:cubicBezTo>
                  <a:cubicBezTo>
                    <a:pt x="52780" y="149242"/>
                    <a:pt x="57178" y="150561"/>
                    <a:pt x="61662" y="151440"/>
                  </a:cubicBezTo>
                  <a:cubicBezTo>
                    <a:pt x="62276" y="151528"/>
                    <a:pt x="62981" y="151704"/>
                    <a:pt x="63685" y="151968"/>
                  </a:cubicBezTo>
                  <a:cubicBezTo>
                    <a:pt x="364002" y="208604"/>
                    <a:pt x="598607" y="414923"/>
                    <a:pt x="692732" y="704436"/>
                  </a:cubicBezTo>
                  <a:cubicBezTo>
                    <a:pt x="774186" y="954990"/>
                    <a:pt x="733897" y="1216889"/>
                    <a:pt x="586292" y="1426283"/>
                  </a:cubicBezTo>
                  <a:cubicBezTo>
                    <a:pt x="653675" y="1400604"/>
                    <a:pt x="723520" y="1381961"/>
                    <a:pt x="794945" y="1370704"/>
                  </a:cubicBezTo>
                  <a:cubicBezTo>
                    <a:pt x="900418" y="1148820"/>
                    <a:pt x="915898" y="895980"/>
                    <a:pt x="838228" y="65712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EC37F6E9-4C8D-F6E7-423B-8B2FEF5919B3}"/>
                </a:ext>
              </a:extLst>
            </p:cNvPr>
            <p:cNvSpPr/>
            <p:nvPr/>
          </p:nvSpPr>
          <p:spPr>
            <a:xfrm>
              <a:off x="3956889" y="4758565"/>
              <a:ext cx="1418803" cy="957540"/>
            </a:xfrm>
            <a:custGeom>
              <a:avLst/>
              <a:gdLst>
                <a:gd name="csX0" fmla="*/ 1418803 w 1418803"/>
                <a:gd name="csY0" fmla="*/ 790182 h 957540"/>
                <a:gd name="csX1" fmla="*/ 1034304 w 1418803"/>
                <a:gd name="csY1" fmla="*/ 187410 h 957540"/>
                <a:gd name="csX2" fmla="*/ 465781 w 1418803"/>
                <a:gd name="csY2" fmla="*/ 0 h 957540"/>
                <a:gd name="csX3" fmla="*/ 328906 w 1418803"/>
                <a:gd name="csY3" fmla="*/ 9851 h 957540"/>
                <a:gd name="csX4" fmla="*/ 43455 w 1418803"/>
                <a:gd name="csY4" fmla="*/ 96387 h 957540"/>
                <a:gd name="csX5" fmla="*/ 20230 w 1418803"/>
                <a:gd name="csY5" fmla="*/ 113712 h 957540"/>
                <a:gd name="csX6" fmla="*/ 15480 w 1418803"/>
                <a:gd name="csY6" fmla="*/ 119957 h 957540"/>
                <a:gd name="csX7" fmla="*/ 12490 w 1418803"/>
                <a:gd name="csY7" fmla="*/ 124003 h 957540"/>
                <a:gd name="csX8" fmla="*/ 8973 w 1418803"/>
                <a:gd name="csY8" fmla="*/ 130158 h 957540"/>
                <a:gd name="csX9" fmla="*/ 7654 w 1418803"/>
                <a:gd name="csY9" fmla="*/ 132973 h 957540"/>
                <a:gd name="csX10" fmla="*/ 6069 w 1418803"/>
                <a:gd name="csY10" fmla="*/ 136138 h 957540"/>
                <a:gd name="csX11" fmla="*/ 4574 w 1418803"/>
                <a:gd name="csY11" fmla="*/ 139305 h 957540"/>
                <a:gd name="csX12" fmla="*/ 3608 w 1418803"/>
                <a:gd name="csY12" fmla="*/ 142998 h 957540"/>
                <a:gd name="csX13" fmla="*/ 2813 w 1418803"/>
                <a:gd name="csY13" fmla="*/ 146253 h 957540"/>
                <a:gd name="csX14" fmla="*/ 1937 w 1418803"/>
                <a:gd name="csY14" fmla="*/ 149594 h 957540"/>
                <a:gd name="csX15" fmla="*/ 966 w 1418803"/>
                <a:gd name="csY15" fmla="*/ 153375 h 957540"/>
                <a:gd name="csX16" fmla="*/ 614 w 1418803"/>
                <a:gd name="csY16" fmla="*/ 158036 h 957540"/>
                <a:gd name="csX17" fmla="*/ 438 w 1418803"/>
                <a:gd name="csY17" fmla="*/ 161379 h 957540"/>
                <a:gd name="csX18" fmla="*/ 176 w 1418803"/>
                <a:gd name="csY18" fmla="*/ 164984 h 957540"/>
                <a:gd name="csX19" fmla="*/ 0 w 1418803"/>
                <a:gd name="csY19" fmla="*/ 168063 h 957540"/>
                <a:gd name="csX20" fmla="*/ 528 w 1418803"/>
                <a:gd name="csY20" fmla="*/ 172284 h 957540"/>
                <a:gd name="csX21" fmla="*/ 1057 w 1418803"/>
                <a:gd name="csY21" fmla="*/ 175625 h 957540"/>
                <a:gd name="csX22" fmla="*/ 1409 w 1418803"/>
                <a:gd name="csY22" fmla="*/ 178792 h 957540"/>
                <a:gd name="csX23" fmla="*/ 2023 w 1418803"/>
                <a:gd name="csY23" fmla="*/ 182837 h 957540"/>
                <a:gd name="csX24" fmla="*/ 2989 w 1418803"/>
                <a:gd name="csY24" fmla="*/ 185740 h 957540"/>
                <a:gd name="csX25" fmla="*/ 4136 w 1418803"/>
                <a:gd name="csY25" fmla="*/ 189081 h 957540"/>
                <a:gd name="csX26" fmla="*/ 6950 w 1418803"/>
                <a:gd name="csY26" fmla="*/ 197259 h 957540"/>
                <a:gd name="csX27" fmla="*/ 8797 w 1418803"/>
                <a:gd name="csY27" fmla="*/ 200514 h 957540"/>
                <a:gd name="csX28" fmla="*/ 10291 w 1418803"/>
                <a:gd name="csY28" fmla="*/ 203065 h 957540"/>
                <a:gd name="csX29" fmla="*/ 14604 w 1418803"/>
                <a:gd name="csY29" fmla="*/ 210274 h 957540"/>
                <a:gd name="csX30" fmla="*/ 19002 w 1418803"/>
                <a:gd name="csY30" fmla="*/ 215376 h 957540"/>
                <a:gd name="csX31" fmla="*/ 22430 w 1418803"/>
                <a:gd name="csY31" fmla="*/ 219157 h 957540"/>
                <a:gd name="csX32" fmla="*/ 24629 w 1418803"/>
                <a:gd name="csY32" fmla="*/ 221532 h 957540"/>
                <a:gd name="csX33" fmla="*/ 28851 w 1418803"/>
                <a:gd name="csY33" fmla="*/ 224787 h 957540"/>
                <a:gd name="csX34" fmla="*/ 33249 w 1418803"/>
                <a:gd name="csY34" fmla="*/ 228127 h 957540"/>
                <a:gd name="csX35" fmla="*/ 36681 w 1418803"/>
                <a:gd name="csY35" fmla="*/ 230590 h 957540"/>
                <a:gd name="csX36" fmla="*/ 39494 w 1418803"/>
                <a:gd name="csY36" fmla="*/ 231999 h 957540"/>
                <a:gd name="csX37" fmla="*/ 42398 w 1418803"/>
                <a:gd name="csY37" fmla="*/ 233405 h 957540"/>
                <a:gd name="csX38" fmla="*/ 49966 w 1418803"/>
                <a:gd name="csY38" fmla="*/ 237010 h 957540"/>
                <a:gd name="csX39" fmla="*/ 52603 w 1418803"/>
                <a:gd name="csY39" fmla="*/ 237714 h 957540"/>
                <a:gd name="csX40" fmla="*/ 55507 w 1418803"/>
                <a:gd name="csY40" fmla="*/ 238506 h 957540"/>
                <a:gd name="csX41" fmla="*/ 63775 w 1418803"/>
                <a:gd name="csY41" fmla="*/ 240617 h 957540"/>
                <a:gd name="csX42" fmla="*/ 67293 w 1418803"/>
                <a:gd name="csY42" fmla="*/ 240969 h 957540"/>
                <a:gd name="csX43" fmla="*/ 70111 w 1418803"/>
                <a:gd name="csY43" fmla="*/ 241143 h 957540"/>
                <a:gd name="csX44" fmla="*/ 77499 w 1418803"/>
                <a:gd name="csY44" fmla="*/ 241583 h 957540"/>
                <a:gd name="csX45" fmla="*/ 83744 w 1418803"/>
                <a:gd name="csY45" fmla="*/ 240969 h 957540"/>
                <a:gd name="csX46" fmla="*/ 87966 w 1418803"/>
                <a:gd name="csY46" fmla="*/ 240441 h 957540"/>
                <a:gd name="csX47" fmla="*/ 93069 w 1418803"/>
                <a:gd name="csY47" fmla="*/ 239737 h 957540"/>
                <a:gd name="csX48" fmla="*/ 97467 w 1418803"/>
                <a:gd name="csY48" fmla="*/ 238330 h 957540"/>
                <a:gd name="csX49" fmla="*/ 99928 w 1418803"/>
                <a:gd name="csY49" fmla="*/ 237538 h 957540"/>
                <a:gd name="csX50" fmla="*/ 107758 w 1418803"/>
                <a:gd name="csY50" fmla="*/ 234811 h 957540"/>
                <a:gd name="csX51" fmla="*/ 111718 w 1418803"/>
                <a:gd name="csY51" fmla="*/ 233317 h 957540"/>
                <a:gd name="csX52" fmla="*/ 464549 w 1418803"/>
                <a:gd name="csY52" fmla="*/ 152761 h 957540"/>
                <a:gd name="csX53" fmla="*/ 944315 w 1418803"/>
                <a:gd name="csY53" fmla="*/ 310973 h 957540"/>
                <a:gd name="csX54" fmla="*/ 1282632 w 1418803"/>
                <a:gd name="csY54" fmla="*/ 957541 h 957540"/>
                <a:gd name="csX55" fmla="*/ 1418803 w 1418803"/>
                <a:gd name="csY55" fmla="*/ 790006 h 9575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1418803" h="957540">
                  <a:moveTo>
                    <a:pt x="1418803" y="790182"/>
                  </a:moveTo>
                  <a:cubicBezTo>
                    <a:pt x="1373678" y="548687"/>
                    <a:pt x="1237507" y="335069"/>
                    <a:pt x="1034304" y="187410"/>
                  </a:cubicBezTo>
                  <a:cubicBezTo>
                    <a:pt x="865584" y="64816"/>
                    <a:pt x="668979" y="0"/>
                    <a:pt x="465781" y="0"/>
                  </a:cubicBezTo>
                  <a:cubicBezTo>
                    <a:pt x="420299" y="0"/>
                    <a:pt x="374207" y="3343"/>
                    <a:pt x="328906" y="9851"/>
                  </a:cubicBezTo>
                  <a:cubicBezTo>
                    <a:pt x="229854" y="24185"/>
                    <a:pt x="133886" y="53295"/>
                    <a:pt x="43455" y="96387"/>
                  </a:cubicBezTo>
                  <a:cubicBezTo>
                    <a:pt x="34834" y="100520"/>
                    <a:pt x="27004" y="106326"/>
                    <a:pt x="20230" y="113712"/>
                  </a:cubicBezTo>
                  <a:cubicBezTo>
                    <a:pt x="18384" y="115734"/>
                    <a:pt x="16979" y="117847"/>
                    <a:pt x="15480" y="119957"/>
                  </a:cubicBezTo>
                  <a:lnTo>
                    <a:pt x="12490" y="124003"/>
                  </a:lnTo>
                  <a:cubicBezTo>
                    <a:pt x="10205" y="127255"/>
                    <a:pt x="9587" y="128752"/>
                    <a:pt x="8973" y="130158"/>
                  </a:cubicBezTo>
                  <a:lnTo>
                    <a:pt x="7654" y="132973"/>
                  </a:lnTo>
                  <a:lnTo>
                    <a:pt x="6069" y="136138"/>
                  </a:lnTo>
                  <a:cubicBezTo>
                    <a:pt x="5541" y="137194"/>
                    <a:pt x="4927" y="138248"/>
                    <a:pt x="4574" y="139305"/>
                  </a:cubicBezTo>
                  <a:cubicBezTo>
                    <a:pt x="4136" y="140447"/>
                    <a:pt x="3870" y="141768"/>
                    <a:pt x="3608" y="142998"/>
                  </a:cubicBezTo>
                  <a:lnTo>
                    <a:pt x="2813" y="146253"/>
                  </a:lnTo>
                  <a:lnTo>
                    <a:pt x="1937" y="149594"/>
                  </a:lnTo>
                  <a:cubicBezTo>
                    <a:pt x="1585" y="150826"/>
                    <a:pt x="1143" y="152056"/>
                    <a:pt x="966" y="153375"/>
                  </a:cubicBezTo>
                  <a:cubicBezTo>
                    <a:pt x="704" y="154871"/>
                    <a:pt x="704" y="156454"/>
                    <a:pt x="614" y="158036"/>
                  </a:cubicBezTo>
                  <a:lnTo>
                    <a:pt x="438" y="161379"/>
                  </a:lnTo>
                  <a:lnTo>
                    <a:pt x="176" y="164984"/>
                  </a:lnTo>
                  <a:cubicBezTo>
                    <a:pt x="176" y="165952"/>
                    <a:pt x="0" y="167006"/>
                    <a:pt x="0" y="168063"/>
                  </a:cubicBezTo>
                  <a:cubicBezTo>
                    <a:pt x="0" y="169469"/>
                    <a:pt x="352" y="170876"/>
                    <a:pt x="528" y="172284"/>
                  </a:cubicBezTo>
                  <a:lnTo>
                    <a:pt x="1057" y="175625"/>
                  </a:lnTo>
                  <a:lnTo>
                    <a:pt x="1409" y="178792"/>
                  </a:lnTo>
                  <a:cubicBezTo>
                    <a:pt x="1585" y="180110"/>
                    <a:pt x="1671" y="181519"/>
                    <a:pt x="2023" y="182837"/>
                  </a:cubicBezTo>
                  <a:cubicBezTo>
                    <a:pt x="2285" y="183891"/>
                    <a:pt x="2637" y="184771"/>
                    <a:pt x="2989" y="185740"/>
                  </a:cubicBezTo>
                  <a:lnTo>
                    <a:pt x="4136" y="189081"/>
                  </a:lnTo>
                  <a:cubicBezTo>
                    <a:pt x="5455" y="193214"/>
                    <a:pt x="6069" y="195236"/>
                    <a:pt x="6950" y="197259"/>
                  </a:cubicBezTo>
                  <a:cubicBezTo>
                    <a:pt x="7478" y="198315"/>
                    <a:pt x="8182" y="199369"/>
                    <a:pt x="8797" y="200514"/>
                  </a:cubicBezTo>
                  <a:lnTo>
                    <a:pt x="10291" y="203065"/>
                  </a:lnTo>
                  <a:cubicBezTo>
                    <a:pt x="12314" y="206670"/>
                    <a:pt x="13371" y="208604"/>
                    <a:pt x="14604" y="210274"/>
                  </a:cubicBezTo>
                  <a:cubicBezTo>
                    <a:pt x="15922" y="212123"/>
                    <a:pt x="17503" y="213706"/>
                    <a:pt x="19002" y="215376"/>
                  </a:cubicBezTo>
                  <a:lnTo>
                    <a:pt x="22430" y="219157"/>
                  </a:lnTo>
                  <a:cubicBezTo>
                    <a:pt x="23134" y="219949"/>
                    <a:pt x="23838" y="220830"/>
                    <a:pt x="24629" y="221532"/>
                  </a:cubicBezTo>
                  <a:cubicBezTo>
                    <a:pt x="25952" y="222764"/>
                    <a:pt x="27446" y="223730"/>
                    <a:pt x="28851" y="224787"/>
                  </a:cubicBezTo>
                  <a:lnTo>
                    <a:pt x="33249" y="228127"/>
                  </a:lnTo>
                  <a:cubicBezTo>
                    <a:pt x="34396" y="229008"/>
                    <a:pt x="35448" y="229888"/>
                    <a:pt x="36681" y="230590"/>
                  </a:cubicBezTo>
                  <a:cubicBezTo>
                    <a:pt x="37562" y="231118"/>
                    <a:pt x="38528" y="231559"/>
                    <a:pt x="39494" y="231999"/>
                  </a:cubicBezTo>
                  <a:lnTo>
                    <a:pt x="42398" y="233405"/>
                  </a:lnTo>
                  <a:cubicBezTo>
                    <a:pt x="46182" y="235340"/>
                    <a:pt x="48029" y="236308"/>
                    <a:pt x="49966" y="237010"/>
                  </a:cubicBezTo>
                  <a:cubicBezTo>
                    <a:pt x="50757" y="237274"/>
                    <a:pt x="51723" y="237538"/>
                    <a:pt x="52603" y="237714"/>
                  </a:cubicBezTo>
                  <a:cubicBezTo>
                    <a:pt x="52780" y="237714"/>
                    <a:pt x="55331" y="238418"/>
                    <a:pt x="55507" y="238506"/>
                  </a:cubicBezTo>
                  <a:cubicBezTo>
                    <a:pt x="59115" y="239561"/>
                    <a:pt x="61400" y="240265"/>
                    <a:pt x="63775" y="240617"/>
                  </a:cubicBezTo>
                  <a:cubicBezTo>
                    <a:pt x="64918" y="240793"/>
                    <a:pt x="66151" y="240881"/>
                    <a:pt x="67293" y="240969"/>
                  </a:cubicBezTo>
                  <a:cubicBezTo>
                    <a:pt x="67383" y="240969"/>
                    <a:pt x="69935" y="241143"/>
                    <a:pt x="70111" y="241143"/>
                  </a:cubicBezTo>
                  <a:cubicBezTo>
                    <a:pt x="73010" y="241407"/>
                    <a:pt x="75209" y="241583"/>
                    <a:pt x="77499" y="241583"/>
                  </a:cubicBezTo>
                  <a:cubicBezTo>
                    <a:pt x="79960" y="241583"/>
                    <a:pt x="81807" y="241231"/>
                    <a:pt x="83744" y="240969"/>
                  </a:cubicBezTo>
                  <a:cubicBezTo>
                    <a:pt x="83830" y="240969"/>
                    <a:pt x="87876" y="240441"/>
                    <a:pt x="87966" y="240441"/>
                  </a:cubicBezTo>
                  <a:cubicBezTo>
                    <a:pt x="89637" y="240265"/>
                    <a:pt x="91398" y="240089"/>
                    <a:pt x="93069" y="239737"/>
                  </a:cubicBezTo>
                  <a:cubicBezTo>
                    <a:pt x="94563" y="239385"/>
                    <a:pt x="96058" y="238856"/>
                    <a:pt x="97467" y="238330"/>
                  </a:cubicBezTo>
                  <a:cubicBezTo>
                    <a:pt x="97467" y="238330"/>
                    <a:pt x="99842" y="237538"/>
                    <a:pt x="99928" y="237538"/>
                  </a:cubicBezTo>
                  <a:cubicBezTo>
                    <a:pt x="103536" y="236396"/>
                    <a:pt x="105645" y="235780"/>
                    <a:pt x="107758" y="234811"/>
                  </a:cubicBezTo>
                  <a:cubicBezTo>
                    <a:pt x="108725" y="234373"/>
                    <a:pt x="110748" y="233669"/>
                    <a:pt x="111718" y="233317"/>
                  </a:cubicBezTo>
                  <a:cubicBezTo>
                    <a:pt x="222818" y="180198"/>
                    <a:pt x="342363" y="152761"/>
                    <a:pt x="464549" y="152761"/>
                  </a:cubicBezTo>
                  <a:cubicBezTo>
                    <a:pt x="635906" y="152761"/>
                    <a:pt x="801809" y="207462"/>
                    <a:pt x="944315" y="310973"/>
                  </a:cubicBezTo>
                  <a:cubicBezTo>
                    <a:pt x="1157543" y="465842"/>
                    <a:pt x="1278938" y="701357"/>
                    <a:pt x="1282632" y="957541"/>
                  </a:cubicBezTo>
                  <a:cubicBezTo>
                    <a:pt x="1322041" y="897122"/>
                    <a:pt x="1367694" y="841014"/>
                    <a:pt x="1418803" y="790006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E83B4E7D-F407-BBDC-3596-B8CB27B2CD42}"/>
                </a:ext>
              </a:extLst>
            </p:cNvPr>
            <p:cNvSpPr/>
            <p:nvPr/>
          </p:nvSpPr>
          <p:spPr>
            <a:xfrm>
              <a:off x="5231931" y="5304613"/>
              <a:ext cx="1529400" cy="621679"/>
            </a:xfrm>
            <a:custGeom>
              <a:avLst/>
              <a:gdLst>
                <a:gd name="csX0" fmla="*/ 188976 w 1529400"/>
                <a:gd name="csY0" fmla="*/ 271043 h 621679"/>
                <a:gd name="csX1" fmla="*/ 8908 w 1529400"/>
                <a:gd name="csY1" fmla="*/ 508758 h 621679"/>
                <a:gd name="csX2" fmla="*/ 288 w 1529400"/>
                <a:gd name="csY2" fmla="*/ 536461 h 621679"/>
                <a:gd name="csX3" fmla="*/ 112 w 1529400"/>
                <a:gd name="csY3" fmla="*/ 543321 h 621679"/>
                <a:gd name="csX4" fmla="*/ 112 w 1529400"/>
                <a:gd name="csY4" fmla="*/ 548861 h 621679"/>
                <a:gd name="csX5" fmla="*/ 26 w 1529400"/>
                <a:gd name="csY5" fmla="*/ 551676 h 621679"/>
                <a:gd name="csX6" fmla="*/ 726 w 1529400"/>
                <a:gd name="csY6" fmla="*/ 555633 h 621679"/>
                <a:gd name="csX7" fmla="*/ 1430 w 1529400"/>
                <a:gd name="csY7" fmla="*/ 558976 h 621679"/>
                <a:gd name="csX8" fmla="*/ 1959 w 1529400"/>
                <a:gd name="csY8" fmla="*/ 562228 h 621679"/>
                <a:gd name="csX9" fmla="*/ 2749 w 1529400"/>
                <a:gd name="csY9" fmla="*/ 566450 h 621679"/>
                <a:gd name="csX10" fmla="*/ 3896 w 1529400"/>
                <a:gd name="csY10" fmla="*/ 569353 h 621679"/>
                <a:gd name="csX11" fmla="*/ 5214 w 1529400"/>
                <a:gd name="csY11" fmla="*/ 572517 h 621679"/>
                <a:gd name="csX12" fmla="*/ 6271 w 1529400"/>
                <a:gd name="csY12" fmla="*/ 575420 h 621679"/>
                <a:gd name="csX13" fmla="*/ 8118 w 1529400"/>
                <a:gd name="csY13" fmla="*/ 579993 h 621679"/>
                <a:gd name="csX14" fmla="*/ 10141 w 1529400"/>
                <a:gd name="csY14" fmla="*/ 583160 h 621679"/>
                <a:gd name="csX15" fmla="*/ 11988 w 1529400"/>
                <a:gd name="csY15" fmla="*/ 585973 h 621679"/>
                <a:gd name="csX16" fmla="*/ 13835 w 1529400"/>
                <a:gd name="csY16" fmla="*/ 588876 h 621679"/>
                <a:gd name="csX17" fmla="*/ 15944 w 1529400"/>
                <a:gd name="csY17" fmla="*/ 592217 h 621679"/>
                <a:gd name="csX18" fmla="*/ 18319 w 1529400"/>
                <a:gd name="csY18" fmla="*/ 594679 h 621679"/>
                <a:gd name="csX19" fmla="*/ 20870 w 1529400"/>
                <a:gd name="csY19" fmla="*/ 597318 h 621679"/>
                <a:gd name="csX20" fmla="*/ 22984 w 1529400"/>
                <a:gd name="csY20" fmla="*/ 599605 h 621679"/>
                <a:gd name="csX21" fmla="*/ 26239 w 1529400"/>
                <a:gd name="csY21" fmla="*/ 602948 h 621679"/>
                <a:gd name="csX22" fmla="*/ 31252 w 1529400"/>
                <a:gd name="csY22" fmla="*/ 606465 h 621679"/>
                <a:gd name="csX23" fmla="*/ 38730 w 1529400"/>
                <a:gd name="csY23" fmla="*/ 611654 h 621679"/>
                <a:gd name="csX24" fmla="*/ 42600 w 1529400"/>
                <a:gd name="csY24" fmla="*/ 613325 h 621679"/>
                <a:gd name="csX25" fmla="*/ 55004 w 1529400"/>
                <a:gd name="csY25" fmla="*/ 618162 h 621679"/>
                <a:gd name="csX26" fmla="*/ 61336 w 1529400"/>
                <a:gd name="csY26" fmla="*/ 619657 h 621679"/>
                <a:gd name="csX27" fmla="*/ 75497 w 1529400"/>
                <a:gd name="csY27" fmla="*/ 621503 h 621679"/>
                <a:gd name="csX28" fmla="*/ 78400 w 1529400"/>
                <a:gd name="csY28" fmla="*/ 621679 h 621679"/>
                <a:gd name="csX29" fmla="*/ 93971 w 1529400"/>
                <a:gd name="csY29" fmla="*/ 619128 h 621679"/>
                <a:gd name="csX30" fmla="*/ 98193 w 1529400"/>
                <a:gd name="csY30" fmla="*/ 617898 h 621679"/>
                <a:gd name="csX31" fmla="*/ 113235 w 1529400"/>
                <a:gd name="csY31" fmla="*/ 611654 h 621679"/>
                <a:gd name="csX32" fmla="*/ 116404 w 1529400"/>
                <a:gd name="csY32" fmla="*/ 610158 h 621679"/>
                <a:gd name="csX33" fmla="*/ 128981 w 1529400"/>
                <a:gd name="csY33" fmla="*/ 599869 h 621679"/>
                <a:gd name="csX34" fmla="*/ 132151 w 1529400"/>
                <a:gd name="csY34" fmla="*/ 596526 h 621679"/>
                <a:gd name="csX35" fmla="*/ 143318 w 1529400"/>
                <a:gd name="csY35" fmla="*/ 581576 h 621679"/>
                <a:gd name="csX36" fmla="*/ 863939 w 1529400"/>
                <a:gd name="csY36" fmla="*/ 152935 h 621679"/>
                <a:gd name="csX37" fmla="*/ 1517786 w 1529400"/>
                <a:gd name="csY37" fmla="*/ 477275 h 621679"/>
                <a:gd name="csX38" fmla="*/ 1529401 w 1529400"/>
                <a:gd name="csY38" fmla="*/ 261723 h 621679"/>
                <a:gd name="csX39" fmla="*/ 863849 w 1529400"/>
                <a:gd name="csY39" fmla="*/ 0 h 621679"/>
                <a:gd name="csX40" fmla="*/ 188886 w 1529400"/>
                <a:gd name="csY40" fmla="*/ 270869 h 6216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1529400" h="621679">
                  <a:moveTo>
                    <a:pt x="188976" y="271043"/>
                  </a:moveTo>
                  <a:cubicBezTo>
                    <a:pt x="117281" y="340785"/>
                    <a:pt x="56761" y="420725"/>
                    <a:pt x="8908" y="508758"/>
                  </a:cubicBezTo>
                  <a:cubicBezTo>
                    <a:pt x="4334" y="517202"/>
                    <a:pt x="1430" y="526523"/>
                    <a:pt x="288" y="536461"/>
                  </a:cubicBezTo>
                  <a:cubicBezTo>
                    <a:pt x="26" y="538748"/>
                    <a:pt x="112" y="541035"/>
                    <a:pt x="112" y="543321"/>
                  </a:cubicBezTo>
                  <a:lnTo>
                    <a:pt x="112" y="548861"/>
                  </a:lnTo>
                  <a:cubicBezTo>
                    <a:pt x="112" y="549829"/>
                    <a:pt x="-64" y="550795"/>
                    <a:pt x="26" y="551676"/>
                  </a:cubicBezTo>
                  <a:cubicBezTo>
                    <a:pt x="112" y="553082"/>
                    <a:pt x="464" y="554314"/>
                    <a:pt x="726" y="555633"/>
                  </a:cubicBezTo>
                  <a:lnTo>
                    <a:pt x="1430" y="558976"/>
                  </a:lnTo>
                  <a:lnTo>
                    <a:pt x="1959" y="562228"/>
                  </a:lnTo>
                  <a:cubicBezTo>
                    <a:pt x="2225" y="563635"/>
                    <a:pt x="2401" y="565043"/>
                    <a:pt x="2749" y="566450"/>
                  </a:cubicBezTo>
                  <a:cubicBezTo>
                    <a:pt x="3015" y="567418"/>
                    <a:pt x="3453" y="568384"/>
                    <a:pt x="3896" y="569353"/>
                  </a:cubicBezTo>
                  <a:lnTo>
                    <a:pt x="5214" y="572517"/>
                  </a:lnTo>
                  <a:lnTo>
                    <a:pt x="6271" y="575420"/>
                  </a:lnTo>
                  <a:cubicBezTo>
                    <a:pt x="6799" y="577003"/>
                    <a:pt x="7323" y="578499"/>
                    <a:pt x="8118" y="579993"/>
                  </a:cubicBezTo>
                  <a:cubicBezTo>
                    <a:pt x="8646" y="581048"/>
                    <a:pt x="9437" y="582104"/>
                    <a:pt x="10141" y="583160"/>
                  </a:cubicBezTo>
                  <a:lnTo>
                    <a:pt x="11988" y="585973"/>
                  </a:lnTo>
                  <a:lnTo>
                    <a:pt x="13835" y="588876"/>
                  </a:lnTo>
                  <a:cubicBezTo>
                    <a:pt x="14539" y="590018"/>
                    <a:pt x="15153" y="591163"/>
                    <a:pt x="15944" y="592217"/>
                  </a:cubicBezTo>
                  <a:cubicBezTo>
                    <a:pt x="16648" y="593097"/>
                    <a:pt x="17529" y="593889"/>
                    <a:pt x="18319" y="594679"/>
                  </a:cubicBezTo>
                  <a:lnTo>
                    <a:pt x="20870" y="597318"/>
                  </a:lnTo>
                  <a:lnTo>
                    <a:pt x="22984" y="599605"/>
                  </a:lnTo>
                  <a:cubicBezTo>
                    <a:pt x="24040" y="600749"/>
                    <a:pt x="25007" y="601980"/>
                    <a:pt x="26239" y="602948"/>
                  </a:cubicBezTo>
                  <a:lnTo>
                    <a:pt x="31252" y="606465"/>
                  </a:lnTo>
                  <a:cubicBezTo>
                    <a:pt x="34594" y="608928"/>
                    <a:pt x="36531" y="610422"/>
                    <a:pt x="38730" y="611654"/>
                  </a:cubicBezTo>
                  <a:cubicBezTo>
                    <a:pt x="39082" y="611828"/>
                    <a:pt x="42248" y="613149"/>
                    <a:pt x="42600" y="613325"/>
                  </a:cubicBezTo>
                  <a:cubicBezTo>
                    <a:pt x="46732" y="615347"/>
                    <a:pt x="50782" y="616930"/>
                    <a:pt x="55004" y="618162"/>
                  </a:cubicBezTo>
                  <a:cubicBezTo>
                    <a:pt x="57027" y="618776"/>
                    <a:pt x="59227" y="619216"/>
                    <a:pt x="61336" y="619657"/>
                  </a:cubicBezTo>
                  <a:cubicBezTo>
                    <a:pt x="65824" y="620537"/>
                    <a:pt x="71099" y="621503"/>
                    <a:pt x="75497" y="621503"/>
                  </a:cubicBezTo>
                  <a:cubicBezTo>
                    <a:pt x="76292" y="621503"/>
                    <a:pt x="77610" y="621503"/>
                    <a:pt x="78400" y="621679"/>
                  </a:cubicBezTo>
                  <a:cubicBezTo>
                    <a:pt x="81480" y="621591"/>
                    <a:pt x="87287" y="620799"/>
                    <a:pt x="93971" y="619128"/>
                  </a:cubicBezTo>
                  <a:lnTo>
                    <a:pt x="98193" y="617898"/>
                  </a:lnTo>
                  <a:cubicBezTo>
                    <a:pt x="103910" y="616140"/>
                    <a:pt x="108836" y="614115"/>
                    <a:pt x="113235" y="611654"/>
                  </a:cubicBezTo>
                  <a:cubicBezTo>
                    <a:pt x="113939" y="611302"/>
                    <a:pt x="115610" y="610422"/>
                    <a:pt x="116404" y="610158"/>
                  </a:cubicBezTo>
                  <a:cubicBezTo>
                    <a:pt x="119480" y="608223"/>
                    <a:pt x="124054" y="604706"/>
                    <a:pt x="128981" y="599869"/>
                  </a:cubicBezTo>
                  <a:cubicBezTo>
                    <a:pt x="130037" y="598813"/>
                    <a:pt x="131094" y="597670"/>
                    <a:pt x="132151" y="596526"/>
                  </a:cubicBezTo>
                  <a:cubicBezTo>
                    <a:pt x="137163" y="591075"/>
                    <a:pt x="140771" y="586325"/>
                    <a:pt x="143318" y="581576"/>
                  </a:cubicBezTo>
                  <a:cubicBezTo>
                    <a:pt x="289081" y="313169"/>
                    <a:pt x="558433" y="152935"/>
                    <a:pt x="863939" y="152935"/>
                  </a:cubicBezTo>
                  <a:cubicBezTo>
                    <a:pt x="1127485" y="152935"/>
                    <a:pt x="1364198" y="272188"/>
                    <a:pt x="1517786" y="477275"/>
                  </a:cubicBezTo>
                  <a:cubicBezTo>
                    <a:pt x="1514183" y="405247"/>
                    <a:pt x="1518053" y="333045"/>
                    <a:pt x="1529401" y="261723"/>
                  </a:cubicBezTo>
                  <a:cubicBezTo>
                    <a:pt x="1350917" y="92870"/>
                    <a:pt x="1115080" y="0"/>
                    <a:pt x="863849" y="0"/>
                  </a:cubicBezTo>
                  <a:cubicBezTo>
                    <a:pt x="612617" y="0"/>
                    <a:pt x="368426" y="96211"/>
                    <a:pt x="188886" y="27086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298D1ADB-10EB-4C03-E050-EA20C31D1FAF}"/>
                </a:ext>
              </a:extLst>
            </p:cNvPr>
            <p:cNvSpPr/>
            <p:nvPr/>
          </p:nvSpPr>
          <p:spPr>
            <a:xfrm>
              <a:off x="6799510" y="4758565"/>
              <a:ext cx="1210671" cy="1167727"/>
            </a:xfrm>
            <a:custGeom>
              <a:avLst/>
              <a:gdLst>
                <a:gd name="csX0" fmla="*/ 969822 w 1210671"/>
                <a:gd name="csY0" fmla="*/ 0 h 1167727"/>
                <a:gd name="csX1" fmla="*/ 401299 w 1210671"/>
                <a:gd name="csY1" fmla="*/ 187322 h 1167727"/>
                <a:gd name="csX2" fmla="*/ 14425 w 1210671"/>
                <a:gd name="csY2" fmla="*/ 803198 h 1167727"/>
                <a:gd name="csX3" fmla="*/ 8532 w 1210671"/>
                <a:gd name="csY3" fmla="*/ 1101329 h 1167727"/>
                <a:gd name="csX4" fmla="*/ 17152 w 1210671"/>
                <a:gd name="csY4" fmla="*/ 1127888 h 1167727"/>
                <a:gd name="csX5" fmla="*/ 25330 w 1210671"/>
                <a:gd name="csY5" fmla="*/ 1139937 h 1167727"/>
                <a:gd name="csX6" fmla="*/ 29376 w 1210671"/>
                <a:gd name="csY6" fmla="*/ 1143983 h 1167727"/>
                <a:gd name="csX7" fmla="*/ 35450 w 1210671"/>
                <a:gd name="csY7" fmla="*/ 1149962 h 1167727"/>
                <a:gd name="csX8" fmla="*/ 38791 w 1210671"/>
                <a:gd name="csY8" fmla="*/ 1152425 h 1167727"/>
                <a:gd name="csX9" fmla="*/ 47146 w 1210671"/>
                <a:gd name="csY9" fmla="*/ 1157964 h 1167727"/>
                <a:gd name="csX10" fmla="*/ 52162 w 1210671"/>
                <a:gd name="csY10" fmla="*/ 1160427 h 1167727"/>
                <a:gd name="csX11" fmla="*/ 60255 w 1210671"/>
                <a:gd name="csY11" fmla="*/ 1163770 h 1167727"/>
                <a:gd name="csX12" fmla="*/ 66062 w 1210671"/>
                <a:gd name="csY12" fmla="*/ 1165352 h 1167727"/>
                <a:gd name="csX13" fmla="*/ 73888 w 1210671"/>
                <a:gd name="csY13" fmla="*/ 1166935 h 1167727"/>
                <a:gd name="csX14" fmla="*/ 80485 w 1210671"/>
                <a:gd name="csY14" fmla="*/ 1167551 h 1167727"/>
                <a:gd name="csX15" fmla="*/ 85588 w 1210671"/>
                <a:gd name="csY15" fmla="*/ 1167727 h 1167727"/>
                <a:gd name="csX16" fmla="*/ 89372 w 1210671"/>
                <a:gd name="csY16" fmla="*/ 1167727 h 1167727"/>
                <a:gd name="csX17" fmla="*/ 92980 w 1210671"/>
                <a:gd name="csY17" fmla="*/ 1167375 h 1167727"/>
                <a:gd name="csX18" fmla="*/ 95703 w 1210671"/>
                <a:gd name="csY18" fmla="*/ 1166759 h 1167727"/>
                <a:gd name="csX19" fmla="*/ 99135 w 1210671"/>
                <a:gd name="csY19" fmla="*/ 1165969 h 1167727"/>
                <a:gd name="csX20" fmla="*/ 107931 w 1210671"/>
                <a:gd name="csY20" fmla="*/ 1163946 h 1167727"/>
                <a:gd name="csX21" fmla="*/ 113915 w 1210671"/>
                <a:gd name="csY21" fmla="*/ 1161395 h 1167727"/>
                <a:gd name="csX22" fmla="*/ 118489 w 1210671"/>
                <a:gd name="csY22" fmla="*/ 1159373 h 1167727"/>
                <a:gd name="csX23" fmla="*/ 121741 w 1210671"/>
                <a:gd name="csY23" fmla="*/ 1157876 h 1167727"/>
                <a:gd name="csX24" fmla="*/ 127900 w 1210671"/>
                <a:gd name="csY24" fmla="*/ 1153655 h 1167727"/>
                <a:gd name="csX25" fmla="*/ 132388 w 1210671"/>
                <a:gd name="csY25" fmla="*/ 1150490 h 1167727"/>
                <a:gd name="csX26" fmla="*/ 137839 w 1210671"/>
                <a:gd name="csY26" fmla="*/ 1145477 h 1167727"/>
                <a:gd name="csX27" fmla="*/ 139686 w 1210671"/>
                <a:gd name="csY27" fmla="*/ 1143454 h 1167727"/>
                <a:gd name="csX28" fmla="*/ 142237 w 1210671"/>
                <a:gd name="csY28" fmla="*/ 1140816 h 1167727"/>
                <a:gd name="csX29" fmla="*/ 144527 w 1210671"/>
                <a:gd name="csY29" fmla="*/ 1138441 h 1167727"/>
                <a:gd name="csX30" fmla="*/ 146812 w 1210671"/>
                <a:gd name="csY30" fmla="*/ 1134836 h 1167727"/>
                <a:gd name="csX31" fmla="*/ 148573 w 1210671"/>
                <a:gd name="csY31" fmla="*/ 1132021 h 1167727"/>
                <a:gd name="csX32" fmla="*/ 150506 w 1210671"/>
                <a:gd name="csY32" fmla="*/ 1129032 h 1167727"/>
                <a:gd name="csX33" fmla="*/ 152443 w 1210671"/>
                <a:gd name="csY33" fmla="*/ 1126042 h 1167727"/>
                <a:gd name="csX34" fmla="*/ 154380 w 1210671"/>
                <a:gd name="csY34" fmla="*/ 1121292 h 1167727"/>
                <a:gd name="csX35" fmla="*/ 155432 w 1210671"/>
                <a:gd name="csY35" fmla="*/ 1118565 h 1167727"/>
                <a:gd name="csX36" fmla="*/ 156755 w 1210671"/>
                <a:gd name="csY36" fmla="*/ 1115225 h 1167727"/>
                <a:gd name="csX37" fmla="*/ 157807 w 1210671"/>
                <a:gd name="csY37" fmla="*/ 1112410 h 1167727"/>
                <a:gd name="csX38" fmla="*/ 158602 w 1210671"/>
                <a:gd name="csY38" fmla="*/ 1108012 h 1167727"/>
                <a:gd name="csX39" fmla="*/ 159126 w 1210671"/>
                <a:gd name="csY39" fmla="*/ 1104848 h 1167727"/>
                <a:gd name="csX40" fmla="*/ 159745 w 1210671"/>
                <a:gd name="csY40" fmla="*/ 1101505 h 1167727"/>
                <a:gd name="csX41" fmla="*/ 160449 w 1210671"/>
                <a:gd name="csY41" fmla="*/ 1097724 h 1167727"/>
                <a:gd name="csX42" fmla="*/ 160449 w 1210671"/>
                <a:gd name="csY42" fmla="*/ 1094821 h 1167727"/>
                <a:gd name="csX43" fmla="*/ 160449 w 1210671"/>
                <a:gd name="csY43" fmla="*/ 1091216 h 1167727"/>
                <a:gd name="csX44" fmla="*/ 160183 w 1210671"/>
                <a:gd name="csY44" fmla="*/ 1082421 h 1167727"/>
                <a:gd name="csX45" fmla="*/ 160007 w 1210671"/>
                <a:gd name="csY45" fmla="*/ 1080047 h 1167727"/>
                <a:gd name="csX46" fmla="*/ 491198 w 1210671"/>
                <a:gd name="csY46" fmla="*/ 311061 h 1167727"/>
                <a:gd name="csX47" fmla="*/ 971054 w 1210671"/>
                <a:gd name="csY47" fmla="*/ 152849 h 1167727"/>
                <a:gd name="csX48" fmla="*/ 1210671 w 1210671"/>
                <a:gd name="csY48" fmla="*/ 189169 h 1167727"/>
                <a:gd name="csX49" fmla="*/ 1093502 w 1210671"/>
                <a:gd name="csY49" fmla="*/ 8090 h 1167727"/>
                <a:gd name="csX50" fmla="*/ 969822 w 1210671"/>
                <a:gd name="csY50" fmla="*/ 0 h 11677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1210671" h="1167727">
                  <a:moveTo>
                    <a:pt x="969822" y="0"/>
                  </a:moveTo>
                  <a:cubicBezTo>
                    <a:pt x="766710" y="0"/>
                    <a:pt x="570105" y="64816"/>
                    <a:pt x="401299" y="187322"/>
                  </a:cubicBezTo>
                  <a:cubicBezTo>
                    <a:pt x="194403" y="337620"/>
                    <a:pt x="56999" y="556337"/>
                    <a:pt x="14425" y="803198"/>
                  </a:cubicBezTo>
                  <a:cubicBezTo>
                    <a:pt x="-2554" y="901695"/>
                    <a:pt x="-4577" y="1002039"/>
                    <a:pt x="8532" y="1101329"/>
                  </a:cubicBezTo>
                  <a:cubicBezTo>
                    <a:pt x="9760" y="1110739"/>
                    <a:pt x="12664" y="1119622"/>
                    <a:pt x="17152" y="1127888"/>
                  </a:cubicBezTo>
                  <a:cubicBezTo>
                    <a:pt x="19351" y="1131933"/>
                    <a:pt x="21989" y="1135804"/>
                    <a:pt x="25330" y="1139937"/>
                  </a:cubicBezTo>
                  <a:lnTo>
                    <a:pt x="29376" y="1143983"/>
                  </a:lnTo>
                  <a:cubicBezTo>
                    <a:pt x="31575" y="1146269"/>
                    <a:pt x="33427" y="1148292"/>
                    <a:pt x="35450" y="1149962"/>
                  </a:cubicBezTo>
                  <a:cubicBezTo>
                    <a:pt x="36416" y="1150754"/>
                    <a:pt x="37649" y="1151545"/>
                    <a:pt x="38791" y="1152425"/>
                  </a:cubicBezTo>
                  <a:cubicBezTo>
                    <a:pt x="42747" y="1155152"/>
                    <a:pt x="44861" y="1156734"/>
                    <a:pt x="47146" y="1157964"/>
                  </a:cubicBezTo>
                  <a:cubicBezTo>
                    <a:pt x="48821" y="1158845"/>
                    <a:pt x="50492" y="1159637"/>
                    <a:pt x="52162" y="1160427"/>
                  </a:cubicBezTo>
                  <a:cubicBezTo>
                    <a:pt x="55152" y="1161748"/>
                    <a:pt x="57617" y="1162890"/>
                    <a:pt x="60255" y="1163770"/>
                  </a:cubicBezTo>
                  <a:cubicBezTo>
                    <a:pt x="62102" y="1164386"/>
                    <a:pt x="64125" y="1164912"/>
                    <a:pt x="66062" y="1165352"/>
                  </a:cubicBezTo>
                  <a:cubicBezTo>
                    <a:pt x="68699" y="1166057"/>
                    <a:pt x="71336" y="1166497"/>
                    <a:pt x="73888" y="1166935"/>
                  </a:cubicBezTo>
                  <a:cubicBezTo>
                    <a:pt x="76087" y="1167199"/>
                    <a:pt x="78286" y="1167463"/>
                    <a:pt x="80485" y="1167551"/>
                  </a:cubicBezTo>
                  <a:lnTo>
                    <a:pt x="85588" y="1167727"/>
                  </a:lnTo>
                  <a:lnTo>
                    <a:pt x="89372" y="1167727"/>
                  </a:lnTo>
                  <a:cubicBezTo>
                    <a:pt x="89372" y="1167727"/>
                    <a:pt x="92980" y="1167375"/>
                    <a:pt x="92980" y="1167375"/>
                  </a:cubicBezTo>
                  <a:cubicBezTo>
                    <a:pt x="93946" y="1167287"/>
                    <a:pt x="94827" y="1167023"/>
                    <a:pt x="95703" y="1166759"/>
                  </a:cubicBezTo>
                  <a:lnTo>
                    <a:pt x="99135" y="1165969"/>
                  </a:lnTo>
                  <a:cubicBezTo>
                    <a:pt x="102743" y="1165264"/>
                    <a:pt x="105380" y="1164824"/>
                    <a:pt x="107931" y="1163946"/>
                  </a:cubicBezTo>
                  <a:cubicBezTo>
                    <a:pt x="109955" y="1163242"/>
                    <a:pt x="111892" y="1162362"/>
                    <a:pt x="113915" y="1161395"/>
                  </a:cubicBezTo>
                  <a:lnTo>
                    <a:pt x="118489" y="1159373"/>
                  </a:lnTo>
                  <a:cubicBezTo>
                    <a:pt x="119541" y="1158933"/>
                    <a:pt x="120688" y="1158493"/>
                    <a:pt x="121741" y="1157876"/>
                  </a:cubicBezTo>
                  <a:cubicBezTo>
                    <a:pt x="123940" y="1156646"/>
                    <a:pt x="125877" y="1155152"/>
                    <a:pt x="127900" y="1153655"/>
                  </a:cubicBezTo>
                  <a:lnTo>
                    <a:pt x="132388" y="1150490"/>
                  </a:lnTo>
                  <a:cubicBezTo>
                    <a:pt x="135554" y="1148028"/>
                    <a:pt x="136697" y="1146709"/>
                    <a:pt x="137839" y="1145477"/>
                  </a:cubicBezTo>
                  <a:cubicBezTo>
                    <a:pt x="137839" y="1145477"/>
                    <a:pt x="139686" y="1143542"/>
                    <a:pt x="139686" y="1143454"/>
                  </a:cubicBezTo>
                  <a:lnTo>
                    <a:pt x="142237" y="1140816"/>
                  </a:lnTo>
                  <a:cubicBezTo>
                    <a:pt x="143032" y="1140025"/>
                    <a:pt x="143822" y="1139321"/>
                    <a:pt x="144527" y="1138441"/>
                  </a:cubicBezTo>
                  <a:cubicBezTo>
                    <a:pt x="145407" y="1137299"/>
                    <a:pt x="146107" y="1136066"/>
                    <a:pt x="146812" y="1134836"/>
                  </a:cubicBezTo>
                  <a:lnTo>
                    <a:pt x="148573" y="1132021"/>
                  </a:lnTo>
                  <a:lnTo>
                    <a:pt x="150506" y="1129032"/>
                  </a:lnTo>
                  <a:cubicBezTo>
                    <a:pt x="151210" y="1128064"/>
                    <a:pt x="151829" y="1127096"/>
                    <a:pt x="152443" y="1126042"/>
                  </a:cubicBezTo>
                  <a:cubicBezTo>
                    <a:pt x="153233" y="1124547"/>
                    <a:pt x="153761" y="1122875"/>
                    <a:pt x="154380" y="1121292"/>
                  </a:cubicBezTo>
                  <a:lnTo>
                    <a:pt x="155432" y="1118565"/>
                  </a:lnTo>
                  <a:lnTo>
                    <a:pt x="156755" y="1115225"/>
                  </a:lnTo>
                  <a:cubicBezTo>
                    <a:pt x="157103" y="1114344"/>
                    <a:pt x="157545" y="1113378"/>
                    <a:pt x="157807" y="1112410"/>
                  </a:cubicBezTo>
                  <a:cubicBezTo>
                    <a:pt x="158160" y="1111091"/>
                    <a:pt x="158426" y="1109507"/>
                    <a:pt x="158602" y="1108012"/>
                  </a:cubicBezTo>
                  <a:lnTo>
                    <a:pt x="159126" y="1104848"/>
                  </a:lnTo>
                  <a:lnTo>
                    <a:pt x="159745" y="1101505"/>
                  </a:lnTo>
                  <a:cubicBezTo>
                    <a:pt x="160007" y="1100274"/>
                    <a:pt x="160359" y="1099042"/>
                    <a:pt x="160449" y="1097724"/>
                  </a:cubicBezTo>
                  <a:cubicBezTo>
                    <a:pt x="160449" y="1096755"/>
                    <a:pt x="160449" y="1095789"/>
                    <a:pt x="160449" y="1094821"/>
                  </a:cubicBezTo>
                  <a:lnTo>
                    <a:pt x="160449" y="1091216"/>
                  </a:lnTo>
                  <a:cubicBezTo>
                    <a:pt x="160449" y="1086995"/>
                    <a:pt x="160449" y="1084708"/>
                    <a:pt x="160183" y="1082421"/>
                  </a:cubicBezTo>
                  <a:cubicBezTo>
                    <a:pt x="160183" y="1081805"/>
                    <a:pt x="160097" y="1080925"/>
                    <a:pt x="160007" y="1080047"/>
                  </a:cubicBezTo>
                  <a:cubicBezTo>
                    <a:pt x="120688" y="777516"/>
                    <a:pt x="244455" y="490202"/>
                    <a:pt x="491198" y="311061"/>
                  </a:cubicBezTo>
                  <a:cubicBezTo>
                    <a:pt x="633704" y="207550"/>
                    <a:pt x="799607" y="152849"/>
                    <a:pt x="971054" y="152849"/>
                  </a:cubicBezTo>
                  <a:cubicBezTo>
                    <a:pt x="1052509" y="152849"/>
                    <a:pt x="1132649" y="165072"/>
                    <a:pt x="1210671" y="189169"/>
                  </a:cubicBezTo>
                  <a:cubicBezTo>
                    <a:pt x="1165460" y="133061"/>
                    <a:pt x="1126228" y="72466"/>
                    <a:pt x="1093502" y="8090"/>
                  </a:cubicBezTo>
                  <a:cubicBezTo>
                    <a:pt x="1052509" y="2727"/>
                    <a:pt x="1010901" y="0"/>
                    <a:pt x="969822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3D310481-7C5D-16D1-3597-D2AF45E84C1E}"/>
                </a:ext>
              </a:extLst>
            </p:cNvPr>
            <p:cNvSpPr/>
            <p:nvPr/>
          </p:nvSpPr>
          <p:spPr>
            <a:xfrm>
              <a:off x="7834774" y="3454437"/>
              <a:ext cx="704787" cy="1545711"/>
            </a:xfrm>
            <a:custGeom>
              <a:avLst/>
              <a:gdLst>
                <a:gd name="csX0" fmla="*/ 48827 w 704787"/>
                <a:gd name="csY0" fmla="*/ 551939 h 1545711"/>
                <a:gd name="csX1" fmla="*/ 97913 w 704787"/>
                <a:gd name="csY1" fmla="*/ 1277481 h 1545711"/>
                <a:gd name="csX2" fmla="*/ 268390 w 704787"/>
                <a:gd name="csY2" fmla="*/ 1522143 h 1545711"/>
                <a:gd name="csX3" fmla="*/ 292581 w 704787"/>
                <a:gd name="csY3" fmla="*/ 1539027 h 1545711"/>
                <a:gd name="csX4" fmla="*/ 298736 w 704787"/>
                <a:gd name="csY4" fmla="*/ 1541226 h 1545711"/>
                <a:gd name="csX5" fmla="*/ 302782 w 704787"/>
                <a:gd name="csY5" fmla="*/ 1542546 h 1545711"/>
                <a:gd name="csX6" fmla="*/ 307180 w 704787"/>
                <a:gd name="csY6" fmla="*/ 1543865 h 1545711"/>
                <a:gd name="csX7" fmla="*/ 312459 w 704787"/>
                <a:gd name="csY7" fmla="*/ 1544657 h 1545711"/>
                <a:gd name="csX8" fmla="*/ 316771 w 704787"/>
                <a:gd name="csY8" fmla="*/ 1545183 h 1545711"/>
                <a:gd name="csX9" fmla="*/ 322136 w 704787"/>
                <a:gd name="csY9" fmla="*/ 1545711 h 1545711"/>
                <a:gd name="csX10" fmla="*/ 322226 w 704787"/>
                <a:gd name="csY10" fmla="*/ 1545711 h 1545711"/>
                <a:gd name="csX11" fmla="*/ 330404 w 704787"/>
                <a:gd name="csY11" fmla="*/ 1545183 h 1545711"/>
                <a:gd name="csX12" fmla="*/ 333394 w 704787"/>
                <a:gd name="csY12" fmla="*/ 1545009 h 1545711"/>
                <a:gd name="csX13" fmla="*/ 336297 w 704787"/>
                <a:gd name="csY13" fmla="*/ 1544745 h 1545711"/>
                <a:gd name="csX14" fmla="*/ 344832 w 704787"/>
                <a:gd name="csY14" fmla="*/ 1542546 h 1545711"/>
                <a:gd name="csX15" fmla="*/ 348174 w 704787"/>
                <a:gd name="csY15" fmla="*/ 1541666 h 1545711"/>
                <a:gd name="csX16" fmla="*/ 357237 w 704787"/>
                <a:gd name="csY16" fmla="*/ 1537797 h 1545711"/>
                <a:gd name="csX17" fmla="*/ 361192 w 704787"/>
                <a:gd name="csY17" fmla="*/ 1535863 h 1545711"/>
                <a:gd name="csX18" fmla="*/ 367438 w 704787"/>
                <a:gd name="csY18" fmla="*/ 1531818 h 1545711"/>
                <a:gd name="csX19" fmla="*/ 369727 w 704787"/>
                <a:gd name="csY19" fmla="*/ 1530057 h 1545711"/>
                <a:gd name="csX20" fmla="*/ 372012 w 704787"/>
                <a:gd name="csY20" fmla="*/ 1528386 h 1545711"/>
                <a:gd name="csX21" fmla="*/ 375444 w 704787"/>
                <a:gd name="csY21" fmla="*/ 1525748 h 1545711"/>
                <a:gd name="csX22" fmla="*/ 378081 w 704787"/>
                <a:gd name="csY22" fmla="*/ 1522935 h 1545711"/>
                <a:gd name="csX23" fmla="*/ 380194 w 704787"/>
                <a:gd name="csY23" fmla="*/ 1520472 h 1545711"/>
                <a:gd name="csX24" fmla="*/ 385473 w 704787"/>
                <a:gd name="csY24" fmla="*/ 1514403 h 1545711"/>
                <a:gd name="csX25" fmla="*/ 388991 w 704787"/>
                <a:gd name="csY25" fmla="*/ 1508687 h 1545711"/>
                <a:gd name="csX26" fmla="*/ 391628 w 704787"/>
                <a:gd name="csY26" fmla="*/ 1504114 h 1545711"/>
                <a:gd name="csX27" fmla="*/ 393299 w 704787"/>
                <a:gd name="csY27" fmla="*/ 1501211 h 1545711"/>
                <a:gd name="csX28" fmla="*/ 395498 w 704787"/>
                <a:gd name="csY28" fmla="*/ 1494967 h 1545711"/>
                <a:gd name="csX29" fmla="*/ 397345 w 704787"/>
                <a:gd name="csY29" fmla="*/ 1489516 h 1545711"/>
                <a:gd name="csX30" fmla="*/ 398226 w 704787"/>
                <a:gd name="csY30" fmla="*/ 1486877 h 1545711"/>
                <a:gd name="csX31" fmla="*/ 398844 w 704787"/>
                <a:gd name="csY31" fmla="*/ 1482656 h 1545711"/>
                <a:gd name="csX32" fmla="*/ 399197 w 704787"/>
                <a:gd name="csY32" fmla="*/ 1479577 h 1545711"/>
                <a:gd name="csX33" fmla="*/ 399721 w 704787"/>
                <a:gd name="csY33" fmla="*/ 1476236 h 1545711"/>
                <a:gd name="csX34" fmla="*/ 400249 w 704787"/>
                <a:gd name="csY34" fmla="*/ 1472015 h 1545711"/>
                <a:gd name="csX35" fmla="*/ 400073 w 704787"/>
                <a:gd name="csY35" fmla="*/ 1468936 h 1545711"/>
                <a:gd name="csX36" fmla="*/ 399811 w 704787"/>
                <a:gd name="csY36" fmla="*/ 1465155 h 1545711"/>
                <a:gd name="csX37" fmla="*/ 399635 w 704787"/>
                <a:gd name="csY37" fmla="*/ 1461988 h 1545711"/>
                <a:gd name="csX38" fmla="*/ 399282 w 704787"/>
                <a:gd name="csY38" fmla="*/ 1457327 h 1545711"/>
                <a:gd name="csX39" fmla="*/ 398316 w 704787"/>
                <a:gd name="csY39" fmla="*/ 1453546 h 1545711"/>
                <a:gd name="csX40" fmla="*/ 397435 w 704787"/>
                <a:gd name="csY40" fmla="*/ 1450205 h 1545711"/>
                <a:gd name="csX41" fmla="*/ 396645 w 704787"/>
                <a:gd name="csY41" fmla="*/ 1446862 h 1545711"/>
                <a:gd name="csX42" fmla="*/ 395674 w 704787"/>
                <a:gd name="csY42" fmla="*/ 1443257 h 1545711"/>
                <a:gd name="csX43" fmla="*/ 394094 w 704787"/>
                <a:gd name="csY43" fmla="*/ 1440002 h 1545711"/>
                <a:gd name="csX44" fmla="*/ 392509 w 704787"/>
                <a:gd name="csY44" fmla="*/ 1436837 h 1545711"/>
                <a:gd name="csX45" fmla="*/ 391276 w 704787"/>
                <a:gd name="csY45" fmla="*/ 1434022 h 1545711"/>
                <a:gd name="csX46" fmla="*/ 389167 w 704787"/>
                <a:gd name="csY46" fmla="*/ 1429801 h 1545711"/>
                <a:gd name="csX47" fmla="*/ 385559 w 704787"/>
                <a:gd name="csY47" fmla="*/ 1424964 h 1545711"/>
                <a:gd name="csX48" fmla="*/ 380018 w 704787"/>
                <a:gd name="csY48" fmla="*/ 1417664 h 1545711"/>
                <a:gd name="csX49" fmla="*/ 378433 w 704787"/>
                <a:gd name="csY49" fmla="*/ 1415817 h 1545711"/>
                <a:gd name="csX50" fmla="*/ 194233 w 704787"/>
                <a:gd name="csY50" fmla="*/ 599078 h 1545711"/>
                <a:gd name="csX51" fmla="*/ 704788 w 704787"/>
                <a:gd name="csY51" fmla="*/ 77655 h 1545711"/>
                <a:gd name="csX52" fmla="*/ 503347 w 704787"/>
                <a:gd name="csY52" fmla="*/ 0 h 1545711"/>
                <a:gd name="csX53" fmla="*/ 48737 w 704787"/>
                <a:gd name="csY53" fmla="*/ 551852 h 15457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704787" h="1545711">
                  <a:moveTo>
                    <a:pt x="48827" y="551939"/>
                  </a:moveTo>
                  <a:cubicBezTo>
                    <a:pt x="-30256" y="795106"/>
                    <a:pt x="-12839" y="1052782"/>
                    <a:pt x="97913" y="1277481"/>
                  </a:cubicBezTo>
                  <a:cubicBezTo>
                    <a:pt x="142068" y="1367184"/>
                    <a:pt x="199422" y="1449501"/>
                    <a:pt x="268390" y="1522143"/>
                  </a:cubicBezTo>
                  <a:cubicBezTo>
                    <a:pt x="275073" y="1529179"/>
                    <a:pt x="283166" y="1534806"/>
                    <a:pt x="292581" y="1539027"/>
                  </a:cubicBezTo>
                  <a:cubicBezTo>
                    <a:pt x="294604" y="1539908"/>
                    <a:pt x="296713" y="1540524"/>
                    <a:pt x="298736" y="1541226"/>
                  </a:cubicBezTo>
                  <a:lnTo>
                    <a:pt x="302782" y="1542546"/>
                  </a:lnTo>
                  <a:cubicBezTo>
                    <a:pt x="304191" y="1543073"/>
                    <a:pt x="305685" y="1543601"/>
                    <a:pt x="307180" y="1543865"/>
                  </a:cubicBezTo>
                  <a:cubicBezTo>
                    <a:pt x="308941" y="1544217"/>
                    <a:pt x="310702" y="1544393"/>
                    <a:pt x="312459" y="1544657"/>
                  </a:cubicBezTo>
                  <a:cubicBezTo>
                    <a:pt x="312459" y="1544657"/>
                    <a:pt x="316681" y="1545183"/>
                    <a:pt x="316771" y="1545183"/>
                  </a:cubicBezTo>
                  <a:cubicBezTo>
                    <a:pt x="318528" y="1545447"/>
                    <a:pt x="320289" y="1545711"/>
                    <a:pt x="322136" y="1545711"/>
                  </a:cubicBezTo>
                  <a:lnTo>
                    <a:pt x="322226" y="1545711"/>
                  </a:lnTo>
                  <a:cubicBezTo>
                    <a:pt x="325392" y="1545711"/>
                    <a:pt x="327853" y="1545447"/>
                    <a:pt x="330404" y="1545183"/>
                  </a:cubicBezTo>
                  <a:cubicBezTo>
                    <a:pt x="330581" y="1545183"/>
                    <a:pt x="333132" y="1545009"/>
                    <a:pt x="333394" y="1545009"/>
                  </a:cubicBezTo>
                  <a:cubicBezTo>
                    <a:pt x="334365" y="1545009"/>
                    <a:pt x="335331" y="1545009"/>
                    <a:pt x="336297" y="1544745"/>
                  </a:cubicBezTo>
                  <a:cubicBezTo>
                    <a:pt x="339291" y="1544217"/>
                    <a:pt x="342019" y="1543425"/>
                    <a:pt x="344832" y="1542546"/>
                  </a:cubicBezTo>
                  <a:lnTo>
                    <a:pt x="348174" y="1541666"/>
                  </a:lnTo>
                  <a:cubicBezTo>
                    <a:pt x="352662" y="1540260"/>
                    <a:pt x="354947" y="1538939"/>
                    <a:pt x="357237" y="1537797"/>
                  </a:cubicBezTo>
                  <a:lnTo>
                    <a:pt x="361192" y="1535863"/>
                  </a:lnTo>
                  <a:cubicBezTo>
                    <a:pt x="364886" y="1533928"/>
                    <a:pt x="366119" y="1532872"/>
                    <a:pt x="367438" y="1531818"/>
                  </a:cubicBezTo>
                  <a:lnTo>
                    <a:pt x="369727" y="1530057"/>
                  </a:lnTo>
                  <a:lnTo>
                    <a:pt x="372012" y="1528386"/>
                  </a:lnTo>
                  <a:cubicBezTo>
                    <a:pt x="373155" y="1527508"/>
                    <a:pt x="374301" y="1526716"/>
                    <a:pt x="375444" y="1525748"/>
                  </a:cubicBezTo>
                  <a:cubicBezTo>
                    <a:pt x="376410" y="1524870"/>
                    <a:pt x="377205" y="1523901"/>
                    <a:pt x="378081" y="1522935"/>
                  </a:cubicBezTo>
                  <a:lnTo>
                    <a:pt x="380194" y="1520472"/>
                  </a:lnTo>
                  <a:cubicBezTo>
                    <a:pt x="383008" y="1517393"/>
                    <a:pt x="384326" y="1515987"/>
                    <a:pt x="385473" y="1514403"/>
                  </a:cubicBezTo>
                  <a:cubicBezTo>
                    <a:pt x="386792" y="1512556"/>
                    <a:pt x="387849" y="1510622"/>
                    <a:pt x="388991" y="1508687"/>
                  </a:cubicBezTo>
                  <a:lnTo>
                    <a:pt x="391628" y="1504114"/>
                  </a:lnTo>
                  <a:cubicBezTo>
                    <a:pt x="392247" y="1503148"/>
                    <a:pt x="392771" y="1502267"/>
                    <a:pt x="393299" y="1501211"/>
                  </a:cubicBezTo>
                  <a:cubicBezTo>
                    <a:pt x="394180" y="1499188"/>
                    <a:pt x="394798" y="1497078"/>
                    <a:pt x="395498" y="1494967"/>
                  </a:cubicBezTo>
                  <a:lnTo>
                    <a:pt x="397345" y="1489516"/>
                  </a:lnTo>
                  <a:cubicBezTo>
                    <a:pt x="397697" y="1488635"/>
                    <a:pt x="398050" y="1487757"/>
                    <a:pt x="398226" y="1486877"/>
                  </a:cubicBezTo>
                  <a:cubicBezTo>
                    <a:pt x="398578" y="1485383"/>
                    <a:pt x="398668" y="1484062"/>
                    <a:pt x="398844" y="1482656"/>
                  </a:cubicBezTo>
                  <a:lnTo>
                    <a:pt x="399197" y="1479577"/>
                  </a:lnTo>
                  <a:lnTo>
                    <a:pt x="399721" y="1476236"/>
                  </a:lnTo>
                  <a:cubicBezTo>
                    <a:pt x="399897" y="1474828"/>
                    <a:pt x="400249" y="1473421"/>
                    <a:pt x="400249" y="1472015"/>
                  </a:cubicBezTo>
                  <a:cubicBezTo>
                    <a:pt x="400249" y="1470958"/>
                    <a:pt x="400163" y="1469992"/>
                    <a:pt x="400073" y="1468936"/>
                  </a:cubicBezTo>
                  <a:lnTo>
                    <a:pt x="399811" y="1465155"/>
                  </a:lnTo>
                  <a:lnTo>
                    <a:pt x="399635" y="1461988"/>
                  </a:lnTo>
                  <a:cubicBezTo>
                    <a:pt x="399635" y="1460406"/>
                    <a:pt x="399635" y="1458823"/>
                    <a:pt x="399282" y="1457327"/>
                  </a:cubicBezTo>
                  <a:cubicBezTo>
                    <a:pt x="399106" y="1456008"/>
                    <a:pt x="398668" y="1454778"/>
                    <a:pt x="398316" y="1453546"/>
                  </a:cubicBezTo>
                  <a:lnTo>
                    <a:pt x="397435" y="1450205"/>
                  </a:lnTo>
                  <a:lnTo>
                    <a:pt x="396645" y="1446862"/>
                  </a:lnTo>
                  <a:cubicBezTo>
                    <a:pt x="396379" y="1445631"/>
                    <a:pt x="396117" y="1444399"/>
                    <a:pt x="395674" y="1443257"/>
                  </a:cubicBezTo>
                  <a:cubicBezTo>
                    <a:pt x="395236" y="1442112"/>
                    <a:pt x="394708" y="1441058"/>
                    <a:pt x="394094" y="1440002"/>
                  </a:cubicBezTo>
                  <a:lnTo>
                    <a:pt x="392509" y="1436837"/>
                  </a:lnTo>
                  <a:lnTo>
                    <a:pt x="391276" y="1434022"/>
                  </a:lnTo>
                  <a:cubicBezTo>
                    <a:pt x="390572" y="1432616"/>
                    <a:pt x="390048" y="1431119"/>
                    <a:pt x="389167" y="1429801"/>
                  </a:cubicBezTo>
                  <a:lnTo>
                    <a:pt x="385559" y="1424964"/>
                  </a:lnTo>
                  <a:cubicBezTo>
                    <a:pt x="383274" y="1421711"/>
                    <a:pt x="381775" y="1419600"/>
                    <a:pt x="380018" y="1417664"/>
                  </a:cubicBezTo>
                  <a:cubicBezTo>
                    <a:pt x="379576" y="1417138"/>
                    <a:pt x="378962" y="1416433"/>
                    <a:pt x="378433" y="1415817"/>
                  </a:cubicBezTo>
                  <a:cubicBezTo>
                    <a:pt x="168900" y="1194462"/>
                    <a:pt x="99936" y="889207"/>
                    <a:pt x="194233" y="599078"/>
                  </a:cubicBezTo>
                  <a:cubicBezTo>
                    <a:pt x="275692" y="348524"/>
                    <a:pt x="462267" y="160323"/>
                    <a:pt x="704788" y="77655"/>
                  </a:cubicBezTo>
                  <a:cubicBezTo>
                    <a:pt x="635120" y="58834"/>
                    <a:pt x="567736" y="32803"/>
                    <a:pt x="503347" y="0"/>
                  </a:cubicBezTo>
                  <a:cubicBezTo>
                    <a:pt x="287564" y="117494"/>
                    <a:pt x="126412" y="312994"/>
                    <a:pt x="48737" y="551852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E613820F-9071-8148-3729-4B3C9AB5C7C3}"/>
                </a:ext>
              </a:extLst>
            </p:cNvPr>
            <p:cNvSpPr/>
            <p:nvPr/>
          </p:nvSpPr>
          <p:spPr>
            <a:xfrm>
              <a:off x="7834825" y="2075819"/>
              <a:ext cx="887090" cy="1426282"/>
            </a:xfrm>
            <a:custGeom>
              <a:avLst/>
              <a:gdLst>
                <a:gd name="csX0" fmla="*/ 885948 w 887090"/>
                <a:gd name="csY0" fmla="*/ 1338163 h 1426282"/>
                <a:gd name="csX1" fmla="*/ 885596 w 887090"/>
                <a:gd name="csY1" fmla="*/ 1334909 h 1426282"/>
                <a:gd name="csX2" fmla="*/ 883573 w 887090"/>
                <a:gd name="csY2" fmla="*/ 1327874 h 1426282"/>
                <a:gd name="csX3" fmla="*/ 881988 w 887090"/>
                <a:gd name="csY3" fmla="*/ 1322860 h 1426282"/>
                <a:gd name="csX4" fmla="*/ 881198 w 887090"/>
                <a:gd name="csY4" fmla="*/ 1320223 h 1426282"/>
                <a:gd name="csX5" fmla="*/ 879261 w 887090"/>
                <a:gd name="csY5" fmla="*/ 1316617 h 1426282"/>
                <a:gd name="csX6" fmla="*/ 877590 w 887090"/>
                <a:gd name="csY6" fmla="*/ 1313627 h 1426282"/>
                <a:gd name="csX7" fmla="*/ 876009 w 887090"/>
                <a:gd name="csY7" fmla="*/ 1310548 h 1426282"/>
                <a:gd name="csX8" fmla="*/ 874072 w 887090"/>
                <a:gd name="csY8" fmla="*/ 1306943 h 1426282"/>
                <a:gd name="csX9" fmla="*/ 870112 w 887090"/>
                <a:gd name="csY9" fmla="*/ 1302194 h 1426282"/>
                <a:gd name="csX10" fmla="*/ 868355 w 887090"/>
                <a:gd name="csY10" fmla="*/ 1299907 h 1426282"/>
                <a:gd name="csX11" fmla="*/ 864747 w 887090"/>
                <a:gd name="csY11" fmla="*/ 1295598 h 1426282"/>
                <a:gd name="csX12" fmla="*/ 860349 w 887090"/>
                <a:gd name="csY12" fmla="*/ 1291992 h 1426282"/>
                <a:gd name="csX13" fmla="*/ 853313 w 887090"/>
                <a:gd name="csY13" fmla="*/ 1286188 h 1426282"/>
                <a:gd name="csX14" fmla="*/ 848915 w 887090"/>
                <a:gd name="csY14" fmla="*/ 1283901 h 1426282"/>
                <a:gd name="csX15" fmla="*/ 840118 w 887090"/>
                <a:gd name="csY15" fmla="*/ 1279152 h 1426282"/>
                <a:gd name="csX16" fmla="*/ 836425 w 887090"/>
                <a:gd name="csY16" fmla="*/ 1278009 h 1426282"/>
                <a:gd name="csX17" fmla="*/ 825429 w 887090"/>
                <a:gd name="csY17" fmla="*/ 1274755 h 1426282"/>
                <a:gd name="csX18" fmla="*/ 823582 w 887090"/>
                <a:gd name="csY18" fmla="*/ 1274315 h 1426282"/>
                <a:gd name="csX19" fmla="*/ 194273 w 887090"/>
                <a:gd name="csY19" fmla="*/ 721760 h 1426282"/>
                <a:gd name="csX20" fmla="*/ 300709 w 887090"/>
                <a:gd name="csY20" fmla="*/ 0 h 1426282"/>
                <a:gd name="csX21" fmla="*/ 91965 w 887090"/>
                <a:gd name="csY21" fmla="*/ 55668 h 1426282"/>
                <a:gd name="csX22" fmla="*/ 48777 w 887090"/>
                <a:gd name="csY22" fmla="*/ 769074 h 1426282"/>
                <a:gd name="csX23" fmla="*/ 514997 w 887090"/>
                <a:gd name="csY23" fmla="*/ 1327257 h 1426282"/>
                <a:gd name="csX24" fmla="*/ 796750 w 887090"/>
                <a:gd name="csY24" fmla="*/ 1424964 h 1426282"/>
                <a:gd name="csX25" fmla="*/ 810735 w 887090"/>
                <a:gd name="csY25" fmla="*/ 1426283 h 1426282"/>
                <a:gd name="csX26" fmla="*/ 823930 w 887090"/>
                <a:gd name="csY26" fmla="*/ 1425140 h 1426282"/>
                <a:gd name="csX27" fmla="*/ 838272 w 887090"/>
                <a:gd name="csY27" fmla="*/ 1421007 h 1426282"/>
                <a:gd name="csX28" fmla="*/ 842670 w 887090"/>
                <a:gd name="csY28" fmla="*/ 1418896 h 1426282"/>
                <a:gd name="csX29" fmla="*/ 850848 w 887090"/>
                <a:gd name="csY29" fmla="*/ 1414675 h 1426282"/>
                <a:gd name="csX30" fmla="*/ 855422 w 887090"/>
                <a:gd name="csY30" fmla="*/ 1411509 h 1426282"/>
                <a:gd name="csX31" fmla="*/ 862020 w 887090"/>
                <a:gd name="csY31" fmla="*/ 1406231 h 1426282"/>
                <a:gd name="csX32" fmla="*/ 866066 w 887090"/>
                <a:gd name="csY32" fmla="*/ 1402274 h 1426282"/>
                <a:gd name="csX33" fmla="*/ 871611 w 887090"/>
                <a:gd name="csY33" fmla="*/ 1395591 h 1426282"/>
                <a:gd name="csX34" fmla="*/ 874686 w 887090"/>
                <a:gd name="csY34" fmla="*/ 1391369 h 1426282"/>
                <a:gd name="csX35" fmla="*/ 878999 w 887090"/>
                <a:gd name="csY35" fmla="*/ 1383542 h 1426282"/>
                <a:gd name="csX36" fmla="*/ 881284 w 887090"/>
                <a:gd name="csY36" fmla="*/ 1378881 h 1426282"/>
                <a:gd name="csX37" fmla="*/ 883835 w 887090"/>
                <a:gd name="csY37" fmla="*/ 1370967 h 1426282"/>
                <a:gd name="csX38" fmla="*/ 884806 w 887090"/>
                <a:gd name="csY38" fmla="*/ 1367800 h 1426282"/>
                <a:gd name="csX39" fmla="*/ 885596 w 887090"/>
                <a:gd name="csY39" fmla="*/ 1364986 h 1426282"/>
                <a:gd name="csX40" fmla="*/ 885948 w 887090"/>
                <a:gd name="csY40" fmla="*/ 1361644 h 1426282"/>
                <a:gd name="csX41" fmla="*/ 886301 w 887090"/>
                <a:gd name="csY41" fmla="*/ 1358302 h 1426282"/>
                <a:gd name="csX42" fmla="*/ 887091 w 887090"/>
                <a:gd name="csY42" fmla="*/ 1349860 h 1426282"/>
                <a:gd name="csX43" fmla="*/ 886563 w 887090"/>
                <a:gd name="csY43" fmla="*/ 1343527 h 1426282"/>
                <a:gd name="csX44" fmla="*/ 886034 w 887090"/>
                <a:gd name="csY44" fmla="*/ 1338163 h 14262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887090" h="1426282">
                  <a:moveTo>
                    <a:pt x="885948" y="1338163"/>
                  </a:moveTo>
                  <a:cubicBezTo>
                    <a:pt x="885858" y="1337107"/>
                    <a:pt x="885772" y="1335964"/>
                    <a:pt x="885596" y="1334909"/>
                  </a:cubicBezTo>
                  <a:cubicBezTo>
                    <a:pt x="885068" y="1332359"/>
                    <a:pt x="884278" y="1330160"/>
                    <a:pt x="883573" y="1327874"/>
                  </a:cubicBezTo>
                  <a:lnTo>
                    <a:pt x="881988" y="1322860"/>
                  </a:lnTo>
                  <a:cubicBezTo>
                    <a:pt x="881726" y="1321981"/>
                    <a:pt x="881550" y="1321102"/>
                    <a:pt x="881198" y="1320223"/>
                  </a:cubicBezTo>
                  <a:cubicBezTo>
                    <a:pt x="880670" y="1318903"/>
                    <a:pt x="879965" y="1317760"/>
                    <a:pt x="879261" y="1316617"/>
                  </a:cubicBezTo>
                  <a:lnTo>
                    <a:pt x="877590" y="1313627"/>
                  </a:lnTo>
                  <a:lnTo>
                    <a:pt x="876009" y="1310548"/>
                  </a:lnTo>
                  <a:cubicBezTo>
                    <a:pt x="875391" y="1309318"/>
                    <a:pt x="874777" y="1308086"/>
                    <a:pt x="874072" y="1306943"/>
                  </a:cubicBezTo>
                  <a:lnTo>
                    <a:pt x="870112" y="1302194"/>
                  </a:lnTo>
                  <a:lnTo>
                    <a:pt x="868355" y="1299907"/>
                  </a:lnTo>
                  <a:cubicBezTo>
                    <a:pt x="867213" y="1298413"/>
                    <a:pt x="866066" y="1296917"/>
                    <a:pt x="864747" y="1295598"/>
                  </a:cubicBezTo>
                  <a:lnTo>
                    <a:pt x="860349" y="1291992"/>
                  </a:lnTo>
                  <a:cubicBezTo>
                    <a:pt x="856917" y="1289002"/>
                    <a:pt x="855246" y="1287419"/>
                    <a:pt x="853313" y="1286188"/>
                  </a:cubicBezTo>
                  <a:lnTo>
                    <a:pt x="848915" y="1283901"/>
                  </a:lnTo>
                  <a:cubicBezTo>
                    <a:pt x="845835" y="1282054"/>
                    <a:pt x="843108" y="1280383"/>
                    <a:pt x="840118" y="1279152"/>
                  </a:cubicBezTo>
                  <a:cubicBezTo>
                    <a:pt x="839590" y="1278976"/>
                    <a:pt x="836949" y="1278185"/>
                    <a:pt x="836425" y="1278009"/>
                  </a:cubicBezTo>
                  <a:cubicBezTo>
                    <a:pt x="832993" y="1276777"/>
                    <a:pt x="829299" y="1275546"/>
                    <a:pt x="825429" y="1274755"/>
                  </a:cubicBezTo>
                  <a:cubicBezTo>
                    <a:pt x="824901" y="1274667"/>
                    <a:pt x="824282" y="1274491"/>
                    <a:pt x="823582" y="1274315"/>
                  </a:cubicBezTo>
                  <a:cubicBezTo>
                    <a:pt x="523793" y="1218294"/>
                    <a:pt x="288570" y="1011801"/>
                    <a:pt x="194273" y="721760"/>
                  </a:cubicBezTo>
                  <a:cubicBezTo>
                    <a:pt x="112814" y="471206"/>
                    <a:pt x="153104" y="209395"/>
                    <a:pt x="300709" y="0"/>
                  </a:cubicBezTo>
                  <a:cubicBezTo>
                    <a:pt x="233153" y="25767"/>
                    <a:pt x="163309" y="44411"/>
                    <a:pt x="91965" y="55668"/>
                  </a:cubicBezTo>
                  <a:cubicBezTo>
                    <a:pt x="-13418" y="277464"/>
                    <a:pt x="-28812" y="530305"/>
                    <a:pt x="48777" y="769074"/>
                  </a:cubicBezTo>
                  <a:cubicBezTo>
                    <a:pt x="127770" y="1012329"/>
                    <a:pt x="293411" y="1210468"/>
                    <a:pt x="514997" y="1327257"/>
                  </a:cubicBezTo>
                  <a:cubicBezTo>
                    <a:pt x="603491" y="1373868"/>
                    <a:pt x="698316" y="1406760"/>
                    <a:pt x="796750" y="1424964"/>
                  </a:cubicBezTo>
                  <a:cubicBezTo>
                    <a:pt x="801414" y="1425844"/>
                    <a:pt x="806160" y="1426283"/>
                    <a:pt x="810735" y="1426283"/>
                  </a:cubicBezTo>
                  <a:cubicBezTo>
                    <a:pt x="815309" y="1426283"/>
                    <a:pt x="819622" y="1425844"/>
                    <a:pt x="823930" y="1425140"/>
                  </a:cubicBezTo>
                  <a:cubicBezTo>
                    <a:pt x="829737" y="1423908"/>
                    <a:pt x="834049" y="1422590"/>
                    <a:pt x="838272" y="1421007"/>
                  </a:cubicBezTo>
                  <a:cubicBezTo>
                    <a:pt x="838357" y="1421007"/>
                    <a:pt x="842580" y="1418984"/>
                    <a:pt x="842670" y="1418896"/>
                  </a:cubicBezTo>
                  <a:cubicBezTo>
                    <a:pt x="845573" y="1417577"/>
                    <a:pt x="848297" y="1416257"/>
                    <a:pt x="850848" y="1414675"/>
                  </a:cubicBezTo>
                  <a:cubicBezTo>
                    <a:pt x="852343" y="1413708"/>
                    <a:pt x="853842" y="1412652"/>
                    <a:pt x="855422" y="1411509"/>
                  </a:cubicBezTo>
                  <a:cubicBezTo>
                    <a:pt x="857798" y="1409837"/>
                    <a:pt x="859997" y="1408079"/>
                    <a:pt x="862020" y="1406231"/>
                  </a:cubicBezTo>
                  <a:cubicBezTo>
                    <a:pt x="863514" y="1404913"/>
                    <a:pt x="864837" y="1403594"/>
                    <a:pt x="866066" y="1402274"/>
                  </a:cubicBezTo>
                  <a:cubicBezTo>
                    <a:pt x="868003" y="1400252"/>
                    <a:pt x="869850" y="1397965"/>
                    <a:pt x="871611" y="1395591"/>
                  </a:cubicBezTo>
                  <a:cubicBezTo>
                    <a:pt x="873015" y="1393744"/>
                    <a:pt x="873896" y="1392601"/>
                    <a:pt x="874686" y="1391369"/>
                  </a:cubicBezTo>
                  <a:cubicBezTo>
                    <a:pt x="876361" y="1388819"/>
                    <a:pt x="877680" y="1386181"/>
                    <a:pt x="878999" y="1383542"/>
                  </a:cubicBezTo>
                  <a:lnTo>
                    <a:pt x="881284" y="1378881"/>
                  </a:lnTo>
                  <a:cubicBezTo>
                    <a:pt x="882340" y="1376243"/>
                    <a:pt x="883045" y="1373604"/>
                    <a:pt x="883835" y="1370967"/>
                  </a:cubicBezTo>
                  <a:lnTo>
                    <a:pt x="884806" y="1367800"/>
                  </a:lnTo>
                  <a:cubicBezTo>
                    <a:pt x="885068" y="1366833"/>
                    <a:pt x="885420" y="1365953"/>
                    <a:pt x="885596" y="1364986"/>
                  </a:cubicBezTo>
                  <a:cubicBezTo>
                    <a:pt x="885858" y="1363931"/>
                    <a:pt x="885858" y="1362787"/>
                    <a:pt x="885948" y="1361644"/>
                  </a:cubicBezTo>
                  <a:lnTo>
                    <a:pt x="886301" y="1358302"/>
                  </a:lnTo>
                  <a:cubicBezTo>
                    <a:pt x="886739" y="1354081"/>
                    <a:pt x="887091" y="1351970"/>
                    <a:pt x="887091" y="1349860"/>
                  </a:cubicBezTo>
                  <a:cubicBezTo>
                    <a:pt x="887091" y="1347749"/>
                    <a:pt x="886829" y="1345639"/>
                    <a:pt x="886563" y="1343527"/>
                  </a:cubicBezTo>
                  <a:lnTo>
                    <a:pt x="886034" y="1338163"/>
                  </a:ln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1DAAC1FD-0D11-F431-82F5-118D2BA21358}"/>
                </a:ext>
              </a:extLst>
            </p:cNvPr>
            <p:cNvSpPr/>
            <p:nvPr/>
          </p:nvSpPr>
          <p:spPr>
            <a:xfrm>
              <a:off x="6816134" y="1135340"/>
              <a:ext cx="1418907" cy="957979"/>
            </a:xfrm>
            <a:custGeom>
              <a:avLst/>
              <a:gdLst>
                <a:gd name="csX0" fmla="*/ 86 w 1418907"/>
                <a:gd name="csY0" fmla="*/ 167271 h 957979"/>
                <a:gd name="csX1" fmla="*/ 384585 w 1418907"/>
                <a:gd name="csY1" fmla="*/ 770042 h 957979"/>
                <a:gd name="csX2" fmla="*/ 953640 w 1418907"/>
                <a:gd name="csY2" fmla="*/ 957980 h 957979"/>
                <a:gd name="csX3" fmla="*/ 1089811 w 1418907"/>
                <a:gd name="csY3" fmla="*/ 947778 h 957979"/>
                <a:gd name="csX4" fmla="*/ 1375348 w 1418907"/>
                <a:gd name="csY4" fmla="*/ 861065 h 957979"/>
                <a:gd name="csX5" fmla="*/ 1398568 w 1418907"/>
                <a:gd name="csY5" fmla="*/ 843740 h 957979"/>
                <a:gd name="csX6" fmla="*/ 1403143 w 1418907"/>
                <a:gd name="csY6" fmla="*/ 837847 h 957979"/>
                <a:gd name="csX7" fmla="*/ 1406399 w 1418907"/>
                <a:gd name="csY7" fmla="*/ 833538 h 957979"/>
                <a:gd name="csX8" fmla="*/ 1409830 w 1418907"/>
                <a:gd name="csY8" fmla="*/ 827469 h 957979"/>
                <a:gd name="csX9" fmla="*/ 1411063 w 1418907"/>
                <a:gd name="csY9" fmla="*/ 824744 h 957979"/>
                <a:gd name="csX10" fmla="*/ 1412644 w 1418907"/>
                <a:gd name="csY10" fmla="*/ 821578 h 957979"/>
                <a:gd name="csX11" fmla="*/ 1414229 w 1418907"/>
                <a:gd name="csY11" fmla="*/ 818148 h 957979"/>
                <a:gd name="csX12" fmla="*/ 1415195 w 1418907"/>
                <a:gd name="csY12" fmla="*/ 814542 h 957979"/>
                <a:gd name="csX13" fmla="*/ 1415985 w 1418907"/>
                <a:gd name="csY13" fmla="*/ 811376 h 957979"/>
                <a:gd name="csX14" fmla="*/ 1416866 w 1418907"/>
                <a:gd name="csY14" fmla="*/ 808034 h 957979"/>
                <a:gd name="csX15" fmla="*/ 1417923 w 1418907"/>
                <a:gd name="csY15" fmla="*/ 803989 h 957979"/>
                <a:gd name="csX16" fmla="*/ 1418275 w 1418907"/>
                <a:gd name="csY16" fmla="*/ 799328 h 957979"/>
                <a:gd name="csX17" fmla="*/ 1418451 w 1418907"/>
                <a:gd name="csY17" fmla="*/ 796074 h 957979"/>
                <a:gd name="csX18" fmla="*/ 1418713 w 1418907"/>
                <a:gd name="csY18" fmla="*/ 792644 h 957979"/>
                <a:gd name="csX19" fmla="*/ 1418889 w 1418907"/>
                <a:gd name="csY19" fmla="*/ 789390 h 957979"/>
                <a:gd name="csX20" fmla="*/ 1418361 w 1418907"/>
                <a:gd name="csY20" fmla="*/ 785169 h 957979"/>
                <a:gd name="csX21" fmla="*/ 1417837 w 1418907"/>
                <a:gd name="csY21" fmla="*/ 781827 h 957979"/>
                <a:gd name="csX22" fmla="*/ 1417394 w 1418907"/>
                <a:gd name="csY22" fmla="*/ 778485 h 957979"/>
                <a:gd name="csX23" fmla="*/ 1416866 w 1418907"/>
                <a:gd name="csY23" fmla="*/ 774616 h 957979"/>
                <a:gd name="csX24" fmla="*/ 1415985 w 1418907"/>
                <a:gd name="csY24" fmla="*/ 771977 h 957979"/>
                <a:gd name="csX25" fmla="*/ 1414757 w 1418907"/>
                <a:gd name="csY25" fmla="*/ 768459 h 957979"/>
                <a:gd name="csX26" fmla="*/ 1411939 w 1418907"/>
                <a:gd name="csY26" fmla="*/ 760281 h 957979"/>
                <a:gd name="csX27" fmla="*/ 1410183 w 1418907"/>
                <a:gd name="csY27" fmla="*/ 757114 h 957979"/>
                <a:gd name="csX28" fmla="*/ 1408688 w 1418907"/>
                <a:gd name="csY28" fmla="*/ 754564 h 957979"/>
                <a:gd name="csX29" fmla="*/ 1404290 w 1418907"/>
                <a:gd name="csY29" fmla="*/ 747264 h 957979"/>
                <a:gd name="csX30" fmla="*/ 1400153 w 1418907"/>
                <a:gd name="csY30" fmla="*/ 742428 h 957979"/>
                <a:gd name="csX31" fmla="*/ 1396636 w 1418907"/>
                <a:gd name="csY31" fmla="*/ 738558 h 957979"/>
                <a:gd name="csX32" fmla="*/ 1394260 w 1418907"/>
                <a:gd name="csY32" fmla="*/ 735920 h 957979"/>
                <a:gd name="csX33" fmla="*/ 1389510 w 1418907"/>
                <a:gd name="csY33" fmla="*/ 732314 h 957979"/>
                <a:gd name="csX34" fmla="*/ 1384673 w 1418907"/>
                <a:gd name="csY34" fmla="*/ 728708 h 957979"/>
                <a:gd name="csX35" fmla="*/ 1381946 w 1418907"/>
                <a:gd name="csY35" fmla="*/ 726685 h 957979"/>
                <a:gd name="csX36" fmla="*/ 1379480 w 1418907"/>
                <a:gd name="csY36" fmla="*/ 725542 h 957979"/>
                <a:gd name="csX37" fmla="*/ 1376053 w 1418907"/>
                <a:gd name="csY37" fmla="*/ 723960 h 957979"/>
                <a:gd name="csX38" fmla="*/ 1373587 w 1418907"/>
                <a:gd name="csY38" fmla="*/ 722728 h 957979"/>
                <a:gd name="csX39" fmla="*/ 1368485 w 1418907"/>
                <a:gd name="csY39" fmla="*/ 720354 h 957979"/>
                <a:gd name="csX40" fmla="*/ 1363382 w 1418907"/>
                <a:gd name="csY40" fmla="*/ 719122 h 957979"/>
                <a:gd name="csX41" fmla="*/ 1354409 w 1418907"/>
                <a:gd name="csY41" fmla="*/ 716748 h 957979"/>
                <a:gd name="csX42" fmla="*/ 1348340 w 1418907"/>
                <a:gd name="csY42" fmla="*/ 716395 h 957979"/>
                <a:gd name="csX43" fmla="*/ 1345703 w 1418907"/>
                <a:gd name="csY43" fmla="*/ 716132 h 957979"/>
                <a:gd name="csX44" fmla="*/ 1340338 w 1418907"/>
                <a:gd name="csY44" fmla="*/ 715780 h 957979"/>
                <a:gd name="csX45" fmla="*/ 1337082 w 1418907"/>
                <a:gd name="csY45" fmla="*/ 716132 h 957979"/>
                <a:gd name="csX46" fmla="*/ 1333298 w 1418907"/>
                <a:gd name="csY46" fmla="*/ 716660 h 957979"/>
                <a:gd name="csX47" fmla="*/ 1325030 w 1418907"/>
                <a:gd name="csY47" fmla="*/ 717803 h 957979"/>
                <a:gd name="csX48" fmla="*/ 1319313 w 1418907"/>
                <a:gd name="csY48" fmla="*/ 719737 h 957979"/>
                <a:gd name="csX49" fmla="*/ 1310602 w 1418907"/>
                <a:gd name="csY49" fmla="*/ 722816 h 957979"/>
                <a:gd name="csX50" fmla="*/ 1308317 w 1418907"/>
                <a:gd name="csY50" fmla="*/ 723784 h 957979"/>
                <a:gd name="csX51" fmla="*/ 954340 w 1418907"/>
                <a:gd name="csY51" fmla="*/ 804780 h 957979"/>
                <a:gd name="csX52" fmla="*/ 474488 w 1418907"/>
                <a:gd name="csY52" fmla="*/ 646568 h 957979"/>
                <a:gd name="csX53" fmla="*/ 136171 w 1418907"/>
                <a:gd name="csY53" fmla="*/ 0 h 957979"/>
                <a:gd name="csX54" fmla="*/ 0 w 1418907"/>
                <a:gd name="csY54" fmla="*/ 167447 h 9579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</a:cxnLst>
              <a:rect l="l" t="t" r="r" b="b"/>
              <a:pathLst>
                <a:path w="1418907" h="957979">
                  <a:moveTo>
                    <a:pt x="86" y="167271"/>
                  </a:moveTo>
                  <a:cubicBezTo>
                    <a:pt x="45126" y="408766"/>
                    <a:pt x="181297" y="622383"/>
                    <a:pt x="384585" y="770042"/>
                  </a:cubicBezTo>
                  <a:cubicBezTo>
                    <a:pt x="553833" y="892989"/>
                    <a:pt x="750614" y="957980"/>
                    <a:pt x="953640" y="957980"/>
                  </a:cubicBezTo>
                  <a:cubicBezTo>
                    <a:pt x="997271" y="957980"/>
                    <a:pt x="1043011" y="954550"/>
                    <a:pt x="1089811" y="947778"/>
                  </a:cubicBezTo>
                  <a:cubicBezTo>
                    <a:pt x="1188507" y="933531"/>
                    <a:pt x="1284565" y="904334"/>
                    <a:pt x="1375348" y="861065"/>
                  </a:cubicBezTo>
                  <a:cubicBezTo>
                    <a:pt x="1383969" y="856932"/>
                    <a:pt x="1391795" y="851127"/>
                    <a:pt x="1398568" y="843740"/>
                  </a:cubicBezTo>
                  <a:cubicBezTo>
                    <a:pt x="1400329" y="841804"/>
                    <a:pt x="1401648" y="839870"/>
                    <a:pt x="1403143" y="837847"/>
                  </a:cubicBezTo>
                  <a:lnTo>
                    <a:pt x="1406399" y="833538"/>
                  </a:lnTo>
                  <a:cubicBezTo>
                    <a:pt x="1408688" y="830284"/>
                    <a:pt x="1409212" y="828877"/>
                    <a:pt x="1409830" y="827469"/>
                  </a:cubicBezTo>
                  <a:lnTo>
                    <a:pt x="1411063" y="824744"/>
                  </a:lnTo>
                  <a:lnTo>
                    <a:pt x="1412644" y="821578"/>
                  </a:lnTo>
                  <a:cubicBezTo>
                    <a:pt x="1413172" y="820434"/>
                    <a:pt x="1413786" y="819379"/>
                    <a:pt x="1414229" y="818148"/>
                  </a:cubicBezTo>
                  <a:cubicBezTo>
                    <a:pt x="1414667" y="816916"/>
                    <a:pt x="1414933" y="815685"/>
                    <a:pt x="1415195" y="814542"/>
                  </a:cubicBezTo>
                  <a:lnTo>
                    <a:pt x="1415985" y="811376"/>
                  </a:lnTo>
                  <a:lnTo>
                    <a:pt x="1416866" y="808034"/>
                  </a:lnTo>
                  <a:cubicBezTo>
                    <a:pt x="1417218" y="806715"/>
                    <a:pt x="1417661" y="805396"/>
                    <a:pt x="1417923" y="803989"/>
                  </a:cubicBezTo>
                  <a:cubicBezTo>
                    <a:pt x="1418185" y="802493"/>
                    <a:pt x="1418185" y="800911"/>
                    <a:pt x="1418275" y="799328"/>
                  </a:cubicBezTo>
                  <a:lnTo>
                    <a:pt x="1418451" y="796074"/>
                  </a:lnTo>
                  <a:lnTo>
                    <a:pt x="1418713" y="792644"/>
                  </a:lnTo>
                  <a:cubicBezTo>
                    <a:pt x="1418713" y="791588"/>
                    <a:pt x="1418979" y="790533"/>
                    <a:pt x="1418889" y="789390"/>
                  </a:cubicBezTo>
                  <a:cubicBezTo>
                    <a:pt x="1418889" y="787982"/>
                    <a:pt x="1418537" y="786576"/>
                    <a:pt x="1418361" y="785169"/>
                  </a:cubicBezTo>
                  <a:lnTo>
                    <a:pt x="1417837" y="781827"/>
                  </a:lnTo>
                  <a:lnTo>
                    <a:pt x="1417394" y="778485"/>
                  </a:lnTo>
                  <a:cubicBezTo>
                    <a:pt x="1417218" y="777165"/>
                    <a:pt x="1417132" y="775846"/>
                    <a:pt x="1416866" y="774616"/>
                  </a:cubicBezTo>
                  <a:cubicBezTo>
                    <a:pt x="1416690" y="773735"/>
                    <a:pt x="1416252" y="772856"/>
                    <a:pt x="1415985" y="771977"/>
                  </a:cubicBezTo>
                  <a:lnTo>
                    <a:pt x="1414757" y="768459"/>
                  </a:lnTo>
                  <a:cubicBezTo>
                    <a:pt x="1413438" y="764326"/>
                    <a:pt x="1412820" y="762303"/>
                    <a:pt x="1411939" y="760281"/>
                  </a:cubicBezTo>
                  <a:cubicBezTo>
                    <a:pt x="1411411" y="759225"/>
                    <a:pt x="1410797" y="758169"/>
                    <a:pt x="1410183" y="757114"/>
                  </a:cubicBezTo>
                  <a:lnTo>
                    <a:pt x="1408688" y="754564"/>
                  </a:lnTo>
                  <a:cubicBezTo>
                    <a:pt x="1406665" y="750958"/>
                    <a:pt x="1405608" y="748936"/>
                    <a:pt x="1404290" y="747264"/>
                  </a:cubicBezTo>
                  <a:cubicBezTo>
                    <a:pt x="1403057" y="745594"/>
                    <a:pt x="1401562" y="744010"/>
                    <a:pt x="1400153" y="742428"/>
                  </a:cubicBezTo>
                  <a:lnTo>
                    <a:pt x="1396636" y="738558"/>
                  </a:lnTo>
                  <a:cubicBezTo>
                    <a:pt x="1395845" y="737678"/>
                    <a:pt x="1395141" y="736711"/>
                    <a:pt x="1394260" y="735920"/>
                  </a:cubicBezTo>
                  <a:cubicBezTo>
                    <a:pt x="1392766" y="734601"/>
                    <a:pt x="1391181" y="733457"/>
                    <a:pt x="1389510" y="732314"/>
                  </a:cubicBezTo>
                  <a:lnTo>
                    <a:pt x="1384673" y="728708"/>
                  </a:lnTo>
                  <a:cubicBezTo>
                    <a:pt x="1383793" y="728005"/>
                    <a:pt x="1382912" y="727302"/>
                    <a:pt x="1381946" y="726685"/>
                  </a:cubicBezTo>
                  <a:cubicBezTo>
                    <a:pt x="1381151" y="726246"/>
                    <a:pt x="1380275" y="725894"/>
                    <a:pt x="1379480" y="725542"/>
                  </a:cubicBezTo>
                  <a:lnTo>
                    <a:pt x="1376053" y="723960"/>
                  </a:lnTo>
                  <a:lnTo>
                    <a:pt x="1373587" y="722728"/>
                  </a:lnTo>
                  <a:cubicBezTo>
                    <a:pt x="1371917" y="721849"/>
                    <a:pt x="1370246" y="720969"/>
                    <a:pt x="1368485" y="720354"/>
                  </a:cubicBezTo>
                  <a:lnTo>
                    <a:pt x="1363382" y="719122"/>
                  </a:lnTo>
                  <a:cubicBezTo>
                    <a:pt x="1359160" y="717891"/>
                    <a:pt x="1356875" y="717188"/>
                    <a:pt x="1354409" y="716748"/>
                  </a:cubicBezTo>
                  <a:lnTo>
                    <a:pt x="1348340" y="716395"/>
                  </a:lnTo>
                  <a:cubicBezTo>
                    <a:pt x="1348340" y="716395"/>
                    <a:pt x="1345789" y="716220"/>
                    <a:pt x="1345703" y="716132"/>
                  </a:cubicBezTo>
                  <a:cubicBezTo>
                    <a:pt x="1343942" y="715956"/>
                    <a:pt x="1342185" y="715780"/>
                    <a:pt x="1340338" y="715780"/>
                  </a:cubicBezTo>
                  <a:cubicBezTo>
                    <a:pt x="1338839" y="715780"/>
                    <a:pt x="1338049" y="716044"/>
                    <a:pt x="1337082" y="716132"/>
                  </a:cubicBezTo>
                  <a:lnTo>
                    <a:pt x="1333298" y="716660"/>
                  </a:lnTo>
                  <a:cubicBezTo>
                    <a:pt x="1328900" y="717188"/>
                    <a:pt x="1326967" y="717364"/>
                    <a:pt x="1325030" y="717803"/>
                  </a:cubicBezTo>
                  <a:lnTo>
                    <a:pt x="1319313" y="719737"/>
                  </a:lnTo>
                  <a:cubicBezTo>
                    <a:pt x="1315529" y="720969"/>
                    <a:pt x="1312978" y="721673"/>
                    <a:pt x="1310602" y="722816"/>
                  </a:cubicBezTo>
                  <a:cubicBezTo>
                    <a:pt x="1309988" y="723079"/>
                    <a:pt x="1309108" y="723431"/>
                    <a:pt x="1308317" y="723784"/>
                  </a:cubicBezTo>
                  <a:cubicBezTo>
                    <a:pt x="1195456" y="777429"/>
                    <a:pt x="1076264" y="804780"/>
                    <a:pt x="954340" y="804780"/>
                  </a:cubicBezTo>
                  <a:cubicBezTo>
                    <a:pt x="782983" y="804780"/>
                    <a:pt x="617080" y="750079"/>
                    <a:pt x="474488" y="646568"/>
                  </a:cubicBezTo>
                  <a:cubicBezTo>
                    <a:pt x="261256" y="491698"/>
                    <a:pt x="139955" y="256182"/>
                    <a:pt x="136171" y="0"/>
                  </a:cubicBezTo>
                  <a:cubicBezTo>
                    <a:pt x="96763" y="60330"/>
                    <a:pt x="51195" y="116438"/>
                    <a:pt x="0" y="167447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18AFFD42-CD32-3254-F26E-89BEB7FD4DE2}"/>
                </a:ext>
              </a:extLst>
            </p:cNvPr>
            <p:cNvSpPr/>
            <p:nvPr/>
          </p:nvSpPr>
          <p:spPr>
            <a:xfrm>
              <a:off x="5693688" y="105311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0613F8EC-413D-2D0D-E73E-D01A8312A701}"/>
                </a:ext>
              </a:extLst>
            </p:cNvPr>
            <p:cNvSpPr/>
            <p:nvPr/>
          </p:nvSpPr>
          <p:spPr>
            <a:xfrm>
              <a:off x="5693688" y="4973589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80"/>
                    <a:pt x="180506" y="804340"/>
                    <a:pt x="402268" y="804340"/>
                  </a:cubicBezTo>
                  <a:cubicBezTo>
                    <a:pt x="624030" y="804340"/>
                    <a:pt x="804536" y="623880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24C89865-037C-2D8C-4DF5-C4755B32C3C3}"/>
                </a:ext>
              </a:extLst>
            </p:cNvPr>
            <p:cNvSpPr/>
            <p:nvPr/>
          </p:nvSpPr>
          <p:spPr>
            <a:xfrm>
              <a:off x="4545942" y="1424191"/>
              <a:ext cx="804462" cy="804035"/>
            </a:xfrm>
            <a:custGeom>
              <a:avLst/>
              <a:gdLst>
                <a:gd name="csX0" fmla="*/ 402849 w 804462"/>
                <a:gd name="csY0" fmla="*/ 804035 h 804035"/>
                <a:gd name="csX1" fmla="*/ 637810 w 804462"/>
                <a:gd name="csY1" fmla="*/ 728051 h 804035"/>
                <a:gd name="csX2" fmla="*/ 728499 w 804462"/>
                <a:gd name="csY2" fmla="*/ 166614 h 804035"/>
                <a:gd name="csX3" fmla="*/ 728499 w 804462"/>
                <a:gd name="csY3" fmla="*/ 166614 h 804035"/>
                <a:gd name="csX4" fmla="*/ 166926 w 804462"/>
                <a:gd name="csY4" fmla="*/ 75942 h 804035"/>
                <a:gd name="csX5" fmla="*/ 5245 w 804462"/>
                <a:gd name="csY5" fmla="*/ 337929 h 804035"/>
                <a:gd name="csX6" fmla="*/ 76232 w 804462"/>
                <a:gd name="csY6" fmla="*/ 637469 h 804035"/>
                <a:gd name="csX7" fmla="*/ 402939 w 804462"/>
                <a:gd name="csY7" fmla="*/ 804035 h 804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462" h="804035">
                  <a:moveTo>
                    <a:pt x="402849" y="804035"/>
                  </a:moveTo>
                  <a:cubicBezTo>
                    <a:pt x="484394" y="804035"/>
                    <a:pt x="566733" y="779410"/>
                    <a:pt x="637810" y="728051"/>
                  </a:cubicBezTo>
                  <a:cubicBezTo>
                    <a:pt x="817612" y="598245"/>
                    <a:pt x="858339" y="346372"/>
                    <a:pt x="728499" y="166614"/>
                  </a:cubicBezTo>
                  <a:lnTo>
                    <a:pt x="728499" y="166614"/>
                  </a:lnTo>
                  <a:cubicBezTo>
                    <a:pt x="598663" y="-13145"/>
                    <a:pt x="346728" y="-53864"/>
                    <a:pt x="166926" y="75942"/>
                  </a:cubicBezTo>
                  <a:cubicBezTo>
                    <a:pt x="79840" y="138823"/>
                    <a:pt x="22396" y="231868"/>
                    <a:pt x="5245" y="337929"/>
                  </a:cubicBezTo>
                  <a:cubicBezTo>
                    <a:pt x="-11910" y="443991"/>
                    <a:pt x="13338" y="550315"/>
                    <a:pt x="76232" y="637469"/>
                  </a:cubicBezTo>
                  <a:cubicBezTo>
                    <a:pt x="154788" y="746256"/>
                    <a:pt x="278026" y="804035"/>
                    <a:pt x="402939" y="804035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4922698D-AAE1-0B80-57C2-6CA4D17E9DFC}"/>
                </a:ext>
              </a:extLst>
            </p:cNvPr>
            <p:cNvSpPr/>
            <p:nvPr/>
          </p:nvSpPr>
          <p:spPr>
            <a:xfrm>
              <a:off x="6841597" y="4602856"/>
              <a:ext cx="804190" cy="804034"/>
            </a:xfrm>
            <a:custGeom>
              <a:avLst/>
              <a:gdLst>
                <a:gd name="csX0" fmla="*/ 166653 w 804190"/>
                <a:gd name="csY0" fmla="*/ 75942 h 804034"/>
                <a:gd name="csX1" fmla="*/ 75960 w 804190"/>
                <a:gd name="csY1" fmla="*/ 637468 h 804034"/>
                <a:gd name="csX2" fmla="*/ 402666 w 804190"/>
                <a:gd name="csY2" fmla="*/ 804035 h 804034"/>
                <a:gd name="csX3" fmla="*/ 637537 w 804190"/>
                <a:gd name="csY3" fmla="*/ 728140 h 804034"/>
                <a:gd name="csX4" fmla="*/ 728231 w 804190"/>
                <a:gd name="csY4" fmla="*/ 166613 h 804034"/>
                <a:gd name="csX5" fmla="*/ 166653 w 804190"/>
                <a:gd name="csY5" fmla="*/ 75942 h 8040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190" h="804034">
                  <a:moveTo>
                    <a:pt x="166653" y="75942"/>
                  </a:moveTo>
                  <a:cubicBezTo>
                    <a:pt x="-13149" y="205748"/>
                    <a:pt x="-53876" y="457622"/>
                    <a:pt x="75960" y="637468"/>
                  </a:cubicBezTo>
                  <a:cubicBezTo>
                    <a:pt x="154515" y="746257"/>
                    <a:pt x="277753" y="804035"/>
                    <a:pt x="402666" y="804035"/>
                  </a:cubicBezTo>
                  <a:cubicBezTo>
                    <a:pt x="484211" y="804035"/>
                    <a:pt x="566460" y="779410"/>
                    <a:pt x="637537" y="728140"/>
                  </a:cubicBezTo>
                  <a:cubicBezTo>
                    <a:pt x="817339" y="598334"/>
                    <a:pt x="858066" y="346459"/>
                    <a:pt x="728231" y="166613"/>
                  </a:cubicBezTo>
                  <a:cubicBezTo>
                    <a:pt x="598481" y="-13145"/>
                    <a:pt x="346455" y="-53864"/>
                    <a:pt x="166653" y="75942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6DAD865A-DB6E-5D68-A66A-25AF135085CD}"/>
                </a:ext>
              </a:extLst>
            </p:cNvPr>
            <p:cNvSpPr/>
            <p:nvPr/>
          </p:nvSpPr>
          <p:spPr>
            <a:xfrm>
              <a:off x="3833535" y="2393516"/>
              <a:ext cx="804641" cy="804386"/>
            </a:xfrm>
            <a:custGeom>
              <a:avLst/>
              <a:gdLst>
                <a:gd name="csX0" fmla="*/ 275095 w 804641"/>
                <a:gd name="csY0" fmla="*/ 783720 h 804386"/>
                <a:gd name="csX1" fmla="*/ 401941 w 804641"/>
                <a:gd name="csY1" fmla="*/ 804387 h 804386"/>
                <a:gd name="csX2" fmla="*/ 783979 w 804641"/>
                <a:gd name="csY2" fmla="*/ 529384 h 804386"/>
                <a:gd name="csX3" fmla="*/ 529492 w 804641"/>
                <a:gd name="csY3" fmla="*/ 20625 h 804386"/>
                <a:gd name="csX4" fmla="*/ 20698 w 804641"/>
                <a:gd name="csY4" fmla="*/ 274961 h 804386"/>
                <a:gd name="csX5" fmla="*/ 275095 w 804641"/>
                <a:gd name="csY5" fmla="*/ 783720 h 804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641" h="804386">
                  <a:moveTo>
                    <a:pt x="275095" y="783720"/>
                  </a:moveTo>
                  <a:cubicBezTo>
                    <a:pt x="317141" y="797703"/>
                    <a:pt x="359805" y="804387"/>
                    <a:pt x="401941" y="804387"/>
                  </a:cubicBezTo>
                  <a:cubicBezTo>
                    <a:pt x="570395" y="804387"/>
                    <a:pt x="727857" y="697710"/>
                    <a:pt x="783979" y="529384"/>
                  </a:cubicBezTo>
                  <a:cubicBezTo>
                    <a:pt x="854085" y="319020"/>
                    <a:pt x="739996" y="90805"/>
                    <a:pt x="529492" y="20625"/>
                  </a:cubicBezTo>
                  <a:cubicBezTo>
                    <a:pt x="319164" y="-49378"/>
                    <a:pt x="90804" y="64598"/>
                    <a:pt x="20698" y="274961"/>
                  </a:cubicBezTo>
                  <a:cubicBezTo>
                    <a:pt x="-49499" y="485324"/>
                    <a:pt x="64681" y="713540"/>
                    <a:pt x="275095" y="78372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4468A2E2-CE02-285D-2A01-774CF2E96141}"/>
                </a:ext>
              </a:extLst>
            </p:cNvPr>
            <p:cNvSpPr/>
            <p:nvPr/>
          </p:nvSpPr>
          <p:spPr>
            <a:xfrm>
              <a:off x="7553824" y="3633181"/>
              <a:ext cx="804817" cy="804386"/>
            </a:xfrm>
            <a:custGeom>
              <a:avLst/>
              <a:gdLst>
                <a:gd name="csX0" fmla="*/ 529458 w 804817"/>
                <a:gd name="csY0" fmla="*/ 20625 h 804386"/>
                <a:gd name="csX1" fmla="*/ 20664 w 804817"/>
                <a:gd name="csY1" fmla="*/ 274961 h 804386"/>
                <a:gd name="csX2" fmla="*/ 275151 w 804817"/>
                <a:gd name="csY2" fmla="*/ 783721 h 804386"/>
                <a:gd name="csX3" fmla="*/ 401998 w 804817"/>
                <a:gd name="csY3" fmla="*/ 804387 h 804386"/>
                <a:gd name="csX4" fmla="*/ 783945 w 804817"/>
                <a:gd name="csY4" fmla="*/ 529384 h 804386"/>
                <a:gd name="csX5" fmla="*/ 762130 w 804817"/>
                <a:gd name="csY5" fmla="*/ 222371 h 804386"/>
                <a:gd name="csX6" fmla="*/ 529458 w 804817"/>
                <a:gd name="csY6" fmla="*/ 20713 h 804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804817" h="804386">
                  <a:moveTo>
                    <a:pt x="529458" y="20625"/>
                  </a:moveTo>
                  <a:cubicBezTo>
                    <a:pt x="319134" y="-49378"/>
                    <a:pt x="90775" y="64598"/>
                    <a:pt x="20664" y="274961"/>
                  </a:cubicBezTo>
                  <a:cubicBezTo>
                    <a:pt x="-49446" y="485324"/>
                    <a:pt x="64647" y="713539"/>
                    <a:pt x="275151" y="783721"/>
                  </a:cubicBezTo>
                  <a:cubicBezTo>
                    <a:pt x="317197" y="797703"/>
                    <a:pt x="359862" y="804387"/>
                    <a:pt x="401998" y="804387"/>
                  </a:cubicBezTo>
                  <a:cubicBezTo>
                    <a:pt x="570451" y="804387"/>
                    <a:pt x="727824" y="697711"/>
                    <a:pt x="783945" y="529384"/>
                  </a:cubicBezTo>
                  <a:cubicBezTo>
                    <a:pt x="817989" y="427458"/>
                    <a:pt x="810159" y="318405"/>
                    <a:pt x="762130" y="222371"/>
                  </a:cubicBezTo>
                  <a:cubicBezTo>
                    <a:pt x="714101" y="126335"/>
                    <a:pt x="631499" y="54660"/>
                    <a:pt x="529458" y="20713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9CC022C7-0DDB-09A7-5205-11B5B94E3BE4}"/>
                </a:ext>
              </a:extLst>
            </p:cNvPr>
            <p:cNvSpPr/>
            <p:nvPr/>
          </p:nvSpPr>
          <p:spPr>
            <a:xfrm>
              <a:off x="3823849" y="3604024"/>
              <a:ext cx="804839" cy="804521"/>
            </a:xfrm>
            <a:custGeom>
              <a:avLst/>
              <a:gdLst>
                <a:gd name="csX0" fmla="*/ 786096 w 804839"/>
                <a:gd name="csY0" fmla="*/ 280989 h 804521"/>
                <a:gd name="csX1" fmla="*/ 281263 w 804839"/>
                <a:gd name="csY1" fmla="*/ 18738 h 804521"/>
                <a:gd name="csX2" fmla="*/ 45511 w 804839"/>
                <a:gd name="csY2" fmla="*/ 216701 h 804521"/>
                <a:gd name="csX3" fmla="*/ 18946 w 804839"/>
                <a:gd name="csY3" fmla="*/ 523363 h 804521"/>
                <a:gd name="csX4" fmla="*/ 216959 w 804839"/>
                <a:gd name="csY4" fmla="*/ 759055 h 804521"/>
                <a:gd name="csX5" fmla="*/ 402040 w 804839"/>
                <a:gd name="csY5" fmla="*/ 804522 h 804521"/>
                <a:gd name="csX6" fmla="*/ 523783 w 804839"/>
                <a:gd name="csY6" fmla="*/ 785614 h 804521"/>
                <a:gd name="csX7" fmla="*/ 786096 w 804839"/>
                <a:gd name="csY7" fmla="*/ 280901 h 8045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839" h="804521">
                  <a:moveTo>
                    <a:pt x="786096" y="280989"/>
                  </a:moveTo>
                  <a:cubicBezTo>
                    <a:pt x="719246" y="69570"/>
                    <a:pt x="492909" y="-48100"/>
                    <a:pt x="281263" y="18738"/>
                  </a:cubicBezTo>
                  <a:cubicBezTo>
                    <a:pt x="178869" y="51102"/>
                    <a:pt x="95125" y="121457"/>
                    <a:pt x="45511" y="216701"/>
                  </a:cubicBezTo>
                  <a:cubicBezTo>
                    <a:pt x="-4012" y="312034"/>
                    <a:pt x="-13513" y="420909"/>
                    <a:pt x="18946" y="523363"/>
                  </a:cubicBezTo>
                  <a:cubicBezTo>
                    <a:pt x="51319" y="625820"/>
                    <a:pt x="121605" y="709543"/>
                    <a:pt x="216959" y="759055"/>
                  </a:cubicBezTo>
                  <a:cubicBezTo>
                    <a:pt x="275103" y="789307"/>
                    <a:pt x="338350" y="804522"/>
                    <a:pt x="402040" y="804522"/>
                  </a:cubicBezTo>
                  <a:cubicBezTo>
                    <a:pt x="442767" y="804522"/>
                    <a:pt x="483761" y="798278"/>
                    <a:pt x="523783" y="785614"/>
                  </a:cubicBezTo>
                  <a:cubicBezTo>
                    <a:pt x="735254" y="718776"/>
                    <a:pt x="852951" y="492407"/>
                    <a:pt x="786096" y="28090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5CD9FF6B-EDB1-ED71-D893-1417B784D947}"/>
                </a:ext>
              </a:extLst>
            </p:cNvPr>
            <p:cNvSpPr/>
            <p:nvPr/>
          </p:nvSpPr>
          <p:spPr>
            <a:xfrm>
              <a:off x="7563223" y="2422330"/>
              <a:ext cx="804750" cy="804681"/>
            </a:xfrm>
            <a:custGeom>
              <a:avLst/>
              <a:gdLst>
                <a:gd name="csX0" fmla="*/ 18743 w 804750"/>
                <a:gd name="csY0" fmla="*/ 523699 h 804681"/>
                <a:gd name="csX1" fmla="*/ 402537 w 804750"/>
                <a:gd name="csY1" fmla="*/ 804681 h 804681"/>
                <a:gd name="csX2" fmla="*/ 523491 w 804750"/>
                <a:gd name="csY2" fmla="*/ 785949 h 804681"/>
                <a:gd name="csX3" fmla="*/ 759238 w 804750"/>
                <a:gd name="csY3" fmla="*/ 587899 h 804681"/>
                <a:gd name="csX4" fmla="*/ 785803 w 804750"/>
                <a:gd name="csY4" fmla="*/ 281237 h 804681"/>
                <a:gd name="csX5" fmla="*/ 587794 w 804750"/>
                <a:gd name="csY5" fmla="*/ 45545 h 804681"/>
                <a:gd name="csX6" fmla="*/ 281056 w 804750"/>
                <a:gd name="csY6" fmla="*/ 18898 h 804681"/>
                <a:gd name="csX7" fmla="*/ 18743 w 804750"/>
                <a:gd name="csY7" fmla="*/ 523611 h 8046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804750" h="804681">
                  <a:moveTo>
                    <a:pt x="18743" y="523699"/>
                  </a:moveTo>
                  <a:cubicBezTo>
                    <a:pt x="72927" y="694927"/>
                    <a:pt x="231794" y="804681"/>
                    <a:pt x="402537" y="804681"/>
                  </a:cubicBezTo>
                  <a:cubicBezTo>
                    <a:pt x="442560" y="804681"/>
                    <a:pt x="483292" y="798614"/>
                    <a:pt x="523491" y="785949"/>
                  </a:cubicBezTo>
                  <a:cubicBezTo>
                    <a:pt x="625884" y="753586"/>
                    <a:pt x="709628" y="683231"/>
                    <a:pt x="759238" y="587899"/>
                  </a:cubicBezTo>
                  <a:cubicBezTo>
                    <a:pt x="808766" y="492567"/>
                    <a:pt x="818262" y="383691"/>
                    <a:pt x="785803" y="281237"/>
                  </a:cubicBezTo>
                  <a:cubicBezTo>
                    <a:pt x="753435" y="178781"/>
                    <a:pt x="683148" y="95058"/>
                    <a:pt x="587794" y="45545"/>
                  </a:cubicBezTo>
                  <a:cubicBezTo>
                    <a:pt x="492350" y="-4056"/>
                    <a:pt x="383535" y="-13465"/>
                    <a:pt x="281056" y="18898"/>
                  </a:cubicBezTo>
                  <a:cubicBezTo>
                    <a:pt x="69585" y="85735"/>
                    <a:pt x="-48112" y="312105"/>
                    <a:pt x="18743" y="523611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E5967EDE-BB56-A3D4-4250-6E8EACD9DD9E}"/>
                </a:ext>
              </a:extLst>
            </p:cNvPr>
            <p:cNvSpPr/>
            <p:nvPr/>
          </p:nvSpPr>
          <p:spPr>
            <a:xfrm>
              <a:off x="4549364" y="4605213"/>
              <a:ext cx="804287" cy="803964"/>
            </a:xfrm>
            <a:custGeom>
              <a:avLst/>
              <a:gdLst>
                <a:gd name="csX0" fmla="*/ 636935 w 804287"/>
                <a:gd name="csY0" fmla="*/ 75434 h 803964"/>
                <a:gd name="csX1" fmla="*/ 75452 w 804287"/>
                <a:gd name="csY1" fmla="*/ 167247 h 803964"/>
                <a:gd name="csX2" fmla="*/ 167288 w 804287"/>
                <a:gd name="csY2" fmla="*/ 728510 h 803964"/>
                <a:gd name="csX3" fmla="*/ 401540 w 804287"/>
                <a:gd name="csY3" fmla="*/ 803965 h 803964"/>
                <a:gd name="csX4" fmla="*/ 728775 w 804287"/>
                <a:gd name="csY4" fmla="*/ 636694 h 803964"/>
                <a:gd name="csX5" fmla="*/ 636935 w 804287"/>
                <a:gd name="csY5" fmla="*/ 75434 h 8039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04287" h="803964">
                  <a:moveTo>
                    <a:pt x="636935" y="75434"/>
                  </a:moveTo>
                  <a:cubicBezTo>
                    <a:pt x="456871" y="-53934"/>
                    <a:pt x="205026" y="-12775"/>
                    <a:pt x="75452" y="167247"/>
                  </a:cubicBezTo>
                  <a:cubicBezTo>
                    <a:pt x="-53946" y="347269"/>
                    <a:pt x="-12780" y="599141"/>
                    <a:pt x="167288" y="728510"/>
                  </a:cubicBezTo>
                  <a:cubicBezTo>
                    <a:pt x="238189" y="779428"/>
                    <a:pt x="320172" y="803965"/>
                    <a:pt x="401540" y="803965"/>
                  </a:cubicBezTo>
                  <a:cubicBezTo>
                    <a:pt x="526716" y="803965"/>
                    <a:pt x="650306" y="745834"/>
                    <a:pt x="728775" y="636694"/>
                  </a:cubicBezTo>
                  <a:cubicBezTo>
                    <a:pt x="858259" y="456672"/>
                    <a:pt x="817089" y="204888"/>
                    <a:pt x="636935" y="75434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49C3A612-7EE1-79F4-608B-3780DD6B59C0}"/>
                </a:ext>
              </a:extLst>
            </p:cNvPr>
            <p:cNvSpPr/>
            <p:nvPr/>
          </p:nvSpPr>
          <p:spPr>
            <a:xfrm>
              <a:off x="6838438" y="1421725"/>
              <a:ext cx="804484" cy="804479"/>
            </a:xfrm>
            <a:custGeom>
              <a:avLst/>
              <a:gdLst>
                <a:gd name="csX0" fmla="*/ 167261 w 804484"/>
                <a:gd name="csY0" fmla="*/ 728759 h 804479"/>
                <a:gd name="csX1" fmla="*/ 401251 w 804484"/>
                <a:gd name="csY1" fmla="*/ 804479 h 804479"/>
                <a:gd name="csX2" fmla="*/ 467050 w 804484"/>
                <a:gd name="csY2" fmla="*/ 799115 h 804479"/>
                <a:gd name="csX3" fmla="*/ 728748 w 804484"/>
                <a:gd name="csY3" fmla="*/ 636944 h 804479"/>
                <a:gd name="csX4" fmla="*/ 799121 w 804484"/>
                <a:gd name="csY4" fmla="*/ 337318 h 804479"/>
                <a:gd name="csX5" fmla="*/ 636912 w 804484"/>
                <a:gd name="csY5" fmla="*/ 75683 h 804479"/>
                <a:gd name="csX6" fmla="*/ 337214 w 804484"/>
                <a:gd name="csY6" fmla="*/ 5328 h 804479"/>
                <a:gd name="csX7" fmla="*/ 75515 w 804484"/>
                <a:gd name="csY7" fmla="*/ 167497 h 804479"/>
                <a:gd name="csX8" fmla="*/ 167351 w 804484"/>
                <a:gd name="csY8" fmla="*/ 728759 h 804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804484" h="804479">
                  <a:moveTo>
                    <a:pt x="167261" y="728759"/>
                  </a:moveTo>
                  <a:cubicBezTo>
                    <a:pt x="236405" y="778448"/>
                    <a:pt x="317684" y="804479"/>
                    <a:pt x="401251" y="804479"/>
                  </a:cubicBezTo>
                  <a:cubicBezTo>
                    <a:pt x="423067" y="804479"/>
                    <a:pt x="445058" y="802720"/>
                    <a:pt x="467050" y="799115"/>
                  </a:cubicBezTo>
                  <a:cubicBezTo>
                    <a:pt x="573051" y="781789"/>
                    <a:pt x="666030" y="724186"/>
                    <a:pt x="728748" y="636944"/>
                  </a:cubicBezTo>
                  <a:cubicBezTo>
                    <a:pt x="791467" y="549704"/>
                    <a:pt x="816452" y="443291"/>
                    <a:pt x="799121" y="337318"/>
                  </a:cubicBezTo>
                  <a:cubicBezTo>
                    <a:pt x="781794" y="231345"/>
                    <a:pt x="724174" y="138388"/>
                    <a:pt x="636912" y="75683"/>
                  </a:cubicBezTo>
                  <a:cubicBezTo>
                    <a:pt x="549737" y="12979"/>
                    <a:pt x="443301" y="-11910"/>
                    <a:pt x="337214" y="5328"/>
                  </a:cubicBezTo>
                  <a:cubicBezTo>
                    <a:pt x="231212" y="22652"/>
                    <a:pt x="138234" y="80257"/>
                    <a:pt x="75515" y="167497"/>
                  </a:cubicBezTo>
                  <a:cubicBezTo>
                    <a:pt x="-53972" y="347520"/>
                    <a:pt x="-12803" y="599304"/>
                    <a:pt x="167351" y="728759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53D649F1-26C0-F603-F218-513159AC6A57}"/>
                </a:ext>
              </a:extLst>
            </p:cNvPr>
            <p:cNvSpPr/>
            <p:nvPr/>
          </p:nvSpPr>
          <p:spPr>
            <a:xfrm>
              <a:off x="5731909" y="1091367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4"/>
                  </a:cubicBezTo>
                  <a:cubicBezTo>
                    <a:pt x="0" y="564604"/>
                    <a:pt x="163265" y="727829"/>
                    <a:pt x="364002" y="727829"/>
                  </a:cubicBezTo>
                  <a:cubicBezTo>
                    <a:pt x="564739" y="727829"/>
                    <a:pt x="728094" y="564604"/>
                    <a:pt x="728094" y="363914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F63D6C3C-F8CF-ADB9-6E46-194C9A312146}"/>
                </a:ext>
              </a:extLst>
            </p:cNvPr>
            <p:cNvSpPr/>
            <p:nvPr/>
          </p:nvSpPr>
          <p:spPr>
            <a:xfrm>
              <a:off x="5731909" y="5011844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3 h 727828"/>
                <a:gd name="csX2" fmla="*/ 364002 w 728094"/>
                <a:gd name="csY2" fmla="*/ 727829 h 727828"/>
                <a:gd name="csX3" fmla="*/ 728094 w 728094"/>
                <a:gd name="csY3" fmla="*/ 363913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225"/>
                    <a:pt x="0" y="363913"/>
                  </a:cubicBezTo>
                  <a:cubicBezTo>
                    <a:pt x="0" y="564603"/>
                    <a:pt x="163265" y="727829"/>
                    <a:pt x="364002" y="727829"/>
                  </a:cubicBezTo>
                  <a:cubicBezTo>
                    <a:pt x="564739" y="727829"/>
                    <a:pt x="728094" y="564603"/>
                    <a:pt x="728094" y="363913"/>
                  </a:cubicBezTo>
                  <a:cubicBezTo>
                    <a:pt x="728094" y="163225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E918811C-1DE0-5318-B4D9-2E8B723373CC}"/>
                </a:ext>
              </a:extLst>
            </p:cNvPr>
            <p:cNvSpPr/>
            <p:nvPr/>
          </p:nvSpPr>
          <p:spPr>
            <a:xfrm>
              <a:off x="4584133" y="1462406"/>
              <a:ext cx="728081" cy="727621"/>
            </a:xfrm>
            <a:custGeom>
              <a:avLst/>
              <a:gdLst>
                <a:gd name="csX0" fmla="*/ 577250 w 728081"/>
                <a:gd name="csY0" fmla="*/ 658879 h 727621"/>
                <a:gd name="csX1" fmla="*/ 659323 w 728081"/>
                <a:gd name="csY1" fmla="*/ 150737 h 727621"/>
                <a:gd name="csX2" fmla="*/ 363671 w 728081"/>
                <a:gd name="csY2" fmla="*/ 0 h 727621"/>
                <a:gd name="csX3" fmla="*/ 151058 w 728081"/>
                <a:gd name="csY3" fmla="*/ 68772 h 727621"/>
                <a:gd name="csX4" fmla="*/ 4767 w 728081"/>
                <a:gd name="csY4" fmla="*/ 305782 h 727621"/>
                <a:gd name="csX5" fmla="*/ 68985 w 728081"/>
                <a:gd name="csY5" fmla="*/ 576828 h 727621"/>
                <a:gd name="csX6" fmla="*/ 577250 w 728081"/>
                <a:gd name="csY6" fmla="*/ 658879 h 7276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081" h="727621">
                  <a:moveTo>
                    <a:pt x="577250" y="658879"/>
                  </a:moveTo>
                  <a:cubicBezTo>
                    <a:pt x="739987" y="541474"/>
                    <a:pt x="776844" y="313521"/>
                    <a:pt x="659323" y="150737"/>
                  </a:cubicBezTo>
                  <a:cubicBezTo>
                    <a:pt x="588246" y="52327"/>
                    <a:pt x="476703" y="0"/>
                    <a:pt x="363671" y="0"/>
                  </a:cubicBezTo>
                  <a:cubicBezTo>
                    <a:pt x="289776" y="0"/>
                    <a:pt x="215357" y="22337"/>
                    <a:pt x="151058" y="68772"/>
                  </a:cubicBezTo>
                  <a:cubicBezTo>
                    <a:pt x="72150" y="125672"/>
                    <a:pt x="20251" y="209835"/>
                    <a:pt x="4767" y="305782"/>
                  </a:cubicBezTo>
                  <a:cubicBezTo>
                    <a:pt x="-10803" y="401730"/>
                    <a:pt x="12069" y="498030"/>
                    <a:pt x="68985" y="576828"/>
                  </a:cubicBezTo>
                  <a:cubicBezTo>
                    <a:pt x="186592" y="739525"/>
                    <a:pt x="414513" y="776373"/>
                    <a:pt x="577250" y="658879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C3D1DEEA-71EE-67A6-9D4B-C390AC006D99}"/>
                </a:ext>
              </a:extLst>
            </p:cNvPr>
            <p:cNvSpPr/>
            <p:nvPr/>
          </p:nvSpPr>
          <p:spPr>
            <a:xfrm>
              <a:off x="6879763" y="4641051"/>
              <a:ext cx="727859" cy="727645"/>
            </a:xfrm>
            <a:custGeom>
              <a:avLst/>
              <a:gdLst>
                <a:gd name="csX0" fmla="*/ 363444 w 727859"/>
                <a:gd name="csY0" fmla="*/ 0 h 727645"/>
                <a:gd name="csX1" fmla="*/ 150831 w 727859"/>
                <a:gd name="csY1" fmla="*/ 68771 h 727645"/>
                <a:gd name="csX2" fmla="*/ 68758 w 727859"/>
                <a:gd name="csY2" fmla="*/ 576915 h 727645"/>
                <a:gd name="csX3" fmla="*/ 577028 w 727859"/>
                <a:gd name="csY3" fmla="*/ 658967 h 727645"/>
                <a:gd name="csX4" fmla="*/ 659101 w 727859"/>
                <a:gd name="csY4" fmla="*/ 150912 h 727645"/>
                <a:gd name="csX5" fmla="*/ 363444 w 727859"/>
                <a:gd name="csY5" fmla="*/ 88 h 727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7859" h="727645">
                  <a:moveTo>
                    <a:pt x="363444" y="0"/>
                  </a:moveTo>
                  <a:cubicBezTo>
                    <a:pt x="289554" y="0"/>
                    <a:pt x="215135" y="22336"/>
                    <a:pt x="150831" y="68771"/>
                  </a:cubicBezTo>
                  <a:cubicBezTo>
                    <a:pt x="-11906" y="186178"/>
                    <a:pt x="-48763" y="414129"/>
                    <a:pt x="68758" y="576915"/>
                  </a:cubicBezTo>
                  <a:cubicBezTo>
                    <a:pt x="186284" y="739524"/>
                    <a:pt x="414201" y="776372"/>
                    <a:pt x="577028" y="658967"/>
                  </a:cubicBezTo>
                  <a:cubicBezTo>
                    <a:pt x="739765" y="541473"/>
                    <a:pt x="776622" y="313521"/>
                    <a:pt x="659101" y="150912"/>
                  </a:cubicBezTo>
                  <a:cubicBezTo>
                    <a:pt x="588024" y="52503"/>
                    <a:pt x="476481" y="88"/>
                    <a:pt x="363444" y="88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DF072E0B-4A20-4917-697E-730559C2BECD}"/>
                </a:ext>
              </a:extLst>
            </p:cNvPr>
            <p:cNvSpPr/>
            <p:nvPr/>
          </p:nvSpPr>
          <p:spPr>
            <a:xfrm>
              <a:off x="3871809" y="2431742"/>
              <a:ext cx="728092" cy="727934"/>
            </a:xfrm>
            <a:custGeom>
              <a:avLst/>
              <a:gdLst>
                <a:gd name="csX0" fmla="*/ 248904 w 728092"/>
                <a:gd name="csY0" fmla="*/ 709184 h 727934"/>
                <a:gd name="csX1" fmla="*/ 709406 w 728092"/>
                <a:gd name="csY1" fmla="*/ 479033 h 727934"/>
                <a:gd name="csX2" fmla="*/ 479110 w 728092"/>
                <a:gd name="csY2" fmla="*/ 18732 h 727934"/>
                <a:gd name="csX3" fmla="*/ 364312 w 728092"/>
                <a:gd name="csY3" fmla="*/ 0 h 727934"/>
                <a:gd name="csX4" fmla="*/ 18697 w 728092"/>
                <a:gd name="csY4" fmla="*/ 248882 h 727934"/>
                <a:gd name="csX5" fmla="*/ 248904 w 728092"/>
                <a:gd name="csY5" fmla="*/ 709184 h 727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728092" h="727934">
                  <a:moveTo>
                    <a:pt x="248904" y="709184"/>
                  </a:moveTo>
                  <a:cubicBezTo>
                    <a:pt x="439435" y="772768"/>
                    <a:pt x="645979" y="669345"/>
                    <a:pt x="709406" y="479033"/>
                  </a:cubicBezTo>
                  <a:cubicBezTo>
                    <a:pt x="772829" y="288633"/>
                    <a:pt x="669555" y="82140"/>
                    <a:pt x="479110" y="18732"/>
                  </a:cubicBezTo>
                  <a:cubicBezTo>
                    <a:pt x="441110" y="6068"/>
                    <a:pt x="402316" y="0"/>
                    <a:pt x="364312" y="0"/>
                  </a:cubicBezTo>
                  <a:cubicBezTo>
                    <a:pt x="211870" y="0"/>
                    <a:pt x="69540" y="96563"/>
                    <a:pt x="18697" y="248882"/>
                  </a:cubicBezTo>
                  <a:cubicBezTo>
                    <a:pt x="-44730" y="439194"/>
                    <a:pt x="58458" y="645776"/>
                    <a:pt x="248904" y="709184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C16F8ADA-AE1B-ADAC-B697-D7F158C33594}"/>
                </a:ext>
              </a:extLst>
            </p:cNvPr>
            <p:cNvSpPr/>
            <p:nvPr/>
          </p:nvSpPr>
          <p:spPr>
            <a:xfrm>
              <a:off x="7592080" y="3671407"/>
              <a:ext cx="728305" cy="727934"/>
            </a:xfrm>
            <a:custGeom>
              <a:avLst/>
              <a:gdLst>
                <a:gd name="csX0" fmla="*/ 479103 w 728305"/>
                <a:gd name="csY0" fmla="*/ 18732 h 727934"/>
                <a:gd name="csX1" fmla="*/ 364305 w 728305"/>
                <a:gd name="csY1" fmla="*/ 0 h 727934"/>
                <a:gd name="csX2" fmla="*/ 18686 w 728305"/>
                <a:gd name="csY2" fmla="*/ 248883 h 727934"/>
                <a:gd name="csX3" fmla="*/ 248983 w 728305"/>
                <a:gd name="csY3" fmla="*/ 709184 h 727934"/>
                <a:gd name="csX4" fmla="*/ 709485 w 728305"/>
                <a:gd name="csY4" fmla="*/ 479034 h 727934"/>
                <a:gd name="csX5" fmla="*/ 689693 w 728305"/>
                <a:gd name="csY5" fmla="*/ 201217 h 727934"/>
                <a:gd name="csX6" fmla="*/ 479189 w 728305"/>
                <a:gd name="csY6" fmla="*/ 18732 h 7279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28305" h="727934">
                  <a:moveTo>
                    <a:pt x="479103" y="18732"/>
                  </a:moveTo>
                  <a:cubicBezTo>
                    <a:pt x="441099" y="6069"/>
                    <a:pt x="402305" y="0"/>
                    <a:pt x="364305" y="0"/>
                  </a:cubicBezTo>
                  <a:cubicBezTo>
                    <a:pt x="211859" y="0"/>
                    <a:pt x="69533" y="96563"/>
                    <a:pt x="18686" y="248883"/>
                  </a:cubicBezTo>
                  <a:cubicBezTo>
                    <a:pt x="-44737" y="439283"/>
                    <a:pt x="58537" y="645777"/>
                    <a:pt x="248983" y="709184"/>
                  </a:cubicBezTo>
                  <a:cubicBezTo>
                    <a:pt x="439428" y="772768"/>
                    <a:pt x="645886" y="669345"/>
                    <a:pt x="709485" y="479034"/>
                  </a:cubicBezTo>
                  <a:cubicBezTo>
                    <a:pt x="740183" y="386781"/>
                    <a:pt x="733148" y="288106"/>
                    <a:pt x="689693" y="201217"/>
                  </a:cubicBezTo>
                  <a:cubicBezTo>
                    <a:pt x="646238" y="114328"/>
                    <a:pt x="571467" y="49513"/>
                    <a:pt x="479189" y="18732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0DAD38BD-8B9F-059C-1946-CFF42AB636CE}"/>
                </a:ext>
              </a:extLst>
            </p:cNvPr>
            <p:cNvSpPr/>
            <p:nvPr/>
          </p:nvSpPr>
          <p:spPr>
            <a:xfrm>
              <a:off x="3862181" y="3642265"/>
              <a:ext cx="728175" cy="728039"/>
            </a:xfrm>
            <a:custGeom>
              <a:avLst/>
              <a:gdLst>
                <a:gd name="csX0" fmla="*/ 363950 w 728175"/>
                <a:gd name="csY0" fmla="*/ 0 h 728039"/>
                <a:gd name="csX1" fmla="*/ 254521 w 728175"/>
                <a:gd name="csY1" fmla="*/ 16973 h 728039"/>
                <a:gd name="csX2" fmla="*/ 41203 w 728175"/>
                <a:gd name="csY2" fmla="*/ 196116 h 728039"/>
                <a:gd name="csX3" fmla="*/ 17103 w 728175"/>
                <a:gd name="csY3" fmla="*/ 473580 h 728039"/>
                <a:gd name="csX4" fmla="*/ 196286 w 728175"/>
                <a:gd name="csY4" fmla="*/ 686845 h 728039"/>
                <a:gd name="csX5" fmla="*/ 473821 w 728175"/>
                <a:gd name="csY5" fmla="*/ 710942 h 728039"/>
                <a:gd name="csX6" fmla="*/ 711239 w 728175"/>
                <a:gd name="csY6" fmla="*/ 254247 h 728039"/>
                <a:gd name="csX7" fmla="*/ 363864 w 728175"/>
                <a:gd name="csY7" fmla="*/ 0 h 7280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175" h="728039">
                  <a:moveTo>
                    <a:pt x="363950" y="0"/>
                  </a:moveTo>
                  <a:cubicBezTo>
                    <a:pt x="327707" y="0"/>
                    <a:pt x="290849" y="5453"/>
                    <a:pt x="254521" y="16973"/>
                  </a:cubicBezTo>
                  <a:cubicBezTo>
                    <a:pt x="161804" y="46259"/>
                    <a:pt x="85976" y="109931"/>
                    <a:pt x="41203" y="196116"/>
                  </a:cubicBezTo>
                  <a:cubicBezTo>
                    <a:pt x="-3660" y="282390"/>
                    <a:pt x="-12191" y="380888"/>
                    <a:pt x="17103" y="473580"/>
                  </a:cubicBezTo>
                  <a:cubicBezTo>
                    <a:pt x="46392" y="566274"/>
                    <a:pt x="109991" y="641995"/>
                    <a:pt x="196286" y="686845"/>
                  </a:cubicBezTo>
                  <a:cubicBezTo>
                    <a:pt x="282581" y="731698"/>
                    <a:pt x="381191" y="740228"/>
                    <a:pt x="473821" y="710942"/>
                  </a:cubicBezTo>
                  <a:cubicBezTo>
                    <a:pt x="665233" y="650437"/>
                    <a:pt x="771673" y="445614"/>
                    <a:pt x="711239" y="254247"/>
                  </a:cubicBezTo>
                  <a:cubicBezTo>
                    <a:pt x="662244" y="99289"/>
                    <a:pt x="518418" y="0"/>
                    <a:pt x="363864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9A32C8D5-98EF-05E1-E127-F31FF75A3A77}"/>
                </a:ext>
              </a:extLst>
            </p:cNvPr>
            <p:cNvSpPr/>
            <p:nvPr/>
          </p:nvSpPr>
          <p:spPr>
            <a:xfrm>
              <a:off x="7601466" y="2460645"/>
              <a:ext cx="728264" cy="728051"/>
            </a:xfrm>
            <a:custGeom>
              <a:avLst/>
              <a:gdLst>
                <a:gd name="csX0" fmla="*/ 473743 w 728264"/>
                <a:gd name="csY0" fmla="*/ 711120 h 728051"/>
                <a:gd name="csX1" fmla="*/ 687061 w 728264"/>
                <a:gd name="csY1" fmla="*/ 531889 h 728051"/>
                <a:gd name="csX2" fmla="*/ 711165 w 728264"/>
                <a:gd name="csY2" fmla="*/ 254424 h 728051"/>
                <a:gd name="csX3" fmla="*/ 531978 w 728264"/>
                <a:gd name="csY3" fmla="*/ 41158 h 728051"/>
                <a:gd name="csX4" fmla="*/ 364490 w 728264"/>
                <a:gd name="csY4" fmla="*/ 0 h 728051"/>
                <a:gd name="csX5" fmla="*/ 254357 w 728264"/>
                <a:gd name="csY5" fmla="*/ 17062 h 728051"/>
                <a:gd name="csX6" fmla="*/ 16935 w 728264"/>
                <a:gd name="csY6" fmla="*/ 473758 h 728051"/>
                <a:gd name="csX7" fmla="*/ 473743 w 728264"/>
                <a:gd name="csY7" fmla="*/ 711120 h 7280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728264" h="728051">
                  <a:moveTo>
                    <a:pt x="473743" y="711120"/>
                  </a:moveTo>
                  <a:cubicBezTo>
                    <a:pt x="566460" y="681834"/>
                    <a:pt x="642287" y="618162"/>
                    <a:pt x="687061" y="531889"/>
                  </a:cubicBezTo>
                  <a:cubicBezTo>
                    <a:pt x="731924" y="445615"/>
                    <a:pt x="740454" y="347118"/>
                    <a:pt x="711165" y="254424"/>
                  </a:cubicBezTo>
                  <a:cubicBezTo>
                    <a:pt x="681872" y="161730"/>
                    <a:pt x="618273" y="86010"/>
                    <a:pt x="531978" y="41158"/>
                  </a:cubicBezTo>
                  <a:cubicBezTo>
                    <a:pt x="479374" y="13808"/>
                    <a:pt x="422196" y="0"/>
                    <a:pt x="364490" y="0"/>
                  </a:cubicBezTo>
                  <a:cubicBezTo>
                    <a:pt x="327633" y="0"/>
                    <a:pt x="290510" y="5717"/>
                    <a:pt x="254357" y="17062"/>
                  </a:cubicBezTo>
                  <a:cubicBezTo>
                    <a:pt x="62945" y="77568"/>
                    <a:pt x="-43495" y="282391"/>
                    <a:pt x="16935" y="473758"/>
                  </a:cubicBezTo>
                  <a:cubicBezTo>
                    <a:pt x="77458" y="665124"/>
                    <a:pt x="282331" y="771538"/>
                    <a:pt x="473743" y="71112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168B3EBC-D22C-ECA9-2729-99DF49BD65B9}"/>
                </a:ext>
              </a:extLst>
            </p:cNvPr>
            <p:cNvSpPr/>
            <p:nvPr/>
          </p:nvSpPr>
          <p:spPr>
            <a:xfrm>
              <a:off x="4587619" y="4643377"/>
              <a:ext cx="727777" cy="727637"/>
            </a:xfrm>
            <a:custGeom>
              <a:avLst/>
              <a:gdLst>
                <a:gd name="csX0" fmla="*/ 576416 w 727777"/>
                <a:gd name="csY0" fmla="*/ 68306 h 727637"/>
                <a:gd name="csX1" fmla="*/ 68323 w 727777"/>
                <a:gd name="csY1" fmla="*/ 151327 h 727637"/>
                <a:gd name="csX2" fmla="*/ 151362 w 727777"/>
                <a:gd name="csY2" fmla="*/ 659294 h 727637"/>
                <a:gd name="csX3" fmla="*/ 659456 w 727777"/>
                <a:gd name="csY3" fmla="*/ 576273 h 727637"/>
                <a:gd name="csX4" fmla="*/ 576416 w 727777"/>
                <a:gd name="csY4" fmla="*/ 68306 h 7276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7777" h="727637">
                  <a:moveTo>
                    <a:pt x="576416" y="68306"/>
                  </a:moveTo>
                  <a:cubicBezTo>
                    <a:pt x="413413" y="-48835"/>
                    <a:pt x="185582" y="-11547"/>
                    <a:pt x="68323" y="151327"/>
                  </a:cubicBezTo>
                  <a:cubicBezTo>
                    <a:pt x="-48846" y="314288"/>
                    <a:pt x="-11551" y="542152"/>
                    <a:pt x="151362" y="659294"/>
                  </a:cubicBezTo>
                  <a:cubicBezTo>
                    <a:pt x="314542" y="776523"/>
                    <a:pt x="542282" y="739146"/>
                    <a:pt x="659456" y="576273"/>
                  </a:cubicBezTo>
                  <a:cubicBezTo>
                    <a:pt x="776625" y="413314"/>
                    <a:pt x="739325" y="185448"/>
                    <a:pt x="576416" y="6830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1CD81998-0247-662B-50BD-AB49CAB53E4F}"/>
                </a:ext>
              </a:extLst>
            </p:cNvPr>
            <p:cNvSpPr/>
            <p:nvPr/>
          </p:nvSpPr>
          <p:spPr>
            <a:xfrm>
              <a:off x="6876694" y="1459956"/>
              <a:ext cx="727973" cy="728016"/>
            </a:xfrm>
            <a:custGeom>
              <a:avLst/>
              <a:gdLst>
                <a:gd name="csX0" fmla="*/ 151274 w 727973"/>
                <a:gd name="csY0" fmla="*/ 659496 h 728016"/>
                <a:gd name="csX1" fmla="*/ 422564 w 727973"/>
                <a:gd name="csY1" fmla="*/ 723167 h 728016"/>
                <a:gd name="csX2" fmla="*/ 659367 w 727973"/>
                <a:gd name="csY2" fmla="*/ 576475 h 728016"/>
                <a:gd name="csX3" fmla="*/ 723143 w 727973"/>
                <a:gd name="csY3" fmla="*/ 305255 h 728016"/>
                <a:gd name="csX4" fmla="*/ 576328 w 727973"/>
                <a:gd name="csY4" fmla="*/ 68509 h 728016"/>
                <a:gd name="csX5" fmla="*/ 364591 w 727973"/>
                <a:gd name="csY5" fmla="*/ 0 h 728016"/>
                <a:gd name="csX6" fmla="*/ 305128 w 727973"/>
                <a:gd name="csY6" fmla="*/ 4836 h 728016"/>
                <a:gd name="csX7" fmla="*/ 68325 w 727973"/>
                <a:gd name="csY7" fmla="*/ 151528 h 728016"/>
                <a:gd name="csX8" fmla="*/ 151364 w 727973"/>
                <a:gd name="csY8" fmla="*/ 659496 h 728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727973" h="728016">
                  <a:moveTo>
                    <a:pt x="151274" y="659496"/>
                  </a:moveTo>
                  <a:cubicBezTo>
                    <a:pt x="230267" y="716307"/>
                    <a:pt x="326416" y="738822"/>
                    <a:pt x="422564" y="723167"/>
                  </a:cubicBezTo>
                  <a:cubicBezTo>
                    <a:pt x="518532" y="707513"/>
                    <a:pt x="602628" y="655362"/>
                    <a:pt x="659367" y="576475"/>
                  </a:cubicBezTo>
                  <a:cubicBezTo>
                    <a:pt x="716103" y="497501"/>
                    <a:pt x="738799" y="401203"/>
                    <a:pt x="723143" y="305255"/>
                  </a:cubicBezTo>
                  <a:cubicBezTo>
                    <a:pt x="707397" y="209307"/>
                    <a:pt x="655321" y="125233"/>
                    <a:pt x="576328" y="68509"/>
                  </a:cubicBezTo>
                  <a:cubicBezTo>
                    <a:pt x="513695" y="23482"/>
                    <a:pt x="440157" y="0"/>
                    <a:pt x="364591" y="0"/>
                  </a:cubicBezTo>
                  <a:cubicBezTo>
                    <a:pt x="344889" y="0"/>
                    <a:pt x="324921" y="1582"/>
                    <a:pt x="305128" y="4836"/>
                  </a:cubicBezTo>
                  <a:cubicBezTo>
                    <a:pt x="209156" y="20491"/>
                    <a:pt x="125060" y="72642"/>
                    <a:pt x="68325" y="151528"/>
                  </a:cubicBezTo>
                  <a:cubicBezTo>
                    <a:pt x="-48849" y="314490"/>
                    <a:pt x="-11549" y="542354"/>
                    <a:pt x="151364" y="659496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35" name="Group 44">
            <a:extLst>
              <a:ext uri="{FF2B5EF4-FFF2-40B4-BE49-F238E27FC236}">
                <a16:creationId xmlns:a16="http://schemas.microsoft.com/office/drawing/2014/main" id="{F03F4BF8-3EE1-6F86-E63C-94D84263A76C}"/>
              </a:ext>
            </a:extLst>
          </p:cNvPr>
          <p:cNvGrpSpPr/>
          <p:nvPr/>
        </p:nvGrpSpPr>
        <p:grpSpPr>
          <a:xfrm>
            <a:off x="5446284" y="2842677"/>
            <a:ext cx="1299251" cy="1197820"/>
            <a:chOff x="6128022" y="4480994"/>
            <a:chExt cx="1691640" cy="1197820"/>
          </a:xfrm>
        </p:grpSpPr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327B932B-4967-615A-048A-C3EB55015D9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7" name="TextBox 37">
              <a:extLst>
                <a:ext uri="{FF2B5EF4-FFF2-40B4-BE49-F238E27FC236}">
                  <a16:creationId xmlns:a16="http://schemas.microsoft.com/office/drawing/2014/main" id="{897C4FD5-BCA1-680C-C591-EE320E1BA18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EFBA3522-CBF2-1AC9-50F7-304D7D86A573}"/>
              </a:ext>
            </a:extLst>
          </p:cNvPr>
          <p:cNvGrpSpPr/>
          <p:nvPr/>
        </p:nvGrpSpPr>
        <p:grpSpPr>
          <a:xfrm>
            <a:off x="9186094" y="2253635"/>
            <a:ext cx="2415066" cy="862946"/>
            <a:chOff x="9186094" y="2253635"/>
            <a:chExt cx="2415066" cy="86294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4A883E8-7A77-B0D4-EFE2-27E4A862BE9E}"/>
                </a:ext>
              </a:extLst>
            </p:cNvPr>
            <p:cNvSpPr txBox="1"/>
            <p:nvPr/>
          </p:nvSpPr>
          <p:spPr>
            <a:xfrm>
              <a:off x="9186094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CEB650E-C065-FCE3-D675-BA1D6DCC62B6}"/>
                </a:ext>
              </a:extLst>
            </p:cNvPr>
            <p:cNvSpPr txBox="1"/>
            <p:nvPr/>
          </p:nvSpPr>
          <p:spPr>
            <a:xfrm>
              <a:off x="9186094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F0C66DB-B955-45BB-BAD1-78AED8054A3E}"/>
              </a:ext>
            </a:extLst>
          </p:cNvPr>
          <p:cNvGrpSpPr/>
          <p:nvPr/>
        </p:nvGrpSpPr>
        <p:grpSpPr>
          <a:xfrm>
            <a:off x="9186094" y="4160855"/>
            <a:ext cx="2415066" cy="862946"/>
            <a:chOff x="9186094" y="4160855"/>
            <a:chExt cx="2415066" cy="86294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E9A68B10-0F29-F5FD-8383-5B5BF7A705E0}"/>
                </a:ext>
              </a:extLst>
            </p:cNvPr>
            <p:cNvSpPr txBox="1"/>
            <p:nvPr/>
          </p:nvSpPr>
          <p:spPr>
            <a:xfrm>
              <a:off x="9186094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876B7C45-F4C8-44EF-8E3E-EBC24F8CC556}"/>
                </a:ext>
              </a:extLst>
            </p:cNvPr>
            <p:cNvSpPr txBox="1"/>
            <p:nvPr/>
          </p:nvSpPr>
          <p:spPr>
            <a:xfrm>
              <a:off x="9186094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03B5F53-EE95-1D5D-693A-B730ADCAD9DC}"/>
              </a:ext>
            </a:extLst>
          </p:cNvPr>
          <p:cNvGrpSpPr/>
          <p:nvPr/>
        </p:nvGrpSpPr>
        <p:grpSpPr>
          <a:xfrm>
            <a:off x="8447207" y="1300025"/>
            <a:ext cx="2415066" cy="862946"/>
            <a:chOff x="9186094" y="1300025"/>
            <a:chExt cx="2415066" cy="86294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C4C3163-D0B3-C315-B57F-36D333534C43}"/>
                </a:ext>
              </a:extLst>
            </p:cNvPr>
            <p:cNvSpPr txBox="1"/>
            <p:nvPr/>
          </p:nvSpPr>
          <p:spPr>
            <a:xfrm>
              <a:off x="9186094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FFBFCF34-DF09-6229-C3E6-7A7EC04E8BC0}"/>
                </a:ext>
              </a:extLst>
            </p:cNvPr>
            <p:cNvSpPr txBox="1"/>
            <p:nvPr/>
          </p:nvSpPr>
          <p:spPr>
            <a:xfrm>
              <a:off x="9186094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A8635B97-86E3-5D9B-4179-ED558940BE19}"/>
              </a:ext>
            </a:extLst>
          </p:cNvPr>
          <p:cNvGrpSpPr/>
          <p:nvPr/>
        </p:nvGrpSpPr>
        <p:grpSpPr>
          <a:xfrm>
            <a:off x="591016" y="4160855"/>
            <a:ext cx="2415066" cy="862946"/>
            <a:chOff x="591016" y="4160855"/>
            <a:chExt cx="2415066" cy="862946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A032A88-AC13-3F8B-BDF3-998234C8C036}"/>
                </a:ext>
              </a:extLst>
            </p:cNvPr>
            <p:cNvSpPr txBox="1"/>
            <p:nvPr/>
          </p:nvSpPr>
          <p:spPr>
            <a:xfrm>
              <a:off x="591016" y="416085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F9E61E2-84B2-2BA0-D828-C9C83C1B85E8}"/>
                </a:ext>
              </a:extLst>
            </p:cNvPr>
            <p:cNvSpPr txBox="1"/>
            <p:nvPr/>
          </p:nvSpPr>
          <p:spPr>
            <a:xfrm>
              <a:off x="591016" y="456213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5642AE4-8AA3-04FD-3ECE-999717801312}"/>
              </a:ext>
            </a:extLst>
          </p:cNvPr>
          <p:cNvGrpSpPr/>
          <p:nvPr/>
        </p:nvGrpSpPr>
        <p:grpSpPr>
          <a:xfrm>
            <a:off x="591016" y="3207245"/>
            <a:ext cx="2415066" cy="862946"/>
            <a:chOff x="591016" y="3207245"/>
            <a:chExt cx="2415066" cy="862946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C2D611F6-C67C-2D04-3932-D3C19EDF6209}"/>
                </a:ext>
              </a:extLst>
            </p:cNvPr>
            <p:cNvSpPr txBox="1"/>
            <p:nvPr/>
          </p:nvSpPr>
          <p:spPr>
            <a:xfrm>
              <a:off x="591016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DA27E8E-2F10-21BD-3AFD-059C31888C2A}"/>
                </a:ext>
              </a:extLst>
            </p:cNvPr>
            <p:cNvSpPr txBox="1"/>
            <p:nvPr/>
          </p:nvSpPr>
          <p:spPr>
            <a:xfrm>
              <a:off x="591016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545B86B7-9A75-37EC-207A-A0CFA4FF1403}"/>
              </a:ext>
            </a:extLst>
          </p:cNvPr>
          <p:cNvGrpSpPr/>
          <p:nvPr/>
        </p:nvGrpSpPr>
        <p:grpSpPr>
          <a:xfrm>
            <a:off x="1089049" y="1300025"/>
            <a:ext cx="2415066" cy="862946"/>
            <a:chOff x="591016" y="1300025"/>
            <a:chExt cx="2415066" cy="862946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2ABD481-788F-995F-F3F5-4518B3805BB6}"/>
                </a:ext>
              </a:extLst>
            </p:cNvPr>
            <p:cNvSpPr txBox="1"/>
            <p:nvPr/>
          </p:nvSpPr>
          <p:spPr>
            <a:xfrm>
              <a:off x="591016" y="130002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1C012BD7-3B4C-6AF7-881B-FD97C5C9F10D}"/>
                </a:ext>
              </a:extLst>
            </p:cNvPr>
            <p:cNvSpPr txBox="1"/>
            <p:nvPr/>
          </p:nvSpPr>
          <p:spPr>
            <a:xfrm>
              <a:off x="591016" y="170130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7953C6D-E66D-48B9-500A-D2E8587B93D1}"/>
              </a:ext>
            </a:extLst>
          </p:cNvPr>
          <p:cNvGrpSpPr/>
          <p:nvPr/>
        </p:nvGrpSpPr>
        <p:grpSpPr>
          <a:xfrm>
            <a:off x="591016" y="2253635"/>
            <a:ext cx="2415066" cy="862946"/>
            <a:chOff x="591016" y="2253635"/>
            <a:chExt cx="2415066" cy="862946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92C8AB19-E72B-E7A5-E030-C2ACC142DED8}"/>
                </a:ext>
              </a:extLst>
            </p:cNvPr>
            <p:cNvSpPr txBox="1"/>
            <p:nvPr/>
          </p:nvSpPr>
          <p:spPr>
            <a:xfrm>
              <a:off x="591016" y="225363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39805172-B4DA-A5B9-D735-3BAF2F39CBFE}"/>
                </a:ext>
              </a:extLst>
            </p:cNvPr>
            <p:cNvSpPr txBox="1"/>
            <p:nvPr/>
          </p:nvSpPr>
          <p:spPr>
            <a:xfrm>
              <a:off x="591016" y="265491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A15AD064-9EFF-9C63-B6AC-C7D3BC22CFE6}"/>
              </a:ext>
            </a:extLst>
          </p:cNvPr>
          <p:cNvGrpSpPr/>
          <p:nvPr/>
        </p:nvGrpSpPr>
        <p:grpSpPr>
          <a:xfrm>
            <a:off x="9186094" y="3207245"/>
            <a:ext cx="2415066" cy="862946"/>
            <a:chOff x="9186094" y="3207245"/>
            <a:chExt cx="2415066" cy="862946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1ADA6D8-EA30-D313-54DD-FEA6279F70E6}"/>
                </a:ext>
              </a:extLst>
            </p:cNvPr>
            <p:cNvSpPr txBox="1"/>
            <p:nvPr/>
          </p:nvSpPr>
          <p:spPr>
            <a:xfrm>
              <a:off x="9186094" y="320724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DB62D020-5472-5FD7-F1B5-28BCBA8A8281}"/>
                </a:ext>
              </a:extLst>
            </p:cNvPr>
            <p:cNvSpPr txBox="1"/>
            <p:nvPr/>
          </p:nvSpPr>
          <p:spPr>
            <a:xfrm>
              <a:off x="9186094" y="360852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57686BA-7046-85F1-A9ED-22C5DA0FC976}"/>
              </a:ext>
            </a:extLst>
          </p:cNvPr>
          <p:cNvGrpSpPr/>
          <p:nvPr/>
        </p:nvGrpSpPr>
        <p:grpSpPr>
          <a:xfrm>
            <a:off x="8447207" y="5114465"/>
            <a:ext cx="2415066" cy="862946"/>
            <a:chOff x="9186094" y="5114465"/>
            <a:chExt cx="2415066" cy="862946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308842B7-74A0-39FE-10A9-CC3C367F6A70}"/>
                </a:ext>
              </a:extLst>
            </p:cNvPr>
            <p:cNvSpPr txBox="1"/>
            <p:nvPr/>
          </p:nvSpPr>
          <p:spPr>
            <a:xfrm>
              <a:off x="9186094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CA670DBE-75D1-B4CB-D746-C2A84E46A37A}"/>
                </a:ext>
              </a:extLst>
            </p:cNvPr>
            <p:cNvSpPr txBox="1"/>
            <p:nvPr/>
          </p:nvSpPr>
          <p:spPr>
            <a:xfrm>
              <a:off x="9186094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D6060EB-35B6-BB9C-0FDB-29629AA95B29}"/>
              </a:ext>
            </a:extLst>
          </p:cNvPr>
          <p:cNvGrpSpPr/>
          <p:nvPr/>
        </p:nvGrpSpPr>
        <p:grpSpPr>
          <a:xfrm>
            <a:off x="1089049" y="5114465"/>
            <a:ext cx="2415066" cy="862946"/>
            <a:chOff x="591016" y="5114465"/>
            <a:chExt cx="2415066" cy="862946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9583BDF-180C-6F43-456F-4CB32C07B739}"/>
                </a:ext>
              </a:extLst>
            </p:cNvPr>
            <p:cNvSpPr txBox="1"/>
            <p:nvPr/>
          </p:nvSpPr>
          <p:spPr>
            <a:xfrm>
              <a:off x="591016" y="5114465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17EB234C-B30E-4DCC-E923-EE5D5468AF04}"/>
                </a:ext>
              </a:extLst>
            </p:cNvPr>
            <p:cNvSpPr txBox="1"/>
            <p:nvPr/>
          </p:nvSpPr>
          <p:spPr>
            <a:xfrm>
              <a:off x="591016" y="5515746"/>
              <a:ext cx="2415066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pic>
        <p:nvPicPr>
          <p:cNvPr id="128" name="Graphic 127" descr="Repeat with solid fill">
            <a:extLst>
              <a:ext uri="{FF2B5EF4-FFF2-40B4-BE49-F238E27FC236}">
                <a16:creationId xmlns:a16="http://schemas.microsoft.com/office/drawing/2014/main" id="{EAA72012-01EB-DDEC-9F7B-71818ED00B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696713" y="1563574"/>
            <a:ext cx="502920" cy="502920"/>
          </a:xfrm>
          <a:prstGeom prst="rect">
            <a:avLst/>
          </a:prstGeom>
        </p:spPr>
      </p:pic>
      <p:pic>
        <p:nvPicPr>
          <p:cNvPr id="129" name="Graphic 128" descr="Magnifying glass with solid fill">
            <a:extLst>
              <a:ext uri="{FF2B5EF4-FFF2-40B4-BE49-F238E27FC236}">
                <a16:creationId xmlns:a16="http://schemas.microsoft.com/office/drawing/2014/main" id="{42C98CCC-9E0F-570A-26CA-ED320C2A0B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989220" y="1572504"/>
            <a:ext cx="502920" cy="502920"/>
          </a:xfrm>
          <a:prstGeom prst="rect">
            <a:avLst/>
          </a:prstGeom>
        </p:spPr>
      </p:pic>
      <p:pic>
        <p:nvPicPr>
          <p:cNvPr id="130" name="Graphic 129" descr="Gears with solid fill">
            <a:extLst>
              <a:ext uri="{FF2B5EF4-FFF2-40B4-BE49-F238E27FC236}">
                <a16:creationId xmlns:a16="http://schemas.microsoft.com/office/drawing/2014/main" id="{BAE6E46D-85D7-0A97-72B8-55F60CEBEF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992232" y="4753413"/>
            <a:ext cx="502920" cy="502920"/>
          </a:xfrm>
          <a:prstGeom prst="rect">
            <a:avLst/>
          </a:prstGeom>
        </p:spPr>
      </p:pic>
      <p:pic>
        <p:nvPicPr>
          <p:cNvPr id="131" name="Graphic 130" descr="Tools with solid fill">
            <a:extLst>
              <a:ext uri="{FF2B5EF4-FFF2-40B4-BE49-F238E27FC236}">
                <a16:creationId xmlns:a16="http://schemas.microsoft.com/office/drawing/2014/main" id="{44741208-23AF-9AC3-B858-5C82C3F7AF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44496" y="5124298"/>
            <a:ext cx="502920" cy="502920"/>
          </a:xfrm>
          <a:prstGeom prst="rect">
            <a:avLst/>
          </a:prstGeom>
        </p:spPr>
      </p:pic>
      <p:pic>
        <p:nvPicPr>
          <p:cNvPr id="132" name="Graphic 131" descr="Megaphone with solid fill">
            <a:extLst>
              <a:ext uri="{FF2B5EF4-FFF2-40B4-BE49-F238E27FC236}">
                <a16:creationId xmlns:a16="http://schemas.microsoft.com/office/drawing/2014/main" id="{225D94FD-2805-E651-DE98-245602D797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74808" y="3754824"/>
            <a:ext cx="502920" cy="502920"/>
          </a:xfrm>
          <a:prstGeom prst="rect">
            <a:avLst/>
          </a:prstGeom>
        </p:spPr>
      </p:pic>
      <p:pic>
        <p:nvPicPr>
          <p:cNvPr id="133" name="Graphic 132" descr="Users with solid fill">
            <a:extLst>
              <a:ext uri="{FF2B5EF4-FFF2-40B4-BE49-F238E27FC236}">
                <a16:creationId xmlns:a16="http://schemas.microsoft.com/office/drawing/2014/main" id="{113BB612-9B56-A2DC-486D-85FFAB5453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714138" y="2573210"/>
            <a:ext cx="502920" cy="502920"/>
          </a:xfrm>
          <a:prstGeom prst="rect">
            <a:avLst/>
          </a:prstGeom>
        </p:spPr>
      </p:pic>
      <p:pic>
        <p:nvPicPr>
          <p:cNvPr id="134" name="Graphic 133" descr="Lights On with solid fill">
            <a:extLst>
              <a:ext uri="{FF2B5EF4-FFF2-40B4-BE49-F238E27FC236}">
                <a16:creationId xmlns:a16="http://schemas.microsoft.com/office/drawing/2014/main" id="{4E8D02EF-5AF9-0B75-D170-6019A06F17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44496" y="1203821"/>
            <a:ext cx="502920" cy="502920"/>
          </a:xfrm>
          <a:prstGeom prst="rect">
            <a:avLst/>
          </a:prstGeom>
        </p:spPr>
      </p:pic>
      <p:pic>
        <p:nvPicPr>
          <p:cNvPr id="135" name="Graphic 134" descr="Rocket with solid fill">
            <a:extLst>
              <a:ext uri="{FF2B5EF4-FFF2-40B4-BE49-F238E27FC236}">
                <a16:creationId xmlns:a16="http://schemas.microsoft.com/office/drawing/2014/main" id="{6D5E9213-713B-D000-238F-5625856237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00047" y="4755735"/>
            <a:ext cx="502920" cy="502920"/>
          </a:xfrm>
          <a:prstGeom prst="rect">
            <a:avLst/>
          </a:prstGeom>
        </p:spPr>
      </p:pic>
      <p:pic>
        <p:nvPicPr>
          <p:cNvPr id="136" name="Graphic 135" descr="Bar chart with solid fill">
            <a:extLst>
              <a:ext uri="{FF2B5EF4-FFF2-40B4-BE49-F238E27FC236}">
                <a16:creationId xmlns:a16="http://schemas.microsoft.com/office/drawing/2014/main" id="{DB283B8B-38D8-664F-EDF9-65907985CB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3984395" y="2544249"/>
            <a:ext cx="502920" cy="502920"/>
          </a:xfrm>
          <a:prstGeom prst="rect">
            <a:avLst/>
          </a:prstGeom>
        </p:spPr>
      </p:pic>
      <p:pic>
        <p:nvPicPr>
          <p:cNvPr id="137" name="Graphic 136" descr="Brain with solid fill">
            <a:extLst>
              <a:ext uri="{FF2B5EF4-FFF2-40B4-BE49-F238E27FC236}">
                <a16:creationId xmlns:a16="http://schemas.microsoft.com/office/drawing/2014/main" id="{805D6037-42D8-B19D-A031-866310627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704772" y="3783914"/>
            <a:ext cx="502920" cy="50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34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490</Words>
  <Application>Microsoft Office PowerPoint</Application>
  <PresentationFormat>Widescreen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10-Step Circular Arc Process – Slide Template</vt:lpstr>
      <vt:lpstr>10-Step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2026-04-06T20:48:05Z</dcterms:modified>
  <cp:category>Charts &amp; Diagrams</cp:category>
</cp:coreProperties>
</file>