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9" r:id="rId4"/>
    <p:sldId id="39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D0BA94"/>
    <a:srgbClr val="F595A6"/>
    <a:srgbClr val="805AAB"/>
    <a:srgbClr val="F05E76"/>
    <a:srgbClr val="A26700"/>
    <a:srgbClr val="CEBA8B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76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020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0D058-D3D4-889C-8D86-B9B34AA7D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FD7D2-F317-B23E-0C83-E4DE04006C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399E3-E4C4-FF0F-7D43-B025908ED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CE0C4-B7EE-2400-1F73-A401E44A77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49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9BB30E69-4B56-DC61-4ED4-18282D31D135}"/>
              </a:ext>
            </a:extLst>
          </p:cNvPr>
          <p:cNvSpPr/>
          <p:nvPr/>
        </p:nvSpPr>
        <p:spPr>
          <a:xfrm>
            <a:off x="4840538" y="2192984"/>
            <a:ext cx="2510899" cy="2472119"/>
          </a:xfrm>
          <a:custGeom>
            <a:avLst/>
            <a:gdLst>
              <a:gd name="csX0" fmla="*/ 2359425 w 2510899"/>
              <a:gd name="csY0" fmla="*/ 1911737 h 2472119"/>
              <a:gd name="csX1" fmla="*/ 2359425 w 2510899"/>
              <a:gd name="csY1" fmla="*/ 1911737 h 2472119"/>
              <a:gd name="csX2" fmla="*/ 1691407 w 2510899"/>
              <a:gd name="csY2" fmla="*/ 2472119 h 2472119"/>
              <a:gd name="csX3" fmla="*/ 819402 w 2510899"/>
              <a:gd name="csY3" fmla="*/ 2472119 h 2472119"/>
              <a:gd name="csX4" fmla="*/ 151389 w 2510899"/>
              <a:gd name="csY4" fmla="*/ 1911737 h 2472119"/>
              <a:gd name="csX5" fmla="*/ 0 w 2510899"/>
              <a:gd name="csY5" fmla="*/ 1053223 h 2472119"/>
              <a:gd name="csX6" fmla="*/ 436046 w 2510899"/>
              <a:gd name="csY6" fmla="*/ 298220 h 2472119"/>
              <a:gd name="csX7" fmla="*/ 1255452 w 2510899"/>
              <a:gd name="csY7" fmla="*/ 0 h 2472119"/>
              <a:gd name="csX8" fmla="*/ 2074854 w 2510899"/>
              <a:gd name="csY8" fmla="*/ 298220 h 2472119"/>
              <a:gd name="csX9" fmla="*/ 2510900 w 2510899"/>
              <a:gd name="csY9" fmla="*/ 1053223 h 2472119"/>
              <a:gd name="csX10" fmla="*/ 2359511 w 2510899"/>
              <a:gd name="csY10" fmla="*/ 1911737 h 24721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10899" h="2472119">
                <a:moveTo>
                  <a:pt x="2359425" y="1911737"/>
                </a:moveTo>
                <a:lnTo>
                  <a:pt x="2359425" y="1911737"/>
                </a:lnTo>
                <a:cubicBezTo>
                  <a:pt x="1997355" y="1790726"/>
                  <a:pt x="1635110" y="2094661"/>
                  <a:pt x="1691407" y="2472119"/>
                </a:cubicBezTo>
                <a:cubicBezTo>
                  <a:pt x="1491813" y="2146725"/>
                  <a:pt x="1018996" y="2146725"/>
                  <a:pt x="819402" y="2472119"/>
                </a:cubicBezTo>
                <a:cubicBezTo>
                  <a:pt x="875699" y="2094574"/>
                  <a:pt x="513458" y="1790726"/>
                  <a:pt x="151389" y="1911737"/>
                </a:cubicBezTo>
                <a:cubicBezTo>
                  <a:pt x="437278" y="1658721"/>
                  <a:pt x="355120" y="1193143"/>
                  <a:pt x="0" y="1053223"/>
                </a:cubicBezTo>
                <a:cubicBezTo>
                  <a:pt x="381595" y="1043109"/>
                  <a:pt x="618047" y="633727"/>
                  <a:pt x="436046" y="298220"/>
                </a:cubicBezTo>
                <a:cubicBezTo>
                  <a:pt x="734868" y="535758"/>
                  <a:pt x="1179272" y="374028"/>
                  <a:pt x="1255452" y="0"/>
                </a:cubicBezTo>
                <a:cubicBezTo>
                  <a:pt x="1331718" y="374028"/>
                  <a:pt x="1776032" y="535670"/>
                  <a:pt x="2074854" y="298220"/>
                </a:cubicBezTo>
                <a:cubicBezTo>
                  <a:pt x="1892763" y="633727"/>
                  <a:pt x="2129214" y="1043109"/>
                  <a:pt x="2510900" y="1053223"/>
                </a:cubicBezTo>
                <a:cubicBezTo>
                  <a:pt x="2155780" y="1193230"/>
                  <a:pt x="2073621" y="1658809"/>
                  <a:pt x="2359511" y="191173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8E54082-08A5-C0ED-262D-A1B93BA81B11}"/>
              </a:ext>
            </a:extLst>
          </p:cNvPr>
          <p:cNvGrpSpPr/>
          <p:nvPr/>
        </p:nvGrpSpPr>
        <p:grpSpPr>
          <a:xfrm>
            <a:off x="3508631" y="880325"/>
            <a:ext cx="5174738" cy="5097350"/>
            <a:chOff x="3508631" y="880325"/>
            <a:chExt cx="5174738" cy="5097350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6F8D4498-8D43-9CB9-EDCC-7E7CC56CF6F8}"/>
                </a:ext>
              </a:extLst>
            </p:cNvPr>
            <p:cNvSpPr/>
            <p:nvPr/>
          </p:nvSpPr>
          <p:spPr>
            <a:xfrm>
              <a:off x="5147406" y="5336472"/>
              <a:ext cx="1688901" cy="640939"/>
            </a:xfrm>
            <a:custGeom>
              <a:avLst/>
              <a:gdLst>
                <a:gd name="csX0" fmla="*/ 948583 w 1688901"/>
                <a:gd name="csY0" fmla="*/ 176 h 640939"/>
                <a:gd name="csX1" fmla="*/ 199022 w 1688901"/>
                <a:gd name="csY1" fmla="*/ 294790 h 640939"/>
                <a:gd name="csX2" fmla="*/ 11304 w 1688901"/>
                <a:gd name="csY2" fmla="*/ 524765 h 640939"/>
                <a:gd name="csX3" fmla="*/ 836 w 1688901"/>
                <a:gd name="csY3" fmla="*/ 553259 h 640939"/>
                <a:gd name="csX4" fmla="*/ 836 w 1688901"/>
                <a:gd name="csY4" fmla="*/ 553083 h 640939"/>
                <a:gd name="csX5" fmla="*/ 750 w 1688901"/>
                <a:gd name="csY5" fmla="*/ 555282 h 640939"/>
                <a:gd name="csX6" fmla="*/ 46 w 1688901"/>
                <a:gd name="csY6" fmla="*/ 568385 h 640939"/>
                <a:gd name="csX7" fmla="*/ 574 w 1688901"/>
                <a:gd name="csY7" fmla="*/ 571991 h 640939"/>
                <a:gd name="csX8" fmla="*/ 1188 w 1688901"/>
                <a:gd name="csY8" fmla="*/ 575597 h 640939"/>
                <a:gd name="csX9" fmla="*/ 1626 w 1688901"/>
                <a:gd name="csY9" fmla="*/ 579115 h 640939"/>
                <a:gd name="csX10" fmla="*/ 2245 w 1688901"/>
                <a:gd name="csY10" fmla="*/ 582984 h 640939"/>
                <a:gd name="csX11" fmla="*/ 3564 w 1688901"/>
                <a:gd name="csY11" fmla="*/ 586678 h 640939"/>
                <a:gd name="csX12" fmla="*/ 4796 w 1688901"/>
                <a:gd name="csY12" fmla="*/ 590020 h 640939"/>
                <a:gd name="csX13" fmla="*/ 5939 w 1688901"/>
                <a:gd name="csY13" fmla="*/ 593274 h 640939"/>
                <a:gd name="csX14" fmla="*/ 7257 w 1688901"/>
                <a:gd name="csY14" fmla="*/ 596967 h 640939"/>
                <a:gd name="csX15" fmla="*/ 8752 w 1688901"/>
                <a:gd name="csY15" fmla="*/ 599430 h 640939"/>
                <a:gd name="csX16" fmla="*/ 10689 w 1688901"/>
                <a:gd name="csY16" fmla="*/ 602596 h 640939"/>
                <a:gd name="csX17" fmla="*/ 12270 w 1688901"/>
                <a:gd name="csY17" fmla="*/ 605323 h 640939"/>
                <a:gd name="csX18" fmla="*/ 14912 w 1688901"/>
                <a:gd name="csY18" fmla="*/ 609720 h 640939"/>
                <a:gd name="csX19" fmla="*/ 16844 w 1688901"/>
                <a:gd name="csY19" fmla="*/ 611830 h 640939"/>
                <a:gd name="csX20" fmla="*/ 19396 w 1688901"/>
                <a:gd name="csY20" fmla="*/ 614644 h 640939"/>
                <a:gd name="csX21" fmla="*/ 21595 w 1688901"/>
                <a:gd name="csY21" fmla="*/ 617195 h 640939"/>
                <a:gd name="csX22" fmla="*/ 24851 w 1688901"/>
                <a:gd name="csY22" fmla="*/ 620801 h 640939"/>
                <a:gd name="csX23" fmla="*/ 34704 w 1688901"/>
                <a:gd name="csY23" fmla="*/ 628188 h 640939"/>
                <a:gd name="csX24" fmla="*/ 38046 w 1688901"/>
                <a:gd name="csY24" fmla="*/ 630739 h 640939"/>
                <a:gd name="csX25" fmla="*/ 50536 w 1688901"/>
                <a:gd name="csY25" fmla="*/ 636454 h 640939"/>
                <a:gd name="csX26" fmla="*/ 65402 w 1688901"/>
                <a:gd name="csY26" fmla="*/ 640236 h 640939"/>
                <a:gd name="csX27" fmla="*/ 76045 w 1688901"/>
                <a:gd name="csY27" fmla="*/ 640939 h 640939"/>
                <a:gd name="csX28" fmla="*/ 81590 w 1688901"/>
                <a:gd name="csY28" fmla="*/ 640588 h 640939"/>
                <a:gd name="csX29" fmla="*/ 92762 w 1688901"/>
                <a:gd name="csY29" fmla="*/ 639181 h 640939"/>
                <a:gd name="csX30" fmla="*/ 96104 w 1688901"/>
                <a:gd name="csY30" fmla="*/ 638214 h 640939"/>
                <a:gd name="csX31" fmla="*/ 106133 w 1688901"/>
                <a:gd name="csY31" fmla="*/ 634872 h 640939"/>
                <a:gd name="csX32" fmla="*/ 111322 w 1688901"/>
                <a:gd name="csY32" fmla="*/ 632409 h 640939"/>
                <a:gd name="csX33" fmla="*/ 118534 w 1688901"/>
                <a:gd name="csY33" fmla="*/ 628276 h 640939"/>
                <a:gd name="csX34" fmla="*/ 123460 w 1688901"/>
                <a:gd name="csY34" fmla="*/ 624758 h 640939"/>
                <a:gd name="csX35" fmla="*/ 129705 w 1688901"/>
                <a:gd name="csY35" fmla="*/ 619217 h 640939"/>
                <a:gd name="csX36" fmla="*/ 133842 w 1688901"/>
                <a:gd name="csY36" fmla="*/ 615084 h 640939"/>
                <a:gd name="csX37" fmla="*/ 139735 w 1688901"/>
                <a:gd name="csY37" fmla="*/ 607257 h 640939"/>
                <a:gd name="csX38" fmla="*/ 142462 w 1688901"/>
                <a:gd name="csY38" fmla="*/ 603651 h 640939"/>
                <a:gd name="csX39" fmla="*/ 948755 w 1688901"/>
                <a:gd name="csY39" fmla="*/ 152936 h 640939"/>
                <a:gd name="csX40" fmla="*/ 1685736 w 1688901"/>
                <a:gd name="csY40" fmla="*/ 505154 h 640939"/>
                <a:gd name="csX41" fmla="*/ 1688902 w 1688901"/>
                <a:gd name="csY41" fmla="*/ 285908 h 640939"/>
                <a:gd name="csX42" fmla="*/ 948755 w 1688901"/>
                <a:gd name="csY42" fmla="*/ 0 h 6409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688901" h="640939">
                  <a:moveTo>
                    <a:pt x="948583" y="176"/>
                  </a:moveTo>
                  <a:cubicBezTo>
                    <a:pt x="668059" y="176"/>
                    <a:pt x="401872" y="104830"/>
                    <a:pt x="199022" y="294790"/>
                  </a:cubicBezTo>
                  <a:cubicBezTo>
                    <a:pt x="126274" y="362859"/>
                    <a:pt x="63117" y="440251"/>
                    <a:pt x="11304" y="524765"/>
                  </a:cubicBezTo>
                  <a:cubicBezTo>
                    <a:pt x="5939" y="533560"/>
                    <a:pt x="2421" y="543145"/>
                    <a:pt x="836" y="553259"/>
                  </a:cubicBezTo>
                  <a:cubicBezTo>
                    <a:pt x="836" y="553171"/>
                    <a:pt x="836" y="553083"/>
                    <a:pt x="836" y="553083"/>
                  </a:cubicBezTo>
                  <a:cubicBezTo>
                    <a:pt x="836" y="553083"/>
                    <a:pt x="836" y="554226"/>
                    <a:pt x="750" y="555282"/>
                  </a:cubicBezTo>
                  <a:cubicBezTo>
                    <a:pt x="222" y="559767"/>
                    <a:pt x="-130" y="564164"/>
                    <a:pt x="46" y="568385"/>
                  </a:cubicBezTo>
                  <a:cubicBezTo>
                    <a:pt x="46" y="569617"/>
                    <a:pt x="398" y="570760"/>
                    <a:pt x="574" y="571991"/>
                  </a:cubicBezTo>
                  <a:lnTo>
                    <a:pt x="1188" y="575597"/>
                  </a:lnTo>
                  <a:lnTo>
                    <a:pt x="1626" y="579115"/>
                  </a:lnTo>
                  <a:cubicBezTo>
                    <a:pt x="1803" y="580434"/>
                    <a:pt x="1893" y="581753"/>
                    <a:pt x="2245" y="582984"/>
                  </a:cubicBezTo>
                  <a:cubicBezTo>
                    <a:pt x="2507" y="584216"/>
                    <a:pt x="3035" y="585447"/>
                    <a:pt x="3564" y="586678"/>
                  </a:cubicBezTo>
                  <a:lnTo>
                    <a:pt x="4796" y="590020"/>
                  </a:lnTo>
                  <a:lnTo>
                    <a:pt x="5939" y="593274"/>
                  </a:lnTo>
                  <a:cubicBezTo>
                    <a:pt x="6377" y="594506"/>
                    <a:pt x="6729" y="595824"/>
                    <a:pt x="7257" y="596967"/>
                  </a:cubicBezTo>
                  <a:cubicBezTo>
                    <a:pt x="7696" y="597848"/>
                    <a:pt x="8224" y="598639"/>
                    <a:pt x="8752" y="599430"/>
                  </a:cubicBezTo>
                  <a:lnTo>
                    <a:pt x="10689" y="602596"/>
                  </a:lnTo>
                  <a:lnTo>
                    <a:pt x="12270" y="605323"/>
                  </a:lnTo>
                  <a:cubicBezTo>
                    <a:pt x="13065" y="606817"/>
                    <a:pt x="13855" y="608312"/>
                    <a:pt x="14912" y="609720"/>
                  </a:cubicBezTo>
                  <a:cubicBezTo>
                    <a:pt x="15526" y="610511"/>
                    <a:pt x="16144" y="611126"/>
                    <a:pt x="16844" y="611830"/>
                  </a:cubicBezTo>
                  <a:lnTo>
                    <a:pt x="19396" y="614644"/>
                  </a:lnTo>
                  <a:lnTo>
                    <a:pt x="21595" y="617195"/>
                  </a:lnTo>
                  <a:cubicBezTo>
                    <a:pt x="22652" y="618426"/>
                    <a:pt x="23618" y="619658"/>
                    <a:pt x="24851" y="620801"/>
                  </a:cubicBezTo>
                  <a:cubicBezTo>
                    <a:pt x="27754" y="623527"/>
                    <a:pt x="31186" y="625901"/>
                    <a:pt x="34704" y="628188"/>
                  </a:cubicBezTo>
                  <a:cubicBezTo>
                    <a:pt x="35408" y="628628"/>
                    <a:pt x="37431" y="630210"/>
                    <a:pt x="38046" y="630739"/>
                  </a:cubicBezTo>
                  <a:cubicBezTo>
                    <a:pt x="41035" y="632497"/>
                    <a:pt x="45700" y="634696"/>
                    <a:pt x="50536" y="636454"/>
                  </a:cubicBezTo>
                  <a:cubicBezTo>
                    <a:pt x="55377" y="638214"/>
                    <a:pt x="60389" y="639445"/>
                    <a:pt x="65402" y="640236"/>
                  </a:cubicBezTo>
                  <a:cubicBezTo>
                    <a:pt x="69186" y="640764"/>
                    <a:pt x="72618" y="640939"/>
                    <a:pt x="76045" y="640939"/>
                  </a:cubicBezTo>
                  <a:cubicBezTo>
                    <a:pt x="79477" y="640939"/>
                    <a:pt x="80534" y="640764"/>
                    <a:pt x="81590" y="640588"/>
                  </a:cubicBezTo>
                  <a:cubicBezTo>
                    <a:pt x="87041" y="640060"/>
                    <a:pt x="89945" y="639796"/>
                    <a:pt x="92762" y="639181"/>
                  </a:cubicBezTo>
                  <a:cubicBezTo>
                    <a:pt x="93905" y="638917"/>
                    <a:pt x="95047" y="638566"/>
                    <a:pt x="96104" y="638214"/>
                  </a:cubicBezTo>
                  <a:cubicBezTo>
                    <a:pt x="100764" y="636894"/>
                    <a:pt x="103492" y="636015"/>
                    <a:pt x="106133" y="634872"/>
                  </a:cubicBezTo>
                  <a:cubicBezTo>
                    <a:pt x="107890" y="634169"/>
                    <a:pt x="109561" y="633288"/>
                    <a:pt x="111322" y="632409"/>
                  </a:cubicBezTo>
                  <a:cubicBezTo>
                    <a:pt x="113783" y="631178"/>
                    <a:pt x="116158" y="629771"/>
                    <a:pt x="118534" y="628276"/>
                  </a:cubicBezTo>
                  <a:cubicBezTo>
                    <a:pt x="120204" y="627221"/>
                    <a:pt x="121789" y="625989"/>
                    <a:pt x="123460" y="624758"/>
                  </a:cubicBezTo>
                  <a:cubicBezTo>
                    <a:pt x="125659" y="623000"/>
                    <a:pt x="127773" y="621240"/>
                    <a:pt x="129705" y="619217"/>
                  </a:cubicBezTo>
                  <a:cubicBezTo>
                    <a:pt x="131290" y="617635"/>
                    <a:pt x="132609" y="616404"/>
                    <a:pt x="133842" y="615084"/>
                  </a:cubicBezTo>
                  <a:cubicBezTo>
                    <a:pt x="135951" y="612710"/>
                    <a:pt x="137888" y="610071"/>
                    <a:pt x="139735" y="607257"/>
                  </a:cubicBezTo>
                  <a:cubicBezTo>
                    <a:pt x="140173" y="606554"/>
                    <a:pt x="141934" y="604267"/>
                    <a:pt x="142462" y="603651"/>
                  </a:cubicBezTo>
                  <a:cubicBezTo>
                    <a:pt x="315400" y="321790"/>
                    <a:pt x="616950" y="152936"/>
                    <a:pt x="948755" y="152936"/>
                  </a:cubicBezTo>
                  <a:cubicBezTo>
                    <a:pt x="1239571" y="152936"/>
                    <a:pt x="1507253" y="282654"/>
                    <a:pt x="1685736" y="505154"/>
                  </a:cubicBezTo>
                  <a:cubicBezTo>
                    <a:pt x="1679929" y="432335"/>
                    <a:pt x="1680986" y="358902"/>
                    <a:pt x="1688902" y="285908"/>
                  </a:cubicBezTo>
                  <a:cubicBezTo>
                    <a:pt x="1487285" y="101400"/>
                    <a:pt x="1224972" y="0"/>
                    <a:pt x="948755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ABF786-0156-28D5-8776-1739C5E7C310}"/>
                </a:ext>
              </a:extLst>
            </p:cNvPr>
            <p:cNvSpPr/>
            <p:nvPr/>
          </p:nvSpPr>
          <p:spPr>
            <a:xfrm>
              <a:off x="6880253" y="4650505"/>
              <a:ext cx="1281879" cy="1327170"/>
            </a:xfrm>
            <a:custGeom>
              <a:avLst/>
              <a:gdLst>
                <a:gd name="csX0" fmla="*/ 1096532 w 1281879"/>
                <a:gd name="csY0" fmla="*/ 264 h 1327170"/>
                <a:gd name="csX1" fmla="*/ 392805 w 1281879"/>
                <a:gd name="csY1" fmla="*/ 257942 h 1327170"/>
                <a:gd name="csX2" fmla="*/ 8044 w 1281879"/>
                <a:gd name="csY2" fmla="*/ 965279 h 1327170"/>
                <a:gd name="csX3" fmla="*/ 12090 w 1281879"/>
                <a:gd name="csY3" fmla="*/ 1262003 h 1327170"/>
                <a:gd name="csX4" fmla="*/ 24052 w 1281879"/>
                <a:gd name="csY4" fmla="*/ 1292345 h 1327170"/>
                <a:gd name="csX5" fmla="*/ 33729 w 1281879"/>
                <a:gd name="csY5" fmla="*/ 1304305 h 1327170"/>
                <a:gd name="csX6" fmla="*/ 36543 w 1281879"/>
                <a:gd name="csY6" fmla="*/ 1307207 h 1327170"/>
                <a:gd name="csX7" fmla="*/ 50180 w 1281879"/>
                <a:gd name="csY7" fmla="*/ 1317145 h 1327170"/>
                <a:gd name="csX8" fmla="*/ 53260 w 1281879"/>
                <a:gd name="csY8" fmla="*/ 1318552 h 1327170"/>
                <a:gd name="csX9" fmla="*/ 66455 w 1281879"/>
                <a:gd name="csY9" fmla="*/ 1323741 h 1327170"/>
                <a:gd name="csX10" fmla="*/ 70677 w 1281879"/>
                <a:gd name="csY10" fmla="*/ 1324972 h 1327170"/>
                <a:gd name="csX11" fmla="*/ 87828 w 1281879"/>
                <a:gd name="csY11" fmla="*/ 1327171 h 1327170"/>
                <a:gd name="csX12" fmla="*/ 104716 w 1281879"/>
                <a:gd name="csY12" fmla="*/ 1324708 h 1327170"/>
                <a:gd name="csX13" fmla="*/ 110347 w 1281879"/>
                <a:gd name="csY13" fmla="*/ 1323301 h 1327170"/>
                <a:gd name="csX14" fmla="*/ 126798 w 1281879"/>
                <a:gd name="csY14" fmla="*/ 1316354 h 1327170"/>
                <a:gd name="csX15" fmla="*/ 128907 w 1281879"/>
                <a:gd name="csY15" fmla="*/ 1314858 h 1327170"/>
                <a:gd name="csX16" fmla="*/ 139551 w 1281879"/>
                <a:gd name="csY16" fmla="*/ 1306768 h 1327170"/>
                <a:gd name="csX17" fmla="*/ 142368 w 1281879"/>
                <a:gd name="csY17" fmla="*/ 1303602 h 1327170"/>
                <a:gd name="csX18" fmla="*/ 144653 w 1281879"/>
                <a:gd name="csY18" fmla="*/ 1300963 h 1327170"/>
                <a:gd name="csX19" fmla="*/ 147119 w 1281879"/>
                <a:gd name="csY19" fmla="*/ 1298236 h 1327170"/>
                <a:gd name="csX20" fmla="*/ 149404 w 1281879"/>
                <a:gd name="csY20" fmla="*/ 1295599 h 1327170"/>
                <a:gd name="csX21" fmla="*/ 151869 w 1281879"/>
                <a:gd name="csY21" fmla="*/ 1291378 h 1327170"/>
                <a:gd name="csX22" fmla="*/ 153450 w 1281879"/>
                <a:gd name="csY22" fmla="*/ 1288651 h 1327170"/>
                <a:gd name="csX23" fmla="*/ 155387 w 1281879"/>
                <a:gd name="csY23" fmla="*/ 1285397 h 1327170"/>
                <a:gd name="csX24" fmla="*/ 156882 w 1281879"/>
                <a:gd name="csY24" fmla="*/ 1282846 h 1327170"/>
                <a:gd name="csX25" fmla="*/ 158200 w 1281879"/>
                <a:gd name="csY25" fmla="*/ 1279241 h 1327170"/>
                <a:gd name="csX26" fmla="*/ 159343 w 1281879"/>
                <a:gd name="csY26" fmla="*/ 1275899 h 1327170"/>
                <a:gd name="csX27" fmla="*/ 160490 w 1281879"/>
                <a:gd name="csY27" fmla="*/ 1272733 h 1327170"/>
                <a:gd name="csX28" fmla="*/ 161808 w 1281879"/>
                <a:gd name="csY28" fmla="*/ 1268863 h 1327170"/>
                <a:gd name="csX29" fmla="*/ 162337 w 1281879"/>
                <a:gd name="csY29" fmla="*/ 1264994 h 1327170"/>
                <a:gd name="csX30" fmla="*/ 162775 w 1281879"/>
                <a:gd name="csY30" fmla="*/ 1261564 h 1327170"/>
                <a:gd name="csX31" fmla="*/ 163393 w 1281879"/>
                <a:gd name="csY31" fmla="*/ 1257958 h 1327170"/>
                <a:gd name="csX32" fmla="*/ 163917 w 1281879"/>
                <a:gd name="csY32" fmla="*/ 1254177 h 1327170"/>
                <a:gd name="csX33" fmla="*/ 163217 w 1281879"/>
                <a:gd name="csY33" fmla="*/ 1241161 h 1327170"/>
                <a:gd name="csX34" fmla="*/ 162951 w 1281879"/>
                <a:gd name="csY34" fmla="*/ 1237027 h 1327170"/>
                <a:gd name="csX35" fmla="*/ 490890 w 1281879"/>
                <a:gd name="csY35" fmla="*/ 374819 h 1327170"/>
                <a:gd name="csX36" fmla="*/ 1096975 w 1281879"/>
                <a:gd name="csY36" fmla="*/ 152760 h 1327170"/>
                <a:gd name="csX37" fmla="*/ 1281879 w 1281879"/>
                <a:gd name="csY37" fmla="*/ 171053 h 1327170"/>
                <a:gd name="csX38" fmla="*/ 1143333 w 1281879"/>
                <a:gd name="csY38" fmla="*/ 1055 h 1327170"/>
                <a:gd name="csX39" fmla="*/ 1096270 w 1281879"/>
                <a:gd name="csY39" fmla="*/ 0 h 1327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81879" h="1327170">
                  <a:moveTo>
                    <a:pt x="1096532" y="264"/>
                  </a:moveTo>
                  <a:cubicBezTo>
                    <a:pt x="840731" y="264"/>
                    <a:pt x="590818" y="91727"/>
                    <a:pt x="392805" y="257942"/>
                  </a:cubicBezTo>
                  <a:cubicBezTo>
                    <a:pt x="177907" y="438228"/>
                    <a:pt x="41293" y="689397"/>
                    <a:pt x="8044" y="965279"/>
                  </a:cubicBezTo>
                  <a:cubicBezTo>
                    <a:pt x="-3918" y="1064128"/>
                    <a:pt x="-2514" y="1164034"/>
                    <a:pt x="12090" y="1262003"/>
                  </a:cubicBezTo>
                  <a:cubicBezTo>
                    <a:pt x="13675" y="1272469"/>
                    <a:pt x="17631" y="1282671"/>
                    <a:pt x="24052" y="1292345"/>
                  </a:cubicBezTo>
                  <a:cubicBezTo>
                    <a:pt x="26780" y="1296566"/>
                    <a:pt x="30035" y="1300611"/>
                    <a:pt x="33729" y="1304305"/>
                  </a:cubicBezTo>
                  <a:lnTo>
                    <a:pt x="36543" y="1307207"/>
                  </a:lnTo>
                  <a:cubicBezTo>
                    <a:pt x="40855" y="1311165"/>
                    <a:pt x="45515" y="1314507"/>
                    <a:pt x="50180" y="1317145"/>
                  </a:cubicBezTo>
                  <a:cubicBezTo>
                    <a:pt x="50532" y="1317321"/>
                    <a:pt x="52907" y="1318376"/>
                    <a:pt x="53260" y="1318552"/>
                  </a:cubicBezTo>
                  <a:cubicBezTo>
                    <a:pt x="57482" y="1320663"/>
                    <a:pt x="61966" y="1322421"/>
                    <a:pt x="66455" y="1323741"/>
                  </a:cubicBezTo>
                  <a:lnTo>
                    <a:pt x="70677" y="1324972"/>
                  </a:lnTo>
                  <a:cubicBezTo>
                    <a:pt x="77098" y="1326467"/>
                    <a:pt x="82725" y="1327171"/>
                    <a:pt x="87828" y="1327171"/>
                  </a:cubicBezTo>
                  <a:cubicBezTo>
                    <a:pt x="93635" y="1327171"/>
                    <a:pt x="99880" y="1325851"/>
                    <a:pt x="104716" y="1324708"/>
                  </a:cubicBezTo>
                  <a:cubicBezTo>
                    <a:pt x="106739" y="1324269"/>
                    <a:pt x="108591" y="1323917"/>
                    <a:pt x="110347" y="1323301"/>
                  </a:cubicBezTo>
                  <a:cubicBezTo>
                    <a:pt x="117035" y="1321191"/>
                    <a:pt x="122310" y="1318992"/>
                    <a:pt x="126798" y="1316354"/>
                  </a:cubicBezTo>
                  <a:cubicBezTo>
                    <a:pt x="127588" y="1315738"/>
                    <a:pt x="128469" y="1315122"/>
                    <a:pt x="128907" y="1314858"/>
                  </a:cubicBezTo>
                  <a:cubicBezTo>
                    <a:pt x="132691" y="1312396"/>
                    <a:pt x="136299" y="1309758"/>
                    <a:pt x="139551" y="1306768"/>
                  </a:cubicBezTo>
                  <a:cubicBezTo>
                    <a:pt x="140607" y="1305801"/>
                    <a:pt x="141488" y="1304657"/>
                    <a:pt x="142368" y="1303602"/>
                  </a:cubicBezTo>
                  <a:lnTo>
                    <a:pt x="144653" y="1300963"/>
                  </a:lnTo>
                  <a:lnTo>
                    <a:pt x="147119" y="1298236"/>
                  </a:lnTo>
                  <a:cubicBezTo>
                    <a:pt x="147909" y="1297357"/>
                    <a:pt x="148790" y="1296566"/>
                    <a:pt x="149404" y="1295599"/>
                  </a:cubicBezTo>
                  <a:cubicBezTo>
                    <a:pt x="150284" y="1294367"/>
                    <a:pt x="151075" y="1292872"/>
                    <a:pt x="151869" y="1291378"/>
                  </a:cubicBezTo>
                  <a:lnTo>
                    <a:pt x="153450" y="1288651"/>
                  </a:lnTo>
                  <a:lnTo>
                    <a:pt x="155387" y="1285397"/>
                  </a:lnTo>
                  <a:cubicBezTo>
                    <a:pt x="155915" y="1284606"/>
                    <a:pt x="156444" y="1283726"/>
                    <a:pt x="156882" y="1282846"/>
                  </a:cubicBezTo>
                  <a:cubicBezTo>
                    <a:pt x="157410" y="1281703"/>
                    <a:pt x="157762" y="1280473"/>
                    <a:pt x="158200" y="1279241"/>
                  </a:cubicBezTo>
                  <a:lnTo>
                    <a:pt x="159343" y="1275899"/>
                  </a:lnTo>
                  <a:lnTo>
                    <a:pt x="160490" y="1272733"/>
                  </a:lnTo>
                  <a:cubicBezTo>
                    <a:pt x="160928" y="1271414"/>
                    <a:pt x="161542" y="1270183"/>
                    <a:pt x="161808" y="1268863"/>
                  </a:cubicBezTo>
                  <a:cubicBezTo>
                    <a:pt x="162070" y="1267632"/>
                    <a:pt x="162246" y="1266313"/>
                    <a:pt x="162337" y="1264994"/>
                  </a:cubicBezTo>
                  <a:lnTo>
                    <a:pt x="162775" y="1261564"/>
                  </a:lnTo>
                  <a:lnTo>
                    <a:pt x="163393" y="1257958"/>
                  </a:lnTo>
                  <a:cubicBezTo>
                    <a:pt x="163569" y="1256727"/>
                    <a:pt x="163917" y="1255496"/>
                    <a:pt x="163917" y="1254177"/>
                  </a:cubicBezTo>
                  <a:cubicBezTo>
                    <a:pt x="164093" y="1249955"/>
                    <a:pt x="163831" y="1245558"/>
                    <a:pt x="163217" y="1241161"/>
                  </a:cubicBezTo>
                  <a:cubicBezTo>
                    <a:pt x="163127" y="1240281"/>
                    <a:pt x="162951" y="1237995"/>
                    <a:pt x="162951" y="1237027"/>
                  </a:cubicBezTo>
                  <a:cubicBezTo>
                    <a:pt x="114308" y="910930"/>
                    <a:pt x="236841" y="587910"/>
                    <a:pt x="490890" y="374819"/>
                  </a:cubicBezTo>
                  <a:cubicBezTo>
                    <a:pt x="661629" y="231647"/>
                    <a:pt x="876794" y="152760"/>
                    <a:pt x="1096975" y="152760"/>
                  </a:cubicBezTo>
                  <a:cubicBezTo>
                    <a:pt x="1159079" y="152760"/>
                    <a:pt x="1220917" y="158916"/>
                    <a:pt x="1281879" y="171053"/>
                  </a:cubicBezTo>
                  <a:cubicBezTo>
                    <a:pt x="1230595" y="118989"/>
                    <a:pt x="1184146" y="62089"/>
                    <a:pt x="1143333" y="1055"/>
                  </a:cubicBezTo>
                  <a:cubicBezTo>
                    <a:pt x="1127587" y="352"/>
                    <a:pt x="1111926" y="0"/>
                    <a:pt x="1096270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FB7AD6FD-D228-BE2D-CD8D-13AC3345046D}"/>
                </a:ext>
              </a:extLst>
            </p:cNvPr>
            <p:cNvSpPr/>
            <p:nvPr/>
          </p:nvSpPr>
          <p:spPr>
            <a:xfrm>
              <a:off x="7882372" y="3144631"/>
              <a:ext cx="642443" cy="1711927"/>
            </a:xfrm>
            <a:custGeom>
              <a:avLst/>
              <a:gdLst>
                <a:gd name="csX0" fmla="*/ 17005 w 642443"/>
                <a:gd name="csY0" fmla="*/ 679283 h 1711927"/>
                <a:gd name="csX1" fmla="*/ 177015 w 642443"/>
                <a:gd name="csY1" fmla="*/ 1468409 h 1711927"/>
                <a:gd name="csX2" fmla="*/ 370892 w 642443"/>
                <a:gd name="csY2" fmla="*/ 1693107 h 1711927"/>
                <a:gd name="csX3" fmla="*/ 401152 w 642443"/>
                <a:gd name="csY3" fmla="*/ 1709114 h 1711927"/>
                <a:gd name="csX4" fmla="*/ 410477 w 642443"/>
                <a:gd name="csY4" fmla="*/ 1711224 h 1711927"/>
                <a:gd name="csX5" fmla="*/ 416017 w 642443"/>
                <a:gd name="csY5" fmla="*/ 1711664 h 1711927"/>
                <a:gd name="csX6" fmla="*/ 422439 w 642443"/>
                <a:gd name="csY6" fmla="*/ 1711928 h 1711927"/>
                <a:gd name="csX7" fmla="*/ 433435 w 642443"/>
                <a:gd name="csY7" fmla="*/ 1710872 h 1711927"/>
                <a:gd name="csX8" fmla="*/ 439242 w 642443"/>
                <a:gd name="csY8" fmla="*/ 1709905 h 1711927"/>
                <a:gd name="csX9" fmla="*/ 448300 w 642443"/>
                <a:gd name="csY9" fmla="*/ 1706915 h 1711927"/>
                <a:gd name="csX10" fmla="*/ 450766 w 642443"/>
                <a:gd name="csY10" fmla="*/ 1706035 h 1711927"/>
                <a:gd name="csX11" fmla="*/ 453845 w 642443"/>
                <a:gd name="csY11" fmla="*/ 1704892 h 1711927"/>
                <a:gd name="csX12" fmla="*/ 462728 w 642443"/>
                <a:gd name="csY12" fmla="*/ 1699703 h 1711927"/>
                <a:gd name="csX13" fmla="*/ 465808 w 642443"/>
                <a:gd name="csY13" fmla="*/ 1697857 h 1711927"/>
                <a:gd name="csX14" fmla="*/ 478826 w 642443"/>
                <a:gd name="csY14" fmla="*/ 1686512 h 1711927"/>
                <a:gd name="csX15" fmla="*/ 487885 w 642443"/>
                <a:gd name="csY15" fmla="*/ 1673936 h 1711927"/>
                <a:gd name="csX16" fmla="*/ 494134 w 642443"/>
                <a:gd name="csY16" fmla="*/ 1660040 h 1711927"/>
                <a:gd name="csX17" fmla="*/ 497476 w 642443"/>
                <a:gd name="csY17" fmla="*/ 1645354 h 1711927"/>
                <a:gd name="csX18" fmla="*/ 497476 w 642443"/>
                <a:gd name="csY18" fmla="*/ 1641924 h 1711927"/>
                <a:gd name="csX19" fmla="*/ 497476 w 642443"/>
                <a:gd name="csY19" fmla="*/ 1638230 h 1711927"/>
                <a:gd name="csX20" fmla="*/ 497652 w 642443"/>
                <a:gd name="csY20" fmla="*/ 1634712 h 1711927"/>
                <a:gd name="csX21" fmla="*/ 497738 w 642443"/>
                <a:gd name="csY21" fmla="*/ 1630667 h 1711927"/>
                <a:gd name="csX22" fmla="*/ 496948 w 642443"/>
                <a:gd name="csY22" fmla="*/ 1626006 h 1711927"/>
                <a:gd name="csX23" fmla="*/ 496334 w 642443"/>
                <a:gd name="csY23" fmla="*/ 1622752 h 1711927"/>
                <a:gd name="csX24" fmla="*/ 495805 w 642443"/>
                <a:gd name="csY24" fmla="*/ 1619146 h 1711927"/>
                <a:gd name="csX25" fmla="*/ 495277 w 642443"/>
                <a:gd name="csY25" fmla="*/ 1616068 h 1711927"/>
                <a:gd name="csX26" fmla="*/ 493958 w 642443"/>
                <a:gd name="csY26" fmla="*/ 1612462 h 1711927"/>
                <a:gd name="csX27" fmla="*/ 492726 w 642443"/>
                <a:gd name="csY27" fmla="*/ 1609208 h 1711927"/>
                <a:gd name="csX28" fmla="*/ 491583 w 642443"/>
                <a:gd name="csY28" fmla="*/ 1606042 h 1711927"/>
                <a:gd name="csX29" fmla="*/ 490084 w 642443"/>
                <a:gd name="csY29" fmla="*/ 1602173 h 1711927"/>
                <a:gd name="csX30" fmla="*/ 488061 w 642443"/>
                <a:gd name="csY30" fmla="*/ 1598831 h 1711927"/>
                <a:gd name="csX31" fmla="*/ 486214 w 642443"/>
                <a:gd name="csY31" fmla="*/ 1595928 h 1711927"/>
                <a:gd name="csX32" fmla="*/ 484281 w 642443"/>
                <a:gd name="csY32" fmla="*/ 1592674 h 1711927"/>
                <a:gd name="csX33" fmla="*/ 482344 w 642443"/>
                <a:gd name="csY33" fmla="*/ 1589509 h 1711927"/>
                <a:gd name="csX34" fmla="*/ 473371 w 642443"/>
                <a:gd name="csY34" fmla="*/ 1579835 h 1711927"/>
                <a:gd name="csX35" fmla="*/ 470996 w 642443"/>
                <a:gd name="csY35" fmla="*/ 1577372 h 1711927"/>
                <a:gd name="csX36" fmla="*/ 167514 w 642443"/>
                <a:gd name="csY36" fmla="*/ 705754 h 1711927"/>
                <a:gd name="csX37" fmla="*/ 642444 w 642443"/>
                <a:gd name="csY37" fmla="*/ 41247 h 1711927"/>
                <a:gd name="csX38" fmla="*/ 427013 w 642443"/>
                <a:gd name="csY38" fmla="*/ 0 h 1711927"/>
                <a:gd name="csX39" fmla="*/ 16829 w 642443"/>
                <a:gd name="csY39" fmla="*/ 679107 h 17119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642443" h="1711927">
                  <a:moveTo>
                    <a:pt x="17005" y="679283"/>
                  </a:moveTo>
                  <a:cubicBezTo>
                    <a:pt x="-31728" y="955429"/>
                    <a:pt x="25097" y="1235708"/>
                    <a:pt x="177015" y="1468409"/>
                  </a:cubicBezTo>
                  <a:cubicBezTo>
                    <a:pt x="231465" y="1551781"/>
                    <a:pt x="296735" y="1627413"/>
                    <a:pt x="370892" y="1693107"/>
                  </a:cubicBezTo>
                  <a:cubicBezTo>
                    <a:pt x="379250" y="1700494"/>
                    <a:pt x="389452" y="1705859"/>
                    <a:pt x="401152" y="1709114"/>
                  </a:cubicBezTo>
                  <a:cubicBezTo>
                    <a:pt x="404231" y="1709993"/>
                    <a:pt x="407311" y="1710784"/>
                    <a:pt x="410477" y="1711224"/>
                  </a:cubicBezTo>
                  <a:cubicBezTo>
                    <a:pt x="412414" y="1711487"/>
                    <a:pt x="414261" y="1711576"/>
                    <a:pt x="416017" y="1711664"/>
                  </a:cubicBezTo>
                  <a:cubicBezTo>
                    <a:pt x="418745" y="1711840"/>
                    <a:pt x="420592" y="1711928"/>
                    <a:pt x="422439" y="1711928"/>
                  </a:cubicBezTo>
                  <a:cubicBezTo>
                    <a:pt x="427279" y="1711752"/>
                    <a:pt x="430359" y="1711399"/>
                    <a:pt x="433435" y="1710872"/>
                  </a:cubicBezTo>
                  <a:cubicBezTo>
                    <a:pt x="436338" y="1710432"/>
                    <a:pt x="437833" y="1710256"/>
                    <a:pt x="439242" y="1709905"/>
                  </a:cubicBezTo>
                  <a:cubicBezTo>
                    <a:pt x="442407" y="1709114"/>
                    <a:pt x="445401" y="1708058"/>
                    <a:pt x="448300" y="1706915"/>
                  </a:cubicBezTo>
                  <a:cubicBezTo>
                    <a:pt x="448300" y="1706915"/>
                    <a:pt x="450676" y="1706035"/>
                    <a:pt x="450766" y="1706035"/>
                  </a:cubicBezTo>
                  <a:cubicBezTo>
                    <a:pt x="451822" y="1705684"/>
                    <a:pt x="452875" y="1705332"/>
                    <a:pt x="453845" y="1704892"/>
                  </a:cubicBezTo>
                  <a:cubicBezTo>
                    <a:pt x="456921" y="1703485"/>
                    <a:pt x="459824" y="1701550"/>
                    <a:pt x="462728" y="1699703"/>
                  </a:cubicBezTo>
                  <a:cubicBezTo>
                    <a:pt x="462994" y="1699527"/>
                    <a:pt x="465455" y="1698033"/>
                    <a:pt x="465808" y="1697857"/>
                  </a:cubicBezTo>
                  <a:cubicBezTo>
                    <a:pt x="471701" y="1693636"/>
                    <a:pt x="475571" y="1690206"/>
                    <a:pt x="478826" y="1686512"/>
                  </a:cubicBezTo>
                  <a:cubicBezTo>
                    <a:pt x="482258" y="1682643"/>
                    <a:pt x="485338" y="1678420"/>
                    <a:pt x="487885" y="1673936"/>
                  </a:cubicBezTo>
                  <a:cubicBezTo>
                    <a:pt x="490436" y="1669539"/>
                    <a:pt x="492550" y="1664790"/>
                    <a:pt x="494134" y="1660040"/>
                  </a:cubicBezTo>
                  <a:cubicBezTo>
                    <a:pt x="495715" y="1655379"/>
                    <a:pt x="496772" y="1650455"/>
                    <a:pt x="497476" y="1645354"/>
                  </a:cubicBezTo>
                  <a:cubicBezTo>
                    <a:pt x="497652" y="1644298"/>
                    <a:pt x="497476" y="1643067"/>
                    <a:pt x="497476" y="1641924"/>
                  </a:cubicBezTo>
                  <a:lnTo>
                    <a:pt x="497476" y="1638230"/>
                  </a:lnTo>
                  <a:cubicBezTo>
                    <a:pt x="497476" y="1638230"/>
                    <a:pt x="497652" y="1634712"/>
                    <a:pt x="497652" y="1634712"/>
                  </a:cubicBezTo>
                  <a:cubicBezTo>
                    <a:pt x="497652" y="1633393"/>
                    <a:pt x="497828" y="1631986"/>
                    <a:pt x="497738" y="1630667"/>
                  </a:cubicBezTo>
                  <a:cubicBezTo>
                    <a:pt x="497652" y="1629172"/>
                    <a:pt x="497300" y="1627589"/>
                    <a:pt x="496948" y="1626006"/>
                  </a:cubicBezTo>
                  <a:lnTo>
                    <a:pt x="496334" y="1622752"/>
                  </a:lnTo>
                  <a:lnTo>
                    <a:pt x="495805" y="1619146"/>
                  </a:lnTo>
                  <a:cubicBezTo>
                    <a:pt x="495629" y="1618090"/>
                    <a:pt x="495539" y="1617123"/>
                    <a:pt x="495277" y="1616068"/>
                  </a:cubicBezTo>
                  <a:cubicBezTo>
                    <a:pt x="494925" y="1614749"/>
                    <a:pt x="494396" y="1613605"/>
                    <a:pt x="493958" y="1612462"/>
                  </a:cubicBezTo>
                  <a:lnTo>
                    <a:pt x="492726" y="1609208"/>
                  </a:lnTo>
                  <a:lnTo>
                    <a:pt x="491583" y="1606042"/>
                  </a:lnTo>
                  <a:cubicBezTo>
                    <a:pt x="491141" y="1604723"/>
                    <a:pt x="490703" y="1603404"/>
                    <a:pt x="490084" y="1602173"/>
                  </a:cubicBezTo>
                  <a:cubicBezTo>
                    <a:pt x="489470" y="1600942"/>
                    <a:pt x="488765" y="1599886"/>
                    <a:pt x="488061" y="1598831"/>
                  </a:cubicBezTo>
                  <a:lnTo>
                    <a:pt x="486214" y="1595928"/>
                  </a:lnTo>
                  <a:lnTo>
                    <a:pt x="484281" y="1592674"/>
                  </a:lnTo>
                  <a:cubicBezTo>
                    <a:pt x="483663" y="1591619"/>
                    <a:pt x="483049" y="1590476"/>
                    <a:pt x="482344" y="1589509"/>
                  </a:cubicBezTo>
                  <a:cubicBezTo>
                    <a:pt x="479707" y="1586079"/>
                    <a:pt x="476627" y="1582913"/>
                    <a:pt x="473371" y="1579835"/>
                  </a:cubicBezTo>
                  <a:cubicBezTo>
                    <a:pt x="472757" y="1579308"/>
                    <a:pt x="471701" y="1578164"/>
                    <a:pt x="470996" y="1577372"/>
                  </a:cubicBezTo>
                  <a:cubicBezTo>
                    <a:pt x="223725" y="1358391"/>
                    <a:pt x="109984" y="1032292"/>
                    <a:pt x="167514" y="705754"/>
                  </a:cubicBezTo>
                  <a:cubicBezTo>
                    <a:pt x="218008" y="419408"/>
                    <a:pt x="392269" y="178352"/>
                    <a:pt x="642444" y="41247"/>
                  </a:cubicBezTo>
                  <a:cubicBezTo>
                    <a:pt x="569696" y="34299"/>
                    <a:pt x="497562" y="20580"/>
                    <a:pt x="427013" y="0"/>
                  </a:cubicBezTo>
                  <a:cubicBezTo>
                    <a:pt x="210268" y="166479"/>
                    <a:pt x="64772" y="407183"/>
                    <a:pt x="16829" y="679107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0AA1CD70-76A8-B85A-D90A-F6D43EA207DC}"/>
                </a:ext>
              </a:extLst>
            </p:cNvPr>
            <p:cNvSpPr/>
            <p:nvPr/>
          </p:nvSpPr>
          <p:spPr>
            <a:xfrm>
              <a:off x="7533699" y="1699967"/>
              <a:ext cx="1149670" cy="1439915"/>
            </a:xfrm>
            <a:custGeom>
              <a:avLst/>
              <a:gdLst>
                <a:gd name="csX0" fmla="*/ 1144263 w 1149670"/>
                <a:gd name="csY0" fmla="*/ 1335262 h 1439915"/>
                <a:gd name="csX1" fmla="*/ 1137403 w 1149670"/>
                <a:gd name="csY1" fmla="*/ 1321982 h 1439915"/>
                <a:gd name="csX2" fmla="*/ 1133533 w 1149670"/>
                <a:gd name="csY2" fmla="*/ 1317145 h 1439915"/>
                <a:gd name="csX3" fmla="*/ 1131863 w 1149670"/>
                <a:gd name="csY3" fmla="*/ 1315122 h 1439915"/>
                <a:gd name="csX4" fmla="*/ 1129397 w 1149670"/>
                <a:gd name="csY4" fmla="*/ 1311956 h 1439915"/>
                <a:gd name="csX5" fmla="*/ 1122448 w 1149670"/>
                <a:gd name="csY5" fmla="*/ 1305449 h 1439915"/>
                <a:gd name="csX6" fmla="*/ 1118139 w 1149670"/>
                <a:gd name="csY6" fmla="*/ 1301754 h 1439915"/>
                <a:gd name="csX7" fmla="*/ 1111190 w 1149670"/>
                <a:gd name="csY7" fmla="*/ 1297445 h 1439915"/>
                <a:gd name="csX8" fmla="*/ 1105825 w 1149670"/>
                <a:gd name="csY8" fmla="*/ 1294455 h 1439915"/>
                <a:gd name="csX9" fmla="*/ 1094915 w 1149670"/>
                <a:gd name="csY9" fmla="*/ 1290497 h 1439915"/>
                <a:gd name="csX10" fmla="*/ 1090607 w 1149670"/>
                <a:gd name="csY10" fmla="*/ 1289091 h 1439915"/>
                <a:gd name="csX11" fmla="*/ 1075123 w 1149670"/>
                <a:gd name="csY11" fmla="*/ 1286980 h 1439915"/>
                <a:gd name="csX12" fmla="*/ 280616 w 1149670"/>
                <a:gd name="csY12" fmla="*/ 814279 h 1439915"/>
                <a:gd name="csX13" fmla="*/ 217279 w 1149670"/>
                <a:gd name="csY13" fmla="*/ 0 h 1439915"/>
                <a:gd name="csX14" fmla="*/ 25777 w 1149670"/>
                <a:gd name="csY14" fmla="*/ 106677 h 1439915"/>
                <a:gd name="csX15" fmla="*/ 148139 w 1149670"/>
                <a:gd name="csY15" fmla="*/ 890790 h 1439915"/>
                <a:gd name="csX16" fmla="*/ 778152 w 1149670"/>
                <a:gd name="csY16" fmla="*/ 1392426 h 1439915"/>
                <a:gd name="csX17" fmla="*/ 1071167 w 1149670"/>
                <a:gd name="csY17" fmla="*/ 1439916 h 1439915"/>
                <a:gd name="csX18" fmla="*/ 1071343 w 1149670"/>
                <a:gd name="csY18" fmla="*/ 1439916 h 1439915"/>
                <a:gd name="csX19" fmla="*/ 1101603 w 1149670"/>
                <a:gd name="csY19" fmla="*/ 1434375 h 1439915"/>
                <a:gd name="csX20" fmla="*/ 1113037 w 1149670"/>
                <a:gd name="csY20" fmla="*/ 1428395 h 1439915"/>
                <a:gd name="csX21" fmla="*/ 1116645 w 1149670"/>
                <a:gd name="csY21" fmla="*/ 1426460 h 1439915"/>
                <a:gd name="csX22" fmla="*/ 1126584 w 1149670"/>
                <a:gd name="csY22" fmla="*/ 1418193 h 1439915"/>
                <a:gd name="csX23" fmla="*/ 1129749 w 1149670"/>
                <a:gd name="csY23" fmla="*/ 1414324 h 1439915"/>
                <a:gd name="csX24" fmla="*/ 1136085 w 1149670"/>
                <a:gd name="csY24" fmla="*/ 1406937 h 1439915"/>
                <a:gd name="csX25" fmla="*/ 1138370 w 1149670"/>
                <a:gd name="csY25" fmla="*/ 1402715 h 1439915"/>
                <a:gd name="csX26" fmla="*/ 1143211 w 1149670"/>
                <a:gd name="csY26" fmla="*/ 1394096 h 1439915"/>
                <a:gd name="csX27" fmla="*/ 1144881 w 1149670"/>
                <a:gd name="csY27" fmla="*/ 1388820 h 1439915"/>
                <a:gd name="csX28" fmla="*/ 1145762 w 1149670"/>
                <a:gd name="csY28" fmla="*/ 1386357 h 1439915"/>
                <a:gd name="csX29" fmla="*/ 1147785 w 1149670"/>
                <a:gd name="csY29" fmla="*/ 1380289 h 1439915"/>
                <a:gd name="csX30" fmla="*/ 1149632 w 1149670"/>
                <a:gd name="csY30" fmla="*/ 1365514 h 1439915"/>
                <a:gd name="csX31" fmla="*/ 1148489 w 1149670"/>
                <a:gd name="csY31" fmla="*/ 1350124 h 1439915"/>
                <a:gd name="csX32" fmla="*/ 1144353 w 1149670"/>
                <a:gd name="csY32" fmla="*/ 1335350 h 1439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49670" h="1439915">
                  <a:moveTo>
                    <a:pt x="1144263" y="1335262"/>
                  </a:moveTo>
                  <a:cubicBezTo>
                    <a:pt x="1142506" y="1330777"/>
                    <a:pt x="1140217" y="1326379"/>
                    <a:pt x="1137403" y="1321982"/>
                  </a:cubicBezTo>
                  <a:cubicBezTo>
                    <a:pt x="1136347" y="1320311"/>
                    <a:pt x="1134942" y="1318728"/>
                    <a:pt x="1133533" y="1317145"/>
                  </a:cubicBezTo>
                  <a:cubicBezTo>
                    <a:pt x="1133533" y="1317145"/>
                    <a:pt x="1131863" y="1315122"/>
                    <a:pt x="1131863" y="1315122"/>
                  </a:cubicBezTo>
                  <a:lnTo>
                    <a:pt x="1129397" y="1311956"/>
                  </a:lnTo>
                  <a:cubicBezTo>
                    <a:pt x="1126498" y="1308614"/>
                    <a:pt x="1124471" y="1307031"/>
                    <a:pt x="1122448" y="1305449"/>
                  </a:cubicBezTo>
                  <a:lnTo>
                    <a:pt x="1118139" y="1301754"/>
                  </a:lnTo>
                  <a:cubicBezTo>
                    <a:pt x="1115236" y="1299556"/>
                    <a:pt x="1113213" y="1298501"/>
                    <a:pt x="1111190" y="1297445"/>
                  </a:cubicBezTo>
                  <a:lnTo>
                    <a:pt x="1105825" y="1294455"/>
                  </a:lnTo>
                  <a:cubicBezTo>
                    <a:pt x="1101337" y="1292257"/>
                    <a:pt x="1098081" y="1291378"/>
                    <a:pt x="1094915" y="1290497"/>
                  </a:cubicBezTo>
                  <a:cubicBezTo>
                    <a:pt x="1093244" y="1289970"/>
                    <a:pt x="1091926" y="1289530"/>
                    <a:pt x="1090607" y="1289091"/>
                  </a:cubicBezTo>
                  <a:cubicBezTo>
                    <a:pt x="1085238" y="1287772"/>
                    <a:pt x="1080140" y="1287068"/>
                    <a:pt x="1075123" y="1286980"/>
                  </a:cubicBezTo>
                  <a:cubicBezTo>
                    <a:pt x="743228" y="1278010"/>
                    <a:pt x="446342" y="1101330"/>
                    <a:pt x="280616" y="814279"/>
                  </a:cubicBezTo>
                  <a:cubicBezTo>
                    <a:pt x="135206" y="562494"/>
                    <a:pt x="113743" y="265769"/>
                    <a:pt x="217279" y="0"/>
                  </a:cubicBezTo>
                  <a:cubicBezTo>
                    <a:pt x="157288" y="41247"/>
                    <a:pt x="93246" y="76951"/>
                    <a:pt x="25777" y="106677"/>
                  </a:cubicBezTo>
                  <a:cubicBezTo>
                    <a:pt x="-33334" y="373589"/>
                    <a:pt x="9945" y="651581"/>
                    <a:pt x="148139" y="890790"/>
                  </a:cubicBezTo>
                  <a:cubicBezTo>
                    <a:pt x="288446" y="1133693"/>
                    <a:pt x="512141" y="1311780"/>
                    <a:pt x="778152" y="1392426"/>
                  </a:cubicBezTo>
                  <a:cubicBezTo>
                    <a:pt x="873506" y="1421359"/>
                    <a:pt x="972115" y="1437365"/>
                    <a:pt x="1071167" y="1439916"/>
                  </a:cubicBezTo>
                  <a:lnTo>
                    <a:pt x="1071343" y="1439916"/>
                  </a:lnTo>
                  <a:cubicBezTo>
                    <a:pt x="1082953" y="1439916"/>
                    <a:pt x="1092454" y="1438068"/>
                    <a:pt x="1101603" y="1434375"/>
                  </a:cubicBezTo>
                  <a:cubicBezTo>
                    <a:pt x="1105735" y="1432704"/>
                    <a:pt x="1109429" y="1430681"/>
                    <a:pt x="1113037" y="1428395"/>
                  </a:cubicBezTo>
                  <a:cubicBezTo>
                    <a:pt x="1113741" y="1427955"/>
                    <a:pt x="1115850" y="1426811"/>
                    <a:pt x="1116645" y="1426460"/>
                  </a:cubicBezTo>
                  <a:cubicBezTo>
                    <a:pt x="1119106" y="1424701"/>
                    <a:pt x="1122976" y="1421623"/>
                    <a:pt x="1126584" y="1418193"/>
                  </a:cubicBezTo>
                  <a:lnTo>
                    <a:pt x="1129749" y="1414324"/>
                  </a:lnTo>
                  <a:cubicBezTo>
                    <a:pt x="1132829" y="1410894"/>
                    <a:pt x="1134590" y="1409047"/>
                    <a:pt x="1136085" y="1406937"/>
                  </a:cubicBezTo>
                  <a:lnTo>
                    <a:pt x="1138370" y="1402715"/>
                  </a:lnTo>
                  <a:cubicBezTo>
                    <a:pt x="1140569" y="1399022"/>
                    <a:pt x="1142154" y="1396647"/>
                    <a:pt x="1143211" y="1394096"/>
                  </a:cubicBezTo>
                  <a:lnTo>
                    <a:pt x="1144881" y="1388820"/>
                  </a:lnTo>
                  <a:cubicBezTo>
                    <a:pt x="1144881" y="1388820"/>
                    <a:pt x="1145762" y="1386445"/>
                    <a:pt x="1145762" y="1386357"/>
                  </a:cubicBezTo>
                  <a:cubicBezTo>
                    <a:pt x="1146462" y="1384334"/>
                    <a:pt x="1147257" y="1382312"/>
                    <a:pt x="1147785" y="1380289"/>
                  </a:cubicBezTo>
                  <a:cubicBezTo>
                    <a:pt x="1148928" y="1375364"/>
                    <a:pt x="1149542" y="1370352"/>
                    <a:pt x="1149632" y="1365514"/>
                  </a:cubicBezTo>
                  <a:cubicBezTo>
                    <a:pt x="1149808" y="1360414"/>
                    <a:pt x="1149366" y="1355225"/>
                    <a:pt x="1148489" y="1350124"/>
                  </a:cubicBezTo>
                  <a:cubicBezTo>
                    <a:pt x="1147609" y="1345112"/>
                    <a:pt x="1146200" y="1340098"/>
                    <a:pt x="1144353" y="133535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1A32EED4-49E8-0501-C03A-24880E09D010}"/>
                </a:ext>
              </a:extLst>
            </p:cNvPr>
            <p:cNvSpPr/>
            <p:nvPr/>
          </p:nvSpPr>
          <p:spPr>
            <a:xfrm>
              <a:off x="6124664" y="1058677"/>
              <a:ext cx="1686409" cy="793963"/>
            </a:xfrm>
            <a:custGeom>
              <a:avLst/>
              <a:gdLst>
                <a:gd name="csX0" fmla="*/ 1614437 w 1686409"/>
                <a:gd name="csY0" fmla="*/ 418616 h 793963"/>
                <a:gd name="csX1" fmla="*/ 1610919 w 1686409"/>
                <a:gd name="csY1" fmla="*/ 418616 h 793963"/>
                <a:gd name="csX2" fmla="*/ 1607492 w 1686409"/>
                <a:gd name="csY2" fmla="*/ 418616 h 793963"/>
                <a:gd name="csX3" fmla="*/ 1604674 w 1686409"/>
                <a:gd name="csY3" fmla="*/ 418439 h 793963"/>
                <a:gd name="csX4" fmla="*/ 1600276 w 1686409"/>
                <a:gd name="csY4" fmla="*/ 419056 h 793963"/>
                <a:gd name="csX5" fmla="*/ 1596668 w 1686409"/>
                <a:gd name="csY5" fmla="*/ 419759 h 793963"/>
                <a:gd name="csX6" fmla="*/ 1593502 w 1686409"/>
                <a:gd name="csY6" fmla="*/ 420286 h 793963"/>
                <a:gd name="csX7" fmla="*/ 1588928 w 1686409"/>
                <a:gd name="csY7" fmla="*/ 421166 h 793963"/>
                <a:gd name="csX8" fmla="*/ 1584706 w 1686409"/>
                <a:gd name="csY8" fmla="*/ 422837 h 793963"/>
                <a:gd name="csX9" fmla="*/ 1581802 w 1686409"/>
                <a:gd name="csY9" fmla="*/ 424068 h 793963"/>
                <a:gd name="csX10" fmla="*/ 1578108 w 1686409"/>
                <a:gd name="csY10" fmla="*/ 425475 h 793963"/>
                <a:gd name="csX11" fmla="*/ 1575295 w 1686409"/>
                <a:gd name="csY11" fmla="*/ 426531 h 793963"/>
                <a:gd name="csX12" fmla="*/ 1562628 w 1686409"/>
                <a:gd name="csY12" fmla="*/ 434621 h 793963"/>
                <a:gd name="csX13" fmla="*/ 975718 w 1686409"/>
                <a:gd name="csY13" fmla="*/ 640939 h 793963"/>
                <a:gd name="csX14" fmla="*/ 649982 w 1686409"/>
                <a:gd name="csY14" fmla="*/ 583071 h 793963"/>
                <a:gd name="csX15" fmla="*/ 78027 w 1686409"/>
                <a:gd name="csY15" fmla="*/ 0 h 793963"/>
                <a:gd name="csX16" fmla="*/ 0 w 1686409"/>
                <a:gd name="csY16" fmla="*/ 204998 h 793963"/>
                <a:gd name="csX17" fmla="*/ 597640 w 1686409"/>
                <a:gd name="csY17" fmla="*/ 726773 h 793963"/>
                <a:gd name="csX18" fmla="*/ 976160 w 1686409"/>
                <a:gd name="csY18" fmla="*/ 793963 h 793963"/>
                <a:gd name="csX19" fmla="*/ 1402881 w 1686409"/>
                <a:gd name="csY19" fmla="*/ 705931 h 793963"/>
                <a:gd name="csX20" fmla="*/ 1657806 w 1686409"/>
                <a:gd name="csY20" fmla="*/ 554314 h 793963"/>
                <a:gd name="csX21" fmla="*/ 1677336 w 1686409"/>
                <a:gd name="csY21" fmla="*/ 531185 h 793963"/>
                <a:gd name="csX22" fmla="*/ 1683315 w 1686409"/>
                <a:gd name="csY22" fmla="*/ 517025 h 793963"/>
                <a:gd name="csX23" fmla="*/ 1684110 w 1686409"/>
                <a:gd name="csY23" fmla="*/ 513244 h 793963"/>
                <a:gd name="csX24" fmla="*/ 1684810 w 1686409"/>
                <a:gd name="csY24" fmla="*/ 509638 h 793963"/>
                <a:gd name="csX25" fmla="*/ 1685605 w 1686409"/>
                <a:gd name="csY25" fmla="*/ 506120 h 793963"/>
                <a:gd name="csX26" fmla="*/ 1686309 w 1686409"/>
                <a:gd name="csY26" fmla="*/ 502603 h 793963"/>
                <a:gd name="csX27" fmla="*/ 1686309 w 1686409"/>
                <a:gd name="csY27" fmla="*/ 497325 h 793963"/>
                <a:gd name="csX28" fmla="*/ 1686309 w 1686409"/>
                <a:gd name="csY28" fmla="*/ 494248 h 793963"/>
                <a:gd name="csX29" fmla="*/ 1686309 w 1686409"/>
                <a:gd name="csY29" fmla="*/ 490642 h 793963"/>
                <a:gd name="csX30" fmla="*/ 1686309 w 1686409"/>
                <a:gd name="csY30" fmla="*/ 487740 h 793963"/>
                <a:gd name="csX31" fmla="*/ 1685514 w 1686409"/>
                <a:gd name="csY31" fmla="*/ 483255 h 793963"/>
                <a:gd name="csX32" fmla="*/ 1684900 w 1686409"/>
                <a:gd name="csY32" fmla="*/ 480001 h 793963"/>
                <a:gd name="csX33" fmla="*/ 1684286 w 1686409"/>
                <a:gd name="csY33" fmla="*/ 476483 h 793963"/>
                <a:gd name="csX34" fmla="*/ 1683667 w 1686409"/>
                <a:gd name="csY34" fmla="*/ 473141 h 793963"/>
                <a:gd name="csX35" fmla="*/ 1681382 w 1686409"/>
                <a:gd name="csY35" fmla="*/ 467337 h 793963"/>
                <a:gd name="csX36" fmla="*/ 1680412 w 1686409"/>
                <a:gd name="csY36" fmla="*/ 464962 h 793963"/>
                <a:gd name="csX37" fmla="*/ 1679007 w 1686409"/>
                <a:gd name="csY37" fmla="*/ 461180 h 793963"/>
                <a:gd name="csX38" fmla="*/ 1670120 w 1686409"/>
                <a:gd name="csY38" fmla="*/ 446582 h 793963"/>
                <a:gd name="csX39" fmla="*/ 1659391 w 1686409"/>
                <a:gd name="csY39" fmla="*/ 435589 h 793963"/>
                <a:gd name="csX40" fmla="*/ 1646810 w 1686409"/>
                <a:gd name="csY40" fmla="*/ 426970 h 793963"/>
                <a:gd name="csX41" fmla="*/ 1632825 w 1686409"/>
                <a:gd name="csY41" fmla="*/ 421166 h 793963"/>
                <a:gd name="csX42" fmla="*/ 1626404 w 1686409"/>
                <a:gd name="csY42" fmla="*/ 419935 h 793963"/>
                <a:gd name="csX43" fmla="*/ 1623410 w 1686409"/>
                <a:gd name="csY43" fmla="*/ 419231 h 793963"/>
                <a:gd name="csX44" fmla="*/ 1618311 w 1686409"/>
                <a:gd name="csY44" fmla="*/ 418175 h 793963"/>
                <a:gd name="csX45" fmla="*/ 1617341 w 1686409"/>
                <a:gd name="csY45" fmla="*/ 405424 h 793963"/>
                <a:gd name="csX46" fmla="*/ 1615408 w 1686409"/>
                <a:gd name="csY46" fmla="*/ 405424 h 793963"/>
                <a:gd name="csX47" fmla="*/ 1614527 w 1686409"/>
                <a:gd name="csY47" fmla="*/ 418087 h 793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686409" h="793963">
                  <a:moveTo>
                    <a:pt x="1614437" y="418616"/>
                  </a:moveTo>
                  <a:cubicBezTo>
                    <a:pt x="1614437" y="418616"/>
                    <a:pt x="1611362" y="418616"/>
                    <a:pt x="1610919" y="418616"/>
                  </a:cubicBezTo>
                  <a:lnTo>
                    <a:pt x="1607492" y="418616"/>
                  </a:lnTo>
                  <a:cubicBezTo>
                    <a:pt x="1607492" y="418616"/>
                    <a:pt x="1604674" y="418439"/>
                    <a:pt x="1604674" y="418439"/>
                  </a:cubicBezTo>
                  <a:cubicBezTo>
                    <a:pt x="1602299" y="418616"/>
                    <a:pt x="1601242" y="418880"/>
                    <a:pt x="1600276" y="419056"/>
                  </a:cubicBezTo>
                  <a:lnTo>
                    <a:pt x="1596668" y="419759"/>
                  </a:lnTo>
                  <a:lnTo>
                    <a:pt x="1593502" y="420286"/>
                  </a:lnTo>
                  <a:cubicBezTo>
                    <a:pt x="1592008" y="420550"/>
                    <a:pt x="1590423" y="420726"/>
                    <a:pt x="1588928" y="421166"/>
                  </a:cubicBezTo>
                  <a:cubicBezTo>
                    <a:pt x="1587433" y="421605"/>
                    <a:pt x="1586024" y="422222"/>
                    <a:pt x="1584706" y="422837"/>
                  </a:cubicBezTo>
                  <a:lnTo>
                    <a:pt x="1581802" y="424068"/>
                  </a:lnTo>
                  <a:lnTo>
                    <a:pt x="1578108" y="425475"/>
                  </a:lnTo>
                  <a:cubicBezTo>
                    <a:pt x="1577142" y="425827"/>
                    <a:pt x="1576175" y="426091"/>
                    <a:pt x="1575295" y="426531"/>
                  </a:cubicBezTo>
                  <a:cubicBezTo>
                    <a:pt x="1570721" y="428905"/>
                    <a:pt x="1566498" y="431631"/>
                    <a:pt x="1562628" y="434621"/>
                  </a:cubicBezTo>
                  <a:cubicBezTo>
                    <a:pt x="1392323" y="569705"/>
                    <a:pt x="1189563" y="640939"/>
                    <a:pt x="975718" y="640939"/>
                  </a:cubicBezTo>
                  <a:cubicBezTo>
                    <a:pt x="865056" y="640939"/>
                    <a:pt x="755451" y="621503"/>
                    <a:pt x="649982" y="583071"/>
                  </a:cubicBezTo>
                  <a:cubicBezTo>
                    <a:pt x="376669" y="483607"/>
                    <a:pt x="169596" y="270165"/>
                    <a:pt x="78027" y="0"/>
                  </a:cubicBezTo>
                  <a:cubicBezTo>
                    <a:pt x="58587" y="70444"/>
                    <a:pt x="32459" y="139128"/>
                    <a:pt x="0" y="204998"/>
                  </a:cubicBezTo>
                  <a:cubicBezTo>
                    <a:pt x="126318" y="447286"/>
                    <a:pt x="338141" y="632321"/>
                    <a:pt x="597640" y="726773"/>
                  </a:cubicBezTo>
                  <a:cubicBezTo>
                    <a:pt x="720264" y="771361"/>
                    <a:pt x="847553" y="793963"/>
                    <a:pt x="976160" y="793963"/>
                  </a:cubicBezTo>
                  <a:cubicBezTo>
                    <a:pt x="1122622" y="793963"/>
                    <a:pt x="1266181" y="764325"/>
                    <a:pt x="1402881" y="705931"/>
                  </a:cubicBezTo>
                  <a:cubicBezTo>
                    <a:pt x="1494983" y="666619"/>
                    <a:pt x="1580750" y="615611"/>
                    <a:pt x="1657806" y="554314"/>
                  </a:cubicBezTo>
                  <a:cubicBezTo>
                    <a:pt x="1665812" y="547894"/>
                    <a:pt x="1672410" y="540154"/>
                    <a:pt x="1677336" y="531185"/>
                  </a:cubicBezTo>
                  <a:cubicBezTo>
                    <a:pt x="1679797" y="526612"/>
                    <a:pt x="1681735" y="522038"/>
                    <a:pt x="1683315" y="517025"/>
                  </a:cubicBezTo>
                  <a:cubicBezTo>
                    <a:pt x="1683667" y="515795"/>
                    <a:pt x="1683844" y="514563"/>
                    <a:pt x="1684110" y="513244"/>
                  </a:cubicBezTo>
                  <a:lnTo>
                    <a:pt x="1684810" y="509638"/>
                  </a:lnTo>
                  <a:lnTo>
                    <a:pt x="1685605" y="506120"/>
                  </a:lnTo>
                  <a:cubicBezTo>
                    <a:pt x="1685867" y="504977"/>
                    <a:pt x="1686219" y="503746"/>
                    <a:pt x="1686309" y="502603"/>
                  </a:cubicBezTo>
                  <a:cubicBezTo>
                    <a:pt x="1686485" y="500843"/>
                    <a:pt x="1686395" y="499085"/>
                    <a:pt x="1686309" y="497325"/>
                  </a:cubicBezTo>
                  <a:lnTo>
                    <a:pt x="1686309" y="494248"/>
                  </a:lnTo>
                  <a:cubicBezTo>
                    <a:pt x="1686309" y="494248"/>
                    <a:pt x="1686309" y="490642"/>
                    <a:pt x="1686309" y="490642"/>
                  </a:cubicBezTo>
                  <a:cubicBezTo>
                    <a:pt x="1686309" y="489674"/>
                    <a:pt x="1686395" y="488707"/>
                    <a:pt x="1686309" y="487740"/>
                  </a:cubicBezTo>
                  <a:cubicBezTo>
                    <a:pt x="1686219" y="486244"/>
                    <a:pt x="1685781" y="484750"/>
                    <a:pt x="1685514" y="483255"/>
                  </a:cubicBezTo>
                  <a:lnTo>
                    <a:pt x="1684900" y="480001"/>
                  </a:lnTo>
                  <a:lnTo>
                    <a:pt x="1684286" y="476483"/>
                  </a:lnTo>
                  <a:cubicBezTo>
                    <a:pt x="1684110" y="475339"/>
                    <a:pt x="1683934" y="474284"/>
                    <a:pt x="1683667" y="473141"/>
                  </a:cubicBezTo>
                  <a:cubicBezTo>
                    <a:pt x="1683053" y="471118"/>
                    <a:pt x="1682173" y="469272"/>
                    <a:pt x="1681382" y="467337"/>
                  </a:cubicBezTo>
                  <a:cubicBezTo>
                    <a:pt x="1681382" y="467337"/>
                    <a:pt x="1680412" y="465050"/>
                    <a:pt x="1680412" y="464962"/>
                  </a:cubicBezTo>
                  <a:lnTo>
                    <a:pt x="1679007" y="461180"/>
                  </a:lnTo>
                  <a:cubicBezTo>
                    <a:pt x="1675927" y="454761"/>
                    <a:pt x="1673200" y="450451"/>
                    <a:pt x="1670120" y="446582"/>
                  </a:cubicBezTo>
                  <a:cubicBezTo>
                    <a:pt x="1666955" y="442624"/>
                    <a:pt x="1663347" y="438930"/>
                    <a:pt x="1659391" y="435589"/>
                  </a:cubicBezTo>
                  <a:cubicBezTo>
                    <a:pt x="1655431" y="432334"/>
                    <a:pt x="1651208" y="429433"/>
                    <a:pt x="1646810" y="426970"/>
                  </a:cubicBezTo>
                  <a:cubicBezTo>
                    <a:pt x="1642502" y="424596"/>
                    <a:pt x="1637752" y="422661"/>
                    <a:pt x="1632825" y="421166"/>
                  </a:cubicBezTo>
                  <a:lnTo>
                    <a:pt x="1626404" y="419935"/>
                  </a:lnTo>
                  <a:lnTo>
                    <a:pt x="1623410" y="419231"/>
                  </a:lnTo>
                  <a:cubicBezTo>
                    <a:pt x="1621739" y="418792"/>
                    <a:pt x="1620068" y="418351"/>
                    <a:pt x="1618311" y="418175"/>
                  </a:cubicBezTo>
                  <a:lnTo>
                    <a:pt x="1617341" y="405424"/>
                  </a:lnTo>
                  <a:lnTo>
                    <a:pt x="1615408" y="405424"/>
                  </a:lnTo>
                  <a:cubicBezTo>
                    <a:pt x="1615408" y="405424"/>
                    <a:pt x="1614527" y="418087"/>
                    <a:pt x="1614527" y="418087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1565D361-2C37-3C6C-4AB9-EA2C53F23C15}"/>
                </a:ext>
              </a:extLst>
            </p:cNvPr>
            <p:cNvSpPr/>
            <p:nvPr/>
          </p:nvSpPr>
          <p:spPr>
            <a:xfrm>
              <a:off x="4604348" y="880325"/>
              <a:ext cx="1568137" cy="972489"/>
            </a:xfrm>
            <a:custGeom>
              <a:avLst/>
              <a:gdLst>
                <a:gd name="csX0" fmla="*/ 486892 w 1568137"/>
                <a:gd name="csY0" fmla="*/ 972490 h 972489"/>
                <a:gd name="csX1" fmla="*/ 865322 w 1568137"/>
                <a:gd name="csY1" fmla="*/ 905300 h 972489"/>
                <a:gd name="csX2" fmla="*/ 1468855 w 1568137"/>
                <a:gd name="csY2" fmla="*/ 372181 h 972489"/>
                <a:gd name="csX3" fmla="*/ 1566584 w 1568137"/>
                <a:gd name="csY3" fmla="*/ 91902 h 972489"/>
                <a:gd name="csX4" fmla="*/ 1566584 w 1568137"/>
                <a:gd name="csY4" fmla="*/ 61649 h 972489"/>
                <a:gd name="csX5" fmla="*/ 1562014 w 1568137"/>
                <a:gd name="csY5" fmla="*/ 46963 h 972489"/>
                <a:gd name="csX6" fmla="*/ 1559196 w 1568137"/>
                <a:gd name="csY6" fmla="*/ 41686 h 972489"/>
                <a:gd name="csX7" fmla="*/ 1557788 w 1568137"/>
                <a:gd name="csY7" fmla="*/ 39223 h 972489"/>
                <a:gd name="csX8" fmla="*/ 1555941 w 1568137"/>
                <a:gd name="csY8" fmla="*/ 35793 h 972489"/>
                <a:gd name="csX9" fmla="*/ 1548729 w 1568137"/>
                <a:gd name="csY9" fmla="*/ 26383 h 972489"/>
                <a:gd name="csX10" fmla="*/ 1546002 w 1568137"/>
                <a:gd name="csY10" fmla="*/ 23041 h 972489"/>
                <a:gd name="csX11" fmla="*/ 1537557 w 1568137"/>
                <a:gd name="csY11" fmla="*/ 15830 h 972489"/>
                <a:gd name="csX12" fmla="*/ 1534568 w 1568137"/>
                <a:gd name="csY12" fmla="*/ 13368 h 972489"/>
                <a:gd name="csX13" fmla="*/ 1523396 w 1568137"/>
                <a:gd name="csY13" fmla="*/ 7212 h 972489"/>
                <a:gd name="csX14" fmla="*/ 1520054 w 1568137"/>
                <a:gd name="csY14" fmla="*/ 5453 h 972489"/>
                <a:gd name="csX15" fmla="*/ 1506769 w 1568137"/>
                <a:gd name="csY15" fmla="*/ 1583 h 972489"/>
                <a:gd name="csX16" fmla="*/ 1491551 w 1568137"/>
                <a:gd name="csY16" fmla="*/ 0 h 972489"/>
                <a:gd name="csX17" fmla="*/ 1476247 w 1568137"/>
                <a:gd name="csY17" fmla="*/ 1583 h 972489"/>
                <a:gd name="csX18" fmla="*/ 1461730 w 1568137"/>
                <a:gd name="csY18" fmla="*/ 6156 h 972489"/>
                <a:gd name="csX19" fmla="*/ 1458036 w 1568137"/>
                <a:gd name="csY19" fmla="*/ 8179 h 972489"/>
                <a:gd name="csX20" fmla="*/ 1448801 w 1568137"/>
                <a:gd name="csY20" fmla="*/ 13192 h 972489"/>
                <a:gd name="csX21" fmla="*/ 1444403 w 1568137"/>
                <a:gd name="csY21" fmla="*/ 16885 h 972489"/>
                <a:gd name="csX22" fmla="*/ 1437453 w 1568137"/>
                <a:gd name="csY22" fmla="*/ 22602 h 972489"/>
                <a:gd name="csX23" fmla="*/ 1433845 w 1568137"/>
                <a:gd name="csY23" fmla="*/ 27087 h 972489"/>
                <a:gd name="csX24" fmla="*/ 1428128 w 1568137"/>
                <a:gd name="csY24" fmla="*/ 34034 h 972489"/>
                <a:gd name="csX25" fmla="*/ 1426633 w 1568137"/>
                <a:gd name="csY25" fmla="*/ 36761 h 972489"/>
                <a:gd name="csX26" fmla="*/ 1424872 w 1568137"/>
                <a:gd name="csY26" fmla="*/ 40103 h 972489"/>
                <a:gd name="csX27" fmla="*/ 1423201 w 1568137"/>
                <a:gd name="csY27" fmla="*/ 43093 h 972489"/>
                <a:gd name="csX28" fmla="*/ 1421092 w 1568137"/>
                <a:gd name="csY28" fmla="*/ 47050 h 972489"/>
                <a:gd name="csX29" fmla="*/ 1416604 w 1568137"/>
                <a:gd name="csY29" fmla="*/ 61385 h 972489"/>
                <a:gd name="csX30" fmla="*/ 812981 w 1568137"/>
                <a:gd name="csY30" fmla="*/ 761599 h 972489"/>
                <a:gd name="csX31" fmla="*/ 487245 w 1568137"/>
                <a:gd name="csY31" fmla="*/ 819379 h 972489"/>
                <a:gd name="csX32" fmla="*/ 0 w 1568137"/>
                <a:gd name="csY32" fmla="*/ 682713 h 972489"/>
                <a:gd name="csX33" fmla="*/ 71867 w 1568137"/>
                <a:gd name="csY33" fmla="*/ 889383 h 972489"/>
                <a:gd name="csX34" fmla="*/ 486892 w 1568137"/>
                <a:gd name="csY34" fmla="*/ 972490 h 9724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568137" h="972489">
                  <a:moveTo>
                    <a:pt x="486892" y="972490"/>
                  </a:moveTo>
                  <a:cubicBezTo>
                    <a:pt x="615500" y="972490"/>
                    <a:pt x="742784" y="949888"/>
                    <a:pt x="865322" y="905300"/>
                  </a:cubicBezTo>
                  <a:cubicBezTo>
                    <a:pt x="1128868" y="809441"/>
                    <a:pt x="1343242" y="620097"/>
                    <a:pt x="1468855" y="372181"/>
                  </a:cubicBezTo>
                  <a:cubicBezTo>
                    <a:pt x="1513895" y="283357"/>
                    <a:pt x="1546792" y="188993"/>
                    <a:pt x="1566584" y="91902"/>
                  </a:cubicBezTo>
                  <a:cubicBezTo>
                    <a:pt x="1568612" y="81788"/>
                    <a:pt x="1568697" y="71675"/>
                    <a:pt x="1566584" y="61649"/>
                  </a:cubicBezTo>
                  <a:cubicBezTo>
                    <a:pt x="1565532" y="56636"/>
                    <a:pt x="1564037" y="51799"/>
                    <a:pt x="1562014" y="46963"/>
                  </a:cubicBezTo>
                  <a:cubicBezTo>
                    <a:pt x="1561310" y="45204"/>
                    <a:pt x="1560163" y="43445"/>
                    <a:pt x="1559196" y="41686"/>
                  </a:cubicBezTo>
                  <a:lnTo>
                    <a:pt x="1557788" y="39223"/>
                  </a:lnTo>
                  <a:lnTo>
                    <a:pt x="1555941" y="35793"/>
                  </a:lnTo>
                  <a:cubicBezTo>
                    <a:pt x="1553218" y="31308"/>
                    <a:pt x="1550928" y="28846"/>
                    <a:pt x="1548729" y="26383"/>
                  </a:cubicBezTo>
                  <a:lnTo>
                    <a:pt x="1546002" y="23041"/>
                  </a:lnTo>
                  <a:cubicBezTo>
                    <a:pt x="1543274" y="20139"/>
                    <a:pt x="1540371" y="18029"/>
                    <a:pt x="1537557" y="15830"/>
                  </a:cubicBezTo>
                  <a:cubicBezTo>
                    <a:pt x="1537119" y="15478"/>
                    <a:pt x="1534920" y="13719"/>
                    <a:pt x="1534568" y="13368"/>
                  </a:cubicBezTo>
                  <a:cubicBezTo>
                    <a:pt x="1531050" y="10905"/>
                    <a:pt x="1527266" y="8971"/>
                    <a:pt x="1523396" y="7212"/>
                  </a:cubicBezTo>
                  <a:cubicBezTo>
                    <a:pt x="1522691" y="6860"/>
                    <a:pt x="1520754" y="5892"/>
                    <a:pt x="1520054" y="5453"/>
                  </a:cubicBezTo>
                  <a:cubicBezTo>
                    <a:pt x="1516708" y="4133"/>
                    <a:pt x="1511782" y="2550"/>
                    <a:pt x="1506769" y="1583"/>
                  </a:cubicBezTo>
                  <a:cubicBezTo>
                    <a:pt x="1501842" y="528"/>
                    <a:pt x="1496654" y="0"/>
                    <a:pt x="1491551" y="0"/>
                  </a:cubicBezTo>
                  <a:cubicBezTo>
                    <a:pt x="1486363" y="0"/>
                    <a:pt x="1481170" y="528"/>
                    <a:pt x="1476247" y="1583"/>
                  </a:cubicBezTo>
                  <a:cubicBezTo>
                    <a:pt x="1471407" y="2550"/>
                    <a:pt x="1466480" y="4133"/>
                    <a:pt x="1461730" y="6156"/>
                  </a:cubicBezTo>
                  <a:cubicBezTo>
                    <a:pt x="1461291" y="6420"/>
                    <a:pt x="1458564" y="8003"/>
                    <a:pt x="1458036" y="8179"/>
                  </a:cubicBezTo>
                  <a:cubicBezTo>
                    <a:pt x="1454870" y="9762"/>
                    <a:pt x="1451614" y="11257"/>
                    <a:pt x="1448801" y="13192"/>
                  </a:cubicBezTo>
                  <a:lnTo>
                    <a:pt x="1444403" y="16885"/>
                  </a:lnTo>
                  <a:cubicBezTo>
                    <a:pt x="1440795" y="19699"/>
                    <a:pt x="1439034" y="21019"/>
                    <a:pt x="1437453" y="22602"/>
                  </a:cubicBezTo>
                  <a:lnTo>
                    <a:pt x="1433845" y="27087"/>
                  </a:lnTo>
                  <a:cubicBezTo>
                    <a:pt x="1430856" y="30605"/>
                    <a:pt x="1429361" y="32187"/>
                    <a:pt x="1428128" y="34034"/>
                  </a:cubicBezTo>
                  <a:cubicBezTo>
                    <a:pt x="1427514" y="34914"/>
                    <a:pt x="1427162" y="35882"/>
                    <a:pt x="1426633" y="36761"/>
                  </a:cubicBezTo>
                  <a:lnTo>
                    <a:pt x="1424872" y="40103"/>
                  </a:lnTo>
                  <a:lnTo>
                    <a:pt x="1423201" y="43093"/>
                  </a:lnTo>
                  <a:cubicBezTo>
                    <a:pt x="1422497" y="44412"/>
                    <a:pt x="1421617" y="45643"/>
                    <a:pt x="1421092" y="47050"/>
                  </a:cubicBezTo>
                  <a:cubicBezTo>
                    <a:pt x="1419069" y="51799"/>
                    <a:pt x="1417570" y="56636"/>
                    <a:pt x="1416604" y="61385"/>
                  </a:cubicBezTo>
                  <a:cubicBezTo>
                    <a:pt x="1350191" y="386516"/>
                    <a:pt x="1124555" y="648150"/>
                    <a:pt x="812981" y="761599"/>
                  </a:cubicBezTo>
                  <a:cubicBezTo>
                    <a:pt x="707512" y="799943"/>
                    <a:pt x="597906" y="819379"/>
                    <a:pt x="487245" y="819379"/>
                  </a:cubicBezTo>
                  <a:cubicBezTo>
                    <a:pt x="313598" y="819379"/>
                    <a:pt x="147257" y="772504"/>
                    <a:pt x="0" y="682713"/>
                  </a:cubicBezTo>
                  <a:cubicBezTo>
                    <a:pt x="30350" y="749024"/>
                    <a:pt x="54365" y="818236"/>
                    <a:pt x="71867" y="889383"/>
                  </a:cubicBezTo>
                  <a:cubicBezTo>
                    <a:pt x="205049" y="944524"/>
                    <a:pt x="344562" y="972490"/>
                    <a:pt x="486892" y="97249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AC87DD4D-7CCC-0102-40F3-54560F9621FD}"/>
                </a:ext>
              </a:extLst>
            </p:cNvPr>
            <p:cNvSpPr/>
            <p:nvPr/>
          </p:nvSpPr>
          <p:spPr>
            <a:xfrm>
              <a:off x="3508631" y="2986859"/>
              <a:ext cx="801034" cy="1650629"/>
            </a:xfrm>
            <a:custGeom>
              <a:avLst/>
              <a:gdLst>
                <a:gd name="csX0" fmla="*/ 783966 w 801034"/>
                <a:gd name="csY0" fmla="*/ 837055 h 1650629"/>
                <a:gd name="csX1" fmla="*/ 363577 w 801034"/>
                <a:gd name="csY1" fmla="*/ 150209 h 1650629"/>
                <a:gd name="csX2" fmla="*/ 104519 w 801034"/>
                <a:gd name="csY2" fmla="*/ 5364 h 1650629"/>
                <a:gd name="csX3" fmla="*/ 76545 w 801034"/>
                <a:gd name="csY3" fmla="*/ 0 h 1650629"/>
                <a:gd name="csX4" fmla="*/ 74784 w 801034"/>
                <a:gd name="csY4" fmla="*/ 0 h 1650629"/>
                <a:gd name="csX5" fmla="*/ 59566 w 801034"/>
                <a:gd name="csY5" fmla="*/ 1935 h 1650629"/>
                <a:gd name="csX6" fmla="*/ 55962 w 801034"/>
                <a:gd name="csY6" fmla="*/ 3166 h 1650629"/>
                <a:gd name="csX7" fmla="*/ 52616 w 801034"/>
                <a:gd name="csY7" fmla="*/ 4309 h 1650629"/>
                <a:gd name="csX8" fmla="*/ 49274 w 801034"/>
                <a:gd name="csY8" fmla="*/ 5364 h 1650629"/>
                <a:gd name="csX9" fmla="*/ 45666 w 801034"/>
                <a:gd name="csY9" fmla="*/ 6596 h 1650629"/>
                <a:gd name="csX10" fmla="*/ 41358 w 801034"/>
                <a:gd name="csY10" fmla="*/ 8971 h 1650629"/>
                <a:gd name="csX11" fmla="*/ 38545 w 801034"/>
                <a:gd name="csY11" fmla="*/ 10641 h 1650629"/>
                <a:gd name="csX12" fmla="*/ 35375 w 801034"/>
                <a:gd name="csY12" fmla="*/ 12399 h 1650629"/>
                <a:gd name="csX13" fmla="*/ 32738 w 801034"/>
                <a:gd name="csY13" fmla="*/ 13895 h 1650629"/>
                <a:gd name="csX14" fmla="*/ 29834 w 801034"/>
                <a:gd name="csY14" fmla="*/ 16358 h 1650629"/>
                <a:gd name="csX15" fmla="*/ 27197 w 801034"/>
                <a:gd name="csY15" fmla="*/ 18732 h 1650629"/>
                <a:gd name="csX16" fmla="*/ 24555 w 801034"/>
                <a:gd name="csY16" fmla="*/ 20931 h 1650629"/>
                <a:gd name="csX17" fmla="*/ 21476 w 801034"/>
                <a:gd name="csY17" fmla="*/ 23569 h 1650629"/>
                <a:gd name="csX18" fmla="*/ 19015 w 801034"/>
                <a:gd name="csY18" fmla="*/ 26647 h 1650629"/>
                <a:gd name="csX19" fmla="*/ 16901 w 801034"/>
                <a:gd name="csY19" fmla="*/ 29461 h 1650629"/>
                <a:gd name="csX20" fmla="*/ 14526 w 801034"/>
                <a:gd name="csY20" fmla="*/ 32363 h 1650629"/>
                <a:gd name="csX21" fmla="*/ 12241 w 801034"/>
                <a:gd name="csY21" fmla="*/ 35266 h 1650629"/>
                <a:gd name="csX22" fmla="*/ 5382 w 801034"/>
                <a:gd name="csY22" fmla="*/ 48546 h 1650629"/>
                <a:gd name="csX23" fmla="*/ 1159 w 801034"/>
                <a:gd name="csY23" fmla="*/ 63408 h 1650629"/>
                <a:gd name="csX24" fmla="*/ 13 w 801034"/>
                <a:gd name="csY24" fmla="*/ 78710 h 1650629"/>
                <a:gd name="csX25" fmla="*/ 1859 w 801034"/>
                <a:gd name="csY25" fmla="*/ 93485 h 1650629"/>
                <a:gd name="csX26" fmla="*/ 3883 w 801034"/>
                <a:gd name="csY26" fmla="*/ 99553 h 1650629"/>
                <a:gd name="csX27" fmla="*/ 4763 w 801034"/>
                <a:gd name="csY27" fmla="*/ 102015 h 1650629"/>
                <a:gd name="csX28" fmla="*/ 5996 w 801034"/>
                <a:gd name="csY28" fmla="*/ 105972 h 1650629"/>
                <a:gd name="csX29" fmla="*/ 10480 w 801034"/>
                <a:gd name="csY29" fmla="*/ 114592 h 1650629"/>
                <a:gd name="csX30" fmla="*/ 13298 w 801034"/>
                <a:gd name="csY30" fmla="*/ 119516 h 1650629"/>
                <a:gd name="csX31" fmla="*/ 18576 w 801034"/>
                <a:gd name="csY31" fmla="*/ 126024 h 1650629"/>
                <a:gd name="csX32" fmla="*/ 22532 w 801034"/>
                <a:gd name="csY32" fmla="*/ 130685 h 1650629"/>
                <a:gd name="csX33" fmla="*/ 34495 w 801034"/>
                <a:gd name="csY33" fmla="*/ 140623 h 1650629"/>
                <a:gd name="csX34" fmla="*/ 34495 w 801034"/>
                <a:gd name="csY34" fmla="*/ 140623 h 1650629"/>
                <a:gd name="csX35" fmla="*/ 36694 w 801034"/>
                <a:gd name="csY35" fmla="*/ 141766 h 1650629"/>
                <a:gd name="csX36" fmla="*/ 48042 w 801034"/>
                <a:gd name="csY36" fmla="*/ 147658 h 1650629"/>
                <a:gd name="csX37" fmla="*/ 49627 w 801034"/>
                <a:gd name="csY37" fmla="*/ 148362 h 1650629"/>
                <a:gd name="csX38" fmla="*/ 633367 w 801034"/>
                <a:gd name="csY38" fmla="*/ 863879 h 1650629"/>
                <a:gd name="csX39" fmla="*/ 414333 w 801034"/>
                <a:gd name="csY39" fmla="*/ 1650630 h 1650629"/>
                <a:gd name="csX40" fmla="*/ 630906 w 801034"/>
                <a:gd name="csY40" fmla="*/ 1615716 h 1650629"/>
                <a:gd name="csX41" fmla="*/ 784056 w 801034"/>
                <a:gd name="csY41" fmla="*/ 837319 h 1650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801034" h="1650629">
                  <a:moveTo>
                    <a:pt x="783966" y="837055"/>
                  </a:moveTo>
                  <a:cubicBezTo>
                    <a:pt x="735233" y="560822"/>
                    <a:pt x="585957" y="316951"/>
                    <a:pt x="363577" y="150209"/>
                  </a:cubicBezTo>
                  <a:cubicBezTo>
                    <a:pt x="283879" y="90494"/>
                    <a:pt x="196708" y="41686"/>
                    <a:pt x="104519" y="5364"/>
                  </a:cubicBezTo>
                  <a:cubicBezTo>
                    <a:pt x="95547" y="1846"/>
                    <a:pt x="86132" y="0"/>
                    <a:pt x="76545" y="0"/>
                  </a:cubicBezTo>
                  <a:lnTo>
                    <a:pt x="74784" y="0"/>
                  </a:lnTo>
                  <a:cubicBezTo>
                    <a:pt x="69595" y="176"/>
                    <a:pt x="64668" y="791"/>
                    <a:pt x="59566" y="1935"/>
                  </a:cubicBezTo>
                  <a:cubicBezTo>
                    <a:pt x="58337" y="2199"/>
                    <a:pt x="57190" y="2726"/>
                    <a:pt x="55962" y="3166"/>
                  </a:cubicBezTo>
                  <a:lnTo>
                    <a:pt x="52616" y="4309"/>
                  </a:lnTo>
                  <a:lnTo>
                    <a:pt x="49274" y="5364"/>
                  </a:lnTo>
                  <a:cubicBezTo>
                    <a:pt x="48042" y="5717"/>
                    <a:pt x="46813" y="6068"/>
                    <a:pt x="45666" y="6596"/>
                  </a:cubicBezTo>
                  <a:cubicBezTo>
                    <a:pt x="44086" y="7299"/>
                    <a:pt x="42767" y="8178"/>
                    <a:pt x="41358" y="8971"/>
                  </a:cubicBezTo>
                  <a:lnTo>
                    <a:pt x="38545" y="10641"/>
                  </a:lnTo>
                  <a:lnTo>
                    <a:pt x="35375" y="12399"/>
                  </a:lnTo>
                  <a:cubicBezTo>
                    <a:pt x="34495" y="12928"/>
                    <a:pt x="33528" y="13280"/>
                    <a:pt x="32738" y="13895"/>
                  </a:cubicBezTo>
                  <a:cubicBezTo>
                    <a:pt x="31681" y="14598"/>
                    <a:pt x="30801" y="15478"/>
                    <a:pt x="29834" y="16358"/>
                  </a:cubicBezTo>
                  <a:lnTo>
                    <a:pt x="27197" y="18732"/>
                  </a:lnTo>
                  <a:lnTo>
                    <a:pt x="24555" y="20931"/>
                  </a:lnTo>
                  <a:cubicBezTo>
                    <a:pt x="23499" y="21810"/>
                    <a:pt x="22446" y="22601"/>
                    <a:pt x="21476" y="23569"/>
                  </a:cubicBezTo>
                  <a:cubicBezTo>
                    <a:pt x="20600" y="24536"/>
                    <a:pt x="19805" y="25591"/>
                    <a:pt x="19015" y="26647"/>
                  </a:cubicBezTo>
                  <a:lnTo>
                    <a:pt x="16901" y="29461"/>
                  </a:lnTo>
                  <a:lnTo>
                    <a:pt x="14526" y="32363"/>
                  </a:lnTo>
                  <a:cubicBezTo>
                    <a:pt x="13736" y="33330"/>
                    <a:pt x="12945" y="34211"/>
                    <a:pt x="12241" y="35266"/>
                  </a:cubicBezTo>
                  <a:cubicBezTo>
                    <a:pt x="9514" y="39575"/>
                    <a:pt x="7138" y="44060"/>
                    <a:pt x="5382" y="48546"/>
                  </a:cubicBezTo>
                  <a:cubicBezTo>
                    <a:pt x="3530" y="53294"/>
                    <a:pt x="2126" y="58307"/>
                    <a:pt x="1159" y="63408"/>
                  </a:cubicBezTo>
                  <a:cubicBezTo>
                    <a:pt x="279" y="68421"/>
                    <a:pt x="-73" y="73609"/>
                    <a:pt x="13" y="78710"/>
                  </a:cubicBezTo>
                  <a:cubicBezTo>
                    <a:pt x="103" y="83547"/>
                    <a:pt x="807" y="88560"/>
                    <a:pt x="1859" y="93485"/>
                  </a:cubicBezTo>
                  <a:cubicBezTo>
                    <a:pt x="2302" y="95508"/>
                    <a:pt x="3092" y="97530"/>
                    <a:pt x="3883" y="99553"/>
                  </a:cubicBezTo>
                  <a:cubicBezTo>
                    <a:pt x="3883" y="99553"/>
                    <a:pt x="4763" y="101927"/>
                    <a:pt x="4763" y="102015"/>
                  </a:cubicBezTo>
                  <a:lnTo>
                    <a:pt x="5996" y="105972"/>
                  </a:lnTo>
                  <a:cubicBezTo>
                    <a:pt x="7491" y="109843"/>
                    <a:pt x="8985" y="112217"/>
                    <a:pt x="10480" y="114592"/>
                  </a:cubicBezTo>
                  <a:lnTo>
                    <a:pt x="13298" y="119516"/>
                  </a:lnTo>
                  <a:cubicBezTo>
                    <a:pt x="15054" y="122243"/>
                    <a:pt x="16815" y="124090"/>
                    <a:pt x="18576" y="126024"/>
                  </a:cubicBezTo>
                  <a:lnTo>
                    <a:pt x="22532" y="130685"/>
                  </a:lnTo>
                  <a:cubicBezTo>
                    <a:pt x="26578" y="134819"/>
                    <a:pt x="30448" y="137984"/>
                    <a:pt x="34495" y="140623"/>
                  </a:cubicBezTo>
                  <a:cubicBezTo>
                    <a:pt x="34495" y="140623"/>
                    <a:pt x="34495" y="140623"/>
                    <a:pt x="34495" y="140623"/>
                  </a:cubicBezTo>
                  <a:cubicBezTo>
                    <a:pt x="34671" y="140623"/>
                    <a:pt x="35727" y="141150"/>
                    <a:pt x="36694" y="141766"/>
                  </a:cubicBezTo>
                  <a:cubicBezTo>
                    <a:pt x="40216" y="143877"/>
                    <a:pt x="43996" y="145988"/>
                    <a:pt x="48042" y="147658"/>
                  </a:cubicBezTo>
                  <a:cubicBezTo>
                    <a:pt x="48570" y="147834"/>
                    <a:pt x="49098" y="148098"/>
                    <a:pt x="49627" y="148362"/>
                  </a:cubicBezTo>
                  <a:cubicBezTo>
                    <a:pt x="357860" y="270517"/>
                    <a:pt x="575837" y="537781"/>
                    <a:pt x="633367" y="863879"/>
                  </a:cubicBezTo>
                  <a:cubicBezTo>
                    <a:pt x="683862" y="1150225"/>
                    <a:pt x="602579" y="1436309"/>
                    <a:pt x="414333" y="1650630"/>
                  </a:cubicBezTo>
                  <a:cubicBezTo>
                    <a:pt x="485058" y="1632249"/>
                    <a:pt x="557544" y="1620553"/>
                    <a:pt x="630906" y="1615716"/>
                  </a:cubicBezTo>
                  <a:cubicBezTo>
                    <a:pt x="777631" y="1385214"/>
                    <a:pt x="831995" y="1109244"/>
                    <a:pt x="784056" y="8373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58B4F5C7-F85C-D901-8B4D-C5991495C87E}"/>
                </a:ext>
              </a:extLst>
            </p:cNvPr>
            <p:cNvSpPr/>
            <p:nvPr/>
          </p:nvSpPr>
          <p:spPr>
            <a:xfrm>
              <a:off x="3811774" y="4650681"/>
              <a:ext cx="1490322" cy="1118566"/>
            </a:xfrm>
            <a:custGeom>
              <a:avLst/>
              <a:gdLst>
                <a:gd name="csX0" fmla="*/ 1490323 w 1490322"/>
                <a:gd name="csY0" fmla="*/ 952351 h 1118566"/>
                <a:gd name="csX1" fmla="*/ 1107143 w 1490322"/>
                <a:gd name="csY1" fmla="*/ 257678 h 1118566"/>
                <a:gd name="csX2" fmla="*/ 403325 w 1490322"/>
                <a:gd name="csY2" fmla="*/ 0 h 1118566"/>
                <a:gd name="csX3" fmla="*/ 343510 w 1490322"/>
                <a:gd name="csY3" fmla="*/ 1672 h 1118566"/>
                <a:gd name="csX4" fmla="*/ 51903 w 1490322"/>
                <a:gd name="csY4" fmla="*/ 57164 h 1118566"/>
                <a:gd name="csX5" fmla="*/ 25776 w 1490322"/>
                <a:gd name="csY5" fmla="*/ 72203 h 1118566"/>
                <a:gd name="csX6" fmla="*/ 15218 w 1490322"/>
                <a:gd name="csY6" fmla="*/ 83635 h 1118566"/>
                <a:gd name="csX7" fmla="*/ 12228 w 1490322"/>
                <a:gd name="csY7" fmla="*/ 88649 h 1118566"/>
                <a:gd name="csX8" fmla="*/ 7568 w 1490322"/>
                <a:gd name="csY8" fmla="*/ 96212 h 1118566"/>
                <a:gd name="csX9" fmla="*/ 6421 w 1490322"/>
                <a:gd name="csY9" fmla="*/ 99290 h 1118566"/>
                <a:gd name="csX10" fmla="*/ 5193 w 1490322"/>
                <a:gd name="csY10" fmla="*/ 102720 h 1118566"/>
                <a:gd name="csX11" fmla="*/ 4046 w 1490322"/>
                <a:gd name="csY11" fmla="*/ 105709 h 1118566"/>
                <a:gd name="csX12" fmla="*/ 2465 w 1490322"/>
                <a:gd name="csY12" fmla="*/ 110107 h 1118566"/>
                <a:gd name="csX13" fmla="*/ 2023 w 1490322"/>
                <a:gd name="csY13" fmla="*/ 112833 h 1118566"/>
                <a:gd name="csX14" fmla="*/ 1409 w 1490322"/>
                <a:gd name="csY14" fmla="*/ 116526 h 1118566"/>
                <a:gd name="csX15" fmla="*/ 881 w 1490322"/>
                <a:gd name="csY15" fmla="*/ 119517 h 1118566"/>
                <a:gd name="csX16" fmla="*/ 0 w 1490322"/>
                <a:gd name="csY16" fmla="*/ 124706 h 1118566"/>
                <a:gd name="csX17" fmla="*/ 90 w 1490322"/>
                <a:gd name="csY17" fmla="*/ 128224 h 1118566"/>
                <a:gd name="csX18" fmla="*/ 266 w 1490322"/>
                <a:gd name="csY18" fmla="*/ 131829 h 1118566"/>
                <a:gd name="csX19" fmla="*/ 266 w 1490322"/>
                <a:gd name="csY19" fmla="*/ 135523 h 1118566"/>
                <a:gd name="csX20" fmla="*/ 442 w 1490322"/>
                <a:gd name="csY20" fmla="*/ 139480 h 1118566"/>
                <a:gd name="csX21" fmla="*/ 3698 w 1490322"/>
                <a:gd name="csY21" fmla="*/ 154079 h 1118566"/>
                <a:gd name="csX22" fmla="*/ 9943 w 1490322"/>
                <a:gd name="csY22" fmla="*/ 168062 h 1118566"/>
                <a:gd name="csX23" fmla="*/ 18916 w 1490322"/>
                <a:gd name="csY23" fmla="*/ 180550 h 1118566"/>
                <a:gd name="csX24" fmla="*/ 30612 w 1490322"/>
                <a:gd name="csY24" fmla="*/ 191191 h 1118566"/>
                <a:gd name="csX25" fmla="*/ 34924 w 1490322"/>
                <a:gd name="csY25" fmla="*/ 193830 h 1118566"/>
                <a:gd name="csX26" fmla="*/ 43807 w 1490322"/>
                <a:gd name="csY26" fmla="*/ 199018 h 1118566"/>
                <a:gd name="csX27" fmla="*/ 47153 w 1490322"/>
                <a:gd name="csY27" fmla="*/ 200338 h 1118566"/>
                <a:gd name="csX28" fmla="*/ 49614 w 1490322"/>
                <a:gd name="csY28" fmla="*/ 201217 h 1118566"/>
                <a:gd name="csX29" fmla="*/ 58234 w 1490322"/>
                <a:gd name="csY29" fmla="*/ 204032 h 1118566"/>
                <a:gd name="csX30" fmla="*/ 63247 w 1490322"/>
                <a:gd name="csY30" fmla="*/ 204911 h 1118566"/>
                <a:gd name="csX31" fmla="*/ 73367 w 1490322"/>
                <a:gd name="csY31" fmla="*/ 206054 h 1118566"/>
                <a:gd name="csX32" fmla="*/ 75037 w 1490322"/>
                <a:gd name="csY32" fmla="*/ 206054 h 1118566"/>
                <a:gd name="csX33" fmla="*/ 81016 w 1490322"/>
                <a:gd name="csY33" fmla="*/ 205878 h 1118566"/>
                <a:gd name="csX34" fmla="*/ 87176 w 1490322"/>
                <a:gd name="csY34" fmla="*/ 205350 h 1118566"/>
                <a:gd name="csX35" fmla="*/ 96501 w 1490322"/>
                <a:gd name="csY35" fmla="*/ 203240 h 1118566"/>
                <a:gd name="csX36" fmla="*/ 100985 w 1490322"/>
                <a:gd name="csY36" fmla="*/ 202272 h 1118566"/>
                <a:gd name="csX37" fmla="*/ 402534 w 1490322"/>
                <a:gd name="csY37" fmla="*/ 153024 h 1118566"/>
                <a:gd name="csX38" fmla="*/ 1008709 w 1490322"/>
                <a:gd name="csY38" fmla="*/ 375083 h 1118566"/>
                <a:gd name="csX39" fmla="*/ 1346760 w 1490322"/>
                <a:gd name="csY39" fmla="*/ 1118566 h 1118566"/>
                <a:gd name="csX40" fmla="*/ 1490233 w 1490322"/>
                <a:gd name="csY40" fmla="*/ 952615 h 11185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490322" h="1118566">
                  <a:moveTo>
                    <a:pt x="1490323" y="952351"/>
                  </a:moveTo>
                  <a:cubicBezTo>
                    <a:pt x="1454432" y="681482"/>
                    <a:pt x="1318789" y="435237"/>
                    <a:pt x="1107143" y="257678"/>
                  </a:cubicBezTo>
                  <a:cubicBezTo>
                    <a:pt x="909129" y="91551"/>
                    <a:pt x="659130" y="0"/>
                    <a:pt x="403325" y="0"/>
                  </a:cubicBezTo>
                  <a:cubicBezTo>
                    <a:pt x="383446" y="0"/>
                    <a:pt x="363478" y="528"/>
                    <a:pt x="343510" y="1672"/>
                  </a:cubicBezTo>
                  <a:cubicBezTo>
                    <a:pt x="244020" y="7124"/>
                    <a:pt x="145938" y="25768"/>
                    <a:pt x="51903" y="57164"/>
                  </a:cubicBezTo>
                  <a:cubicBezTo>
                    <a:pt x="42226" y="60418"/>
                    <a:pt x="33430" y="65431"/>
                    <a:pt x="25776" y="72203"/>
                  </a:cubicBezTo>
                  <a:cubicBezTo>
                    <a:pt x="21815" y="75720"/>
                    <a:pt x="18388" y="79502"/>
                    <a:pt x="15218" y="83635"/>
                  </a:cubicBezTo>
                  <a:lnTo>
                    <a:pt x="12228" y="88649"/>
                  </a:lnTo>
                  <a:cubicBezTo>
                    <a:pt x="9677" y="92518"/>
                    <a:pt x="8444" y="94364"/>
                    <a:pt x="7568" y="96212"/>
                  </a:cubicBezTo>
                  <a:cubicBezTo>
                    <a:pt x="7126" y="97179"/>
                    <a:pt x="6774" y="98234"/>
                    <a:pt x="6421" y="99290"/>
                  </a:cubicBezTo>
                  <a:lnTo>
                    <a:pt x="5193" y="102720"/>
                  </a:lnTo>
                  <a:lnTo>
                    <a:pt x="4046" y="105709"/>
                  </a:lnTo>
                  <a:cubicBezTo>
                    <a:pt x="3432" y="107117"/>
                    <a:pt x="2818" y="108611"/>
                    <a:pt x="2465" y="110107"/>
                  </a:cubicBezTo>
                  <a:cubicBezTo>
                    <a:pt x="2199" y="111074"/>
                    <a:pt x="2113" y="111953"/>
                    <a:pt x="2023" y="112833"/>
                  </a:cubicBezTo>
                  <a:lnTo>
                    <a:pt x="1409" y="116526"/>
                  </a:lnTo>
                  <a:lnTo>
                    <a:pt x="881" y="119517"/>
                  </a:lnTo>
                  <a:cubicBezTo>
                    <a:pt x="528" y="121276"/>
                    <a:pt x="176" y="122946"/>
                    <a:pt x="0" y="124706"/>
                  </a:cubicBezTo>
                  <a:cubicBezTo>
                    <a:pt x="0" y="125937"/>
                    <a:pt x="0" y="127080"/>
                    <a:pt x="90" y="128224"/>
                  </a:cubicBezTo>
                  <a:lnTo>
                    <a:pt x="266" y="131829"/>
                  </a:lnTo>
                  <a:lnTo>
                    <a:pt x="266" y="135523"/>
                  </a:lnTo>
                  <a:cubicBezTo>
                    <a:pt x="266" y="136842"/>
                    <a:pt x="266" y="138162"/>
                    <a:pt x="442" y="139480"/>
                  </a:cubicBezTo>
                  <a:cubicBezTo>
                    <a:pt x="1147" y="144669"/>
                    <a:pt x="2199" y="149418"/>
                    <a:pt x="3698" y="154079"/>
                  </a:cubicBezTo>
                  <a:cubicBezTo>
                    <a:pt x="5279" y="158916"/>
                    <a:pt x="7392" y="163577"/>
                    <a:pt x="9943" y="168062"/>
                  </a:cubicBezTo>
                  <a:cubicBezTo>
                    <a:pt x="12495" y="172459"/>
                    <a:pt x="15484" y="176681"/>
                    <a:pt x="18916" y="180550"/>
                  </a:cubicBezTo>
                  <a:cubicBezTo>
                    <a:pt x="22258" y="184244"/>
                    <a:pt x="26038" y="187761"/>
                    <a:pt x="30612" y="191191"/>
                  </a:cubicBezTo>
                  <a:lnTo>
                    <a:pt x="34924" y="193830"/>
                  </a:lnTo>
                  <a:cubicBezTo>
                    <a:pt x="37914" y="195765"/>
                    <a:pt x="40817" y="197611"/>
                    <a:pt x="43807" y="199018"/>
                  </a:cubicBezTo>
                  <a:cubicBezTo>
                    <a:pt x="44863" y="199547"/>
                    <a:pt x="46006" y="199898"/>
                    <a:pt x="47153" y="200338"/>
                  </a:cubicBezTo>
                  <a:cubicBezTo>
                    <a:pt x="47239" y="200338"/>
                    <a:pt x="49528" y="201217"/>
                    <a:pt x="49614" y="201217"/>
                  </a:cubicBezTo>
                  <a:cubicBezTo>
                    <a:pt x="52427" y="202272"/>
                    <a:pt x="55245" y="203328"/>
                    <a:pt x="58234" y="204032"/>
                  </a:cubicBezTo>
                  <a:cubicBezTo>
                    <a:pt x="59905" y="204471"/>
                    <a:pt x="61576" y="204647"/>
                    <a:pt x="63247" y="204911"/>
                  </a:cubicBezTo>
                  <a:cubicBezTo>
                    <a:pt x="67473" y="205526"/>
                    <a:pt x="70373" y="205966"/>
                    <a:pt x="73367" y="206054"/>
                  </a:cubicBezTo>
                  <a:cubicBezTo>
                    <a:pt x="73981" y="206054"/>
                    <a:pt x="74509" y="206054"/>
                    <a:pt x="75037" y="206054"/>
                  </a:cubicBezTo>
                  <a:cubicBezTo>
                    <a:pt x="77851" y="206054"/>
                    <a:pt x="79436" y="206054"/>
                    <a:pt x="81016" y="205878"/>
                  </a:cubicBezTo>
                  <a:cubicBezTo>
                    <a:pt x="83834" y="205702"/>
                    <a:pt x="85505" y="205614"/>
                    <a:pt x="87176" y="205350"/>
                  </a:cubicBezTo>
                  <a:cubicBezTo>
                    <a:pt x="90255" y="204911"/>
                    <a:pt x="93335" y="204032"/>
                    <a:pt x="96501" y="203240"/>
                  </a:cubicBezTo>
                  <a:cubicBezTo>
                    <a:pt x="97205" y="203065"/>
                    <a:pt x="100194" y="202360"/>
                    <a:pt x="100985" y="202272"/>
                  </a:cubicBezTo>
                  <a:cubicBezTo>
                    <a:pt x="198542" y="169645"/>
                    <a:pt x="300231" y="153024"/>
                    <a:pt x="402534" y="153024"/>
                  </a:cubicBezTo>
                  <a:cubicBezTo>
                    <a:pt x="622711" y="153024"/>
                    <a:pt x="837966" y="231910"/>
                    <a:pt x="1008709" y="375083"/>
                  </a:cubicBezTo>
                  <a:cubicBezTo>
                    <a:pt x="1231523" y="561965"/>
                    <a:pt x="1353181" y="833362"/>
                    <a:pt x="1346760" y="1118566"/>
                  </a:cubicBezTo>
                  <a:cubicBezTo>
                    <a:pt x="1389162" y="1059028"/>
                    <a:pt x="1437191" y="1003446"/>
                    <a:pt x="1490233" y="952615"/>
                  </a:cubicBezTo>
                  <a:close/>
                </a:path>
              </a:pathLst>
            </a:custGeom>
            <a:solidFill>
              <a:schemeClr val="accent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67A0FB4A-0513-6303-5709-E8EE08A936C8}"/>
                </a:ext>
              </a:extLst>
            </p:cNvPr>
            <p:cNvSpPr/>
            <p:nvPr/>
          </p:nvSpPr>
          <p:spPr>
            <a:xfrm>
              <a:off x="5688881" y="5012572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0" y="804340"/>
                    <a:pt x="804536" y="623879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D5CFCCF7-09C7-3A02-561E-4D419E2D70EB}"/>
                </a:ext>
              </a:extLst>
            </p:cNvPr>
            <p:cNvSpPr/>
            <p:nvPr/>
          </p:nvSpPr>
          <p:spPr>
            <a:xfrm>
              <a:off x="6924012" y="4561417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1 h 804340"/>
                <a:gd name="csX2" fmla="*/ 402268 w 804536"/>
                <a:gd name="csY2" fmla="*/ 804341 h 804340"/>
                <a:gd name="csX3" fmla="*/ 804536 w 804536"/>
                <a:gd name="csY3" fmla="*/ 402171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1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1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3CFDBAD5-E493-E9B6-C363-6986634DBE3B}"/>
                </a:ext>
              </a:extLst>
            </p:cNvPr>
            <p:cNvSpPr/>
            <p:nvPr/>
          </p:nvSpPr>
          <p:spPr>
            <a:xfrm>
              <a:off x="7545753" y="3487000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4" y="804340"/>
                    <a:pt x="804536" y="623878"/>
                    <a:pt x="804536" y="402170"/>
                  </a:cubicBezTo>
                  <a:cubicBezTo>
                    <a:pt x="804536" y="180462"/>
                    <a:pt x="624034" y="0"/>
                    <a:pt x="402268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52229A63-1C7D-071C-57B0-78F262039EE4}"/>
                </a:ext>
              </a:extLst>
            </p:cNvPr>
            <p:cNvSpPr/>
            <p:nvPr/>
          </p:nvSpPr>
          <p:spPr>
            <a:xfrm>
              <a:off x="7332259" y="2170734"/>
              <a:ext cx="804540" cy="804339"/>
            </a:xfrm>
            <a:custGeom>
              <a:avLst/>
              <a:gdLst>
                <a:gd name="csX0" fmla="*/ 402268 w 804540"/>
                <a:gd name="csY0" fmla="*/ 804340 h 804339"/>
                <a:gd name="csX1" fmla="*/ 804541 w 804540"/>
                <a:gd name="csY1" fmla="*/ 402170 h 804339"/>
                <a:gd name="csX2" fmla="*/ 402268 w 804540"/>
                <a:gd name="csY2" fmla="*/ 0 h 804339"/>
                <a:gd name="csX3" fmla="*/ 0 w 804540"/>
                <a:gd name="csY3" fmla="*/ 402170 h 804339"/>
                <a:gd name="csX4" fmla="*/ 402268 w 804540"/>
                <a:gd name="csY4" fmla="*/ 80434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40" h="804339">
                  <a:moveTo>
                    <a:pt x="402268" y="804340"/>
                  </a:moveTo>
                  <a:cubicBezTo>
                    <a:pt x="624034" y="804340"/>
                    <a:pt x="804541" y="623879"/>
                    <a:pt x="804541" y="402170"/>
                  </a:cubicBezTo>
                  <a:cubicBezTo>
                    <a:pt x="804541" y="180462"/>
                    <a:pt x="624034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C86D0DB5-D73D-B14F-96E2-B23AA028B67B}"/>
                </a:ext>
              </a:extLst>
            </p:cNvPr>
            <p:cNvSpPr/>
            <p:nvPr/>
          </p:nvSpPr>
          <p:spPr>
            <a:xfrm>
              <a:off x="6376686" y="1304569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462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0" y="804340"/>
                    <a:pt x="804536" y="623879"/>
                    <a:pt x="804536" y="40217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FEA57D27-57F1-BB13-E017-8E635C084D60}"/>
                </a:ext>
              </a:extLst>
            </p:cNvPr>
            <p:cNvSpPr/>
            <p:nvPr/>
          </p:nvSpPr>
          <p:spPr>
            <a:xfrm>
              <a:off x="4441259" y="4561417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1 h 804340"/>
                <a:gd name="csX2" fmla="*/ 402268 w 804536"/>
                <a:gd name="csY2" fmla="*/ 804341 h 804340"/>
                <a:gd name="csX3" fmla="*/ 804536 w 804536"/>
                <a:gd name="csY3" fmla="*/ 402171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1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1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C1E5DD26-582C-8750-404C-79B424754EBC}"/>
                </a:ext>
              </a:extLst>
            </p:cNvPr>
            <p:cNvSpPr/>
            <p:nvPr/>
          </p:nvSpPr>
          <p:spPr>
            <a:xfrm>
              <a:off x="3819604" y="3487000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374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A2700DCF-FE33-02CE-B0F6-313FF9B35867}"/>
                </a:ext>
              </a:extLst>
            </p:cNvPr>
            <p:cNvSpPr/>
            <p:nvPr/>
          </p:nvSpPr>
          <p:spPr>
            <a:xfrm>
              <a:off x="3703754" y="1477204"/>
              <a:ext cx="1133704" cy="1611406"/>
            </a:xfrm>
            <a:custGeom>
              <a:avLst/>
              <a:gdLst>
                <a:gd name="csX0" fmla="*/ 937452 w 1133704"/>
                <a:gd name="csY0" fmla="*/ 750782 h 1611406"/>
                <a:gd name="csX1" fmla="*/ 925842 w 1133704"/>
                <a:gd name="csY1" fmla="*/ 316776 h 1611406"/>
                <a:gd name="csX2" fmla="*/ 820544 w 1133704"/>
                <a:gd name="csY2" fmla="*/ 39663 h 1611406"/>
                <a:gd name="csX3" fmla="*/ 801280 w 1133704"/>
                <a:gd name="csY3" fmla="*/ 16534 h 1611406"/>
                <a:gd name="csX4" fmla="*/ 788262 w 1133704"/>
                <a:gd name="csY4" fmla="*/ 8091 h 1611406"/>
                <a:gd name="csX5" fmla="*/ 782193 w 1133704"/>
                <a:gd name="csY5" fmla="*/ 5717 h 1611406"/>
                <a:gd name="csX6" fmla="*/ 779289 w 1133704"/>
                <a:gd name="csY6" fmla="*/ 4485 h 1611406"/>
                <a:gd name="csX7" fmla="*/ 774453 w 1133704"/>
                <a:gd name="csY7" fmla="*/ 2639 h 1611406"/>
                <a:gd name="csX8" fmla="*/ 770316 w 1133704"/>
                <a:gd name="csY8" fmla="*/ 1846 h 1611406"/>
                <a:gd name="csX9" fmla="*/ 766975 w 1133704"/>
                <a:gd name="csY9" fmla="*/ 1319 h 1611406"/>
                <a:gd name="csX10" fmla="*/ 763457 w 1133704"/>
                <a:gd name="csY10" fmla="*/ 615 h 1611406"/>
                <a:gd name="csX11" fmla="*/ 759939 w 1133704"/>
                <a:gd name="csY11" fmla="*/ 0 h 1611406"/>
                <a:gd name="csX12" fmla="*/ 758616 w 1133704"/>
                <a:gd name="csY12" fmla="*/ 0 h 1611406"/>
                <a:gd name="csX13" fmla="*/ 755717 w 1133704"/>
                <a:gd name="csY13" fmla="*/ 0 h 1611406"/>
                <a:gd name="csX14" fmla="*/ 752371 w 1133704"/>
                <a:gd name="csY14" fmla="*/ 0 h 1611406"/>
                <a:gd name="csX15" fmla="*/ 748767 w 1133704"/>
                <a:gd name="csY15" fmla="*/ 0 h 1611406"/>
                <a:gd name="csX16" fmla="*/ 745073 w 1133704"/>
                <a:gd name="csY16" fmla="*/ 0 h 1611406"/>
                <a:gd name="csX17" fmla="*/ 739000 w 1133704"/>
                <a:gd name="csY17" fmla="*/ 1231 h 1611406"/>
                <a:gd name="csX18" fmla="*/ 736539 w 1133704"/>
                <a:gd name="csY18" fmla="*/ 1846 h 1611406"/>
                <a:gd name="csX19" fmla="*/ 732669 w 1133704"/>
                <a:gd name="csY19" fmla="*/ 2639 h 1611406"/>
                <a:gd name="csX20" fmla="*/ 716656 w 1133704"/>
                <a:gd name="csY20" fmla="*/ 8882 h 1611406"/>
                <a:gd name="csX21" fmla="*/ 703990 w 1133704"/>
                <a:gd name="csY21" fmla="*/ 17501 h 1611406"/>
                <a:gd name="csX22" fmla="*/ 693346 w 1133704"/>
                <a:gd name="csY22" fmla="*/ 28494 h 1611406"/>
                <a:gd name="csX23" fmla="*/ 685168 w 1133704"/>
                <a:gd name="csY23" fmla="*/ 41158 h 1611406"/>
                <a:gd name="csX24" fmla="*/ 683055 w 1133704"/>
                <a:gd name="csY24" fmla="*/ 46699 h 1611406"/>
                <a:gd name="csX25" fmla="*/ 681998 w 1133704"/>
                <a:gd name="csY25" fmla="*/ 49161 h 1611406"/>
                <a:gd name="csX26" fmla="*/ 679799 w 1133704"/>
                <a:gd name="csY26" fmla="*/ 54877 h 1611406"/>
                <a:gd name="csX27" fmla="*/ 679185 w 1133704"/>
                <a:gd name="csY27" fmla="*/ 58307 h 1611406"/>
                <a:gd name="csX28" fmla="*/ 678571 w 1133704"/>
                <a:gd name="csY28" fmla="*/ 61825 h 1611406"/>
                <a:gd name="csX29" fmla="*/ 677952 w 1133704"/>
                <a:gd name="csY29" fmla="*/ 65079 h 1611406"/>
                <a:gd name="csX30" fmla="*/ 677162 w 1133704"/>
                <a:gd name="csY30" fmla="*/ 69564 h 1611406"/>
                <a:gd name="csX31" fmla="*/ 677162 w 1133704"/>
                <a:gd name="csY31" fmla="*/ 72466 h 1611406"/>
                <a:gd name="csX32" fmla="*/ 677162 w 1133704"/>
                <a:gd name="csY32" fmla="*/ 76072 h 1611406"/>
                <a:gd name="csX33" fmla="*/ 677162 w 1133704"/>
                <a:gd name="csY33" fmla="*/ 79150 h 1611406"/>
                <a:gd name="csX34" fmla="*/ 677162 w 1133704"/>
                <a:gd name="csY34" fmla="*/ 84338 h 1611406"/>
                <a:gd name="csX35" fmla="*/ 677866 w 1133704"/>
                <a:gd name="csY35" fmla="*/ 87944 h 1611406"/>
                <a:gd name="csX36" fmla="*/ 678656 w 1133704"/>
                <a:gd name="csY36" fmla="*/ 91462 h 1611406"/>
                <a:gd name="csX37" fmla="*/ 679361 w 1133704"/>
                <a:gd name="csY37" fmla="*/ 95069 h 1611406"/>
                <a:gd name="csX38" fmla="*/ 680151 w 1133704"/>
                <a:gd name="csY38" fmla="*/ 98850 h 1611406"/>
                <a:gd name="csX39" fmla="*/ 685958 w 1133704"/>
                <a:gd name="csY39" fmla="*/ 112657 h 1611406"/>
                <a:gd name="csX40" fmla="*/ 791603 w 1133704"/>
                <a:gd name="csY40" fmla="*/ 698632 h 1611406"/>
                <a:gd name="csX41" fmla="*/ 731436 w 1133704"/>
                <a:gd name="csY41" fmla="*/ 693618 h 1611406"/>
                <a:gd name="csX42" fmla="*/ 329168 w 1133704"/>
                <a:gd name="csY42" fmla="*/ 1095788 h 1611406"/>
                <a:gd name="csX43" fmla="*/ 406928 w 1133704"/>
                <a:gd name="csY43" fmla="*/ 1332535 h 1611406"/>
                <a:gd name="csX44" fmla="*/ 0 w 1133704"/>
                <a:gd name="csY44" fmla="*/ 1499013 h 1611406"/>
                <a:gd name="csX45" fmla="*/ 188422 w 1133704"/>
                <a:gd name="csY45" fmla="*/ 1611407 h 1611406"/>
                <a:gd name="csX46" fmla="*/ 520760 w 1133704"/>
                <a:gd name="csY46" fmla="*/ 1437716 h 1611406"/>
                <a:gd name="csX47" fmla="*/ 731436 w 1133704"/>
                <a:gd name="csY47" fmla="*/ 1497958 h 1611406"/>
                <a:gd name="csX48" fmla="*/ 1133704 w 1133704"/>
                <a:gd name="csY48" fmla="*/ 1095788 h 1611406"/>
                <a:gd name="csX49" fmla="*/ 937275 w 1133704"/>
                <a:gd name="csY49" fmla="*/ 750870 h 16114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1133704" h="1611406">
                  <a:moveTo>
                    <a:pt x="937452" y="750782"/>
                  </a:moveTo>
                  <a:cubicBezTo>
                    <a:pt x="962347" y="607872"/>
                    <a:pt x="959533" y="460653"/>
                    <a:pt x="925842" y="316776"/>
                  </a:cubicBezTo>
                  <a:cubicBezTo>
                    <a:pt x="903236" y="219949"/>
                    <a:pt x="867783" y="126640"/>
                    <a:pt x="820544" y="39663"/>
                  </a:cubicBezTo>
                  <a:cubicBezTo>
                    <a:pt x="815708" y="30693"/>
                    <a:pt x="809197" y="22953"/>
                    <a:pt x="801280" y="16534"/>
                  </a:cubicBezTo>
                  <a:cubicBezTo>
                    <a:pt x="797058" y="13192"/>
                    <a:pt x="792750" y="10466"/>
                    <a:pt x="788262" y="8091"/>
                  </a:cubicBezTo>
                  <a:lnTo>
                    <a:pt x="782193" y="5717"/>
                  </a:lnTo>
                  <a:lnTo>
                    <a:pt x="779289" y="4485"/>
                  </a:lnTo>
                  <a:cubicBezTo>
                    <a:pt x="777708" y="3782"/>
                    <a:pt x="776123" y="3078"/>
                    <a:pt x="774453" y="2639"/>
                  </a:cubicBezTo>
                  <a:cubicBezTo>
                    <a:pt x="773134" y="2287"/>
                    <a:pt x="771725" y="2111"/>
                    <a:pt x="770316" y="1846"/>
                  </a:cubicBezTo>
                  <a:lnTo>
                    <a:pt x="766975" y="1319"/>
                  </a:lnTo>
                  <a:lnTo>
                    <a:pt x="763457" y="615"/>
                  </a:lnTo>
                  <a:cubicBezTo>
                    <a:pt x="762314" y="352"/>
                    <a:pt x="761167" y="88"/>
                    <a:pt x="759939" y="0"/>
                  </a:cubicBezTo>
                  <a:lnTo>
                    <a:pt x="758616" y="0"/>
                  </a:lnTo>
                  <a:cubicBezTo>
                    <a:pt x="758616" y="0"/>
                    <a:pt x="755717" y="0"/>
                    <a:pt x="755717" y="0"/>
                  </a:cubicBezTo>
                  <a:lnTo>
                    <a:pt x="752371" y="0"/>
                  </a:lnTo>
                  <a:cubicBezTo>
                    <a:pt x="752371" y="0"/>
                    <a:pt x="748767" y="0"/>
                    <a:pt x="748767" y="0"/>
                  </a:cubicBezTo>
                  <a:cubicBezTo>
                    <a:pt x="748767" y="0"/>
                    <a:pt x="745073" y="0"/>
                    <a:pt x="745073" y="0"/>
                  </a:cubicBezTo>
                  <a:cubicBezTo>
                    <a:pt x="743046" y="264"/>
                    <a:pt x="741023" y="791"/>
                    <a:pt x="739000" y="1231"/>
                  </a:cubicBezTo>
                  <a:cubicBezTo>
                    <a:pt x="739000" y="1231"/>
                    <a:pt x="736539" y="1758"/>
                    <a:pt x="736539" y="1846"/>
                  </a:cubicBezTo>
                  <a:lnTo>
                    <a:pt x="732669" y="2639"/>
                  </a:lnTo>
                  <a:cubicBezTo>
                    <a:pt x="725719" y="4573"/>
                    <a:pt x="720969" y="6508"/>
                    <a:pt x="716656" y="8882"/>
                  </a:cubicBezTo>
                  <a:cubicBezTo>
                    <a:pt x="712172" y="11257"/>
                    <a:pt x="707950" y="14159"/>
                    <a:pt x="703990" y="17501"/>
                  </a:cubicBezTo>
                  <a:cubicBezTo>
                    <a:pt x="700120" y="20755"/>
                    <a:pt x="696516" y="24449"/>
                    <a:pt x="693346" y="28494"/>
                  </a:cubicBezTo>
                  <a:cubicBezTo>
                    <a:pt x="690266" y="32364"/>
                    <a:pt x="687543" y="36673"/>
                    <a:pt x="685168" y="41158"/>
                  </a:cubicBezTo>
                  <a:lnTo>
                    <a:pt x="683055" y="46699"/>
                  </a:lnTo>
                  <a:cubicBezTo>
                    <a:pt x="683055" y="46699"/>
                    <a:pt x="682088" y="49073"/>
                    <a:pt x="681998" y="49161"/>
                  </a:cubicBezTo>
                  <a:cubicBezTo>
                    <a:pt x="681208" y="51008"/>
                    <a:pt x="680327" y="52943"/>
                    <a:pt x="679799" y="54877"/>
                  </a:cubicBezTo>
                  <a:cubicBezTo>
                    <a:pt x="679447" y="56021"/>
                    <a:pt x="679361" y="57164"/>
                    <a:pt x="679185" y="58307"/>
                  </a:cubicBezTo>
                  <a:lnTo>
                    <a:pt x="678571" y="61825"/>
                  </a:lnTo>
                  <a:lnTo>
                    <a:pt x="677952" y="65079"/>
                  </a:lnTo>
                  <a:cubicBezTo>
                    <a:pt x="677600" y="66574"/>
                    <a:pt x="677248" y="68069"/>
                    <a:pt x="677162" y="69564"/>
                  </a:cubicBezTo>
                  <a:cubicBezTo>
                    <a:pt x="677162" y="70532"/>
                    <a:pt x="677162" y="71499"/>
                    <a:pt x="677162" y="72466"/>
                  </a:cubicBezTo>
                  <a:lnTo>
                    <a:pt x="677162" y="76072"/>
                  </a:lnTo>
                  <a:cubicBezTo>
                    <a:pt x="677162" y="76072"/>
                    <a:pt x="677162" y="79150"/>
                    <a:pt x="677162" y="79150"/>
                  </a:cubicBezTo>
                  <a:cubicBezTo>
                    <a:pt x="677162" y="80908"/>
                    <a:pt x="677072" y="82668"/>
                    <a:pt x="677162" y="84338"/>
                  </a:cubicBezTo>
                  <a:cubicBezTo>
                    <a:pt x="677248" y="85570"/>
                    <a:pt x="677600" y="86713"/>
                    <a:pt x="677866" y="87944"/>
                  </a:cubicBezTo>
                  <a:lnTo>
                    <a:pt x="678656" y="91462"/>
                  </a:lnTo>
                  <a:lnTo>
                    <a:pt x="679361" y="95069"/>
                  </a:lnTo>
                  <a:cubicBezTo>
                    <a:pt x="679623" y="96299"/>
                    <a:pt x="679799" y="97618"/>
                    <a:pt x="680151" y="98850"/>
                  </a:cubicBezTo>
                  <a:cubicBezTo>
                    <a:pt x="681646" y="103775"/>
                    <a:pt x="683669" y="108435"/>
                    <a:pt x="685958" y="112657"/>
                  </a:cubicBezTo>
                  <a:cubicBezTo>
                    <a:pt x="785358" y="296109"/>
                    <a:pt x="820368" y="500668"/>
                    <a:pt x="791603" y="698632"/>
                  </a:cubicBezTo>
                  <a:cubicBezTo>
                    <a:pt x="771901" y="695641"/>
                    <a:pt x="751933" y="693618"/>
                    <a:pt x="731436" y="693618"/>
                  </a:cubicBezTo>
                  <a:cubicBezTo>
                    <a:pt x="509674" y="693618"/>
                    <a:pt x="329168" y="874080"/>
                    <a:pt x="329168" y="1095788"/>
                  </a:cubicBezTo>
                  <a:cubicBezTo>
                    <a:pt x="329168" y="1184349"/>
                    <a:pt x="358285" y="1265960"/>
                    <a:pt x="406928" y="1332535"/>
                  </a:cubicBezTo>
                  <a:cubicBezTo>
                    <a:pt x="287560" y="1418545"/>
                    <a:pt x="148838" y="1476148"/>
                    <a:pt x="0" y="1499013"/>
                  </a:cubicBezTo>
                  <a:cubicBezTo>
                    <a:pt x="66060" y="1530410"/>
                    <a:pt x="129136" y="1568051"/>
                    <a:pt x="188422" y="1611407"/>
                  </a:cubicBezTo>
                  <a:cubicBezTo>
                    <a:pt x="309728" y="1573063"/>
                    <a:pt x="421446" y="1513612"/>
                    <a:pt x="520760" y="1437716"/>
                  </a:cubicBezTo>
                  <a:cubicBezTo>
                    <a:pt x="582160" y="1475621"/>
                    <a:pt x="654114" y="1497958"/>
                    <a:pt x="731436" y="1497958"/>
                  </a:cubicBezTo>
                  <a:cubicBezTo>
                    <a:pt x="953198" y="1497958"/>
                    <a:pt x="1133704" y="1317497"/>
                    <a:pt x="1133704" y="1095788"/>
                  </a:cubicBezTo>
                  <a:cubicBezTo>
                    <a:pt x="1133704" y="949273"/>
                    <a:pt x="1054711" y="821226"/>
                    <a:pt x="937275" y="750870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9C6B2AB9-F790-3BE8-3532-DA6775BDFE90}"/>
                </a:ext>
              </a:extLst>
            </p:cNvPr>
            <p:cNvSpPr/>
            <p:nvPr/>
          </p:nvSpPr>
          <p:spPr>
            <a:xfrm>
              <a:off x="4988671" y="1304569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420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0" y="804340"/>
                    <a:pt x="804536" y="623879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EE460158-1789-CFBC-512C-EE2C5FC4AED8}"/>
                </a:ext>
              </a:extLst>
            </p:cNvPr>
            <p:cNvSpPr/>
            <p:nvPr/>
          </p:nvSpPr>
          <p:spPr>
            <a:xfrm>
              <a:off x="5727147" y="5050827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04" y="564604"/>
                    <a:pt x="728004" y="363914"/>
                  </a:cubicBezTo>
                  <a:cubicBezTo>
                    <a:pt x="72800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E00E6B69-7D43-5C94-E559-E765FFA48EB0}"/>
                </a:ext>
              </a:extLst>
            </p:cNvPr>
            <p:cNvSpPr/>
            <p:nvPr/>
          </p:nvSpPr>
          <p:spPr>
            <a:xfrm>
              <a:off x="6962278" y="4599673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1" y="0"/>
                    <a:pt x="0" y="163224"/>
                    <a:pt x="0" y="363914"/>
                  </a:cubicBezTo>
                  <a:cubicBezTo>
                    <a:pt x="0" y="564603"/>
                    <a:pt x="163261" y="727829"/>
                    <a:pt x="364002" y="727829"/>
                  </a:cubicBezTo>
                  <a:cubicBezTo>
                    <a:pt x="564739" y="727829"/>
                    <a:pt x="728004" y="564603"/>
                    <a:pt x="728004" y="363914"/>
                  </a:cubicBezTo>
                  <a:cubicBezTo>
                    <a:pt x="728004" y="163224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399FF4E2-5E61-12C8-AE93-B7313FBBFCEC}"/>
                </a:ext>
              </a:extLst>
            </p:cNvPr>
            <p:cNvSpPr/>
            <p:nvPr/>
          </p:nvSpPr>
          <p:spPr>
            <a:xfrm>
              <a:off x="7584017" y="3525255"/>
              <a:ext cx="728008" cy="727828"/>
            </a:xfrm>
            <a:custGeom>
              <a:avLst/>
              <a:gdLst>
                <a:gd name="csX0" fmla="*/ 364002 w 728008"/>
                <a:gd name="csY0" fmla="*/ 0 h 727828"/>
                <a:gd name="csX1" fmla="*/ 0 w 728008"/>
                <a:gd name="csY1" fmla="*/ 363914 h 727828"/>
                <a:gd name="csX2" fmla="*/ 364002 w 728008"/>
                <a:gd name="csY2" fmla="*/ 727829 h 727828"/>
                <a:gd name="csX3" fmla="*/ 728008 w 728008"/>
                <a:gd name="csY3" fmla="*/ 363914 h 727828"/>
                <a:gd name="csX4" fmla="*/ 364002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43" y="727829"/>
                    <a:pt x="728008" y="564603"/>
                    <a:pt x="728008" y="363914"/>
                  </a:cubicBezTo>
                  <a:cubicBezTo>
                    <a:pt x="728008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74A04967-A9E1-3010-7F4F-9A9F9F0682A6}"/>
                </a:ext>
              </a:extLst>
            </p:cNvPr>
            <p:cNvSpPr/>
            <p:nvPr/>
          </p:nvSpPr>
          <p:spPr>
            <a:xfrm>
              <a:off x="7370525" y="2208989"/>
              <a:ext cx="728008" cy="727828"/>
            </a:xfrm>
            <a:custGeom>
              <a:avLst/>
              <a:gdLst>
                <a:gd name="csX0" fmla="*/ 364002 w 728008"/>
                <a:gd name="csY0" fmla="*/ 727829 h 727828"/>
                <a:gd name="csX1" fmla="*/ 728008 w 728008"/>
                <a:gd name="csY1" fmla="*/ 363914 h 727828"/>
                <a:gd name="csX2" fmla="*/ 364002 w 728008"/>
                <a:gd name="csY2" fmla="*/ 0 h 727828"/>
                <a:gd name="csX3" fmla="*/ 0 w 728008"/>
                <a:gd name="csY3" fmla="*/ 363914 h 727828"/>
                <a:gd name="csX4" fmla="*/ 364002 w 728008"/>
                <a:gd name="csY4" fmla="*/ 727829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727829"/>
                  </a:moveTo>
                  <a:cubicBezTo>
                    <a:pt x="564743" y="727829"/>
                    <a:pt x="728008" y="564604"/>
                    <a:pt x="728008" y="363914"/>
                  </a:cubicBezTo>
                  <a:cubicBezTo>
                    <a:pt x="728008" y="163225"/>
                    <a:pt x="564743" y="0"/>
                    <a:pt x="364002" y="0"/>
                  </a:cubicBez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BC751DDC-B89A-8400-E075-8339C05F2450}"/>
                </a:ext>
              </a:extLst>
            </p:cNvPr>
            <p:cNvSpPr/>
            <p:nvPr/>
          </p:nvSpPr>
          <p:spPr>
            <a:xfrm>
              <a:off x="6414952" y="1342824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43" y="727829"/>
                    <a:pt x="728004" y="564604"/>
                    <a:pt x="728004" y="363914"/>
                  </a:cubicBezTo>
                  <a:cubicBezTo>
                    <a:pt x="728004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9AA3D9ED-6A30-43D3-F7F3-00E46D32986F}"/>
                </a:ext>
              </a:extLst>
            </p:cNvPr>
            <p:cNvSpPr/>
            <p:nvPr/>
          </p:nvSpPr>
          <p:spPr>
            <a:xfrm>
              <a:off x="4479523" y="4599673"/>
              <a:ext cx="728008" cy="727828"/>
            </a:xfrm>
            <a:custGeom>
              <a:avLst/>
              <a:gdLst>
                <a:gd name="csX0" fmla="*/ 364002 w 728008"/>
                <a:gd name="csY0" fmla="*/ 0 h 727828"/>
                <a:gd name="csX1" fmla="*/ 0 w 728008"/>
                <a:gd name="csY1" fmla="*/ 363914 h 727828"/>
                <a:gd name="csX2" fmla="*/ 364002 w 728008"/>
                <a:gd name="csY2" fmla="*/ 727829 h 727828"/>
                <a:gd name="csX3" fmla="*/ 728008 w 728008"/>
                <a:gd name="csY3" fmla="*/ 363914 h 727828"/>
                <a:gd name="csX4" fmla="*/ 364002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43" y="727829"/>
                    <a:pt x="728008" y="564603"/>
                    <a:pt x="728008" y="363914"/>
                  </a:cubicBezTo>
                  <a:cubicBezTo>
                    <a:pt x="728008" y="163224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56548DA-3FE1-62AE-AA8F-9AD7846E31E0}"/>
                </a:ext>
              </a:extLst>
            </p:cNvPr>
            <p:cNvSpPr/>
            <p:nvPr/>
          </p:nvSpPr>
          <p:spPr>
            <a:xfrm>
              <a:off x="3857825" y="3525255"/>
              <a:ext cx="728094" cy="727828"/>
            </a:xfrm>
            <a:custGeom>
              <a:avLst/>
              <a:gdLst>
                <a:gd name="csX0" fmla="*/ 364006 w 728094"/>
                <a:gd name="csY0" fmla="*/ 0 h 727828"/>
                <a:gd name="csX1" fmla="*/ 0 w 728094"/>
                <a:gd name="csY1" fmla="*/ 363914 h 727828"/>
                <a:gd name="csX2" fmla="*/ 364006 w 728094"/>
                <a:gd name="csY2" fmla="*/ 727829 h 727828"/>
                <a:gd name="csX3" fmla="*/ 728094 w 728094"/>
                <a:gd name="csY3" fmla="*/ 363914 h 727828"/>
                <a:gd name="csX4" fmla="*/ 364006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6" y="0"/>
                  </a:moveTo>
                  <a:cubicBezTo>
                    <a:pt x="163265" y="0"/>
                    <a:pt x="0" y="163312"/>
                    <a:pt x="0" y="363914"/>
                  </a:cubicBezTo>
                  <a:cubicBezTo>
                    <a:pt x="0" y="564515"/>
                    <a:pt x="163265" y="727829"/>
                    <a:pt x="364006" y="727829"/>
                  </a:cubicBezTo>
                  <a:cubicBezTo>
                    <a:pt x="564743" y="727829"/>
                    <a:pt x="728094" y="564603"/>
                    <a:pt x="728094" y="363914"/>
                  </a:cubicBezTo>
                  <a:cubicBezTo>
                    <a:pt x="728094" y="163225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0DD6D2E9-B98D-6632-543C-963D8ECD75FE}"/>
                </a:ext>
              </a:extLst>
            </p:cNvPr>
            <p:cNvSpPr/>
            <p:nvPr/>
          </p:nvSpPr>
          <p:spPr>
            <a:xfrm>
              <a:off x="4071364" y="2208990"/>
              <a:ext cx="728004" cy="727828"/>
            </a:xfrm>
            <a:custGeom>
              <a:avLst/>
              <a:gdLst>
                <a:gd name="csX0" fmla="*/ 364002 w 728004"/>
                <a:gd name="csY0" fmla="*/ 727829 h 727828"/>
                <a:gd name="csX1" fmla="*/ 728004 w 728004"/>
                <a:gd name="csY1" fmla="*/ 363914 h 727828"/>
                <a:gd name="csX2" fmla="*/ 364002 w 728004"/>
                <a:gd name="csY2" fmla="*/ 0 h 727828"/>
                <a:gd name="csX3" fmla="*/ 0 w 728004"/>
                <a:gd name="csY3" fmla="*/ 363914 h 727828"/>
                <a:gd name="csX4" fmla="*/ 364002 w 728004"/>
                <a:gd name="csY4" fmla="*/ 727829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727829"/>
                  </a:moveTo>
                  <a:cubicBezTo>
                    <a:pt x="564739" y="727829"/>
                    <a:pt x="728004" y="564604"/>
                    <a:pt x="728004" y="363914"/>
                  </a:cubicBezTo>
                  <a:cubicBezTo>
                    <a:pt x="728004" y="163225"/>
                    <a:pt x="564739" y="0"/>
                    <a:pt x="364002" y="0"/>
                  </a:cubicBez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61B30CD6-3708-3E4C-B0A7-3FADD21BE02A}"/>
                </a:ext>
              </a:extLst>
            </p:cNvPr>
            <p:cNvSpPr/>
            <p:nvPr/>
          </p:nvSpPr>
          <p:spPr>
            <a:xfrm>
              <a:off x="5026892" y="1342824"/>
              <a:ext cx="728094" cy="727828"/>
            </a:xfrm>
            <a:custGeom>
              <a:avLst/>
              <a:gdLst>
                <a:gd name="csX0" fmla="*/ 364088 w 728094"/>
                <a:gd name="csY0" fmla="*/ 0 h 727828"/>
                <a:gd name="csX1" fmla="*/ 0 w 728094"/>
                <a:gd name="csY1" fmla="*/ 363914 h 727828"/>
                <a:gd name="csX2" fmla="*/ 364088 w 728094"/>
                <a:gd name="csY2" fmla="*/ 727829 h 727828"/>
                <a:gd name="csX3" fmla="*/ 728094 w 728094"/>
                <a:gd name="csY3" fmla="*/ 363914 h 727828"/>
                <a:gd name="csX4" fmla="*/ 364088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88" y="0"/>
                  </a:moveTo>
                  <a:cubicBezTo>
                    <a:pt x="163351" y="0"/>
                    <a:pt x="0" y="163225"/>
                    <a:pt x="0" y="363914"/>
                  </a:cubicBezTo>
                  <a:cubicBezTo>
                    <a:pt x="0" y="564604"/>
                    <a:pt x="163351" y="727829"/>
                    <a:pt x="364088" y="727829"/>
                  </a:cubicBezTo>
                  <a:cubicBezTo>
                    <a:pt x="564829" y="727829"/>
                    <a:pt x="728094" y="564604"/>
                    <a:pt x="728094" y="363914"/>
                  </a:cubicBezTo>
                  <a:cubicBezTo>
                    <a:pt x="728094" y="163225"/>
                    <a:pt x="564829" y="0"/>
                    <a:pt x="364088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1" name="Group 44">
            <a:extLst>
              <a:ext uri="{FF2B5EF4-FFF2-40B4-BE49-F238E27FC236}">
                <a16:creationId xmlns:a16="http://schemas.microsoft.com/office/drawing/2014/main" id="{95FDB74F-6462-57D6-0262-8C8B9085ECA9}"/>
              </a:ext>
            </a:extLst>
          </p:cNvPr>
          <p:cNvGrpSpPr/>
          <p:nvPr/>
        </p:nvGrpSpPr>
        <p:grpSpPr>
          <a:xfrm>
            <a:off x="5446284" y="2842677"/>
            <a:ext cx="1299251" cy="1197820"/>
            <a:chOff x="6128022" y="4480994"/>
            <a:chExt cx="1691640" cy="1197820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BC13F335-0A5B-C7DF-CAD3-5FF67B357F1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C9E515EB-A4A4-E5F8-FE6A-4129C80981D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C83AF89-298E-0BE4-E641-F6320703BCAB}"/>
              </a:ext>
            </a:extLst>
          </p:cNvPr>
          <p:cNvGrpSpPr/>
          <p:nvPr/>
        </p:nvGrpSpPr>
        <p:grpSpPr>
          <a:xfrm>
            <a:off x="9186094" y="2253635"/>
            <a:ext cx="2415066" cy="862946"/>
            <a:chOff x="9186094" y="2253635"/>
            <a:chExt cx="2415066" cy="86294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EE48A8-D8F3-BF90-439F-FF6AC24FE9B1}"/>
                </a:ext>
              </a:extLst>
            </p:cNvPr>
            <p:cNvSpPr txBox="1"/>
            <p:nvPr/>
          </p:nvSpPr>
          <p:spPr>
            <a:xfrm>
              <a:off x="9186094" y="225363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C1048BC-1A2B-BD19-A9BE-D041CCB6A7A2}"/>
                </a:ext>
              </a:extLst>
            </p:cNvPr>
            <p:cNvSpPr txBox="1"/>
            <p:nvPr/>
          </p:nvSpPr>
          <p:spPr>
            <a:xfrm>
              <a:off x="9186094" y="265491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B434F72-A12C-CAA9-70E0-9818EE70C5AA}"/>
              </a:ext>
            </a:extLst>
          </p:cNvPr>
          <p:cNvGrpSpPr/>
          <p:nvPr/>
        </p:nvGrpSpPr>
        <p:grpSpPr>
          <a:xfrm>
            <a:off x="9186094" y="4160855"/>
            <a:ext cx="2415066" cy="862946"/>
            <a:chOff x="9186094" y="4160855"/>
            <a:chExt cx="2415066" cy="86294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7A47EB8-E1BD-463A-1A2F-A8BD1FCF4405}"/>
                </a:ext>
              </a:extLst>
            </p:cNvPr>
            <p:cNvSpPr txBox="1"/>
            <p:nvPr/>
          </p:nvSpPr>
          <p:spPr>
            <a:xfrm>
              <a:off x="9186094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4A8D5F-B71C-40A4-5C42-6B23796A53F7}"/>
                </a:ext>
              </a:extLst>
            </p:cNvPr>
            <p:cNvSpPr txBox="1"/>
            <p:nvPr/>
          </p:nvSpPr>
          <p:spPr>
            <a:xfrm>
              <a:off x="9186094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79C5C1F-BFD4-0988-1EB4-187AD27E1BA6}"/>
              </a:ext>
            </a:extLst>
          </p:cNvPr>
          <p:cNvGrpSpPr/>
          <p:nvPr/>
        </p:nvGrpSpPr>
        <p:grpSpPr>
          <a:xfrm>
            <a:off x="8447207" y="1300025"/>
            <a:ext cx="2415066" cy="862946"/>
            <a:chOff x="9186094" y="1300025"/>
            <a:chExt cx="2415066" cy="86294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1E1792D-FD8D-CA78-F871-1285F7325735}"/>
                </a:ext>
              </a:extLst>
            </p:cNvPr>
            <p:cNvSpPr txBox="1"/>
            <p:nvPr/>
          </p:nvSpPr>
          <p:spPr>
            <a:xfrm>
              <a:off x="9186094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9D625AD-6F5B-B7AE-4BAD-414C3054C496}"/>
                </a:ext>
              </a:extLst>
            </p:cNvPr>
            <p:cNvSpPr txBox="1"/>
            <p:nvPr/>
          </p:nvSpPr>
          <p:spPr>
            <a:xfrm>
              <a:off x="9186094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ED639A7-1D45-C86E-5576-4FE1D2F6ED3F}"/>
              </a:ext>
            </a:extLst>
          </p:cNvPr>
          <p:cNvGrpSpPr/>
          <p:nvPr/>
        </p:nvGrpSpPr>
        <p:grpSpPr>
          <a:xfrm>
            <a:off x="591016" y="3842985"/>
            <a:ext cx="2415066" cy="862946"/>
            <a:chOff x="591016" y="4160855"/>
            <a:chExt cx="2415066" cy="8629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2C71C60-2101-8E62-106E-00A88C5D663B}"/>
                </a:ext>
              </a:extLst>
            </p:cNvPr>
            <p:cNvSpPr txBox="1"/>
            <p:nvPr/>
          </p:nvSpPr>
          <p:spPr>
            <a:xfrm>
              <a:off x="591016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F7DC997-A8B5-797A-4F90-52566BACE892}"/>
                </a:ext>
              </a:extLst>
            </p:cNvPr>
            <p:cNvSpPr txBox="1"/>
            <p:nvPr/>
          </p:nvSpPr>
          <p:spPr>
            <a:xfrm>
              <a:off x="591016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A900F55-0AE5-CDA0-B4D8-D5686AB4B24C}"/>
              </a:ext>
            </a:extLst>
          </p:cNvPr>
          <p:cNvGrpSpPr/>
          <p:nvPr/>
        </p:nvGrpSpPr>
        <p:grpSpPr>
          <a:xfrm>
            <a:off x="591016" y="2571505"/>
            <a:ext cx="2415066" cy="862946"/>
            <a:chOff x="591016" y="3207245"/>
            <a:chExt cx="2415066" cy="86294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C056692-C229-3AB9-309C-AF8685C7B0C8}"/>
                </a:ext>
              </a:extLst>
            </p:cNvPr>
            <p:cNvSpPr txBox="1"/>
            <p:nvPr/>
          </p:nvSpPr>
          <p:spPr>
            <a:xfrm>
              <a:off x="591016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CB8FAB8-F455-A010-C531-681CA52C3EA9}"/>
                </a:ext>
              </a:extLst>
            </p:cNvPr>
            <p:cNvSpPr txBox="1"/>
            <p:nvPr/>
          </p:nvSpPr>
          <p:spPr>
            <a:xfrm>
              <a:off x="591016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D8C23F2-ECA8-843D-DE25-DF43E3C6821A}"/>
              </a:ext>
            </a:extLst>
          </p:cNvPr>
          <p:cNvGrpSpPr/>
          <p:nvPr/>
        </p:nvGrpSpPr>
        <p:grpSpPr>
          <a:xfrm>
            <a:off x="1089049" y="1300025"/>
            <a:ext cx="2415066" cy="862946"/>
            <a:chOff x="591016" y="1300025"/>
            <a:chExt cx="2415066" cy="86294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EACF990-FD28-6B29-4EC3-BA4715E8B707}"/>
                </a:ext>
              </a:extLst>
            </p:cNvPr>
            <p:cNvSpPr txBox="1"/>
            <p:nvPr/>
          </p:nvSpPr>
          <p:spPr>
            <a:xfrm>
              <a:off x="591016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CEE6B4-EF5F-CFE7-12F5-662B51A906E1}"/>
                </a:ext>
              </a:extLst>
            </p:cNvPr>
            <p:cNvSpPr txBox="1"/>
            <p:nvPr/>
          </p:nvSpPr>
          <p:spPr>
            <a:xfrm>
              <a:off x="591016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6904252-921F-999A-7972-624A388953AE}"/>
              </a:ext>
            </a:extLst>
          </p:cNvPr>
          <p:cNvGrpSpPr/>
          <p:nvPr/>
        </p:nvGrpSpPr>
        <p:grpSpPr>
          <a:xfrm>
            <a:off x="9186094" y="3207245"/>
            <a:ext cx="2415066" cy="862946"/>
            <a:chOff x="9186094" y="3207245"/>
            <a:chExt cx="2415066" cy="86294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D9C5683-89C9-0D91-7212-8887346A9684}"/>
                </a:ext>
              </a:extLst>
            </p:cNvPr>
            <p:cNvSpPr txBox="1"/>
            <p:nvPr/>
          </p:nvSpPr>
          <p:spPr>
            <a:xfrm>
              <a:off x="9186094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19B7C73-FF81-8096-5B2E-B7C20FB9983E}"/>
                </a:ext>
              </a:extLst>
            </p:cNvPr>
            <p:cNvSpPr txBox="1"/>
            <p:nvPr/>
          </p:nvSpPr>
          <p:spPr>
            <a:xfrm>
              <a:off x="9186094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B4ADFAC-EA2E-DC7E-B2CE-41E7DEC24ED8}"/>
              </a:ext>
            </a:extLst>
          </p:cNvPr>
          <p:cNvGrpSpPr/>
          <p:nvPr/>
        </p:nvGrpSpPr>
        <p:grpSpPr>
          <a:xfrm>
            <a:off x="8447207" y="5114465"/>
            <a:ext cx="2415066" cy="862946"/>
            <a:chOff x="9186094" y="5114465"/>
            <a:chExt cx="2415066" cy="86294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4E4107-88D6-020D-35D3-29004E7A8629}"/>
                </a:ext>
              </a:extLst>
            </p:cNvPr>
            <p:cNvSpPr txBox="1"/>
            <p:nvPr/>
          </p:nvSpPr>
          <p:spPr>
            <a:xfrm>
              <a:off x="9186094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2E0BEB8-196A-0E46-3E08-607D8F4C16CE}"/>
                </a:ext>
              </a:extLst>
            </p:cNvPr>
            <p:cNvSpPr txBox="1"/>
            <p:nvPr/>
          </p:nvSpPr>
          <p:spPr>
            <a:xfrm>
              <a:off x="9186094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1EB7B1F-4DFB-05AB-A9A7-D63B877AA01E}"/>
              </a:ext>
            </a:extLst>
          </p:cNvPr>
          <p:cNvGrpSpPr/>
          <p:nvPr/>
        </p:nvGrpSpPr>
        <p:grpSpPr>
          <a:xfrm>
            <a:off x="1089049" y="5114465"/>
            <a:ext cx="2415066" cy="862946"/>
            <a:chOff x="591016" y="5114465"/>
            <a:chExt cx="2415066" cy="86294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417B6DE-9206-34F2-89DF-7601D1A75251}"/>
                </a:ext>
              </a:extLst>
            </p:cNvPr>
            <p:cNvSpPr txBox="1"/>
            <p:nvPr/>
          </p:nvSpPr>
          <p:spPr>
            <a:xfrm>
              <a:off x="591016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1DBC478-AB63-4860-8192-EEC6F3062EAF}"/>
                </a:ext>
              </a:extLst>
            </p:cNvPr>
            <p:cNvSpPr txBox="1"/>
            <p:nvPr/>
          </p:nvSpPr>
          <p:spPr>
            <a:xfrm>
              <a:off x="591016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pic>
        <p:nvPicPr>
          <p:cNvPr id="74" name="Graphic 73" descr="Bar chart with solid fill">
            <a:extLst>
              <a:ext uri="{FF2B5EF4-FFF2-40B4-BE49-F238E27FC236}">
                <a16:creationId xmlns:a16="http://schemas.microsoft.com/office/drawing/2014/main" id="{300E900B-9068-8E2C-B63A-467C7391C4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183906" y="2321444"/>
            <a:ext cx="502920" cy="502920"/>
          </a:xfrm>
          <a:prstGeom prst="rect">
            <a:avLst/>
          </a:prstGeom>
        </p:spPr>
      </p:pic>
      <p:pic>
        <p:nvPicPr>
          <p:cNvPr id="75" name="Graphic 74" descr="Lights On with solid fill">
            <a:extLst>
              <a:ext uri="{FF2B5EF4-FFF2-40B4-BE49-F238E27FC236}">
                <a16:creationId xmlns:a16="http://schemas.microsoft.com/office/drawing/2014/main" id="{42986D52-F9EB-C09A-23B9-7CD3E7FC52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27494" y="1455278"/>
            <a:ext cx="502920" cy="502920"/>
          </a:xfrm>
          <a:prstGeom prst="rect">
            <a:avLst/>
          </a:prstGeom>
        </p:spPr>
      </p:pic>
      <p:pic>
        <p:nvPicPr>
          <p:cNvPr id="76" name="Graphic 75" descr="Brain with solid fill">
            <a:extLst>
              <a:ext uri="{FF2B5EF4-FFF2-40B4-BE49-F238E27FC236}">
                <a16:creationId xmlns:a16="http://schemas.microsoft.com/office/drawing/2014/main" id="{8B29D664-02B7-419F-9628-2303719216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74820" y="4712127"/>
            <a:ext cx="502920" cy="502920"/>
          </a:xfrm>
          <a:prstGeom prst="rect">
            <a:avLst/>
          </a:prstGeom>
        </p:spPr>
      </p:pic>
      <p:pic>
        <p:nvPicPr>
          <p:cNvPr id="77" name="Graphic 76" descr="Tools with solid fill">
            <a:extLst>
              <a:ext uri="{FF2B5EF4-FFF2-40B4-BE49-F238E27FC236}">
                <a16:creationId xmlns:a16="http://schemas.microsoft.com/office/drawing/2014/main" id="{F035FAB4-B37D-3755-0EA7-BC78A8BA4F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39689" y="5163281"/>
            <a:ext cx="502920" cy="502920"/>
          </a:xfrm>
          <a:prstGeom prst="rect">
            <a:avLst/>
          </a:prstGeom>
        </p:spPr>
      </p:pic>
      <p:pic>
        <p:nvPicPr>
          <p:cNvPr id="78" name="Graphic 77" descr="Megaphone with solid fill">
            <a:extLst>
              <a:ext uri="{FF2B5EF4-FFF2-40B4-BE49-F238E27FC236}">
                <a16:creationId xmlns:a16="http://schemas.microsoft.com/office/drawing/2014/main" id="{1AE077A4-0581-3B18-767D-8AF9AC9F4D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70412" y="3637709"/>
            <a:ext cx="502920" cy="502920"/>
          </a:xfrm>
          <a:prstGeom prst="rect">
            <a:avLst/>
          </a:prstGeom>
        </p:spPr>
      </p:pic>
      <p:pic>
        <p:nvPicPr>
          <p:cNvPr id="79" name="Graphic 78" descr="Gears with solid fill">
            <a:extLst>
              <a:ext uri="{FF2B5EF4-FFF2-40B4-BE49-F238E27FC236}">
                <a16:creationId xmlns:a16="http://schemas.microsoft.com/office/drawing/2014/main" id="{B9369DFB-61DC-E7F9-C70C-8632C857AB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96561" y="3637709"/>
            <a:ext cx="502920" cy="502920"/>
          </a:xfrm>
          <a:prstGeom prst="rect">
            <a:avLst/>
          </a:prstGeom>
        </p:spPr>
      </p:pic>
      <p:pic>
        <p:nvPicPr>
          <p:cNvPr id="80" name="Graphic 79" descr="Repeat with solid fill">
            <a:extLst>
              <a:ext uri="{FF2B5EF4-FFF2-40B4-BE49-F238E27FC236}">
                <a16:creationId xmlns:a16="http://schemas.microsoft.com/office/drawing/2014/main" id="{62975457-25B7-E9B2-FB03-F34E204342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39479" y="1455278"/>
            <a:ext cx="502920" cy="502920"/>
          </a:xfrm>
          <a:prstGeom prst="rect">
            <a:avLst/>
          </a:prstGeom>
        </p:spPr>
      </p:pic>
      <p:pic>
        <p:nvPicPr>
          <p:cNvPr id="81" name="Graphic 80" descr="Rocket with solid fill">
            <a:extLst>
              <a:ext uri="{FF2B5EF4-FFF2-40B4-BE49-F238E27FC236}">
                <a16:creationId xmlns:a16="http://schemas.microsoft.com/office/drawing/2014/main" id="{DF698CB9-EB95-1FC5-A2E3-D8F222B40D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92067" y="4712127"/>
            <a:ext cx="502920" cy="502920"/>
          </a:xfrm>
          <a:prstGeom prst="rect">
            <a:avLst/>
          </a:prstGeom>
        </p:spPr>
      </p:pic>
      <p:pic>
        <p:nvPicPr>
          <p:cNvPr id="82" name="Graphic 81" descr="Magnifying glass with solid fill">
            <a:extLst>
              <a:ext uri="{FF2B5EF4-FFF2-40B4-BE49-F238E27FC236}">
                <a16:creationId xmlns:a16="http://schemas.microsoft.com/office/drawing/2014/main" id="{C424EBEE-7D1F-9F67-8D50-8D6F2A6BB2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483069" y="2321443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80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524BF-D87E-C313-5642-8F80B8A63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3601-7654-D9BE-B63D-440E47598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8FA54A42-1F7D-0597-B4C1-F98479902004}"/>
              </a:ext>
            </a:extLst>
          </p:cNvPr>
          <p:cNvSpPr/>
          <p:nvPr/>
        </p:nvSpPr>
        <p:spPr>
          <a:xfrm>
            <a:off x="4840538" y="2192984"/>
            <a:ext cx="2510899" cy="2472119"/>
          </a:xfrm>
          <a:custGeom>
            <a:avLst/>
            <a:gdLst>
              <a:gd name="csX0" fmla="*/ 2359425 w 2510899"/>
              <a:gd name="csY0" fmla="*/ 1911737 h 2472119"/>
              <a:gd name="csX1" fmla="*/ 2359425 w 2510899"/>
              <a:gd name="csY1" fmla="*/ 1911737 h 2472119"/>
              <a:gd name="csX2" fmla="*/ 1691407 w 2510899"/>
              <a:gd name="csY2" fmla="*/ 2472119 h 2472119"/>
              <a:gd name="csX3" fmla="*/ 819402 w 2510899"/>
              <a:gd name="csY3" fmla="*/ 2472119 h 2472119"/>
              <a:gd name="csX4" fmla="*/ 151389 w 2510899"/>
              <a:gd name="csY4" fmla="*/ 1911737 h 2472119"/>
              <a:gd name="csX5" fmla="*/ 0 w 2510899"/>
              <a:gd name="csY5" fmla="*/ 1053223 h 2472119"/>
              <a:gd name="csX6" fmla="*/ 436046 w 2510899"/>
              <a:gd name="csY6" fmla="*/ 298220 h 2472119"/>
              <a:gd name="csX7" fmla="*/ 1255452 w 2510899"/>
              <a:gd name="csY7" fmla="*/ 0 h 2472119"/>
              <a:gd name="csX8" fmla="*/ 2074854 w 2510899"/>
              <a:gd name="csY8" fmla="*/ 298220 h 2472119"/>
              <a:gd name="csX9" fmla="*/ 2510900 w 2510899"/>
              <a:gd name="csY9" fmla="*/ 1053223 h 2472119"/>
              <a:gd name="csX10" fmla="*/ 2359511 w 2510899"/>
              <a:gd name="csY10" fmla="*/ 1911737 h 24721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10899" h="2472119">
                <a:moveTo>
                  <a:pt x="2359425" y="1911737"/>
                </a:moveTo>
                <a:lnTo>
                  <a:pt x="2359425" y="1911737"/>
                </a:lnTo>
                <a:cubicBezTo>
                  <a:pt x="1997355" y="1790726"/>
                  <a:pt x="1635110" y="2094661"/>
                  <a:pt x="1691407" y="2472119"/>
                </a:cubicBezTo>
                <a:cubicBezTo>
                  <a:pt x="1491813" y="2146725"/>
                  <a:pt x="1018996" y="2146725"/>
                  <a:pt x="819402" y="2472119"/>
                </a:cubicBezTo>
                <a:cubicBezTo>
                  <a:pt x="875699" y="2094574"/>
                  <a:pt x="513458" y="1790726"/>
                  <a:pt x="151389" y="1911737"/>
                </a:cubicBezTo>
                <a:cubicBezTo>
                  <a:pt x="437278" y="1658721"/>
                  <a:pt x="355120" y="1193143"/>
                  <a:pt x="0" y="1053223"/>
                </a:cubicBezTo>
                <a:cubicBezTo>
                  <a:pt x="381595" y="1043109"/>
                  <a:pt x="618047" y="633727"/>
                  <a:pt x="436046" y="298220"/>
                </a:cubicBezTo>
                <a:cubicBezTo>
                  <a:pt x="734868" y="535758"/>
                  <a:pt x="1179272" y="374028"/>
                  <a:pt x="1255452" y="0"/>
                </a:cubicBezTo>
                <a:cubicBezTo>
                  <a:pt x="1331718" y="374028"/>
                  <a:pt x="1776032" y="535670"/>
                  <a:pt x="2074854" y="298220"/>
                </a:cubicBezTo>
                <a:cubicBezTo>
                  <a:pt x="1892763" y="633727"/>
                  <a:pt x="2129214" y="1043109"/>
                  <a:pt x="2510900" y="1053223"/>
                </a:cubicBezTo>
                <a:cubicBezTo>
                  <a:pt x="2155780" y="1193230"/>
                  <a:pt x="2073621" y="1658809"/>
                  <a:pt x="2359511" y="19117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38F1452-EBDD-7EB7-09D4-FE0854B1B154}"/>
              </a:ext>
            </a:extLst>
          </p:cNvPr>
          <p:cNvGrpSpPr/>
          <p:nvPr/>
        </p:nvGrpSpPr>
        <p:grpSpPr>
          <a:xfrm>
            <a:off x="3508631" y="880325"/>
            <a:ext cx="5174738" cy="5097350"/>
            <a:chOff x="3508631" y="880325"/>
            <a:chExt cx="5174738" cy="5097350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2E100608-7223-1106-2484-C5DE5DDAE485}"/>
                </a:ext>
              </a:extLst>
            </p:cNvPr>
            <p:cNvSpPr/>
            <p:nvPr/>
          </p:nvSpPr>
          <p:spPr>
            <a:xfrm>
              <a:off x="5147406" y="5336472"/>
              <a:ext cx="1688901" cy="640939"/>
            </a:xfrm>
            <a:custGeom>
              <a:avLst/>
              <a:gdLst>
                <a:gd name="csX0" fmla="*/ 948583 w 1688901"/>
                <a:gd name="csY0" fmla="*/ 176 h 640939"/>
                <a:gd name="csX1" fmla="*/ 199022 w 1688901"/>
                <a:gd name="csY1" fmla="*/ 294790 h 640939"/>
                <a:gd name="csX2" fmla="*/ 11304 w 1688901"/>
                <a:gd name="csY2" fmla="*/ 524765 h 640939"/>
                <a:gd name="csX3" fmla="*/ 836 w 1688901"/>
                <a:gd name="csY3" fmla="*/ 553259 h 640939"/>
                <a:gd name="csX4" fmla="*/ 836 w 1688901"/>
                <a:gd name="csY4" fmla="*/ 553083 h 640939"/>
                <a:gd name="csX5" fmla="*/ 750 w 1688901"/>
                <a:gd name="csY5" fmla="*/ 555282 h 640939"/>
                <a:gd name="csX6" fmla="*/ 46 w 1688901"/>
                <a:gd name="csY6" fmla="*/ 568385 h 640939"/>
                <a:gd name="csX7" fmla="*/ 574 w 1688901"/>
                <a:gd name="csY7" fmla="*/ 571991 h 640939"/>
                <a:gd name="csX8" fmla="*/ 1188 w 1688901"/>
                <a:gd name="csY8" fmla="*/ 575597 h 640939"/>
                <a:gd name="csX9" fmla="*/ 1626 w 1688901"/>
                <a:gd name="csY9" fmla="*/ 579115 h 640939"/>
                <a:gd name="csX10" fmla="*/ 2245 w 1688901"/>
                <a:gd name="csY10" fmla="*/ 582984 h 640939"/>
                <a:gd name="csX11" fmla="*/ 3564 w 1688901"/>
                <a:gd name="csY11" fmla="*/ 586678 h 640939"/>
                <a:gd name="csX12" fmla="*/ 4796 w 1688901"/>
                <a:gd name="csY12" fmla="*/ 590020 h 640939"/>
                <a:gd name="csX13" fmla="*/ 5939 w 1688901"/>
                <a:gd name="csY13" fmla="*/ 593274 h 640939"/>
                <a:gd name="csX14" fmla="*/ 7257 w 1688901"/>
                <a:gd name="csY14" fmla="*/ 596967 h 640939"/>
                <a:gd name="csX15" fmla="*/ 8752 w 1688901"/>
                <a:gd name="csY15" fmla="*/ 599430 h 640939"/>
                <a:gd name="csX16" fmla="*/ 10689 w 1688901"/>
                <a:gd name="csY16" fmla="*/ 602596 h 640939"/>
                <a:gd name="csX17" fmla="*/ 12270 w 1688901"/>
                <a:gd name="csY17" fmla="*/ 605323 h 640939"/>
                <a:gd name="csX18" fmla="*/ 14912 w 1688901"/>
                <a:gd name="csY18" fmla="*/ 609720 h 640939"/>
                <a:gd name="csX19" fmla="*/ 16844 w 1688901"/>
                <a:gd name="csY19" fmla="*/ 611830 h 640939"/>
                <a:gd name="csX20" fmla="*/ 19396 w 1688901"/>
                <a:gd name="csY20" fmla="*/ 614644 h 640939"/>
                <a:gd name="csX21" fmla="*/ 21595 w 1688901"/>
                <a:gd name="csY21" fmla="*/ 617195 h 640939"/>
                <a:gd name="csX22" fmla="*/ 24851 w 1688901"/>
                <a:gd name="csY22" fmla="*/ 620801 h 640939"/>
                <a:gd name="csX23" fmla="*/ 34704 w 1688901"/>
                <a:gd name="csY23" fmla="*/ 628188 h 640939"/>
                <a:gd name="csX24" fmla="*/ 38046 w 1688901"/>
                <a:gd name="csY24" fmla="*/ 630739 h 640939"/>
                <a:gd name="csX25" fmla="*/ 50536 w 1688901"/>
                <a:gd name="csY25" fmla="*/ 636454 h 640939"/>
                <a:gd name="csX26" fmla="*/ 65402 w 1688901"/>
                <a:gd name="csY26" fmla="*/ 640236 h 640939"/>
                <a:gd name="csX27" fmla="*/ 76045 w 1688901"/>
                <a:gd name="csY27" fmla="*/ 640939 h 640939"/>
                <a:gd name="csX28" fmla="*/ 81590 w 1688901"/>
                <a:gd name="csY28" fmla="*/ 640588 h 640939"/>
                <a:gd name="csX29" fmla="*/ 92762 w 1688901"/>
                <a:gd name="csY29" fmla="*/ 639181 h 640939"/>
                <a:gd name="csX30" fmla="*/ 96104 w 1688901"/>
                <a:gd name="csY30" fmla="*/ 638214 h 640939"/>
                <a:gd name="csX31" fmla="*/ 106133 w 1688901"/>
                <a:gd name="csY31" fmla="*/ 634872 h 640939"/>
                <a:gd name="csX32" fmla="*/ 111322 w 1688901"/>
                <a:gd name="csY32" fmla="*/ 632409 h 640939"/>
                <a:gd name="csX33" fmla="*/ 118534 w 1688901"/>
                <a:gd name="csY33" fmla="*/ 628276 h 640939"/>
                <a:gd name="csX34" fmla="*/ 123460 w 1688901"/>
                <a:gd name="csY34" fmla="*/ 624758 h 640939"/>
                <a:gd name="csX35" fmla="*/ 129705 w 1688901"/>
                <a:gd name="csY35" fmla="*/ 619217 h 640939"/>
                <a:gd name="csX36" fmla="*/ 133842 w 1688901"/>
                <a:gd name="csY36" fmla="*/ 615084 h 640939"/>
                <a:gd name="csX37" fmla="*/ 139735 w 1688901"/>
                <a:gd name="csY37" fmla="*/ 607257 h 640939"/>
                <a:gd name="csX38" fmla="*/ 142462 w 1688901"/>
                <a:gd name="csY38" fmla="*/ 603651 h 640939"/>
                <a:gd name="csX39" fmla="*/ 948755 w 1688901"/>
                <a:gd name="csY39" fmla="*/ 152936 h 640939"/>
                <a:gd name="csX40" fmla="*/ 1685736 w 1688901"/>
                <a:gd name="csY40" fmla="*/ 505154 h 640939"/>
                <a:gd name="csX41" fmla="*/ 1688902 w 1688901"/>
                <a:gd name="csY41" fmla="*/ 285908 h 640939"/>
                <a:gd name="csX42" fmla="*/ 948755 w 1688901"/>
                <a:gd name="csY42" fmla="*/ 0 h 6409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688901" h="640939">
                  <a:moveTo>
                    <a:pt x="948583" y="176"/>
                  </a:moveTo>
                  <a:cubicBezTo>
                    <a:pt x="668059" y="176"/>
                    <a:pt x="401872" y="104830"/>
                    <a:pt x="199022" y="294790"/>
                  </a:cubicBezTo>
                  <a:cubicBezTo>
                    <a:pt x="126274" y="362859"/>
                    <a:pt x="63117" y="440251"/>
                    <a:pt x="11304" y="524765"/>
                  </a:cubicBezTo>
                  <a:cubicBezTo>
                    <a:pt x="5939" y="533560"/>
                    <a:pt x="2421" y="543145"/>
                    <a:pt x="836" y="553259"/>
                  </a:cubicBezTo>
                  <a:cubicBezTo>
                    <a:pt x="836" y="553171"/>
                    <a:pt x="836" y="553083"/>
                    <a:pt x="836" y="553083"/>
                  </a:cubicBezTo>
                  <a:cubicBezTo>
                    <a:pt x="836" y="553083"/>
                    <a:pt x="836" y="554226"/>
                    <a:pt x="750" y="555282"/>
                  </a:cubicBezTo>
                  <a:cubicBezTo>
                    <a:pt x="222" y="559767"/>
                    <a:pt x="-130" y="564164"/>
                    <a:pt x="46" y="568385"/>
                  </a:cubicBezTo>
                  <a:cubicBezTo>
                    <a:pt x="46" y="569617"/>
                    <a:pt x="398" y="570760"/>
                    <a:pt x="574" y="571991"/>
                  </a:cubicBezTo>
                  <a:lnTo>
                    <a:pt x="1188" y="575597"/>
                  </a:lnTo>
                  <a:lnTo>
                    <a:pt x="1626" y="579115"/>
                  </a:lnTo>
                  <a:cubicBezTo>
                    <a:pt x="1803" y="580434"/>
                    <a:pt x="1893" y="581753"/>
                    <a:pt x="2245" y="582984"/>
                  </a:cubicBezTo>
                  <a:cubicBezTo>
                    <a:pt x="2507" y="584216"/>
                    <a:pt x="3035" y="585447"/>
                    <a:pt x="3564" y="586678"/>
                  </a:cubicBezTo>
                  <a:lnTo>
                    <a:pt x="4796" y="590020"/>
                  </a:lnTo>
                  <a:lnTo>
                    <a:pt x="5939" y="593274"/>
                  </a:lnTo>
                  <a:cubicBezTo>
                    <a:pt x="6377" y="594506"/>
                    <a:pt x="6729" y="595824"/>
                    <a:pt x="7257" y="596967"/>
                  </a:cubicBezTo>
                  <a:cubicBezTo>
                    <a:pt x="7696" y="597848"/>
                    <a:pt x="8224" y="598639"/>
                    <a:pt x="8752" y="599430"/>
                  </a:cubicBezTo>
                  <a:lnTo>
                    <a:pt x="10689" y="602596"/>
                  </a:lnTo>
                  <a:lnTo>
                    <a:pt x="12270" y="605323"/>
                  </a:lnTo>
                  <a:cubicBezTo>
                    <a:pt x="13065" y="606817"/>
                    <a:pt x="13855" y="608312"/>
                    <a:pt x="14912" y="609720"/>
                  </a:cubicBezTo>
                  <a:cubicBezTo>
                    <a:pt x="15526" y="610511"/>
                    <a:pt x="16144" y="611126"/>
                    <a:pt x="16844" y="611830"/>
                  </a:cubicBezTo>
                  <a:lnTo>
                    <a:pt x="19396" y="614644"/>
                  </a:lnTo>
                  <a:lnTo>
                    <a:pt x="21595" y="617195"/>
                  </a:lnTo>
                  <a:cubicBezTo>
                    <a:pt x="22652" y="618426"/>
                    <a:pt x="23618" y="619658"/>
                    <a:pt x="24851" y="620801"/>
                  </a:cubicBezTo>
                  <a:cubicBezTo>
                    <a:pt x="27754" y="623527"/>
                    <a:pt x="31186" y="625901"/>
                    <a:pt x="34704" y="628188"/>
                  </a:cubicBezTo>
                  <a:cubicBezTo>
                    <a:pt x="35408" y="628628"/>
                    <a:pt x="37431" y="630210"/>
                    <a:pt x="38046" y="630739"/>
                  </a:cubicBezTo>
                  <a:cubicBezTo>
                    <a:pt x="41035" y="632497"/>
                    <a:pt x="45700" y="634696"/>
                    <a:pt x="50536" y="636454"/>
                  </a:cubicBezTo>
                  <a:cubicBezTo>
                    <a:pt x="55377" y="638214"/>
                    <a:pt x="60389" y="639445"/>
                    <a:pt x="65402" y="640236"/>
                  </a:cubicBezTo>
                  <a:cubicBezTo>
                    <a:pt x="69186" y="640764"/>
                    <a:pt x="72618" y="640939"/>
                    <a:pt x="76045" y="640939"/>
                  </a:cubicBezTo>
                  <a:cubicBezTo>
                    <a:pt x="79477" y="640939"/>
                    <a:pt x="80534" y="640764"/>
                    <a:pt x="81590" y="640588"/>
                  </a:cubicBezTo>
                  <a:cubicBezTo>
                    <a:pt x="87041" y="640060"/>
                    <a:pt x="89945" y="639796"/>
                    <a:pt x="92762" y="639181"/>
                  </a:cubicBezTo>
                  <a:cubicBezTo>
                    <a:pt x="93905" y="638917"/>
                    <a:pt x="95047" y="638566"/>
                    <a:pt x="96104" y="638214"/>
                  </a:cubicBezTo>
                  <a:cubicBezTo>
                    <a:pt x="100764" y="636894"/>
                    <a:pt x="103492" y="636015"/>
                    <a:pt x="106133" y="634872"/>
                  </a:cubicBezTo>
                  <a:cubicBezTo>
                    <a:pt x="107890" y="634169"/>
                    <a:pt x="109561" y="633288"/>
                    <a:pt x="111322" y="632409"/>
                  </a:cubicBezTo>
                  <a:cubicBezTo>
                    <a:pt x="113783" y="631178"/>
                    <a:pt x="116158" y="629771"/>
                    <a:pt x="118534" y="628276"/>
                  </a:cubicBezTo>
                  <a:cubicBezTo>
                    <a:pt x="120204" y="627221"/>
                    <a:pt x="121789" y="625989"/>
                    <a:pt x="123460" y="624758"/>
                  </a:cubicBezTo>
                  <a:cubicBezTo>
                    <a:pt x="125659" y="623000"/>
                    <a:pt x="127773" y="621240"/>
                    <a:pt x="129705" y="619217"/>
                  </a:cubicBezTo>
                  <a:cubicBezTo>
                    <a:pt x="131290" y="617635"/>
                    <a:pt x="132609" y="616404"/>
                    <a:pt x="133842" y="615084"/>
                  </a:cubicBezTo>
                  <a:cubicBezTo>
                    <a:pt x="135951" y="612710"/>
                    <a:pt x="137888" y="610071"/>
                    <a:pt x="139735" y="607257"/>
                  </a:cubicBezTo>
                  <a:cubicBezTo>
                    <a:pt x="140173" y="606554"/>
                    <a:pt x="141934" y="604267"/>
                    <a:pt x="142462" y="603651"/>
                  </a:cubicBezTo>
                  <a:cubicBezTo>
                    <a:pt x="315400" y="321790"/>
                    <a:pt x="616950" y="152936"/>
                    <a:pt x="948755" y="152936"/>
                  </a:cubicBezTo>
                  <a:cubicBezTo>
                    <a:pt x="1239571" y="152936"/>
                    <a:pt x="1507253" y="282654"/>
                    <a:pt x="1685736" y="505154"/>
                  </a:cubicBezTo>
                  <a:cubicBezTo>
                    <a:pt x="1679929" y="432335"/>
                    <a:pt x="1680986" y="358902"/>
                    <a:pt x="1688902" y="285908"/>
                  </a:cubicBezTo>
                  <a:cubicBezTo>
                    <a:pt x="1487285" y="101400"/>
                    <a:pt x="1224972" y="0"/>
                    <a:pt x="948755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E66F3C3E-9D8D-2916-04EC-3374AEE24096}"/>
                </a:ext>
              </a:extLst>
            </p:cNvPr>
            <p:cNvSpPr/>
            <p:nvPr/>
          </p:nvSpPr>
          <p:spPr>
            <a:xfrm>
              <a:off x="6880253" y="4650505"/>
              <a:ext cx="1281879" cy="1327170"/>
            </a:xfrm>
            <a:custGeom>
              <a:avLst/>
              <a:gdLst>
                <a:gd name="csX0" fmla="*/ 1096532 w 1281879"/>
                <a:gd name="csY0" fmla="*/ 264 h 1327170"/>
                <a:gd name="csX1" fmla="*/ 392805 w 1281879"/>
                <a:gd name="csY1" fmla="*/ 257942 h 1327170"/>
                <a:gd name="csX2" fmla="*/ 8044 w 1281879"/>
                <a:gd name="csY2" fmla="*/ 965279 h 1327170"/>
                <a:gd name="csX3" fmla="*/ 12090 w 1281879"/>
                <a:gd name="csY3" fmla="*/ 1262003 h 1327170"/>
                <a:gd name="csX4" fmla="*/ 24052 w 1281879"/>
                <a:gd name="csY4" fmla="*/ 1292345 h 1327170"/>
                <a:gd name="csX5" fmla="*/ 33729 w 1281879"/>
                <a:gd name="csY5" fmla="*/ 1304305 h 1327170"/>
                <a:gd name="csX6" fmla="*/ 36543 w 1281879"/>
                <a:gd name="csY6" fmla="*/ 1307207 h 1327170"/>
                <a:gd name="csX7" fmla="*/ 50180 w 1281879"/>
                <a:gd name="csY7" fmla="*/ 1317145 h 1327170"/>
                <a:gd name="csX8" fmla="*/ 53260 w 1281879"/>
                <a:gd name="csY8" fmla="*/ 1318552 h 1327170"/>
                <a:gd name="csX9" fmla="*/ 66455 w 1281879"/>
                <a:gd name="csY9" fmla="*/ 1323741 h 1327170"/>
                <a:gd name="csX10" fmla="*/ 70677 w 1281879"/>
                <a:gd name="csY10" fmla="*/ 1324972 h 1327170"/>
                <a:gd name="csX11" fmla="*/ 87828 w 1281879"/>
                <a:gd name="csY11" fmla="*/ 1327171 h 1327170"/>
                <a:gd name="csX12" fmla="*/ 104716 w 1281879"/>
                <a:gd name="csY12" fmla="*/ 1324708 h 1327170"/>
                <a:gd name="csX13" fmla="*/ 110347 w 1281879"/>
                <a:gd name="csY13" fmla="*/ 1323301 h 1327170"/>
                <a:gd name="csX14" fmla="*/ 126798 w 1281879"/>
                <a:gd name="csY14" fmla="*/ 1316354 h 1327170"/>
                <a:gd name="csX15" fmla="*/ 128907 w 1281879"/>
                <a:gd name="csY15" fmla="*/ 1314858 h 1327170"/>
                <a:gd name="csX16" fmla="*/ 139551 w 1281879"/>
                <a:gd name="csY16" fmla="*/ 1306768 h 1327170"/>
                <a:gd name="csX17" fmla="*/ 142368 w 1281879"/>
                <a:gd name="csY17" fmla="*/ 1303602 h 1327170"/>
                <a:gd name="csX18" fmla="*/ 144653 w 1281879"/>
                <a:gd name="csY18" fmla="*/ 1300963 h 1327170"/>
                <a:gd name="csX19" fmla="*/ 147119 w 1281879"/>
                <a:gd name="csY19" fmla="*/ 1298236 h 1327170"/>
                <a:gd name="csX20" fmla="*/ 149404 w 1281879"/>
                <a:gd name="csY20" fmla="*/ 1295599 h 1327170"/>
                <a:gd name="csX21" fmla="*/ 151869 w 1281879"/>
                <a:gd name="csY21" fmla="*/ 1291378 h 1327170"/>
                <a:gd name="csX22" fmla="*/ 153450 w 1281879"/>
                <a:gd name="csY22" fmla="*/ 1288651 h 1327170"/>
                <a:gd name="csX23" fmla="*/ 155387 w 1281879"/>
                <a:gd name="csY23" fmla="*/ 1285397 h 1327170"/>
                <a:gd name="csX24" fmla="*/ 156882 w 1281879"/>
                <a:gd name="csY24" fmla="*/ 1282846 h 1327170"/>
                <a:gd name="csX25" fmla="*/ 158200 w 1281879"/>
                <a:gd name="csY25" fmla="*/ 1279241 h 1327170"/>
                <a:gd name="csX26" fmla="*/ 159343 w 1281879"/>
                <a:gd name="csY26" fmla="*/ 1275899 h 1327170"/>
                <a:gd name="csX27" fmla="*/ 160490 w 1281879"/>
                <a:gd name="csY27" fmla="*/ 1272733 h 1327170"/>
                <a:gd name="csX28" fmla="*/ 161808 w 1281879"/>
                <a:gd name="csY28" fmla="*/ 1268863 h 1327170"/>
                <a:gd name="csX29" fmla="*/ 162337 w 1281879"/>
                <a:gd name="csY29" fmla="*/ 1264994 h 1327170"/>
                <a:gd name="csX30" fmla="*/ 162775 w 1281879"/>
                <a:gd name="csY30" fmla="*/ 1261564 h 1327170"/>
                <a:gd name="csX31" fmla="*/ 163393 w 1281879"/>
                <a:gd name="csY31" fmla="*/ 1257958 h 1327170"/>
                <a:gd name="csX32" fmla="*/ 163917 w 1281879"/>
                <a:gd name="csY32" fmla="*/ 1254177 h 1327170"/>
                <a:gd name="csX33" fmla="*/ 163217 w 1281879"/>
                <a:gd name="csY33" fmla="*/ 1241161 h 1327170"/>
                <a:gd name="csX34" fmla="*/ 162951 w 1281879"/>
                <a:gd name="csY34" fmla="*/ 1237027 h 1327170"/>
                <a:gd name="csX35" fmla="*/ 490890 w 1281879"/>
                <a:gd name="csY35" fmla="*/ 374819 h 1327170"/>
                <a:gd name="csX36" fmla="*/ 1096975 w 1281879"/>
                <a:gd name="csY36" fmla="*/ 152760 h 1327170"/>
                <a:gd name="csX37" fmla="*/ 1281879 w 1281879"/>
                <a:gd name="csY37" fmla="*/ 171053 h 1327170"/>
                <a:gd name="csX38" fmla="*/ 1143333 w 1281879"/>
                <a:gd name="csY38" fmla="*/ 1055 h 1327170"/>
                <a:gd name="csX39" fmla="*/ 1096270 w 1281879"/>
                <a:gd name="csY39" fmla="*/ 0 h 1327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281879" h="1327170">
                  <a:moveTo>
                    <a:pt x="1096532" y="264"/>
                  </a:moveTo>
                  <a:cubicBezTo>
                    <a:pt x="840731" y="264"/>
                    <a:pt x="590818" y="91727"/>
                    <a:pt x="392805" y="257942"/>
                  </a:cubicBezTo>
                  <a:cubicBezTo>
                    <a:pt x="177907" y="438228"/>
                    <a:pt x="41293" y="689397"/>
                    <a:pt x="8044" y="965279"/>
                  </a:cubicBezTo>
                  <a:cubicBezTo>
                    <a:pt x="-3918" y="1064128"/>
                    <a:pt x="-2514" y="1164034"/>
                    <a:pt x="12090" y="1262003"/>
                  </a:cubicBezTo>
                  <a:cubicBezTo>
                    <a:pt x="13675" y="1272469"/>
                    <a:pt x="17631" y="1282671"/>
                    <a:pt x="24052" y="1292345"/>
                  </a:cubicBezTo>
                  <a:cubicBezTo>
                    <a:pt x="26780" y="1296566"/>
                    <a:pt x="30035" y="1300611"/>
                    <a:pt x="33729" y="1304305"/>
                  </a:cubicBezTo>
                  <a:lnTo>
                    <a:pt x="36543" y="1307207"/>
                  </a:lnTo>
                  <a:cubicBezTo>
                    <a:pt x="40855" y="1311165"/>
                    <a:pt x="45515" y="1314507"/>
                    <a:pt x="50180" y="1317145"/>
                  </a:cubicBezTo>
                  <a:cubicBezTo>
                    <a:pt x="50532" y="1317321"/>
                    <a:pt x="52907" y="1318376"/>
                    <a:pt x="53260" y="1318552"/>
                  </a:cubicBezTo>
                  <a:cubicBezTo>
                    <a:pt x="57482" y="1320663"/>
                    <a:pt x="61966" y="1322421"/>
                    <a:pt x="66455" y="1323741"/>
                  </a:cubicBezTo>
                  <a:lnTo>
                    <a:pt x="70677" y="1324972"/>
                  </a:lnTo>
                  <a:cubicBezTo>
                    <a:pt x="77098" y="1326467"/>
                    <a:pt x="82725" y="1327171"/>
                    <a:pt x="87828" y="1327171"/>
                  </a:cubicBezTo>
                  <a:cubicBezTo>
                    <a:pt x="93635" y="1327171"/>
                    <a:pt x="99880" y="1325851"/>
                    <a:pt x="104716" y="1324708"/>
                  </a:cubicBezTo>
                  <a:cubicBezTo>
                    <a:pt x="106739" y="1324269"/>
                    <a:pt x="108591" y="1323917"/>
                    <a:pt x="110347" y="1323301"/>
                  </a:cubicBezTo>
                  <a:cubicBezTo>
                    <a:pt x="117035" y="1321191"/>
                    <a:pt x="122310" y="1318992"/>
                    <a:pt x="126798" y="1316354"/>
                  </a:cubicBezTo>
                  <a:cubicBezTo>
                    <a:pt x="127588" y="1315738"/>
                    <a:pt x="128469" y="1315122"/>
                    <a:pt x="128907" y="1314858"/>
                  </a:cubicBezTo>
                  <a:cubicBezTo>
                    <a:pt x="132691" y="1312396"/>
                    <a:pt x="136299" y="1309758"/>
                    <a:pt x="139551" y="1306768"/>
                  </a:cubicBezTo>
                  <a:cubicBezTo>
                    <a:pt x="140607" y="1305801"/>
                    <a:pt x="141488" y="1304657"/>
                    <a:pt x="142368" y="1303602"/>
                  </a:cubicBezTo>
                  <a:lnTo>
                    <a:pt x="144653" y="1300963"/>
                  </a:lnTo>
                  <a:lnTo>
                    <a:pt x="147119" y="1298236"/>
                  </a:lnTo>
                  <a:cubicBezTo>
                    <a:pt x="147909" y="1297357"/>
                    <a:pt x="148790" y="1296566"/>
                    <a:pt x="149404" y="1295599"/>
                  </a:cubicBezTo>
                  <a:cubicBezTo>
                    <a:pt x="150284" y="1294367"/>
                    <a:pt x="151075" y="1292872"/>
                    <a:pt x="151869" y="1291378"/>
                  </a:cubicBezTo>
                  <a:lnTo>
                    <a:pt x="153450" y="1288651"/>
                  </a:lnTo>
                  <a:lnTo>
                    <a:pt x="155387" y="1285397"/>
                  </a:lnTo>
                  <a:cubicBezTo>
                    <a:pt x="155915" y="1284606"/>
                    <a:pt x="156444" y="1283726"/>
                    <a:pt x="156882" y="1282846"/>
                  </a:cubicBezTo>
                  <a:cubicBezTo>
                    <a:pt x="157410" y="1281703"/>
                    <a:pt x="157762" y="1280473"/>
                    <a:pt x="158200" y="1279241"/>
                  </a:cubicBezTo>
                  <a:lnTo>
                    <a:pt x="159343" y="1275899"/>
                  </a:lnTo>
                  <a:lnTo>
                    <a:pt x="160490" y="1272733"/>
                  </a:lnTo>
                  <a:cubicBezTo>
                    <a:pt x="160928" y="1271414"/>
                    <a:pt x="161542" y="1270183"/>
                    <a:pt x="161808" y="1268863"/>
                  </a:cubicBezTo>
                  <a:cubicBezTo>
                    <a:pt x="162070" y="1267632"/>
                    <a:pt x="162246" y="1266313"/>
                    <a:pt x="162337" y="1264994"/>
                  </a:cubicBezTo>
                  <a:lnTo>
                    <a:pt x="162775" y="1261564"/>
                  </a:lnTo>
                  <a:lnTo>
                    <a:pt x="163393" y="1257958"/>
                  </a:lnTo>
                  <a:cubicBezTo>
                    <a:pt x="163569" y="1256727"/>
                    <a:pt x="163917" y="1255496"/>
                    <a:pt x="163917" y="1254177"/>
                  </a:cubicBezTo>
                  <a:cubicBezTo>
                    <a:pt x="164093" y="1249955"/>
                    <a:pt x="163831" y="1245558"/>
                    <a:pt x="163217" y="1241161"/>
                  </a:cubicBezTo>
                  <a:cubicBezTo>
                    <a:pt x="163127" y="1240281"/>
                    <a:pt x="162951" y="1237995"/>
                    <a:pt x="162951" y="1237027"/>
                  </a:cubicBezTo>
                  <a:cubicBezTo>
                    <a:pt x="114308" y="910930"/>
                    <a:pt x="236841" y="587910"/>
                    <a:pt x="490890" y="374819"/>
                  </a:cubicBezTo>
                  <a:cubicBezTo>
                    <a:pt x="661629" y="231647"/>
                    <a:pt x="876794" y="152760"/>
                    <a:pt x="1096975" y="152760"/>
                  </a:cubicBezTo>
                  <a:cubicBezTo>
                    <a:pt x="1159079" y="152760"/>
                    <a:pt x="1220917" y="158916"/>
                    <a:pt x="1281879" y="171053"/>
                  </a:cubicBezTo>
                  <a:cubicBezTo>
                    <a:pt x="1230595" y="118989"/>
                    <a:pt x="1184146" y="62089"/>
                    <a:pt x="1143333" y="1055"/>
                  </a:cubicBezTo>
                  <a:cubicBezTo>
                    <a:pt x="1127587" y="352"/>
                    <a:pt x="1111926" y="0"/>
                    <a:pt x="1096270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ED79888B-1BC9-325C-4F87-D3E627E25F39}"/>
                </a:ext>
              </a:extLst>
            </p:cNvPr>
            <p:cNvSpPr/>
            <p:nvPr/>
          </p:nvSpPr>
          <p:spPr>
            <a:xfrm>
              <a:off x="7882372" y="3144631"/>
              <a:ext cx="642443" cy="1711927"/>
            </a:xfrm>
            <a:custGeom>
              <a:avLst/>
              <a:gdLst>
                <a:gd name="csX0" fmla="*/ 17005 w 642443"/>
                <a:gd name="csY0" fmla="*/ 679283 h 1711927"/>
                <a:gd name="csX1" fmla="*/ 177015 w 642443"/>
                <a:gd name="csY1" fmla="*/ 1468409 h 1711927"/>
                <a:gd name="csX2" fmla="*/ 370892 w 642443"/>
                <a:gd name="csY2" fmla="*/ 1693107 h 1711927"/>
                <a:gd name="csX3" fmla="*/ 401152 w 642443"/>
                <a:gd name="csY3" fmla="*/ 1709114 h 1711927"/>
                <a:gd name="csX4" fmla="*/ 410477 w 642443"/>
                <a:gd name="csY4" fmla="*/ 1711224 h 1711927"/>
                <a:gd name="csX5" fmla="*/ 416017 w 642443"/>
                <a:gd name="csY5" fmla="*/ 1711664 h 1711927"/>
                <a:gd name="csX6" fmla="*/ 422439 w 642443"/>
                <a:gd name="csY6" fmla="*/ 1711928 h 1711927"/>
                <a:gd name="csX7" fmla="*/ 433435 w 642443"/>
                <a:gd name="csY7" fmla="*/ 1710872 h 1711927"/>
                <a:gd name="csX8" fmla="*/ 439242 w 642443"/>
                <a:gd name="csY8" fmla="*/ 1709905 h 1711927"/>
                <a:gd name="csX9" fmla="*/ 448300 w 642443"/>
                <a:gd name="csY9" fmla="*/ 1706915 h 1711927"/>
                <a:gd name="csX10" fmla="*/ 450766 w 642443"/>
                <a:gd name="csY10" fmla="*/ 1706035 h 1711927"/>
                <a:gd name="csX11" fmla="*/ 453845 w 642443"/>
                <a:gd name="csY11" fmla="*/ 1704892 h 1711927"/>
                <a:gd name="csX12" fmla="*/ 462728 w 642443"/>
                <a:gd name="csY12" fmla="*/ 1699703 h 1711927"/>
                <a:gd name="csX13" fmla="*/ 465808 w 642443"/>
                <a:gd name="csY13" fmla="*/ 1697857 h 1711927"/>
                <a:gd name="csX14" fmla="*/ 478826 w 642443"/>
                <a:gd name="csY14" fmla="*/ 1686512 h 1711927"/>
                <a:gd name="csX15" fmla="*/ 487885 w 642443"/>
                <a:gd name="csY15" fmla="*/ 1673936 h 1711927"/>
                <a:gd name="csX16" fmla="*/ 494134 w 642443"/>
                <a:gd name="csY16" fmla="*/ 1660040 h 1711927"/>
                <a:gd name="csX17" fmla="*/ 497476 w 642443"/>
                <a:gd name="csY17" fmla="*/ 1645354 h 1711927"/>
                <a:gd name="csX18" fmla="*/ 497476 w 642443"/>
                <a:gd name="csY18" fmla="*/ 1641924 h 1711927"/>
                <a:gd name="csX19" fmla="*/ 497476 w 642443"/>
                <a:gd name="csY19" fmla="*/ 1638230 h 1711927"/>
                <a:gd name="csX20" fmla="*/ 497652 w 642443"/>
                <a:gd name="csY20" fmla="*/ 1634712 h 1711927"/>
                <a:gd name="csX21" fmla="*/ 497738 w 642443"/>
                <a:gd name="csY21" fmla="*/ 1630667 h 1711927"/>
                <a:gd name="csX22" fmla="*/ 496948 w 642443"/>
                <a:gd name="csY22" fmla="*/ 1626006 h 1711927"/>
                <a:gd name="csX23" fmla="*/ 496334 w 642443"/>
                <a:gd name="csY23" fmla="*/ 1622752 h 1711927"/>
                <a:gd name="csX24" fmla="*/ 495805 w 642443"/>
                <a:gd name="csY24" fmla="*/ 1619146 h 1711927"/>
                <a:gd name="csX25" fmla="*/ 495277 w 642443"/>
                <a:gd name="csY25" fmla="*/ 1616068 h 1711927"/>
                <a:gd name="csX26" fmla="*/ 493958 w 642443"/>
                <a:gd name="csY26" fmla="*/ 1612462 h 1711927"/>
                <a:gd name="csX27" fmla="*/ 492726 w 642443"/>
                <a:gd name="csY27" fmla="*/ 1609208 h 1711927"/>
                <a:gd name="csX28" fmla="*/ 491583 w 642443"/>
                <a:gd name="csY28" fmla="*/ 1606042 h 1711927"/>
                <a:gd name="csX29" fmla="*/ 490084 w 642443"/>
                <a:gd name="csY29" fmla="*/ 1602173 h 1711927"/>
                <a:gd name="csX30" fmla="*/ 488061 w 642443"/>
                <a:gd name="csY30" fmla="*/ 1598831 h 1711927"/>
                <a:gd name="csX31" fmla="*/ 486214 w 642443"/>
                <a:gd name="csY31" fmla="*/ 1595928 h 1711927"/>
                <a:gd name="csX32" fmla="*/ 484281 w 642443"/>
                <a:gd name="csY32" fmla="*/ 1592674 h 1711927"/>
                <a:gd name="csX33" fmla="*/ 482344 w 642443"/>
                <a:gd name="csY33" fmla="*/ 1589509 h 1711927"/>
                <a:gd name="csX34" fmla="*/ 473371 w 642443"/>
                <a:gd name="csY34" fmla="*/ 1579835 h 1711927"/>
                <a:gd name="csX35" fmla="*/ 470996 w 642443"/>
                <a:gd name="csY35" fmla="*/ 1577372 h 1711927"/>
                <a:gd name="csX36" fmla="*/ 167514 w 642443"/>
                <a:gd name="csY36" fmla="*/ 705754 h 1711927"/>
                <a:gd name="csX37" fmla="*/ 642444 w 642443"/>
                <a:gd name="csY37" fmla="*/ 41247 h 1711927"/>
                <a:gd name="csX38" fmla="*/ 427013 w 642443"/>
                <a:gd name="csY38" fmla="*/ 0 h 1711927"/>
                <a:gd name="csX39" fmla="*/ 16829 w 642443"/>
                <a:gd name="csY39" fmla="*/ 679107 h 17119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642443" h="1711927">
                  <a:moveTo>
                    <a:pt x="17005" y="679283"/>
                  </a:moveTo>
                  <a:cubicBezTo>
                    <a:pt x="-31728" y="955429"/>
                    <a:pt x="25097" y="1235708"/>
                    <a:pt x="177015" y="1468409"/>
                  </a:cubicBezTo>
                  <a:cubicBezTo>
                    <a:pt x="231465" y="1551781"/>
                    <a:pt x="296735" y="1627413"/>
                    <a:pt x="370892" y="1693107"/>
                  </a:cubicBezTo>
                  <a:cubicBezTo>
                    <a:pt x="379250" y="1700494"/>
                    <a:pt x="389452" y="1705859"/>
                    <a:pt x="401152" y="1709114"/>
                  </a:cubicBezTo>
                  <a:cubicBezTo>
                    <a:pt x="404231" y="1709993"/>
                    <a:pt x="407311" y="1710784"/>
                    <a:pt x="410477" y="1711224"/>
                  </a:cubicBezTo>
                  <a:cubicBezTo>
                    <a:pt x="412414" y="1711487"/>
                    <a:pt x="414261" y="1711576"/>
                    <a:pt x="416017" y="1711664"/>
                  </a:cubicBezTo>
                  <a:cubicBezTo>
                    <a:pt x="418745" y="1711840"/>
                    <a:pt x="420592" y="1711928"/>
                    <a:pt x="422439" y="1711928"/>
                  </a:cubicBezTo>
                  <a:cubicBezTo>
                    <a:pt x="427279" y="1711752"/>
                    <a:pt x="430359" y="1711399"/>
                    <a:pt x="433435" y="1710872"/>
                  </a:cubicBezTo>
                  <a:cubicBezTo>
                    <a:pt x="436338" y="1710432"/>
                    <a:pt x="437833" y="1710256"/>
                    <a:pt x="439242" y="1709905"/>
                  </a:cubicBezTo>
                  <a:cubicBezTo>
                    <a:pt x="442407" y="1709114"/>
                    <a:pt x="445401" y="1708058"/>
                    <a:pt x="448300" y="1706915"/>
                  </a:cubicBezTo>
                  <a:cubicBezTo>
                    <a:pt x="448300" y="1706915"/>
                    <a:pt x="450676" y="1706035"/>
                    <a:pt x="450766" y="1706035"/>
                  </a:cubicBezTo>
                  <a:cubicBezTo>
                    <a:pt x="451822" y="1705684"/>
                    <a:pt x="452875" y="1705332"/>
                    <a:pt x="453845" y="1704892"/>
                  </a:cubicBezTo>
                  <a:cubicBezTo>
                    <a:pt x="456921" y="1703485"/>
                    <a:pt x="459824" y="1701550"/>
                    <a:pt x="462728" y="1699703"/>
                  </a:cubicBezTo>
                  <a:cubicBezTo>
                    <a:pt x="462994" y="1699527"/>
                    <a:pt x="465455" y="1698033"/>
                    <a:pt x="465808" y="1697857"/>
                  </a:cubicBezTo>
                  <a:cubicBezTo>
                    <a:pt x="471701" y="1693636"/>
                    <a:pt x="475571" y="1690206"/>
                    <a:pt x="478826" y="1686512"/>
                  </a:cubicBezTo>
                  <a:cubicBezTo>
                    <a:pt x="482258" y="1682643"/>
                    <a:pt x="485338" y="1678420"/>
                    <a:pt x="487885" y="1673936"/>
                  </a:cubicBezTo>
                  <a:cubicBezTo>
                    <a:pt x="490436" y="1669539"/>
                    <a:pt x="492550" y="1664790"/>
                    <a:pt x="494134" y="1660040"/>
                  </a:cubicBezTo>
                  <a:cubicBezTo>
                    <a:pt x="495715" y="1655379"/>
                    <a:pt x="496772" y="1650455"/>
                    <a:pt x="497476" y="1645354"/>
                  </a:cubicBezTo>
                  <a:cubicBezTo>
                    <a:pt x="497652" y="1644298"/>
                    <a:pt x="497476" y="1643067"/>
                    <a:pt x="497476" y="1641924"/>
                  </a:cubicBezTo>
                  <a:lnTo>
                    <a:pt x="497476" y="1638230"/>
                  </a:lnTo>
                  <a:cubicBezTo>
                    <a:pt x="497476" y="1638230"/>
                    <a:pt x="497652" y="1634712"/>
                    <a:pt x="497652" y="1634712"/>
                  </a:cubicBezTo>
                  <a:cubicBezTo>
                    <a:pt x="497652" y="1633393"/>
                    <a:pt x="497828" y="1631986"/>
                    <a:pt x="497738" y="1630667"/>
                  </a:cubicBezTo>
                  <a:cubicBezTo>
                    <a:pt x="497652" y="1629172"/>
                    <a:pt x="497300" y="1627589"/>
                    <a:pt x="496948" y="1626006"/>
                  </a:cubicBezTo>
                  <a:lnTo>
                    <a:pt x="496334" y="1622752"/>
                  </a:lnTo>
                  <a:lnTo>
                    <a:pt x="495805" y="1619146"/>
                  </a:lnTo>
                  <a:cubicBezTo>
                    <a:pt x="495629" y="1618090"/>
                    <a:pt x="495539" y="1617123"/>
                    <a:pt x="495277" y="1616068"/>
                  </a:cubicBezTo>
                  <a:cubicBezTo>
                    <a:pt x="494925" y="1614749"/>
                    <a:pt x="494396" y="1613605"/>
                    <a:pt x="493958" y="1612462"/>
                  </a:cubicBezTo>
                  <a:lnTo>
                    <a:pt x="492726" y="1609208"/>
                  </a:lnTo>
                  <a:lnTo>
                    <a:pt x="491583" y="1606042"/>
                  </a:lnTo>
                  <a:cubicBezTo>
                    <a:pt x="491141" y="1604723"/>
                    <a:pt x="490703" y="1603404"/>
                    <a:pt x="490084" y="1602173"/>
                  </a:cubicBezTo>
                  <a:cubicBezTo>
                    <a:pt x="489470" y="1600942"/>
                    <a:pt x="488765" y="1599886"/>
                    <a:pt x="488061" y="1598831"/>
                  </a:cubicBezTo>
                  <a:lnTo>
                    <a:pt x="486214" y="1595928"/>
                  </a:lnTo>
                  <a:lnTo>
                    <a:pt x="484281" y="1592674"/>
                  </a:lnTo>
                  <a:cubicBezTo>
                    <a:pt x="483663" y="1591619"/>
                    <a:pt x="483049" y="1590476"/>
                    <a:pt x="482344" y="1589509"/>
                  </a:cubicBezTo>
                  <a:cubicBezTo>
                    <a:pt x="479707" y="1586079"/>
                    <a:pt x="476627" y="1582913"/>
                    <a:pt x="473371" y="1579835"/>
                  </a:cubicBezTo>
                  <a:cubicBezTo>
                    <a:pt x="472757" y="1579308"/>
                    <a:pt x="471701" y="1578164"/>
                    <a:pt x="470996" y="1577372"/>
                  </a:cubicBezTo>
                  <a:cubicBezTo>
                    <a:pt x="223725" y="1358391"/>
                    <a:pt x="109984" y="1032292"/>
                    <a:pt x="167514" y="705754"/>
                  </a:cubicBezTo>
                  <a:cubicBezTo>
                    <a:pt x="218008" y="419408"/>
                    <a:pt x="392269" y="178352"/>
                    <a:pt x="642444" y="41247"/>
                  </a:cubicBezTo>
                  <a:cubicBezTo>
                    <a:pt x="569696" y="34299"/>
                    <a:pt x="497562" y="20580"/>
                    <a:pt x="427013" y="0"/>
                  </a:cubicBezTo>
                  <a:cubicBezTo>
                    <a:pt x="210268" y="166479"/>
                    <a:pt x="64772" y="407183"/>
                    <a:pt x="16829" y="679107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E48DA3B7-8229-4038-BB40-0425911C4E82}"/>
                </a:ext>
              </a:extLst>
            </p:cNvPr>
            <p:cNvSpPr/>
            <p:nvPr/>
          </p:nvSpPr>
          <p:spPr>
            <a:xfrm>
              <a:off x="7533699" y="1699967"/>
              <a:ext cx="1149670" cy="1439915"/>
            </a:xfrm>
            <a:custGeom>
              <a:avLst/>
              <a:gdLst>
                <a:gd name="csX0" fmla="*/ 1144263 w 1149670"/>
                <a:gd name="csY0" fmla="*/ 1335262 h 1439915"/>
                <a:gd name="csX1" fmla="*/ 1137403 w 1149670"/>
                <a:gd name="csY1" fmla="*/ 1321982 h 1439915"/>
                <a:gd name="csX2" fmla="*/ 1133533 w 1149670"/>
                <a:gd name="csY2" fmla="*/ 1317145 h 1439915"/>
                <a:gd name="csX3" fmla="*/ 1131863 w 1149670"/>
                <a:gd name="csY3" fmla="*/ 1315122 h 1439915"/>
                <a:gd name="csX4" fmla="*/ 1129397 w 1149670"/>
                <a:gd name="csY4" fmla="*/ 1311956 h 1439915"/>
                <a:gd name="csX5" fmla="*/ 1122448 w 1149670"/>
                <a:gd name="csY5" fmla="*/ 1305449 h 1439915"/>
                <a:gd name="csX6" fmla="*/ 1118139 w 1149670"/>
                <a:gd name="csY6" fmla="*/ 1301754 h 1439915"/>
                <a:gd name="csX7" fmla="*/ 1111190 w 1149670"/>
                <a:gd name="csY7" fmla="*/ 1297445 h 1439915"/>
                <a:gd name="csX8" fmla="*/ 1105825 w 1149670"/>
                <a:gd name="csY8" fmla="*/ 1294455 h 1439915"/>
                <a:gd name="csX9" fmla="*/ 1094915 w 1149670"/>
                <a:gd name="csY9" fmla="*/ 1290497 h 1439915"/>
                <a:gd name="csX10" fmla="*/ 1090607 w 1149670"/>
                <a:gd name="csY10" fmla="*/ 1289091 h 1439915"/>
                <a:gd name="csX11" fmla="*/ 1075123 w 1149670"/>
                <a:gd name="csY11" fmla="*/ 1286980 h 1439915"/>
                <a:gd name="csX12" fmla="*/ 280616 w 1149670"/>
                <a:gd name="csY12" fmla="*/ 814279 h 1439915"/>
                <a:gd name="csX13" fmla="*/ 217279 w 1149670"/>
                <a:gd name="csY13" fmla="*/ 0 h 1439915"/>
                <a:gd name="csX14" fmla="*/ 25777 w 1149670"/>
                <a:gd name="csY14" fmla="*/ 106677 h 1439915"/>
                <a:gd name="csX15" fmla="*/ 148139 w 1149670"/>
                <a:gd name="csY15" fmla="*/ 890790 h 1439915"/>
                <a:gd name="csX16" fmla="*/ 778152 w 1149670"/>
                <a:gd name="csY16" fmla="*/ 1392426 h 1439915"/>
                <a:gd name="csX17" fmla="*/ 1071167 w 1149670"/>
                <a:gd name="csY17" fmla="*/ 1439916 h 1439915"/>
                <a:gd name="csX18" fmla="*/ 1071343 w 1149670"/>
                <a:gd name="csY18" fmla="*/ 1439916 h 1439915"/>
                <a:gd name="csX19" fmla="*/ 1101603 w 1149670"/>
                <a:gd name="csY19" fmla="*/ 1434375 h 1439915"/>
                <a:gd name="csX20" fmla="*/ 1113037 w 1149670"/>
                <a:gd name="csY20" fmla="*/ 1428395 h 1439915"/>
                <a:gd name="csX21" fmla="*/ 1116645 w 1149670"/>
                <a:gd name="csY21" fmla="*/ 1426460 h 1439915"/>
                <a:gd name="csX22" fmla="*/ 1126584 w 1149670"/>
                <a:gd name="csY22" fmla="*/ 1418193 h 1439915"/>
                <a:gd name="csX23" fmla="*/ 1129749 w 1149670"/>
                <a:gd name="csY23" fmla="*/ 1414324 h 1439915"/>
                <a:gd name="csX24" fmla="*/ 1136085 w 1149670"/>
                <a:gd name="csY24" fmla="*/ 1406937 h 1439915"/>
                <a:gd name="csX25" fmla="*/ 1138370 w 1149670"/>
                <a:gd name="csY25" fmla="*/ 1402715 h 1439915"/>
                <a:gd name="csX26" fmla="*/ 1143211 w 1149670"/>
                <a:gd name="csY26" fmla="*/ 1394096 h 1439915"/>
                <a:gd name="csX27" fmla="*/ 1144881 w 1149670"/>
                <a:gd name="csY27" fmla="*/ 1388820 h 1439915"/>
                <a:gd name="csX28" fmla="*/ 1145762 w 1149670"/>
                <a:gd name="csY28" fmla="*/ 1386357 h 1439915"/>
                <a:gd name="csX29" fmla="*/ 1147785 w 1149670"/>
                <a:gd name="csY29" fmla="*/ 1380289 h 1439915"/>
                <a:gd name="csX30" fmla="*/ 1149632 w 1149670"/>
                <a:gd name="csY30" fmla="*/ 1365514 h 1439915"/>
                <a:gd name="csX31" fmla="*/ 1148489 w 1149670"/>
                <a:gd name="csY31" fmla="*/ 1350124 h 1439915"/>
                <a:gd name="csX32" fmla="*/ 1144353 w 1149670"/>
                <a:gd name="csY32" fmla="*/ 1335350 h 1439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49670" h="1439915">
                  <a:moveTo>
                    <a:pt x="1144263" y="1335262"/>
                  </a:moveTo>
                  <a:cubicBezTo>
                    <a:pt x="1142506" y="1330777"/>
                    <a:pt x="1140217" y="1326379"/>
                    <a:pt x="1137403" y="1321982"/>
                  </a:cubicBezTo>
                  <a:cubicBezTo>
                    <a:pt x="1136347" y="1320311"/>
                    <a:pt x="1134942" y="1318728"/>
                    <a:pt x="1133533" y="1317145"/>
                  </a:cubicBezTo>
                  <a:cubicBezTo>
                    <a:pt x="1133533" y="1317145"/>
                    <a:pt x="1131863" y="1315122"/>
                    <a:pt x="1131863" y="1315122"/>
                  </a:cubicBezTo>
                  <a:lnTo>
                    <a:pt x="1129397" y="1311956"/>
                  </a:lnTo>
                  <a:cubicBezTo>
                    <a:pt x="1126498" y="1308614"/>
                    <a:pt x="1124471" y="1307031"/>
                    <a:pt x="1122448" y="1305449"/>
                  </a:cubicBezTo>
                  <a:lnTo>
                    <a:pt x="1118139" y="1301754"/>
                  </a:lnTo>
                  <a:cubicBezTo>
                    <a:pt x="1115236" y="1299556"/>
                    <a:pt x="1113213" y="1298501"/>
                    <a:pt x="1111190" y="1297445"/>
                  </a:cubicBezTo>
                  <a:lnTo>
                    <a:pt x="1105825" y="1294455"/>
                  </a:lnTo>
                  <a:cubicBezTo>
                    <a:pt x="1101337" y="1292257"/>
                    <a:pt x="1098081" y="1291378"/>
                    <a:pt x="1094915" y="1290497"/>
                  </a:cubicBezTo>
                  <a:cubicBezTo>
                    <a:pt x="1093244" y="1289970"/>
                    <a:pt x="1091926" y="1289530"/>
                    <a:pt x="1090607" y="1289091"/>
                  </a:cubicBezTo>
                  <a:cubicBezTo>
                    <a:pt x="1085238" y="1287772"/>
                    <a:pt x="1080140" y="1287068"/>
                    <a:pt x="1075123" y="1286980"/>
                  </a:cubicBezTo>
                  <a:cubicBezTo>
                    <a:pt x="743228" y="1278010"/>
                    <a:pt x="446342" y="1101330"/>
                    <a:pt x="280616" y="814279"/>
                  </a:cubicBezTo>
                  <a:cubicBezTo>
                    <a:pt x="135206" y="562494"/>
                    <a:pt x="113743" y="265769"/>
                    <a:pt x="217279" y="0"/>
                  </a:cubicBezTo>
                  <a:cubicBezTo>
                    <a:pt x="157288" y="41247"/>
                    <a:pt x="93246" y="76951"/>
                    <a:pt x="25777" y="106677"/>
                  </a:cubicBezTo>
                  <a:cubicBezTo>
                    <a:pt x="-33334" y="373589"/>
                    <a:pt x="9945" y="651581"/>
                    <a:pt x="148139" y="890790"/>
                  </a:cubicBezTo>
                  <a:cubicBezTo>
                    <a:pt x="288446" y="1133693"/>
                    <a:pt x="512141" y="1311780"/>
                    <a:pt x="778152" y="1392426"/>
                  </a:cubicBezTo>
                  <a:cubicBezTo>
                    <a:pt x="873506" y="1421359"/>
                    <a:pt x="972115" y="1437365"/>
                    <a:pt x="1071167" y="1439916"/>
                  </a:cubicBezTo>
                  <a:lnTo>
                    <a:pt x="1071343" y="1439916"/>
                  </a:lnTo>
                  <a:cubicBezTo>
                    <a:pt x="1082953" y="1439916"/>
                    <a:pt x="1092454" y="1438068"/>
                    <a:pt x="1101603" y="1434375"/>
                  </a:cubicBezTo>
                  <a:cubicBezTo>
                    <a:pt x="1105735" y="1432704"/>
                    <a:pt x="1109429" y="1430681"/>
                    <a:pt x="1113037" y="1428395"/>
                  </a:cubicBezTo>
                  <a:cubicBezTo>
                    <a:pt x="1113741" y="1427955"/>
                    <a:pt x="1115850" y="1426811"/>
                    <a:pt x="1116645" y="1426460"/>
                  </a:cubicBezTo>
                  <a:cubicBezTo>
                    <a:pt x="1119106" y="1424701"/>
                    <a:pt x="1122976" y="1421623"/>
                    <a:pt x="1126584" y="1418193"/>
                  </a:cubicBezTo>
                  <a:lnTo>
                    <a:pt x="1129749" y="1414324"/>
                  </a:lnTo>
                  <a:cubicBezTo>
                    <a:pt x="1132829" y="1410894"/>
                    <a:pt x="1134590" y="1409047"/>
                    <a:pt x="1136085" y="1406937"/>
                  </a:cubicBezTo>
                  <a:lnTo>
                    <a:pt x="1138370" y="1402715"/>
                  </a:lnTo>
                  <a:cubicBezTo>
                    <a:pt x="1140569" y="1399022"/>
                    <a:pt x="1142154" y="1396647"/>
                    <a:pt x="1143211" y="1394096"/>
                  </a:cubicBezTo>
                  <a:lnTo>
                    <a:pt x="1144881" y="1388820"/>
                  </a:lnTo>
                  <a:cubicBezTo>
                    <a:pt x="1144881" y="1388820"/>
                    <a:pt x="1145762" y="1386445"/>
                    <a:pt x="1145762" y="1386357"/>
                  </a:cubicBezTo>
                  <a:cubicBezTo>
                    <a:pt x="1146462" y="1384334"/>
                    <a:pt x="1147257" y="1382312"/>
                    <a:pt x="1147785" y="1380289"/>
                  </a:cubicBezTo>
                  <a:cubicBezTo>
                    <a:pt x="1148928" y="1375364"/>
                    <a:pt x="1149542" y="1370352"/>
                    <a:pt x="1149632" y="1365514"/>
                  </a:cubicBezTo>
                  <a:cubicBezTo>
                    <a:pt x="1149808" y="1360414"/>
                    <a:pt x="1149366" y="1355225"/>
                    <a:pt x="1148489" y="1350124"/>
                  </a:cubicBezTo>
                  <a:cubicBezTo>
                    <a:pt x="1147609" y="1345112"/>
                    <a:pt x="1146200" y="1340098"/>
                    <a:pt x="1144353" y="133535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EF048AEF-7D75-824E-A0A7-54ABF1F843A9}"/>
                </a:ext>
              </a:extLst>
            </p:cNvPr>
            <p:cNvSpPr/>
            <p:nvPr/>
          </p:nvSpPr>
          <p:spPr>
            <a:xfrm>
              <a:off x="6124664" y="1058677"/>
              <a:ext cx="1686409" cy="793963"/>
            </a:xfrm>
            <a:custGeom>
              <a:avLst/>
              <a:gdLst>
                <a:gd name="csX0" fmla="*/ 1614437 w 1686409"/>
                <a:gd name="csY0" fmla="*/ 418616 h 793963"/>
                <a:gd name="csX1" fmla="*/ 1610919 w 1686409"/>
                <a:gd name="csY1" fmla="*/ 418616 h 793963"/>
                <a:gd name="csX2" fmla="*/ 1607492 w 1686409"/>
                <a:gd name="csY2" fmla="*/ 418616 h 793963"/>
                <a:gd name="csX3" fmla="*/ 1604674 w 1686409"/>
                <a:gd name="csY3" fmla="*/ 418439 h 793963"/>
                <a:gd name="csX4" fmla="*/ 1600276 w 1686409"/>
                <a:gd name="csY4" fmla="*/ 419056 h 793963"/>
                <a:gd name="csX5" fmla="*/ 1596668 w 1686409"/>
                <a:gd name="csY5" fmla="*/ 419759 h 793963"/>
                <a:gd name="csX6" fmla="*/ 1593502 w 1686409"/>
                <a:gd name="csY6" fmla="*/ 420286 h 793963"/>
                <a:gd name="csX7" fmla="*/ 1588928 w 1686409"/>
                <a:gd name="csY7" fmla="*/ 421166 h 793963"/>
                <a:gd name="csX8" fmla="*/ 1584706 w 1686409"/>
                <a:gd name="csY8" fmla="*/ 422837 h 793963"/>
                <a:gd name="csX9" fmla="*/ 1581802 w 1686409"/>
                <a:gd name="csY9" fmla="*/ 424068 h 793963"/>
                <a:gd name="csX10" fmla="*/ 1578108 w 1686409"/>
                <a:gd name="csY10" fmla="*/ 425475 h 793963"/>
                <a:gd name="csX11" fmla="*/ 1575295 w 1686409"/>
                <a:gd name="csY11" fmla="*/ 426531 h 793963"/>
                <a:gd name="csX12" fmla="*/ 1562628 w 1686409"/>
                <a:gd name="csY12" fmla="*/ 434621 h 793963"/>
                <a:gd name="csX13" fmla="*/ 975718 w 1686409"/>
                <a:gd name="csY13" fmla="*/ 640939 h 793963"/>
                <a:gd name="csX14" fmla="*/ 649982 w 1686409"/>
                <a:gd name="csY14" fmla="*/ 583071 h 793963"/>
                <a:gd name="csX15" fmla="*/ 78027 w 1686409"/>
                <a:gd name="csY15" fmla="*/ 0 h 793963"/>
                <a:gd name="csX16" fmla="*/ 0 w 1686409"/>
                <a:gd name="csY16" fmla="*/ 204998 h 793963"/>
                <a:gd name="csX17" fmla="*/ 597640 w 1686409"/>
                <a:gd name="csY17" fmla="*/ 726773 h 793963"/>
                <a:gd name="csX18" fmla="*/ 976160 w 1686409"/>
                <a:gd name="csY18" fmla="*/ 793963 h 793963"/>
                <a:gd name="csX19" fmla="*/ 1402881 w 1686409"/>
                <a:gd name="csY19" fmla="*/ 705931 h 793963"/>
                <a:gd name="csX20" fmla="*/ 1657806 w 1686409"/>
                <a:gd name="csY20" fmla="*/ 554314 h 793963"/>
                <a:gd name="csX21" fmla="*/ 1677336 w 1686409"/>
                <a:gd name="csY21" fmla="*/ 531185 h 793963"/>
                <a:gd name="csX22" fmla="*/ 1683315 w 1686409"/>
                <a:gd name="csY22" fmla="*/ 517025 h 793963"/>
                <a:gd name="csX23" fmla="*/ 1684110 w 1686409"/>
                <a:gd name="csY23" fmla="*/ 513244 h 793963"/>
                <a:gd name="csX24" fmla="*/ 1684810 w 1686409"/>
                <a:gd name="csY24" fmla="*/ 509638 h 793963"/>
                <a:gd name="csX25" fmla="*/ 1685605 w 1686409"/>
                <a:gd name="csY25" fmla="*/ 506120 h 793963"/>
                <a:gd name="csX26" fmla="*/ 1686309 w 1686409"/>
                <a:gd name="csY26" fmla="*/ 502603 h 793963"/>
                <a:gd name="csX27" fmla="*/ 1686309 w 1686409"/>
                <a:gd name="csY27" fmla="*/ 497325 h 793963"/>
                <a:gd name="csX28" fmla="*/ 1686309 w 1686409"/>
                <a:gd name="csY28" fmla="*/ 494248 h 793963"/>
                <a:gd name="csX29" fmla="*/ 1686309 w 1686409"/>
                <a:gd name="csY29" fmla="*/ 490642 h 793963"/>
                <a:gd name="csX30" fmla="*/ 1686309 w 1686409"/>
                <a:gd name="csY30" fmla="*/ 487740 h 793963"/>
                <a:gd name="csX31" fmla="*/ 1685514 w 1686409"/>
                <a:gd name="csY31" fmla="*/ 483255 h 793963"/>
                <a:gd name="csX32" fmla="*/ 1684900 w 1686409"/>
                <a:gd name="csY32" fmla="*/ 480001 h 793963"/>
                <a:gd name="csX33" fmla="*/ 1684286 w 1686409"/>
                <a:gd name="csY33" fmla="*/ 476483 h 793963"/>
                <a:gd name="csX34" fmla="*/ 1683667 w 1686409"/>
                <a:gd name="csY34" fmla="*/ 473141 h 793963"/>
                <a:gd name="csX35" fmla="*/ 1681382 w 1686409"/>
                <a:gd name="csY35" fmla="*/ 467337 h 793963"/>
                <a:gd name="csX36" fmla="*/ 1680412 w 1686409"/>
                <a:gd name="csY36" fmla="*/ 464962 h 793963"/>
                <a:gd name="csX37" fmla="*/ 1679007 w 1686409"/>
                <a:gd name="csY37" fmla="*/ 461180 h 793963"/>
                <a:gd name="csX38" fmla="*/ 1670120 w 1686409"/>
                <a:gd name="csY38" fmla="*/ 446582 h 793963"/>
                <a:gd name="csX39" fmla="*/ 1659391 w 1686409"/>
                <a:gd name="csY39" fmla="*/ 435589 h 793963"/>
                <a:gd name="csX40" fmla="*/ 1646810 w 1686409"/>
                <a:gd name="csY40" fmla="*/ 426970 h 793963"/>
                <a:gd name="csX41" fmla="*/ 1632825 w 1686409"/>
                <a:gd name="csY41" fmla="*/ 421166 h 793963"/>
                <a:gd name="csX42" fmla="*/ 1626404 w 1686409"/>
                <a:gd name="csY42" fmla="*/ 419935 h 793963"/>
                <a:gd name="csX43" fmla="*/ 1623410 w 1686409"/>
                <a:gd name="csY43" fmla="*/ 419231 h 793963"/>
                <a:gd name="csX44" fmla="*/ 1618311 w 1686409"/>
                <a:gd name="csY44" fmla="*/ 418175 h 793963"/>
                <a:gd name="csX45" fmla="*/ 1617341 w 1686409"/>
                <a:gd name="csY45" fmla="*/ 405424 h 793963"/>
                <a:gd name="csX46" fmla="*/ 1615408 w 1686409"/>
                <a:gd name="csY46" fmla="*/ 405424 h 793963"/>
                <a:gd name="csX47" fmla="*/ 1614527 w 1686409"/>
                <a:gd name="csY47" fmla="*/ 418087 h 793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686409" h="793963">
                  <a:moveTo>
                    <a:pt x="1614437" y="418616"/>
                  </a:moveTo>
                  <a:cubicBezTo>
                    <a:pt x="1614437" y="418616"/>
                    <a:pt x="1611362" y="418616"/>
                    <a:pt x="1610919" y="418616"/>
                  </a:cubicBezTo>
                  <a:lnTo>
                    <a:pt x="1607492" y="418616"/>
                  </a:lnTo>
                  <a:cubicBezTo>
                    <a:pt x="1607492" y="418616"/>
                    <a:pt x="1604674" y="418439"/>
                    <a:pt x="1604674" y="418439"/>
                  </a:cubicBezTo>
                  <a:cubicBezTo>
                    <a:pt x="1602299" y="418616"/>
                    <a:pt x="1601242" y="418880"/>
                    <a:pt x="1600276" y="419056"/>
                  </a:cubicBezTo>
                  <a:lnTo>
                    <a:pt x="1596668" y="419759"/>
                  </a:lnTo>
                  <a:lnTo>
                    <a:pt x="1593502" y="420286"/>
                  </a:lnTo>
                  <a:cubicBezTo>
                    <a:pt x="1592008" y="420550"/>
                    <a:pt x="1590423" y="420726"/>
                    <a:pt x="1588928" y="421166"/>
                  </a:cubicBezTo>
                  <a:cubicBezTo>
                    <a:pt x="1587433" y="421605"/>
                    <a:pt x="1586024" y="422222"/>
                    <a:pt x="1584706" y="422837"/>
                  </a:cubicBezTo>
                  <a:lnTo>
                    <a:pt x="1581802" y="424068"/>
                  </a:lnTo>
                  <a:lnTo>
                    <a:pt x="1578108" y="425475"/>
                  </a:lnTo>
                  <a:cubicBezTo>
                    <a:pt x="1577142" y="425827"/>
                    <a:pt x="1576175" y="426091"/>
                    <a:pt x="1575295" y="426531"/>
                  </a:cubicBezTo>
                  <a:cubicBezTo>
                    <a:pt x="1570721" y="428905"/>
                    <a:pt x="1566498" y="431631"/>
                    <a:pt x="1562628" y="434621"/>
                  </a:cubicBezTo>
                  <a:cubicBezTo>
                    <a:pt x="1392323" y="569705"/>
                    <a:pt x="1189563" y="640939"/>
                    <a:pt x="975718" y="640939"/>
                  </a:cubicBezTo>
                  <a:cubicBezTo>
                    <a:pt x="865056" y="640939"/>
                    <a:pt x="755451" y="621503"/>
                    <a:pt x="649982" y="583071"/>
                  </a:cubicBezTo>
                  <a:cubicBezTo>
                    <a:pt x="376669" y="483607"/>
                    <a:pt x="169596" y="270165"/>
                    <a:pt x="78027" y="0"/>
                  </a:cubicBezTo>
                  <a:cubicBezTo>
                    <a:pt x="58587" y="70444"/>
                    <a:pt x="32459" y="139128"/>
                    <a:pt x="0" y="204998"/>
                  </a:cubicBezTo>
                  <a:cubicBezTo>
                    <a:pt x="126318" y="447286"/>
                    <a:pt x="338141" y="632321"/>
                    <a:pt x="597640" y="726773"/>
                  </a:cubicBezTo>
                  <a:cubicBezTo>
                    <a:pt x="720264" y="771361"/>
                    <a:pt x="847553" y="793963"/>
                    <a:pt x="976160" y="793963"/>
                  </a:cubicBezTo>
                  <a:cubicBezTo>
                    <a:pt x="1122622" y="793963"/>
                    <a:pt x="1266181" y="764325"/>
                    <a:pt x="1402881" y="705931"/>
                  </a:cubicBezTo>
                  <a:cubicBezTo>
                    <a:pt x="1494983" y="666619"/>
                    <a:pt x="1580750" y="615611"/>
                    <a:pt x="1657806" y="554314"/>
                  </a:cubicBezTo>
                  <a:cubicBezTo>
                    <a:pt x="1665812" y="547894"/>
                    <a:pt x="1672410" y="540154"/>
                    <a:pt x="1677336" y="531185"/>
                  </a:cubicBezTo>
                  <a:cubicBezTo>
                    <a:pt x="1679797" y="526612"/>
                    <a:pt x="1681735" y="522038"/>
                    <a:pt x="1683315" y="517025"/>
                  </a:cubicBezTo>
                  <a:cubicBezTo>
                    <a:pt x="1683667" y="515795"/>
                    <a:pt x="1683844" y="514563"/>
                    <a:pt x="1684110" y="513244"/>
                  </a:cubicBezTo>
                  <a:lnTo>
                    <a:pt x="1684810" y="509638"/>
                  </a:lnTo>
                  <a:lnTo>
                    <a:pt x="1685605" y="506120"/>
                  </a:lnTo>
                  <a:cubicBezTo>
                    <a:pt x="1685867" y="504977"/>
                    <a:pt x="1686219" y="503746"/>
                    <a:pt x="1686309" y="502603"/>
                  </a:cubicBezTo>
                  <a:cubicBezTo>
                    <a:pt x="1686485" y="500843"/>
                    <a:pt x="1686395" y="499085"/>
                    <a:pt x="1686309" y="497325"/>
                  </a:cubicBezTo>
                  <a:lnTo>
                    <a:pt x="1686309" y="494248"/>
                  </a:lnTo>
                  <a:cubicBezTo>
                    <a:pt x="1686309" y="494248"/>
                    <a:pt x="1686309" y="490642"/>
                    <a:pt x="1686309" y="490642"/>
                  </a:cubicBezTo>
                  <a:cubicBezTo>
                    <a:pt x="1686309" y="489674"/>
                    <a:pt x="1686395" y="488707"/>
                    <a:pt x="1686309" y="487740"/>
                  </a:cubicBezTo>
                  <a:cubicBezTo>
                    <a:pt x="1686219" y="486244"/>
                    <a:pt x="1685781" y="484750"/>
                    <a:pt x="1685514" y="483255"/>
                  </a:cubicBezTo>
                  <a:lnTo>
                    <a:pt x="1684900" y="480001"/>
                  </a:lnTo>
                  <a:lnTo>
                    <a:pt x="1684286" y="476483"/>
                  </a:lnTo>
                  <a:cubicBezTo>
                    <a:pt x="1684110" y="475339"/>
                    <a:pt x="1683934" y="474284"/>
                    <a:pt x="1683667" y="473141"/>
                  </a:cubicBezTo>
                  <a:cubicBezTo>
                    <a:pt x="1683053" y="471118"/>
                    <a:pt x="1682173" y="469272"/>
                    <a:pt x="1681382" y="467337"/>
                  </a:cubicBezTo>
                  <a:cubicBezTo>
                    <a:pt x="1681382" y="467337"/>
                    <a:pt x="1680412" y="465050"/>
                    <a:pt x="1680412" y="464962"/>
                  </a:cubicBezTo>
                  <a:lnTo>
                    <a:pt x="1679007" y="461180"/>
                  </a:lnTo>
                  <a:cubicBezTo>
                    <a:pt x="1675927" y="454761"/>
                    <a:pt x="1673200" y="450451"/>
                    <a:pt x="1670120" y="446582"/>
                  </a:cubicBezTo>
                  <a:cubicBezTo>
                    <a:pt x="1666955" y="442624"/>
                    <a:pt x="1663347" y="438930"/>
                    <a:pt x="1659391" y="435589"/>
                  </a:cubicBezTo>
                  <a:cubicBezTo>
                    <a:pt x="1655431" y="432334"/>
                    <a:pt x="1651208" y="429433"/>
                    <a:pt x="1646810" y="426970"/>
                  </a:cubicBezTo>
                  <a:cubicBezTo>
                    <a:pt x="1642502" y="424596"/>
                    <a:pt x="1637752" y="422661"/>
                    <a:pt x="1632825" y="421166"/>
                  </a:cubicBezTo>
                  <a:lnTo>
                    <a:pt x="1626404" y="419935"/>
                  </a:lnTo>
                  <a:lnTo>
                    <a:pt x="1623410" y="419231"/>
                  </a:lnTo>
                  <a:cubicBezTo>
                    <a:pt x="1621739" y="418792"/>
                    <a:pt x="1620068" y="418351"/>
                    <a:pt x="1618311" y="418175"/>
                  </a:cubicBezTo>
                  <a:lnTo>
                    <a:pt x="1617341" y="405424"/>
                  </a:lnTo>
                  <a:lnTo>
                    <a:pt x="1615408" y="405424"/>
                  </a:lnTo>
                  <a:cubicBezTo>
                    <a:pt x="1615408" y="405424"/>
                    <a:pt x="1614527" y="418087"/>
                    <a:pt x="1614527" y="418087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05B93526-116C-017B-0790-A664DAA870BA}"/>
                </a:ext>
              </a:extLst>
            </p:cNvPr>
            <p:cNvSpPr/>
            <p:nvPr/>
          </p:nvSpPr>
          <p:spPr>
            <a:xfrm>
              <a:off x="4604348" y="880325"/>
              <a:ext cx="1568137" cy="972489"/>
            </a:xfrm>
            <a:custGeom>
              <a:avLst/>
              <a:gdLst>
                <a:gd name="csX0" fmla="*/ 486892 w 1568137"/>
                <a:gd name="csY0" fmla="*/ 972490 h 972489"/>
                <a:gd name="csX1" fmla="*/ 865322 w 1568137"/>
                <a:gd name="csY1" fmla="*/ 905300 h 972489"/>
                <a:gd name="csX2" fmla="*/ 1468855 w 1568137"/>
                <a:gd name="csY2" fmla="*/ 372181 h 972489"/>
                <a:gd name="csX3" fmla="*/ 1566584 w 1568137"/>
                <a:gd name="csY3" fmla="*/ 91902 h 972489"/>
                <a:gd name="csX4" fmla="*/ 1566584 w 1568137"/>
                <a:gd name="csY4" fmla="*/ 61649 h 972489"/>
                <a:gd name="csX5" fmla="*/ 1562014 w 1568137"/>
                <a:gd name="csY5" fmla="*/ 46963 h 972489"/>
                <a:gd name="csX6" fmla="*/ 1559196 w 1568137"/>
                <a:gd name="csY6" fmla="*/ 41686 h 972489"/>
                <a:gd name="csX7" fmla="*/ 1557788 w 1568137"/>
                <a:gd name="csY7" fmla="*/ 39223 h 972489"/>
                <a:gd name="csX8" fmla="*/ 1555941 w 1568137"/>
                <a:gd name="csY8" fmla="*/ 35793 h 972489"/>
                <a:gd name="csX9" fmla="*/ 1548729 w 1568137"/>
                <a:gd name="csY9" fmla="*/ 26383 h 972489"/>
                <a:gd name="csX10" fmla="*/ 1546002 w 1568137"/>
                <a:gd name="csY10" fmla="*/ 23041 h 972489"/>
                <a:gd name="csX11" fmla="*/ 1537557 w 1568137"/>
                <a:gd name="csY11" fmla="*/ 15830 h 972489"/>
                <a:gd name="csX12" fmla="*/ 1534568 w 1568137"/>
                <a:gd name="csY12" fmla="*/ 13368 h 972489"/>
                <a:gd name="csX13" fmla="*/ 1523396 w 1568137"/>
                <a:gd name="csY13" fmla="*/ 7212 h 972489"/>
                <a:gd name="csX14" fmla="*/ 1520054 w 1568137"/>
                <a:gd name="csY14" fmla="*/ 5453 h 972489"/>
                <a:gd name="csX15" fmla="*/ 1506769 w 1568137"/>
                <a:gd name="csY15" fmla="*/ 1583 h 972489"/>
                <a:gd name="csX16" fmla="*/ 1491551 w 1568137"/>
                <a:gd name="csY16" fmla="*/ 0 h 972489"/>
                <a:gd name="csX17" fmla="*/ 1476247 w 1568137"/>
                <a:gd name="csY17" fmla="*/ 1583 h 972489"/>
                <a:gd name="csX18" fmla="*/ 1461730 w 1568137"/>
                <a:gd name="csY18" fmla="*/ 6156 h 972489"/>
                <a:gd name="csX19" fmla="*/ 1458036 w 1568137"/>
                <a:gd name="csY19" fmla="*/ 8179 h 972489"/>
                <a:gd name="csX20" fmla="*/ 1448801 w 1568137"/>
                <a:gd name="csY20" fmla="*/ 13192 h 972489"/>
                <a:gd name="csX21" fmla="*/ 1444403 w 1568137"/>
                <a:gd name="csY21" fmla="*/ 16885 h 972489"/>
                <a:gd name="csX22" fmla="*/ 1437453 w 1568137"/>
                <a:gd name="csY22" fmla="*/ 22602 h 972489"/>
                <a:gd name="csX23" fmla="*/ 1433845 w 1568137"/>
                <a:gd name="csY23" fmla="*/ 27087 h 972489"/>
                <a:gd name="csX24" fmla="*/ 1428128 w 1568137"/>
                <a:gd name="csY24" fmla="*/ 34034 h 972489"/>
                <a:gd name="csX25" fmla="*/ 1426633 w 1568137"/>
                <a:gd name="csY25" fmla="*/ 36761 h 972489"/>
                <a:gd name="csX26" fmla="*/ 1424872 w 1568137"/>
                <a:gd name="csY26" fmla="*/ 40103 h 972489"/>
                <a:gd name="csX27" fmla="*/ 1423201 w 1568137"/>
                <a:gd name="csY27" fmla="*/ 43093 h 972489"/>
                <a:gd name="csX28" fmla="*/ 1421092 w 1568137"/>
                <a:gd name="csY28" fmla="*/ 47050 h 972489"/>
                <a:gd name="csX29" fmla="*/ 1416604 w 1568137"/>
                <a:gd name="csY29" fmla="*/ 61385 h 972489"/>
                <a:gd name="csX30" fmla="*/ 812981 w 1568137"/>
                <a:gd name="csY30" fmla="*/ 761599 h 972489"/>
                <a:gd name="csX31" fmla="*/ 487245 w 1568137"/>
                <a:gd name="csY31" fmla="*/ 819379 h 972489"/>
                <a:gd name="csX32" fmla="*/ 0 w 1568137"/>
                <a:gd name="csY32" fmla="*/ 682713 h 972489"/>
                <a:gd name="csX33" fmla="*/ 71867 w 1568137"/>
                <a:gd name="csY33" fmla="*/ 889383 h 972489"/>
                <a:gd name="csX34" fmla="*/ 486892 w 1568137"/>
                <a:gd name="csY34" fmla="*/ 972490 h 9724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568137" h="972489">
                  <a:moveTo>
                    <a:pt x="486892" y="972490"/>
                  </a:moveTo>
                  <a:cubicBezTo>
                    <a:pt x="615500" y="972490"/>
                    <a:pt x="742784" y="949888"/>
                    <a:pt x="865322" y="905300"/>
                  </a:cubicBezTo>
                  <a:cubicBezTo>
                    <a:pt x="1128868" y="809441"/>
                    <a:pt x="1343242" y="620097"/>
                    <a:pt x="1468855" y="372181"/>
                  </a:cubicBezTo>
                  <a:cubicBezTo>
                    <a:pt x="1513895" y="283357"/>
                    <a:pt x="1546792" y="188993"/>
                    <a:pt x="1566584" y="91902"/>
                  </a:cubicBezTo>
                  <a:cubicBezTo>
                    <a:pt x="1568612" y="81788"/>
                    <a:pt x="1568697" y="71675"/>
                    <a:pt x="1566584" y="61649"/>
                  </a:cubicBezTo>
                  <a:cubicBezTo>
                    <a:pt x="1565532" y="56636"/>
                    <a:pt x="1564037" y="51799"/>
                    <a:pt x="1562014" y="46963"/>
                  </a:cubicBezTo>
                  <a:cubicBezTo>
                    <a:pt x="1561310" y="45204"/>
                    <a:pt x="1560163" y="43445"/>
                    <a:pt x="1559196" y="41686"/>
                  </a:cubicBezTo>
                  <a:lnTo>
                    <a:pt x="1557788" y="39223"/>
                  </a:lnTo>
                  <a:lnTo>
                    <a:pt x="1555941" y="35793"/>
                  </a:lnTo>
                  <a:cubicBezTo>
                    <a:pt x="1553218" y="31308"/>
                    <a:pt x="1550928" y="28846"/>
                    <a:pt x="1548729" y="26383"/>
                  </a:cubicBezTo>
                  <a:lnTo>
                    <a:pt x="1546002" y="23041"/>
                  </a:lnTo>
                  <a:cubicBezTo>
                    <a:pt x="1543274" y="20139"/>
                    <a:pt x="1540371" y="18029"/>
                    <a:pt x="1537557" y="15830"/>
                  </a:cubicBezTo>
                  <a:cubicBezTo>
                    <a:pt x="1537119" y="15478"/>
                    <a:pt x="1534920" y="13719"/>
                    <a:pt x="1534568" y="13368"/>
                  </a:cubicBezTo>
                  <a:cubicBezTo>
                    <a:pt x="1531050" y="10905"/>
                    <a:pt x="1527266" y="8971"/>
                    <a:pt x="1523396" y="7212"/>
                  </a:cubicBezTo>
                  <a:cubicBezTo>
                    <a:pt x="1522691" y="6860"/>
                    <a:pt x="1520754" y="5892"/>
                    <a:pt x="1520054" y="5453"/>
                  </a:cubicBezTo>
                  <a:cubicBezTo>
                    <a:pt x="1516708" y="4133"/>
                    <a:pt x="1511782" y="2550"/>
                    <a:pt x="1506769" y="1583"/>
                  </a:cubicBezTo>
                  <a:cubicBezTo>
                    <a:pt x="1501842" y="528"/>
                    <a:pt x="1496654" y="0"/>
                    <a:pt x="1491551" y="0"/>
                  </a:cubicBezTo>
                  <a:cubicBezTo>
                    <a:pt x="1486363" y="0"/>
                    <a:pt x="1481170" y="528"/>
                    <a:pt x="1476247" y="1583"/>
                  </a:cubicBezTo>
                  <a:cubicBezTo>
                    <a:pt x="1471407" y="2550"/>
                    <a:pt x="1466480" y="4133"/>
                    <a:pt x="1461730" y="6156"/>
                  </a:cubicBezTo>
                  <a:cubicBezTo>
                    <a:pt x="1461291" y="6420"/>
                    <a:pt x="1458564" y="8003"/>
                    <a:pt x="1458036" y="8179"/>
                  </a:cubicBezTo>
                  <a:cubicBezTo>
                    <a:pt x="1454870" y="9762"/>
                    <a:pt x="1451614" y="11257"/>
                    <a:pt x="1448801" y="13192"/>
                  </a:cubicBezTo>
                  <a:lnTo>
                    <a:pt x="1444403" y="16885"/>
                  </a:lnTo>
                  <a:cubicBezTo>
                    <a:pt x="1440795" y="19699"/>
                    <a:pt x="1439034" y="21019"/>
                    <a:pt x="1437453" y="22602"/>
                  </a:cubicBezTo>
                  <a:lnTo>
                    <a:pt x="1433845" y="27087"/>
                  </a:lnTo>
                  <a:cubicBezTo>
                    <a:pt x="1430856" y="30605"/>
                    <a:pt x="1429361" y="32187"/>
                    <a:pt x="1428128" y="34034"/>
                  </a:cubicBezTo>
                  <a:cubicBezTo>
                    <a:pt x="1427514" y="34914"/>
                    <a:pt x="1427162" y="35882"/>
                    <a:pt x="1426633" y="36761"/>
                  </a:cubicBezTo>
                  <a:lnTo>
                    <a:pt x="1424872" y="40103"/>
                  </a:lnTo>
                  <a:lnTo>
                    <a:pt x="1423201" y="43093"/>
                  </a:lnTo>
                  <a:cubicBezTo>
                    <a:pt x="1422497" y="44412"/>
                    <a:pt x="1421617" y="45643"/>
                    <a:pt x="1421092" y="47050"/>
                  </a:cubicBezTo>
                  <a:cubicBezTo>
                    <a:pt x="1419069" y="51799"/>
                    <a:pt x="1417570" y="56636"/>
                    <a:pt x="1416604" y="61385"/>
                  </a:cubicBezTo>
                  <a:cubicBezTo>
                    <a:pt x="1350191" y="386516"/>
                    <a:pt x="1124555" y="648150"/>
                    <a:pt x="812981" y="761599"/>
                  </a:cubicBezTo>
                  <a:cubicBezTo>
                    <a:pt x="707512" y="799943"/>
                    <a:pt x="597906" y="819379"/>
                    <a:pt x="487245" y="819379"/>
                  </a:cubicBezTo>
                  <a:cubicBezTo>
                    <a:pt x="313598" y="819379"/>
                    <a:pt x="147257" y="772504"/>
                    <a:pt x="0" y="682713"/>
                  </a:cubicBezTo>
                  <a:cubicBezTo>
                    <a:pt x="30350" y="749024"/>
                    <a:pt x="54365" y="818236"/>
                    <a:pt x="71867" y="889383"/>
                  </a:cubicBezTo>
                  <a:cubicBezTo>
                    <a:pt x="205049" y="944524"/>
                    <a:pt x="344562" y="972490"/>
                    <a:pt x="486892" y="97249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2213FA32-EEE4-B179-F2BB-A1150C8B4893}"/>
                </a:ext>
              </a:extLst>
            </p:cNvPr>
            <p:cNvSpPr/>
            <p:nvPr/>
          </p:nvSpPr>
          <p:spPr>
            <a:xfrm>
              <a:off x="3508631" y="2986859"/>
              <a:ext cx="801034" cy="1650629"/>
            </a:xfrm>
            <a:custGeom>
              <a:avLst/>
              <a:gdLst>
                <a:gd name="csX0" fmla="*/ 783966 w 801034"/>
                <a:gd name="csY0" fmla="*/ 837055 h 1650629"/>
                <a:gd name="csX1" fmla="*/ 363577 w 801034"/>
                <a:gd name="csY1" fmla="*/ 150209 h 1650629"/>
                <a:gd name="csX2" fmla="*/ 104519 w 801034"/>
                <a:gd name="csY2" fmla="*/ 5364 h 1650629"/>
                <a:gd name="csX3" fmla="*/ 76545 w 801034"/>
                <a:gd name="csY3" fmla="*/ 0 h 1650629"/>
                <a:gd name="csX4" fmla="*/ 74784 w 801034"/>
                <a:gd name="csY4" fmla="*/ 0 h 1650629"/>
                <a:gd name="csX5" fmla="*/ 59566 w 801034"/>
                <a:gd name="csY5" fmla="*/ 1935 h 1650629"/>
                <a:gd name="csX6" fmla="*/ 55962 w 801034"/>
                <a:gd name="csY6" fmla="*/ 3166 h 1650629"/>
                <a:gd name="csX7" fmla="*/ 52616 w 801034"/>
                <a:gd name="csY7" fmla="*/ 4309 h 1650629"/>
                <a:gd name="csX8" fmla="*/ 49274 w 801034"/>
                <a:gd name="csY8" fmla="*/ 5364 h 1650629"/>
                <a:gd name="csX9" fmla="*/ 45666 w 801034"/>
                <a:gd name="csY9" fmla="*/ 6596 h 1650629"/>
                <a:gd name="csX10" fmla="*/ 41358 w 801034"/>
                <a:gd name="csY10" fmla="*/ 8971 h 1650629"/>
                <a:gd name="csX11" fmla="*/ 38545 w 801034"/>
                <a:gd name="csY11" fmla="*/ 10641 h 1650629"/>
                <a:gd name="csX12" fmla="*/ 35375 w 801034"/>
                <a:gd name="csY12" fmla="*/ 12399 h 1650629"/>
                <a:gd name="csX13" fmla="*/ 32738 w 801034"/>
                <a:gd name="csY13" fmla="*/ 13895 h 1650629"/>
                <a:gd name="csX14" fmla="*/ 29834 w 801034"/>
                <a:gd name="csY14" fmla="*/ 16358 h 1650629"/>
                <a:gd name="csX15" fmla="*/ 27197 w 801034"/>
                <a:gd name="csY15" fmla="*/ 18732 h 1650629"/>
                <a:gd name="csX16" fmla="*/ 24555 w 801034"/>
                <a:gd name="csY16" fmla="*/ 20931 h 1650629"/>
                <a:gd name="csX17" fmla="*/ 21476 w 801034"/>
                <a:gd name="csY17" fmla="*/ 23569 h 1650629"/>
                <a:gd name="csX18" fmla="*/ 19015 w 801034"/>
                <a:gd name="csY18" fmla="*/ 26647 h 1650629"/>
                <a:gd name="csX19" fmla="*/ 16901 w 801034"/>
                <a:gd name="csY19" fmla="*/ 29461 h 1650629"/>
                <a:gd name="csX20" fmla="*/ 14526 w 801034"/>
                <a:gd name="csY20" fmla="*/ 32363 h 1650629"/>
                <a:gd name="csX21" fmla="*/ 12241 w 801034"/>
                <a:gd name="csY21" fmla="*/ 35266 h 1650629"/>
                <a:gd name="csX22" fmla="*/ 5382 w 801034"/>
                <a:gd name="csY22" fmla="*/ 48546 h 1650629"/>
                <a:gd name="csX23" fmla="*/ 1159 w 801034"/>
                <a:gd name="csY23" fmla="*/ 63408 h 1650629"/>
                <a:gd name="csX24" fmla="*/ 13 w 801034"/>
                <a:gd name="csY24" fmla="*/ 78710 h 1650629"/>
                <a:gd name="csX25" fmla="*/ 1859 w 801034"/>
                <a:gd name="csY25" fmla="*/ 93485 h 1650629"/>
                <a:gd name="csX26" fmla="*/ 3883 w 801034"/>
                <a:gd name="csY26" fmla="*/ 99553 h 1650629"/>
                <a:gd name="csX27" fmla="*/ 4763 w 801034"/>
                <a:gd name="csY27" fmla="*/ 102015 h 1650629"/>
                <a:gd name="csX28" fmla="*/ 5996 w 801034"/>
                <a:gd name="csY28" fmla="*/ 105972 h 1650629"/>
                <a:gd name="csX29" fmla="*/ 10480 w 801034"/>
                <a:gd name="csY29" fmla="*/ 114592 h 1650629"/>
                <a:gd name="csX30" fmla="*/ 13298 w 801034"/>
                <a:gd name="csY30" fmla="*/ 119516 h 1650629"/>
                <a:gd name="csX31" fmla="*/ 18576 w 801034"/>
                <a:gd name="csY31" fmla="*/ 126024 h 1650629"/>
                <a:gd name="csX32" fmla="*/ 22532 w 801034"/>
                <a:gd name="csY32" fmla="*/ 130685 h 1650629"/>
                <a:gd name="csX33" fmla="*/ 34495 w 801034"/>
                <a:gd name="csY33" fmla="*/ 140623 h 1650629"/>
                <a:gd name="csX34" fmla="*/ 34495 w 801034"/>
                <a:gd name="csY34" fmla="*/ 140623 h 1650629"/>
                <a:gd name="csX35" fmla="*/ 36694 w 801034"/>
                <a:gd name="csY35" fmla="*/ 141766 h 1650629"/>
                <a:gd name="csX36" fmla="*/ 48042 w 801034"/>
                <a:gd name="csY36" fmla="*/ 147658 h 1650629"/>
                <a:gd name="csX37" fmla="*/ 49627 w 801034"/>
                <a:gd name="csY37" fmla="*/ 148362 h 1650629"/>
                <a:gd name="csX38" fmla="*/ 633367 w 801034"/>
                <a:gd name="csY38" fmla="*/ 863879 h 1650629"/>
                <a:gd name="csX39" fmla="*/ 414333 w 801034"/>
                <a:gd name="csY39" fmla="*/ 1650630 h 1650629"/>
                <a:gd name="csX40" fmla="*/ 630906 w 801034"/>
                <a:gd name="csY40" fmla="*/ 1615716 h 1650629"/>
                <a:gd name="csX41" fmla="*/ 784056 w 801034"/>
                <a:gd name="csY41" fmla="*/ 837319 h 1650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801034" h="1650629">
                  <a:moveTo>
                    <a:pt x="783966" y="837055"/>
                  </a:moveTo>
                  <a:cubicBezTo>
                    <a:pt x="735233" y="560822"/>
                    <a:pt x="585957" y="316951"/>
                    <a:pt x="363577" y="150209"/>
                  </a:cubicBezTo>
                  <a:cubicBezTo>
                    <a:pt x="283879" y="90494"/>
                    <a:pt x="196708" y="41686"/>
                    <a:pt x="104519" y="5364"/>
                  </a:cubicBezTo>
                  <a:cubicBezTo>
                    <a:pt x="95547" y="1846"/>
                    <a:pt x="86132" y="0"/>
                    <a:pt x="76545" y="0"/>
                  </a:cubicBezTo>
                  <a:lnTo>
                    <a:pt x="74784" y="0"/>
                  </a:lnTo>
                  <a:cubicBezTo>
                    <a:pt x="69595" y="176"/>
                    <a:pt x="64668" y="791"/>
                    <a:pt x="59566" y="1935"/>
                  </a:cubicBezTo>
                  <a:cubicBezTo>
                    <a:pt x="58337" y="2199"/>
                    <a:pt x="57190" y="2726"/>
                    <a:pt x="55962" y="3166"/>
                  </a:cubicBezTo>
                  <a:lnTo>
                    <a:pt x="52616" y="4309"/>
                  </a:lnTo>
                  <a:lnTo>
                    <a:pt x="49274" y="5364"/>
                  </a:lnTo>
                  <a:cubicBezTo>
                    <a:pt x="48042" y="5717"/>
                    <a:pt x="46813" y="6068"/>
                    <a:pt x="45666" y="6596"/>
                  </a:cubicBezTo>
                  <a:cubicBezTo>
                    <a:pt x="44086" y="7299"/>
                    <a:pt x="42767" y="8178"/>
                    <a:pt x="41358" y="8971"/>
                  </a:cubicBezTo>
                  <a:lnTo>
                    <a:pt x="38545" y="10641"/>
                  </a:lnTo>
                  <a:lnTo>
                    <a:pt x="35375" y="12399"/>
                  </a:lnTo>
                  <a:cubicBezTo>
                    <a:pt x="34495" y="12928"/>
                    <a:pt x="33528" y="13280"/>
                    <a:pt x="32738" y="13895"/>
                  </a:cubicBezTo>
                  <a:cubicBezTo>
                    <a:pt x="31681" y="14598"/>
                    <a:pt x="30801" y="15478"/>
                    <a:pt x="29834" y="16358"/>
                  </a:cubicBezTo>
                  <a:lnTo>
                    <a:pt x="27197" y="18732"/>
                  </a:lnTo>
                  <a:lnTo>
                    <a:pt x="24555" y="20931"/>
                  </a:lnTo>
                  <a:cubicBezTo>
                    <a:pt x="23499" y="21810"/>
                    <a:pt x="22446" y="22601"/>
                    <a:pt x="21476" y="23569"/>
                  </a:cubicBezTo>
                  <a:cubicBezTo>
                    <a:pt x="20600" y="24536"/>
                    <a:pt x="19805" y="25591"/>
                    <a:pt x="19015" y="26647"/>
                  </a:cubicBezTo>
                  <a:lnTo>
                    <a:pt x="16901" y="29461"/>
                  </a:lnTo>
                  <a:lnTo>
                    <a:pt x="14526" y="32363"/>
                  </a:lnTo>
                  <a:cubicBezTo>
                    <a:pt x="13736" y="33330"/>
                    <a:pt x="12945" y="34211"/>
                    <a:pt x="12241" y="35266"/>
                  </a:cubicBezTo>
                  <a:cubicBezTo>
                    <a:pt x="9514" y="39575"/>
                    <a:pt x="7138" y="44060"/>
                    <a:pt x="5382" y="48546"/>
                  </a:cubicBezTo>
                  <a:cubicBezTo>
                    <a:pt x="3530" y="53294"/>
                    <a:pt x="2126" y="58307"/>
                    <a:pt x="1159" y="63408"/>
                  </a:cubicBezTo>
                  <a:cubicBezTo>
                    <a:pt x="279" y="68421"/>
                    <a:pt x="-73" y="73609"/>
                    <a:pt x="13" y="78710"/>
                  </a:cubicBezTo>
                  <a:cubicBezTo>
                    <a:pt x="103" y="83547"/>
                    <a:pt x="807" y="88560"/>
                    <a:pt x="1859" y="93485"/>
                  </a:cubicBezTo>
                  <a:cubicBezTo>
                    <a:pt x="2302" y="95508"/>
                    <a:pt x="3092" y="97530"/>
                    <a:pt x="3883" y="99553"/>
                  </a:cubicBezTo>
                  <a:cubicBezTo>
                    <a:pt x="3883" y="99553"/>
                    <a:pt x="4763" y="101927"/>
                    <a:pt x="4763" y="102015"/>
                  </a:cubicBezTo>
                  <a:lnTo>
                    <a:pt x="5996" y="105972"/>
                  </a:lnTo>
                  <a:cubicBezTo>
                    <a:pt x="7491" y="109843"/>
                    <a:pt x="8985" y="112217"/>
                    <a:pt x="10480" y="114592"/>
                  </a:cubicBezTo>
                  <a:lnTo>
                    <a:pt x="13298" y="119516"/>
                  </a:lnTo>
                  <a:cubicBezTo>
                    <a:pt x="15054" y="122243"/>
                    <a:pt x="16815" y="124090"/>
                    <a:pt x="18576" y="126024"/>
                  </a:cubicBezTo>
                  <a:lnTo>
                    <a:pt x="22532" y="130685"/>
                  </a:lnTo>
                  <a:cubicBezTo>
                    <a:pt x="26578" y="134819"/>
                    <a:pt x="30448" y="137984"/>
                    <a:pt x="34495" y="140623"/>
                  </a:cubicBezTo>
                  <a:cubicBezTo>
                    <a:pt x="34495" y="140623"/>
                    <a:pt x="34495" y="140623"/>
                    <a:pt x="34495" y="140623"/>
                  </a:cubicBezTo>
                  <a:cubicBezTo>
                    <a:pt x="34671" y="140623"/>
                    <a:pt x="35727" y="141150"/>
                    <a:pt x="36694" y="141766"/>
                  </a:cubicBezTo>
                  <a:cubicBezTo>
                    <a:pt x="40216" y="143877"/>
                    <a:pt x="43996" y="145988"/>
                    <a:pt x="48042" y="147658"/>
                  </a:cubicBezTo>
                  <a:cubicBezTo>
                    <a:pt x="48570" y="147834"/>
                    <a:pt x="49098" y="148098"/>
                    <a:pt x="49627" y="148362"/>
                  </a:cubicBezTo>
                  <a:cubicBezTo>
                    <a:pt x="357860" y="270517"/>
                    <a:pt x="575837" y="537781"/>
                    <a:pt x="633367" y="863879"/>
                  </a:cubicBezTo>
                  <a:cubicBezTo>
                    <a:pt x="683862" y="1150225"/>
                    <a:pt x="602579" y="1436309"/>
                    <a:pt x="414333" y="1650630"/>
                  </a:cubicBezTo>
                  <a:cubicBezTo>
                    <a:pt x="485058" y="1632249"/>
                    <a:pt x="557544" y="1620553"/>
                    <a:pt x="630906" y="1615716"/>
                  </a:cubicBezTo>
                  <a:cubicBezTo>
                    <a:pt x="777631" y="1385214"/>
                    <a:pt x="831995" y="1109244"/>
                    <a:pt x="784056" y="8373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20F4D64E-81FC-F91D-A7D9-B1B3F6027E63}"/>
                </a:ext>
              </a:extLst>
            </p:cNvPr>
            <p:cNvSpPr/>
            <p:nvPr/>
          </p:nvSpPr>
          <p:spPr>
            <a:xfrm>
              <a:off x="3811774" y="4650681"/>
              <a:ext cx="1490322" cy="1118566"/>
            </a:xfrm>
            <a:custGeom>
              <a:avLst/>
              <a:gdLst>
                <a:gd name="csX0" fmla="*/ 1490323 w 1490322"/>
                <a:gd name="csY0" fmla="*/ 952351 h 1118566"/>
                <a:gd name="csX1" fmla="*/ 1107143 w 1490322"/>
                <a:gd name="csY1" fmla="*/ 257678 h 1118566"/>
                <a:gd name="csX2" fmla="*/ 403325 w 1490322"/>
                <a:gd name="csY2" fmla="*/ 0 h 1118566"/>
                <a:gd name="csX3" fmla="*/ 343510 w 1490322"/>
                <a:gd name="csY3" fmla="*/ 1672 h 1118566"/>
                <a:gd name="csX4" fmla="*/ 51903 w 1490322"/>
                <a:gd name="csY4" fmla="*/ 57164 h 1118566"/>
                <a:gd name="csX5" fmla="*/ 25776 w 1490322"/>
                <a:gd name="csY5" fmla="*/ 72203 h 1118566"/>
                <a:gd name="csX6" fmla="*/ 15218 w 1490322"/>
                <a:gd name="csY6" fmla="*/ 83635 h 1118566"/>
                <a:gd name="csX7" fmla="*/ 12228 w 1490322"/>
                <a:gd name="csY7" fmla="*/ 88649 h 1118566"/>
                <a:gd name="csX8" fmla="*/ 7568 w 1490322"/>
                <a:gd name="csY8" fmla="*/ 96212 h 1118566"/>
                <a:gd name="csX9" fmla="*/ 6421 w 1490322"/>
                <a:gd name="csY9" fmla="*/ 99290 h 1118566"/>
                <a:gd name="csX10" fmla="*/ 5193 w 1490322"/>
                <a:gd name="csY10" fmla="*/ 102720 h 1118566"/>
                <a:gd name="csX11" fmla="*/ 4046 w 1490322"/>
                <a:gd name="csY11" fmla="*/ 105709 h 1118566"/>
                <a:gd name="csX12" fmla="*/ 2465 w 1490322"/>
                <a:gd name="csY12" fmla="*/ 110107 h 1118566"/>
                <a:gd name="csX13" fmla="*/ 2023 w 1490322"/>
                <a:gd name="csY13" fmla="*/ 112833 h 1118566"/>
                <a:gd name="csX14" fmla="*/ 1409 w 1490322"/>
                <a:gd name="csY14" fmla="*/ 116526 h 1118566"/>
                <a:gd name="csX15" fmla="*/ 881 w 1490322"/>
                <a:gd name="csY15" fmla="*/ 119517 h 1118566"/>
                <a:gd name="csX16" fmla="*/ 0 w 1490322"/>
                <a:gd name="csY16" fmla="*/ 124706 h 1118566"/>
                <a:gd name="csX17" fmla="*/ 90 w 1490322"/>
                <a:gd name="csY17" fmla="*/ 128224 h 1118566"/>
                <a:gd name="csX18" fmla="*/ 266 w 1490322"/>
                <a:gd name="csY18" fmla="*/ 131829 h 1118566"/>
                <a:gd name="csX19" fmla="*/ 266 w 1490322"/>
                <a:gd name="csY19" fmla="*/ 135523 h 1118566"/>
                <a:gd name="csX20" fmla="*/ 442 w 1490322"/>
                <a:gd name="csY20" fmla="*/ 139480 h 1118566"/>
                <a:gd name="csX21" fmla="*/ 3698 w 1490322"/>
                <a:gd name="csY21" fmla="*/ 154079 h 1118566"/>
                <a:gd name="csX22" fmla="*/ 9943 w 1490322"/>
                <a:gd name="csY22" fmla="*/ 168062 h 1118566"/>
                <a:gd name="csX23" fmla="*/ 18916 w 1490322"/>
                <a:gd name="csY23" fmla="*/ 180550 h 1118566"/>
                <a:gd name="csX24" fmla="*/ 30612 w 1490322"/>
                <a:gd name="csY24" fmla="*/ 191191 h 1118566"/>
                <a:gd name="csX25" fmla="*/ 34924 w 1490322"/>
                <a:gd name="csY25" fmla="*/ 193830 h 1118566"/>
                <a:gd name="csX26" fmla="*/ 43807 w 1490322"/>
                <a:gd name="csY26" fmla="*/ 199018 h 1118566"/>
                <a:gd name="csX27" fmla="*/ 47153 w 1490322"/>
                <a:gd name="csY27" fmla="*/ 200338 h 1118566"/>
                <a:gd name="csX28" fmla="*/ 49614 w 1490322"/>
                <a:gd name="csY28" fmla="*/ 201217 h 1118566"/>
                <a:gd name="csX29" fmla="*/ 58234 w 1490322"/>
                <a:gd name="csY29" fmla="*/ 204032 h 1118566"/>
                <a:gd name="csX30" fmla="*/ 63247 w 1490322"/>
                <a:gd name="csY30" fmla="*/ 204911 h 1118566"/>
                <a:gd name="csX31" fmla="*/ 73367 w 1490322"/>
                <a:gd name="csY31" fmla="*/ 206054 h 1118566"/>
                <a:gd name="csX32" fmla="*/ 75037 w 1490322"/>
                <a:gd name="csY32" fmla="*/ 206054 h 1118566"/>
                <a:gd name="csX33" fmla="*/ 81016 w 1490322"/>
                <a:gd name="csY33" fmla="*/ 205878 h 1118566"/>
                <a:gd name="csX34" fmla="*/ 87176 w 1490322"/>
                <a:gd name="csY34" fmla="*/ 205350 h 1118566"/>
                <a:gd name="csX35" fmla="*/ 96501 w 1490322"/>
                <a:gd name="csY35" fmla="*/ 203240 h 1118566"/>
                <a:gd name="csX36" fmla="*/ 100985 w 1490322"/>
                <a:gd name="csY36" fmla="*/ 202272 h 1118566"/>
                <a:gd name="csX37" fmla="*/ 402534 w 1490322"/>
                <a:gd name="csY37" fmla="*/ 153024 h 1118566"/>
                <a:gd name="csX38" fmla="*/ 1008709 w 1490322"/>
                <a:gd name="csY38" fmla="*/ 375083 h 1118566"/>
                <a:gd name="csX39" fmla="*/ 1346760 w 1490322"/>
                <a:gd name="csY39" fmla="*/ 1118566 h 1118566"/>
                <a:gd name="csX40" fmla="*/ 1490233 w 1490322"/>
                <a:gd name="csY40" fmla="*/ 952615 h 11185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490322" h="1118566">
                  <a:moveTo>
                    <a:pt x="1490323" y="952351"/>
                  </a:moveTo>
                  <a:cubicBezTo>
                    <a:pt x="1454432" y="681482"/>
                    <a:pt x="1318789" y="435237"/>
                    <a:pt x="1107143" y="257678"/>
                  </a:cubicBezTo>
                  <a:cubicBezTo>
                    <a:pt x="909129" y="91551"/>
                    <a:pt x="659130" y="0"/>
                    <a:pt x="403325" y="0"/>
                  </a:cubicBezTo>
                  <a:cubicBezTo>
                    <a:pt x="383446" y="0"/>
                    <a:pt x="363478" y="528"/>
                    <a:pt x="343510" y="1672"/>
                  </a:cubicBezTo>
                  <a:cubicBezTo>
                    <a:pt x="244020" y="7124"/>
                    <a:pt x="145938" y="25768"/>
                    <a:pt x="51903" y="57164"/>
                  </a:cubicBezTo>
                  <a:cubicBezTo>
                    <a:pt x="42226" y="60418"/>
                    <a:pt x="33430" y="65431"/>
                    <a:pt x="25776" y="72203"/>
                  </a:cubicBezTo>
                  <a:cubicBezTo>
                    <a:pt x="21815" y="75720"/>
                    <a:pt x="18388" y="79502"/>
                    <a:pt x="15218" y="83635"/>
                  </a:cubicBezTo>
                  <a:lnTo>
                    <a:pt x="12228" y="88649"/>
                  </a:lnTo>
                  <a:cubicBezTo>
                    <a:pt x="9677" y="92518"/>
                    <a:pt x="8444" y="94364"/>
                    <a:pt x="7568" y="96212"/>
                  </a:cubicBezTo>
                  <a:cubicBezTo>
                    <a:pt x="7126" y="97179"/>
                    <a:pt x="6774" y="98234"/>
                    <a:pt x="6421" y="99290"/>
                  </a:cubicBezTo>
                  <a:lnTo>
                    <a:pt x="5193" y="102720"/>
                  </a:lnTo>
                  <a:lnTo>
                    <a:pt x="4046" y="105709"/>
                  </a:lnTo>
                  <a:cubicBezTo>
                    <a:pt x="3432" y="107117"/>
                    <a:pt x="2818" y="108611"/>
                    <a:pt x="2465" y="110107"/>
                  </a:cubicBezTo>
                  <a:cubicBezTo>
                    <a:pt x="2199" y="111074"/>
                    <a:pt x="2113" y="111953"/>
                    <a:pt x="2023" y="112833"/>
                  </a:cubicBezTo>
                  <a:lnTo>
                    <a:pt x="1409" y="116526"/>
                  </a:lnTo>
                  <a:lnTo>
                    <a:pt x="881" y="119517"/>
                  </a:lnTo>
                  <a:cubicBezTo>
                    <a:pt x="528" y="121276"/>
                    <a:pt x="176" y="122946"/>
                    <a:pt x="0" y="124706"/>
                  </a:cubicBezTo>
                  <a:cubicBezTo>
                    <a:pt x="0" y="125937"/>
                    <a:pt x="0" y="127080"/>
                    <a:pt x="90" y="128224"/>
                  </a:cubicBezTo>
                  <a:lnTo>
                    <a:pt x="266" y="131829"/>
                  </a:lnTo>
                  <a:lnTo>
                    <a:pt x="266" y="135523"/>
                  </a:lnTo>
                  <a:cubicBezTo>
                    <a:pt x="266" y="136842"/>
                    <a:pt x="266" y="138162"/>
                    <a:pt x="442" y="139480"/>
                  </a:cubicBezTo>
                  <a:cubicBezTo>
                    <a:pt x="1147" y="144669"/>
                    <a:pt x="2199" y="149418"/>
                    <a:pt x="3698" y="154079"/>
                  </a:cubicBezTo>
                  <a:cubicBezTo>
                    <a:pt x="5279" y="158916"/>
                    <a:pt x="7392" y="163577"/>
                    <a:pt x="9943" y="168062"/>
                  </a:cubicBezTo>
                  <a:cubicBezTo>
                    <a:pt x="12495" y="172459"/>
                    <a:pt x="15484" y="176681"/>
                    <a:pt x="18916" y="180550"/>
                  </a:cubicBezTo>
                  <a:cubicBezTo>
                    <a:pt x="22258" y="184244"/>
                    <a:pt x="26038" y="187761"/>
                    <a:pt x="30612" y="191191"/>
                  </a:cubicBezTo>
                  <a:lnTo>
                    <a:pt x="34924" y="193830"/>
                  </a:lnTo>
                  <a:cubicBezTo>
                    <a:pt x="37914" y="195765"/>
                    <a:pt x="40817" y="197611"/>
                    <a:pt x="43807" y="199018"/>
                  </a:cubicBezTo>
                  <a:cubicBezTo>
                    <a:pt x="44863" y="199547"/>
                    <a:pt x="46006" y="199898"/>
                    <a:pt x="47153" y="200338"/>
                  </a:cubicBezTo>
                  <a:cubicBezTo>
                    <a:pt x="47239" y="200338"/>
                    <a:pt x="49528" y="201217"/>
                    <a:pt x="49614" y="201217"/>
                  </a:cubicBezTo>
                  <a:cubicBezTo>
                    <a:pt x="52427" y="202272"/>
                    <a:pt x="55245" y="203328"/>
                    <a:pt x="58234" y="204032"/>
                  </a:cubicBezTo>
                  <a:cubicBezTo>
                    <a:pt x="59905" y="204471"/>
                    <a:pt x="61576" y="204647"/>
                    <a:pt x="63247" y="204911"/>
                  </a:cubicBezTo>
                  <a:cubicBezTo>
                    <a:pt x="67473" y="205526"/>
                    <a:pt x="70373" y="205966"/>
                    <a:pt x="73367" y="206054"/>
                  </a:cubicBezTo>
                  <a:cubicBezTo>
                    <a:pt x="73981" y="206054"/>
                    <a:pt x="74509" y="206054"/>
                    <a:pt x="75037" y="206054"/>
                  </a:cubicBezTo>
                  <a:cubicBezTo>
                    <a:pt x="77851" y="206054"/>
                    <a:pt x="79436" y="206054"/>
                    <a:pt x="81016" y="205878"/>
                  </a:cubicBezTo>
                  <a:cubicBezTo>
                    <a:pt x="83834" y="205702"/>
                    <a:pt x="85505" y="205614"/>
                    <a:pt x="87176" y="205350"/>
                  </a:cubicBezTo>
                  <a:cubicBezTo>
                    <a:pt x="90255" y="204911"/>
                    <a:pt x="93335" y="204032"/>
                    <a:pt x="96501" y="203240"/>
                  </a:cubicBezTo>
                  <a:cubicBezTo>
                    <a:pt x="97205" y="203065"/>
                    <a:pt x="100194" y="202360"/>
                    <a:pt x="100985" y="202272"/>
                  </a:cubicBezTo>
                  <a:cubicBezTo>
                    <a:pt x="198542" y="169645"/>
                    <a:pt x="300231" y="153024"/>
                    <a:pt x="402534" y="153024"/>
                  </a:cubicBezTo>
                  <a:cubicBezTo>
                    <a:pt x="622711" y="153024"/>
                    <a:pt x="837966" y="231910"/>
                    <a:pt x="1008709" y="375083"/>
                  </a:cubicBezTo>
                  <a:cubicBezTo>
                    <a:pt x="1231523" y="561965"/>
                    <a:pt x="1353181" y="833362"/>
                    <a:pt x="1346760" y="1118566"/>
                  </a:cubicBezTo>
                  <a:cubicBezTo>
                    <a:pt x="1389162" y="1059028"/>
                    <a:pt x="1437191" y="1003446"/>
                    <a:pt x="1490233" y="95261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3E8118AC-D5DF-AE1F-3657-A9018B627FAE}"/>
                </a:ext>
              </a:extLst>
            </p:cNvPr>
            <p:cNvSpPr/>
            <p:nvPr/>
          </p:nvSpPr>
          <p:spPr>
            <a:xfrm>
              <a:off x="5688881" y="5012572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0" y="804340"/>
                    <a:pt x="804536" y="623879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D02A2558-18C2-2979-63EC-A37315E22402}"/>
                </a:ext>
              </a:extLst>
            </p:cNvPr>
            <p:cNvSpPr/>
            <p:nvPr/>
          </p:nvSpPr>
          <p:spPr>
            <a:xfrm>
              <a:off x="6924012" y="4561417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1 h 804340"/>
                <a:gd name="csX2" fmla="*/ 402268 w 804536"/>
                <a:gd name="csY2" fmla="*/ 804341 h 804340"/>
                <a:gd name="csX3" fmla="*/ 804536 w 804536"/>
                <a:gd name="csY3" fmla="*/ 402171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1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1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09DD8C52-1316-C05A-4CC0-4CFB5F218210}"/>
                </a:ext>
              </a:extLst>
            </p:cNvPr>
            <p:cNvSpPr/>
            <p:nvPr/>
          </p:nvSpPr>
          <p:spPr>
            <a:xfrm>
              <a:off x="7545753" y="3487000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4" y="804340"/>
                    <a:pt x="804536" y="623878"/>
                    <a:pt x="804536" y="402170"/>
                  </a:cubicBezTo>
                  <a:cubicBezTo>
                    <a:pt x="804536" y="180462"/>
                    <a:pt x="624034" y="0"/>
                    <a:pt x="402268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A9A67A2D-5D27-BC56-D94D-A353D25E3FCC}"/>
                </a:ext>
              </a:extLst>
            </p:cNvPr>
            <p:cNvSpPr/>
            <p:nvPr/>
          </p:nvSpPr>
          <p:spPr>
            <a:xfrm>
              <a:off x="7332259" y="2170734"/>
              <a:ext cx="804540" cy="804339"/>
            </a:xfrm>
            <a:custGeom>
              <a:avLst/>
              <a:gdLst>
                <a:gd name="csX0" fmla="*/ 402268 w 804540"/>
                <a:gd name="csY0" fmla="*/ 804340 h 804339"/>
                <a:gd name="csX1" fmla="*/ 804541 w 804540"/>
                <a:gd name="csY1" fmla="*/ 402170 h 804339"/>
                <a:gd name="csX2" fmla="*/ 402268 w 804540"/>
                <a:gd name="csY2" fmla="*/ 0 h 804339"/>
                <a:gd name="csX3" fmla="*/ 0 w 804540"/>
                <a:gd name="csY3" fmla="*/ 402170 h 804339"/>
                <a:gd name="csX4" fmla="*/ 402268 w 804540"/>
                <a:gd name="csY4" fmla="*/ 80434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40" h="804339">
                  <a:moveTo>
                    <a:pt x="402268" y="804340"/>
                  </a:moveTo>
                  <a:cubicBezTo>
                    <a:pt x="624034" y="804340"/>
                    <a:pt x="804541" y="623879"/>
                    <a:pt x="804541" y="402170"/>
                  </a:cubicBezTo>
                  <a:cubicBezTo>
                    <a:pt x="804541" y="180462"/>
                    <a:pt x="624034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C70459A2-F412-7FA7-0592-315E0C73D736}"/>
                </a:ext>
              </a:extLst>
            </p:cNvPr>
            <p:cNvSpPr/>
            <p:nvPr/>
          </p:nvSpPr>
          <p:spPr>
            <a:xfrm>
              <a:off x="6376686" y="1304569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462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0" y="804340"/>
                    <a:pt x="804536" y="623879"/>
                    <a:pt x="804536" y="40217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2AC5478D-607F-29A4-1142-64AC6F8F85D4}"/>
                </a:ext>
              </a:extLst>
            </p:cNvPr>
            <p:cNvSpPr/>
            <p:nvPr/>
          </p:nvSpPr>
          <p:spPr>
            <a:xfrm>
              <a:off x="4441259" y="4561417"/>
              <a:ext cx="804536" cy="804340"/>
            </a:xfrm>
            <a:custGeom>
              <a:avLst/>
              <a:gdLst>
                <a:gd name="csX0" fmla="*/ 402268 w 804536"/>
                <a:gd name="csY0" fmla="*/ 0 h 804340"/>
                <a:gd name="csX1" fmla="*/ 0 w 804536"/>
                <a:gd name="csY1" fmla="*/ 402171 h 804340"/>
                <a:gd name="csX2" fmla="*/ 402268 w 804536"/>
                <a:gd name="csY2" fmla="*/ 804341 h 804340"/>
                <a:gd name="csX3" fmla="*/ 804536 w 804536"/>
                <a:gd name="csY3" fmla="*/ 402171 h 804340"/>
                <a:gd name="csX4" fmla="*/ 402268 w 804536"/>
                <a:gd name="csY4" fmla="*/ 0 h 804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40">
                  <a:moveTo>
                    <a:pt x="402268" y="0"/>
                  </a:moveTo>
                  <a:cubicBezTo>
                    <a:pt x="180506" y="0"/>
                    <a:pt x="0" y="180462"/>
                    <a:pt x="0" y="402171"/>
                  </a:cubicBezTo>
                  <a:cubicBezTo>
                    <a:pt x="0" y="623879"/>
                    <a:pt x="180506" y="804341"/>
                    <a:pt x="402268" y="804341"/>
                  </a:cubicBezTo>
                  <a:cubicBezTo>
                    <a:pt x="624030" y="804341"/>
                    <a:pt x="804536" y="623879"/>
                    <a:pt x="804536" y="402171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CB0B1102-C059-B29A-DFDB-DD672F85899C}"/>
                </a:ext>
              </a:extLst>
            </p:cNvPr>
            <p:cNvSpPr/>
            <p:nvPr/>
          </p:nvSpPr>
          <p:spPr>
            <a:xfrm>
              <a:off x="3819604" y="3487000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374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C1B1B6D2-0E85-E640-8036-841B25C43A20}"/>
                </a:ext>
              </a:extLst>
            </p:cNvPr>
            <p:cNvSpPr/>
            <p:nvPr/>
          </p:nvSpPr>
          <p:spPr>
            <a:xfrm>
              <a:off x="3703754" y="1477204"/>
              <a:ext cx="1133704" cy="1611406"/>
            </a:xfrm>
            <a:custGeom>
              <a:avLst/>
              <a:gdLst>
                <a:gd name="csX0" fmla="*/ 937452 w 1133704"/>
                <a:gd name="csY0" fmla="*/ 750782 h 1611406"/>
                <a:gd name="csX1" fmla="*/ 925842 w 1133704"/>
                <a:gd name="csY1" fmla="*/ 316776 h 1611406"/>
                <a:gd name="csX2" fmla="*/ 820544 w 1133704"/>
                <a:gd name="csY2" fmla="*/ 39663 h 1611406"/>
                <a:gd name="csX3" fmla="*/ 801280 w 1133704"/>
                <a:gd name="csY3" fmla="*/ 16534 h 1611406"/>
                <a:gd name="csX4" fmla="*/ 788262 w 1133704"/>
                <a:gd name="csY4" fmla="*/ 8091 h 1611406"/>
                <a:gd name="csX5" fmla="*/ 782193 w 1133704"/>
                <a:gd name="csY5" fmla="*/ 5717 h 1611406"/>
                <a:gd name="csX6" fmla="*/ 779289 w 1133704"/>
                <a:gd name="csY6" fmla="*/ 4485 h 1611406"/>
                <a:gd name="csX7" fmla="*/ 774453 w 1133704"/>
                <a:gd name="csY7" fmla="*/ 2639 h 1611406"/>
                <a:gd name="csX8" fmla="*/ 770316 w 1133704"/>
                <a:gd name="csY8" fmla="*/ 1846 h 1611406"/>
                <a:gd name="csX9" fmla="*/ 766975 w 1133704"/>
                <a:gd name="csY9" fmla="*/ 1319 h 1611406"/>
                <a:gd name="csX10" fmla="*/ 763457 w 1133704"/>
                <a:gd name="csY10" fmla="*/ 615 h 1611406"/>
                <a:gd name="csX11" fmla="*/ 759939 w 1133704"/>
                <a:gd name="csY11" fmla="*/ 0 h 1611406"/>
                <a:gd name="csX12" fmla="*/ 758616 w 1133704"/>
                <a:gd name="csY12" fmla="*/ 0 h 1611406"/>
                <a:gd name="csX13" fmla="*/ 755717 w 1133704"/>
                <a:gd name="csY13" fmla="*/ 0 h 1611406"/>
                <a:gd name="csX14" fmla="*/ 752371 w 1133704"/>
                <a:gd name="csY14" fmla="*/ 0 h 1611406"/>
                <a:gd name="csX15" fmla="*/ 748767 w 1133704"/>
                <a:gd name="csY15" fmla="*/ 0 h 1611406"/>
                <a:gd name="csX16" fmla="*/ 745073 w 1133704"/>
                <a:gd name="csY16" fmla="*/ 0 h 1611406"/>
                <a:gd name="csX17" fmla="*/ 739000 w 1133704"/>
                <a:gd name="csY17" fmla="*/ 1231 h 1611406"/>
                <a:gd name="csX18" fmla="*/ 736539 w 1133704"/>
                <a:gd name="csY18" fmla="*/ 1846 h 1611406"/>
                <a:gd name="csX19" fmla="*/ 732669 w 1133704"/>
                <a:gd name="csY19" fmla="*/ 2639 h 1611406"/>
                <a:gd name="csX20" fmla="*/ 716656 w 1133704"/>
                <a:gd name="csY20" fmla="*/ 8882 h 1611406"/>
                <a:gd name="csX21" fmla="*/ 703990 w 1133704"/>
                <a:gd name="csY21" fmla="*/ 17501 h 1611406"/>
                <a:gd name="csX22" fmla="*/ 693346 w 1133704"/>
                <a:gd name="csY22" fmla="*/ 28494 h 1611406"/>
                <a:gd name="csX23" fmla="*/ 685168 w 1133704"/>
                <a:gd name="csY23" fmla="*/ 41158 h 1611406"/>
                <a:gd name="csX24" fmla="*/ 683055 w 1133704"/>
                <a:gd name="csY24" fmla="*/ 46699 h 1611406"/>
                <a:gd name="csX25" fmla="*/ 681998 w 1133704"/>
                <a:gd name="csY25" fmla="*/ 49161 h 1611406"/>
                <a:gd name="csX26" fmla="*/ 679799 w 1133704"/>
                <a:gd name="csY26" fmla="*/ 54877 h 1611406"/>
                <a:gd name="csX27" fmla="*/ 679185 w 1133704"/>
                <a:gd name="csY27" fmla="*/ 58307 h 1611406"/>
                <a:gd name="csX28" fmla="*/ 678571 w 1133704"/>
                <a:gd name="csY28" fmla="*/ 61825 h 1611406"/>
                <a:gd name="csX29" fmla="*/ 677952 w 1133704"/>
                <a:gd name="csY29" fmla="*/ 65079 h 1611406"/>
                <a:gd name="csX30" fmla="*/ 677162 w 1133704"/>
                <a:gd name="csY30" fmla="*/ 69564 h 1611406"/>
                <a:gd name="csX31" fmla="*/ 677162 w 1133704"/>
                <a:gd name="csY31" fmla="*/ 72466 h 1611406"/>
                <a:gd name="csX32" fmla="*/ 677162 w 1133704"/>
                <a:gd name="csY32" fmla="*/ 76072 h 1611406"/>
                <a:gd name="csX33" fmla="*/ 677162 w 1133704"/>
                <a:gd name="csY33" fmla="*/ 79150 h 1611406"/>
                <a:gd name="csX34" fmla="*/ 677162 w 1133704"/>
                <a:gd name="csY34" fmla="*/ 84338 h 1611406"/>
                <a:gd name="csX35" fmla="*/ 677866 w 1133704"/>
                <a:gd name="csY35" fmla="*/ 87944 h 1611406"/>
                <a:gd name="csX36" fmla="*/ 678656 w 1133704"/>
                <a:gd name="csY36" fmla="*/ 91462 h 1611406"/>
                <a:gd name="csX37" fmla="*/ 679361 w 1133704"/>
                <a:gd name="csY37" fmla="*/ 95069 h 1611406"/>
                <a:gd name="csX38" fmla="*/ 680151 w 1133704"/>
                <a:gd name="csY38" fmla="*/ 98850 h 1611406"/>
                <a:gd name="csX39" fmla="*/ 685958 w 1133704"/>
                <a:gd name="csY39" fmla="*/ 112657 h 1611406"/>
                <a:gd name="csX40" fmla="*/ 791603 w 1133704"/>
                <a:gd name="csY40" fmla="*/ 698632 h 1611406"/>
                <a:gd name="csX41" fmla="*/ 731436 w 1133704"/>
                <a:gd name="csY41" fmla="*/ 693618 h 1611406"/>
                <a:gd name="csX42" fmla="*/ 329168 w 1133704"/>
                <a:gd name="csY42" fmla="*/ 1095788 h 1611406"/>
                <a:gd name="csX43" fmla="*/ 406928 w 1133704"/>
                <a:gd name="csY43" fmla="*/ 1332535 h 1611406"/>
                <a:gd name="csX44" fmla="*/ 0 w 1133704"/>
                <a:gd name="csY44" fmla="*/ 1499013 h 1611406"/>
                <a:gd name="csX45" fmla="*/ 188422 w 1133704"/>
                <a:gd name="csY45" fmla="*/ 1611407 h 1611406"/>
                <a:gd name="csX46" fmla="*/ 520760 w 1133704"/>
                <a:gd name="csY46" fmla="*/ 1437716 h 1611406"/>
                <a:gd name="csX47" fmla="*/ 731436 w 1133704"/>
                <a:gd name="csY47" fmla="*/ 1497958 h 1611406"/>
                <a:gd name="csX48" fmla="*/ 1133704 w 1133704"/>
                <a:gd name="csY48" fmla="*/ 1095788 h 1611406"/>
                <a:gd name="csX49" fmla="*/ 937275 w 1133704"/>
                <a:gd name="csY49" fmla="*/ 750870 h 16114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1133704" h="1611406">
                  <a:moveTo>
                    <a:pt x="937452" y="750782"/>
                  </a:moveTo>
                  <a:cubicBezTo>
                    <a:pt x="962347" y="607872"/>
                    <a:pt x="959533" y="460653"/>
                    <a:pt x="925842" y="316776"/>
                  </a:cubicBezTo>
                  <a:cubicBezTo>
                    <a:pt x="903236" y="219949"/>
                    <a:pt x="867783" y="126640"/>
                    <a:pt x="820544" y="39663"/>
                  </a:cubicBezTo>
                  <a:cubicBezTo>
                    <a:pt x="815708" y="30693"/>
                    <a:pt x="809197" y="22953"/>
                    <a:pt x="801280" y="16534"/>
                  </a:cubicBezTo>
                  <a:cubicBezTo>
                    <a:pt x="797058" y="13192"/>
                    <a:pt x="792750" y="10466"/>
                    <a:pt x="788262" y="8091"/>
                  </a:cubicBezTo>
                  <a:lnTo>
                    <a:pt x="782193" y="5717"/>
                  </a:lnTo>
                  <a:lnTo>
                    <a:pt x="779289" y="4485"/>
                  </a:lnTo>
                  <a:cubicBezTo>
                    <a:pt x="777708" y="3782"/>
                    <a:pt x="776123" y="3078"/>
                    <a:pt x="774453" y="2639"/>
                  </a:cubicBezTo>
                  <a:cubicBezTo>
                    <a:pt x="773134" y="2287"/>
                    <a:pt x="771725" y="2111"/>
                    <a:pt x="770316" y="1846"/>
                  </a:cubicBezTo>
                  <a:lnTo>
                    <a:pt x="766975" y="1319"/>
                  </a:lnTo>
                  <a:lnTo>
                    <a:pt x="763457" y="615"/>
                  </a:lnTo>
                  <a:cubicBezTo>
                    <a:pt x="762314" y="352"/>
                    <a:pt x="761167" y="88"/>
                    <a:pt x="759939" y="0"/>
                  </a:cubicBezTo>
                  <a:lnTo>
                    <a:pt x="758616" y="0"/>
                  </a:lnTo>
                  <a:cubicBezTo>
                    <a:pt x="758616" y="0"/>
                    <a:pt x="755717" y="0"/>
                    <a:pt x="755717" y="0"/>
                  </a:cubicBezTo>
                  <a:lnTo>
                    <a:pt x="752371" y="0"/>
                  </a:lnTo>
                  <a:cubicBezTo>
                    <a:pt x="752371" y="0"/>
                    <a:pt x="748767" y="0"/>
                    <a:pt x="748767" y="0"/>
                  </a:cubicBezTo>
                  <a:cubicBezTo>
                    <a:pt x="748767" y="0"/>
                    <a:pt x="745073" y="0"/>
                    <a:pt x="745073" y="0"/>
                  </a:cubicBezTo>
                  <a:cubicBezTo>
                    <a:pt x="743046" y="264"/>
                    <a:pt x="741023" y="791"/>
                    <a:pt x="739000" y="1231"/>
                  </a:cubicBezTo>
                  <a:cubicBezTo>
                    <a:pt x="739000" y="1231"/>
                    <a:pt x="736539" y="1758"/>
                    <a:pt x="736539" y="1846"/>
                  </a:cubicBezTo>
                  <a:lnTo>
                    <a:pt x="732669" y="2639"/>
                  </a:lnTo>
                  <a:cubicBezTo>
                    <a:pt x="725719" y="4573"/>
                    <a:pt x="720969" y="6508"/>
                    <a:pt x="716656" y="8882"/>
                  </a:cubicBezTo>
                  <a:cubicBezTo>
                    <a:pt x="712172" y="11257"/>
                    <a:pt x="707950" y="14159"/>
                    <a:pt x="703990" y="17501"/>
                  </a:cubicBezTo>
                  <a:cubicBezTo>
                    <a:pt x="700120" y="20755"/>
                    <a:pt x="696516" y="24449"/>
                    <a:pt x="693346" y="28494"/>
                  </a:cubicBezTo>
                  <a:cubicBezTo>
                    <a:pt x="690266" y="32364"/>
                    <a:pt x="687543" y="36673"/>
                    <a:pt x="685168" y="41158"/>
                  </a:cubicBezTo>
                  <a:lnTo>
                    <a:pt x="683055" y="46699"/>
                  </a:lnTo>
                  <a:cubicBezTo>
                    <a:pt x="683055" y="46699"/>
                    <a:pt x="682088" y="49073"/>
                    <a:pt x="681998" y="49161"/>
                  </a:cubicBezTo>
                  <a:cubicBezTo>
                    <a:pt x="681208" y="51008"/>
                    <a:pt x="680327" y="52943"/>
                    <a:pt x="679799" y="54877"/>
                  </a:cubicBezTo>
                  <a:cubicBezTo>
                    <a:pt x="679447" y="56021"/>
                    <a:pt x="679361" y="57164"/>
                    <a:pt x="679185" y="58307"/>
                  </a:cubicBezTo>
                  <a:lnTo>
                    <a:pt x="678571" y="61825"/>
                  </a:lnTo>
                  <a:lnTo>
                    <a:pt x="677952" y="65079"/>
                  </a:lnTo>
                  <a:cubicBezTo>
                    <a:pt x="677600" y="66574"/>
                    <a:pt x="677248" y="68069"/>
                    <a:pt x="677162" y="69564"/>
                  </a:cubicBezTo>
                  <a:cubicBezTo>
                    <a:pt x="677162" y="70532"/>
                    <a:pt x="677162" y="71499"/>
                    <a:pt x="677162" y="72466"/>
                  </a:cubicBezTo>
                  <a:lnTo>
                    <a:pt x="677162" y="76072"/>
                  </a:lnTo>
                  <a:cubicBezTo>
                    <a:pt x="677162" y="76072"/>
                    <a:pt x="677162" y="79150"/>
                    <a:pt x="677162" y="79150"/>
                  </a:cubicBezTo>
                  <a:cubicBezTo>
                    <a:pt x="677162" y="80908"/>
                    <a:pt x="677072" y="82668"/>
                    <a:pt x="677162" y="84338"/>
                  </a:cubicBezTo>
                  <a:cubicBezTo>
                    <a:pt x="677248" y="85570"/>
                    <a:pt x="677600" y="86713"/>
                    <a:pt x="677866" y="87944"/>
                  </a:cubicBezTo>
                  <a:lnTo>
                    <a:pt x="678656" y="91462"/>
                  </a:lnTo>
                  <a:lnTo>
                    <a:pt x="679361" y="95069"/>
                  </a:lnTo>
                  <a:cubicBezTo>
                    <a:pt x="679623" y="96299"/>
                    <a:pt x="679799" y="97618"/>
                    <a:pt x="680151" y="98850"/>
                  </a:cubicBezTo>
                  <a:cubicBezTo>
                    <a:pt x="681646" y="103775"/>
                    <a:pt x="683669" y="108435"/>
                    <a:pt x="685958" y="112657"/>
                  </a:cubicBezTo>
                  <a:cubicBezTo>
                    <a:pt x="785358" y="296109"/>
                    <a:pt x="820368" y="500668"/>
                    <a:pt x="791603" y="698632"/>
                  </a:cubicBezTo>
                  <a:cubicBezTo>
                    <a:pt x="771901" y="695641"/>
                    <a:pt x="751933" y="693618"/>
                    <a:pt x="731436" y="693618"/>
                  </a:cubicBezTo>
                  <a:cubicBezTo>
                    <a:pt x="509674" y="693618"/>
                    <a:pt x="329168" y="874080"/>
                    <a:pt x="329168" y="1095788"/>
                  </a:cubicBezTo>
                  <a:cubicBezTo>
                    <a:pt x="329168" y="1184349"/>
                    <a:pt x="358285" y="1265960"/>
                    <a:pt x="406928" y="1332535"/>
                  </a:cubicBezTo>
                  <a:cubicBezTo>
                    <a:pt x="287560" y="1418545"/>
                    <a:pt x="148838" y="1476148"/>
                    <a:pt x="0" y="1499013"/>
                  </a:cubicBezTo>
                  <a:cubicBezTo>
                    <a:pt x="66060" y="1530410"/>
                    <a:pt x="129136" y="1568051"/>
                    <a:pt x="188422" y="1611407"/>
                  </a:cubicBezTo>
                  <a:cubicBezTo>
                    <a:pt x="309728" y="1573063"/>
                    <a:pt x="421446" y="1513612"/>
                    <a:pt x="520760" y="1437716"/>
                  </a:cubicBezTo>
                  <a:cubicBezTo>
                    <a:pt x="582160" y="1475621"/>
                    <a:pt x="654114" y="1497958"/>
                    <a:pt x="731436" y="1497958"/>
                  </a:cubicBezTo>
                  <a:cubicBezTo>
                    <a:pt x="953198" y="1497958"/>
                    <a:pt x="1133704" y="1317497"/>
                    <a:pt x="1133704" y="1095788"/>
                  </a:cubicBezTo>
                  <a:cubicBezTo>
                    <a:pt x="1133704" y="949273"/>
                    <a:pt x="1054711" y="821226"/>
                    <a:pt x="937275" y="750870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C8CD2D65-B8BC-C049-3BFA-F06F5E921098}"/>
                </a:ext>
              </a:extLst>
            </p:cNvPr>
            <p:cNvSpPr/>
            <p:nvPr/>
          </p:nvSpPr>
          <p:spPr>
            <a:xfrm>
              <a:off x="4988671" y="1304569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420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0" y="804340"/>
                    <a:pt x="804536" y="623879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55F86B8A-ACF5-07AE-E03C-6390749FFD3A}"/>
                </a:ext>
              </a:extLst>
            </p:cNvPr>
            <p:cNvSpPr/>
            <p:nvPr/>
          </p:nvSpPr>
          <p:spPr>
            <a:xfrm>
              <a:off x="5727147" y="5050827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04" y="564604"/>
                    <a:pt x="728004" y="363914"/>
                  </a:cubicBezTo>
                  <a:cubicBezTo>
                    <a:pt x="72800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A5283447-086C-6EEC-5CE3-8BE42BE40399}"/>
                </a:ext>
              </a:extLst>
            </p:cNvPr>
            <p:cNvSpPr/>
            <p:nvPr/>
          </p:nvSpPr>
          <p:spPr>
            <a:xfrm>
              <a:off x="6962278" y="4599673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1" y="0"/>
                    <a:pt x="0" y="163224"/>
                    <a:pt x="0" y="363914"/>
                  </a:cubicBezTo>
                  <a:cubicBezTo>
                    <a:pt x="0" y="564603"/>
                    <a:pt x="163261" y="727829"/>
                    <a:pt x="364002" y="727829"/>
                  </a:cubicBezTo>
                  <a:cubicBezTo>
                    <a:pt x="564739" y="727829"/>
                    <a:pt x="728004" y="564603"/>
                    <a:pt x="728004" y="363914"/>
                  </a:cubicBezTo>
                  <a:cubicBezTo>
                    <a:pt x="728004" y="163224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15EDFA84-60C3-C7BD-003D-D21B0B7A8E09}"/>
                </a:ext>
              </a:extLst>
            </p:cNvPr>
            <p:cNvSpPr/>
            <p:nvPr/>
          </p:nvSpPr>
          <p:spPr>
            <a:xfrm>
              <a:off x="7584017" y="3525255"/>
              <a:ext cx="728008" cy="727828"/>
            </a:xfrm>
            <a:custGeom>
              <a:avLst/>
              <a:gdLst>
                <a:gd name="csX0" fmla="*/ 364002 w 728008"/>
                <a:gd name="csY0" fmla="*/ 0 h 727828"/>
                <a:gd name="csX1" fmla="*/ 0 w 728008"/>
                <a:gd name="csY1" fmla="*/ 363914 h 727828"/>
                <a:gd name="csX2" fmla="*/ 364002 w 728008"/>
                <a:gd name="csY2" fmla="*/ 727829 h 727828"/>
                <a:gd name="csX3" fmla="*/ 728008 w 728008"/>
                <a:gd name="csY3" fmla="*/ 363914 h 727828"/>
                <a:gd name="csX4" fmla="*/ 364002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43" y="727829"/>
                    <a:pt x="728008" y="564603"/>
                    <a:pt x="728008" y="363914"/>
                  </a:cubicBezTo>
                  <a:cubicBezTo>
                    <a:pt x="728008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B39B304D-7FCC-7660-A401-DD55D9B05DB0}"/>
                </a:ext>
              </a:extLst>
            </p:cNvPr>
            <p:cNvSpPr/>
            <p:nvPr/>
          </p:nvSpPr>
          <p:spPr>
            <a:xfrm>
              <a:off x="7370525" y="2208989"/>
              <a:ext cx="728008" cy="727828"/>
            </a:xfrm>
            <a:custGeom>
              <a:avLst/>
              <a:gdLst>
                <a:gd name="csX0" fmla="*/ 364002 w 728008"/>
                <a:gd name="csY0" fmla="*/ 727829 h 727828"/>
                <a:gd name="csX1" fmla="*/ 728008 w 728008"/>
                <a:gd name="csY1" fmla="*/ 363914 h 727828"/>
                <a:gd name="csX2" fmla="*/ 364002 w 728008"/>
                <a:gd name="csY2" fmla="*/ 0 h 727828"/>
                <a:gd name="csX3" fmla="*/ 0 w 728008"/>
                <a:gd name="csY3" fmla="*/ 363914 h 727828"/>
                <a:gd name="csX4" fmla="*/ 364002 w 728008"/>
                <a:gd name="csY4" fmla="*/ 727829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727829"/>
                  </a:moveTo>
                  <a:cubicBezTo>
                    <a:pt x="564743" y="727829"/>
                    <a:pt x="728008" y="564604"/>
                    <a:pt x="728008" y="363914"/>
                  </a:cubicBezTo>
                  <a:cubicBezTo>
                    <a:pt x="728008" y="163225"/>
                    <a:pt x="564743" y="0"/>
                    <a:pt x="364002" y="0"/>
                  </a:cubicBez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4C0A3810-E67D-CBA0-5745-8A30AA797618}"/>
                </a:ext>
              </a:extLst>
            </p:cNvPr>
            <p:cNvSpPr/>
            <p:nvPr/>
          </p:nvSpPr>
          <p:spPr>
            <a:xfrm>
              <a:off x="6414952" y="1342824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43" y="727829"/>
                    <a:pt x="728004" y="564604"/>
                    <a:pt x="728004" y="363914"/>
                  </a:cubicBezTo>
                  <a:cubicBezTo>
                    <a:pt x="728004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02AC60AC-31EC-CFC2-E237-65C21F560B37}"/>
                </a:ext>
              </a:extLst>
            </p:cNvPr>
            <p:cNvSpPr/>
            <p:nvPr/>
          </p:nvSpPr>
          <p:spPr>
            <a:xfrm>
              <a:off x="4479523" y="4599673"/>
              <a:ext cx="728008" cy="727828"/>
            </a:xfrm>
            <a:custGeom>
              <a:avLst/>
              <a:gdLst>
                <a:gd name="csX0" fmla="*/ 364002 w 728008"/>
                <a:gd name="csY0" fmla="*/ 0 h 727828"/>
                <a:gd name="csX1" fmla="*/ 0 w 728008"/>
                <a:gd name="csY1" fmla="*/ 363914 h 727828"/>
                <a:gd name="csX2" fmla="*/ 364002 w 728008"/>
                <a:gd name="csY2" fmla="*/ 727829 h 727828"/>
                <a:gd name="csX3" fmla="*/ 728008 w 728008"/>
                <a:gd name="csY3" fmla="*/ 363914 h 727828"/>
                <a:gd name="csX4" fmla="*/ 364002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2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43" y="727829"/>
                    <a:pt x="728008" y="564603"/>
                    <a:pt x="728008" y="363914"/>
                  </a:cubicBezTo>
                  <a:cubicBezTo>
                    <a:pt x="728008" y="163224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12D19E7C-685C-8F66-8196-0D4FC2F93139}"/>
                </a:ext>
              </a:extLst>
            </p:cNvPr>
            <p:cNvSpPr/>
            <p:nvPr/>
          </p:nvSpPr>
          <p:spPr>
            <a:xfrm>
              <a:off x="3857825" y="3525255"/>
              <a:ext cx="728094" cy="727828"/>
            </a:xfrm>
            <a:custGeom>
              <a:avLst/>
              <a:gdLst>
                <a:gd name="csX0" fmla="*/ 364006 w 728094"/>
                <a:gd name="csY0" fmla="*/ 0 h 727828"/>
                <a:gd name="csX1" fmla="*/ 0 w 728094"/>
                <a:gd name="csY1" fmla="*/ 363914 h 727828"/>
                <a:gd name="csX2" fmla="*/ 364006 w 728094"/>
                <a:gd name="csY2" fmla="*/ 727829 h 727828"/>
                <a:gd name="csX3" fmla="*/ 728094 w 728094"/>
                <a:gd name="csY3" fmla="*/ 363914 h 727828"/>
                <a:gd name="csX4" fmla="*/ 364006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6" y="0"/>
                  </a:moveTo>
                  <a:cubicBezTo>
                    <a:pt x="163265" y="0"/>
                    <a:pt x="0" y="163312"/>
                    <a:pt x="0" y="363914"/>
                  </a:cubicBezTo>
                  <a:cubicBezTo>
                    <a:pt x="0" y="564515"/>
                    <a:pt x="163265" y="727829"/>
                    <a:pt x="364006" y="727829"/>
                  </a:cubicBezTo>
                  <a:cubicBezTo>
                    <a:pt x="564743" y="727829"/>
                    <a:pt x="728094" y="564603"/>
                    <a:pt x="728094" y="363914"/>
                  </a:cubicBezTo>
                  <a:cubicBezTo>
                    <a:pt x="728094" y="163225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E54F1A0A-9EAB-B4E8-4AB2-CE19C85388EC}"/>
                </a:ext>
              </a:extLst>
            </p:cNvPr>
            <p:cNvSpPr/>
            <p:nvPr/>
          </p:nvSpPr>
          <p:spPr>
            <a:xfrm>
              <a:off x="4071364" y="2208990"/>
              <a:ext cx="728004" cy="727828"/>
            </a:xfrm>
            <a:custGeom>
              <a:avLst/>
              <a:gdLst>
                <a:gd name="csX0" fmla="*/ 364002 w 728004"/>
                <a:gd name="csY0" fmla="*/ 727829 h 727828"/>
                <a:gd name="csX1" fmla="*/ 728004 w 728004"/>
                <a:gd name="csY1" fmla="*/ 363914 h 727828"/>
                <a:gd name="csX2" fmla="*/ 364002 w 728004"/>
                <a:gd name="csY2" fmla="*/ 0 h 727828"/>
                <a:gd name="csX3" fmla="*/ 0 w 728004"/>
                <a:gd name="csY3" fmla="*/ 363914 h 727828"/>
                <a:gd name="csX4" fmla="*/ 364002 w 728004"/>
                <a:gd name="csY4" fmla="*/ 727829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727829"/>
                  </a:moveTo>
                  <a:cubicBezTo>
                    <a:pt x="564739" y="727829"/>
                    <a:pt x="728004" y="564604"/>
                    <a:pt x="728004" y="363914"/>
                  </a:cubicBezTo>
                  <a:cubicBezTo>
                    <a:pt x="728004" y="163225"/>
                    <a:pt x="564739" y="0"/>
                    <a:pt x="364002" y="0"/>
                  </a:cubicBez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C6635324-8B53-E0EA-CCC4-B559A3288D5F}"/>
                </a:ext>
              </a:extLst>
            </p:cNvPr>
            <p:cNvSpPr/>
            <p:nvPr/>
          </p:nvSpPr>
          <p:spPr>
            <a:xfrm>
              <a:off x="5026892" y="1342824"/>
              <a:ext cx="728094" cy="727828"/>
            </a:xfrm>
            <a:custGeom>
              <a:avLst/>
              <a:gdLst>
                <a:gd name="csX0" fmla="*/ 364088 w 728094"/>
                <a:gd name="csY0" fmla="*/ 0 h 727828"/>
                <a:gd name="csX1" fmla="*/ 0 w 728094"/>
                <a:gd name="csY1" fmla="*/ 363914 h 727828"/>
                <a:gd name="csX2" fmla="*/ 364088 w 728094"/>
                <a:gd name="csY2" fmla="*/ 727829 h 727828"/>
                <a:gd name="csX3" fmla="*/ 728094 w 728094"/>
                <a:gd name="csY3" fmla="*/ 363914 h 727828"/>
                <a:gd name="csX4" fmla="*/ 364088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88" y="0"/>
                  </a:moveTo>
                  <a:cubicBezTo>
                    <a:pt x="163351" y="0"/>
                    <a:pt x="0" y="163225"/>
                    <a:pt x="0" y="363914"/>
                  </a:cubicBezTo>
                  <a:cubicBezTo>
                    <a:pt x="0" y="564604"/>
                    <a:pt x="163351" y="727829"/>
                    <a:pt x="364088" y="727829"/>
                  </a:cubicBezTo>
                  <a:cubicBezTo>
                    <a:pt x="564829" y="727829"/>
                    <a:pt x="728094" y="564604"/>
                    <a:pt x="728094" y="363914"/>
                  </a:cubicBezTo>
                  <a:cubicBezTo>
                    <a:pt x="728094" y="163225"/>
                    <a:pt x="564829" y="0"/>
                    <a:pt x="364088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1" name="Group 44">
            <a:extLst>
              <a:ext uri="{FF2B5EF4-FFF2-40B4-BE49-F238E27FC236}">
                <a16:creationId xmlns:a16="http://schemas.microsoft.com/office/drawing/2014/main" id="{9C440385-6985-0F9A-033B-7736E816CEAA}"/>
              </a:ext>
            </a:extLst>
          </p:cNvPr>
          <p:cNvGrpSpPr/>
          <p:nvPr/>
        </p:nvGrpSpPr>
        <p:grpSpPr>
          <a:xfrm>
            <a:off x="5446284" y="2842677"/>
            <a:ext cx="1299251" cy="1197820"/>
            <a:chOff x="6128022" y="4480994"/>
            <a:chExt cx="1691640" cy="1197820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AC7FC0AF-A14F-5C05-0409-274DE60E0FB1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B15434C2-B68A-2625-0280-196C7244160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F8BEF21-5563-8B7F-5B5C-A99686E9B7AF}"/>
              </a:ext>
            </a:extLst>
          </p:cNvPr>
          <p:cNvGrpSpPr/>
          <p:nvPr/>
        </p:nvGrpSpPr>
        <p:grpSpPr>
          <a:xfrm>
            <a:off x="9186094" y="2253635"/>
            <a:ext cx="2415066" cy="862946"/>
            <a:chOff x="9186094" y="2253635"/>
            <a:chExt cx="2415066" cy="86294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3B20574-D966-2295-DBEB-665F233E51B2}"/>
                </a:ext>
              </a:extLst>
            </p:cNvPr>
            <p:cNvSpPr txBox="1"/>
            <p:nvPr/>
          </p:nvSpPr>
          <p:spPr>
            <a:xfrm>
              <a:off x="9186094" y="225363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771D3D5-7443-0E15-92B0-0C77B86699DD}"/>
                </a:ext>
              </a:extLst>
            </p:cNvPr>
            <p:cNvSpPr txBox="1"/>
            <p:nvPr/>
          </p:nvSpPr>
          <p:spPr>
            <a:xfrm>
              <a:off x="9186094" y="265491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200CA5E4-C1ED-2BCB-0997-5AC8DF24F7EB}"/>
              </a:ext>
            </a:extLst>
          </p:cNvPr>
          <p:cNvGrpSpPr/>
          <p:nvPr/>
        </p:nvGrpSpPr>
        <p:grpSpPr>
          <a:xfrm>
            <a:off x="9186094" y="4160855"/>
            <a:ext cx="2415066" cy="862946"/>
            <a:chOff x="9186094" y="4160855"/>
            <a:chExt cx="2415066" cy="86294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C18EE8F-48E2-51D5-8D6D-2EB12317C0C0}"/>
                </a:ext>
              </a:extLst>
            </p:cNvPr>
            <p:cNvSpPr txBox="1"/>
            <p:nvPr/>
          </p:nvSpPr>
          <p:spPr>
            <a:xfrm>
              <a:off x="9186094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0C80C54-0CC8-DFD2-880E-0C9536FA5EBD}"/>
                </a:ext>
              </a:extLst>
            </p:cNvPr>
            <p:cNvSpPr txBox="1"/>
            <p:nvPr/>
          </p:nvSpPr>
          <p:spPr>
            <a:xfrm>
              <a:off x="9186094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BC402D0-4EC0-826C-F25B-74E62B3DDEFE}"/>
              </a:ext>
            </a:extLst>
          </p:cNvPr>
          <p:cNvGrpSpPr/>
          <p:nvPr/>
        </p:nvGrpSpPr>
        <p:grpSpPr>
          <a:xfrm>
            <a:off x="8447207" y="1300025"/>
            <a:ext cx="2415066" cy="862946"/>
            <a:chOff x="9186094" y="1300025"/>
            <a:chExt cx="2415066" cy="86294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DDEFC08-1C9B-8DA0-B7B0-BD82CA94F8CC}"/>
                </a:ext>
              </a:extLst>
            </p:cNvPr>
            <p:cNvSpPr txBox="1"/>
            <p:nvPr/>
          </p:nvSpPr>
          <p:spPr>
            <a:xfrm>
              <a:off x="9186094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24AEE5D-2F9D-64AF-BAF1-584C630EB8DE}"/>
                </a:ext>
              </a:extLst>
            </p:cNvPr>
            <p:cNvSpPr txBox="1"/>
            <p:nvPr/>
          </p:nvSpPr>
          <p:spPr>
            <a:xfrm>
              <a:off x="9186094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E3055CB-09AA-A253-AF9A-3FF2C5C319BF}"/>
              </a:ext>
            </a:extLst>
          </p:cNvPr>
          <p:cNvGrpSpPr/>
          <p:nvPr/>
        </p:nvGrpSpPr>
        <p:grpSpPr>
          <a:xfrm>
            <a:off x="591016" y="3842985"/>
            <a:ext cx="2415066" cy="862946"/>
            <a:chOff x="591016" y="4160855"/>
            <a:chExt cx="2415066" cy="8629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87A87B9-57A7-1604-AA00-3600D861DB67}"/>
                </a:ext>
              </a:extLst>
            </p:cNvPr>
            <p:cNvSpPr txBox="1"/>
            <p:nvPr/>
          </p:nvSpPr>
          <p:spPr>
            <a:xfrm>
              <a:off x="591016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5FD9429-2A98-462A-5304-743DA315CA2B}"/>
                </a:ext>
              </a:extLst>
            </p:cNvPr>
            <p:cNvSpPr txBox="1"/>
            <p:nvPr/>
          </p:nvSpPr>
          <p:spPr>
            <a:xfrm>
              <a:off x="591016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6FCD2E8-A1C9-260F-DE71-13A3EA23A8B7}"/>
              </a:ext>
            </a:extLst>
          </p:cNvPr>
          <p:cNvGrpSpPr/>
          <p:nvPr/>
        </p:nvGrpSpPr>
        <p:grpSpPr>
          <a:xfrm>
            <a:off x="591016" y="2571505"/>
            <a:ext cx="2415066" cy="862946"/>
            <a:chOff x="591016" y="3207245"/>
            <a:chExt cx="2415066" cy="86294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CA699C0-349D-161C-1BCD-99FBD9B1B861}"/>
                </a:ext>
              </a:extLst>
            </p:cNvPr>
            <p:cNvSpPr txBox="1"/>
            <p:nvPr/>
          </p:nvSpPr>
          <p:spPr>
            <a:xfrm>
              <a:off x="591016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FB4D74C-E80A-847E-0CF1-0132F6EDD40C}"/>
                </a:ext>
              </a:extLst>
            </p:cNvPr>
            <p:cNvSpPr txBox="1"/>
            <p:nvPr/>
          </p:nvSpPr>
          <p:spPr>
            <a:xfrm>
              <a:off x="591016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A4BDF31-6D02-6932-042B-1EC0AFC06728}"/>
              </a:ext>
            </a:extLst>
          </p:cNvPr>
          <p:cNvGrpSpPr/>
          <p:nvPr/>
        </p:nvGrpSpPr>
        <p:grpSpPr>
          <a:xfrm>
            <a:off x="1089049" y="1300025"/>
            <a:ext cx="2415066" cy="862946"/>
            <a:chOff x="591016" y="1300025"/>
            <a:chExt cx="2415066" cy="86294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4D0C159-9D1F-D0AC-A93E-AE1F7A79BD15}"/>
                </a:ext>
              </a:extLst>
            </p:cNvPr>
            <p:cNvSpPr txBox="1"/>
            <p:nvPr/>
          </p:nvSpPr>
          <p:spPr>
            <a:xfrm>
              <a:off x="591016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93F3DDC-C3B9-C6D3-8619-7379A005A1A5}"/>
                </a:ext>
              </a:extLst>
            </p:cNvPr>
            <p:cNvSpPr txBox="1"/>
            <p:nvPr/>
          </p:nvSpPr>
          <p:spPr>
            <a:xfrm>
              <a:off x="591016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82FB4C1-A995-FFAD-983A-C0DAFBA3552E}"/>
              </a:ext>
            </a:extLst>
          </p:cNvPr>
          <p:cNvGrpSpPr/>
          <p:nvPr/>
        </p:nvGrpSpPr>
        <p:grpSpPr>
          <a:xfrm>
            <a:off x="9186094" y="3207245"/>
            <a:ext cx="2415066" cy="862946"/>
            <a:chOff x="9186094" y="3207245"/>
            <a:chExt cx="2415066" cy="86294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26EFE0A-4FE5-C814-01BF-F7BFEA4C99A1}"/>
                </a:ext>
              </a:extLst>
            </p:cNvPr>
            <p:cNvSpPr txBox="1"/>
            <p:nvPr/>
          </p:nvSpPr>
          <p:spPr>
            <a:xfrm>
              <a:off x="9186094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DBF7BCE-03BE-E556-11B8-5FF71B3F1EE9}"/>
                </a:ext>
              </a:extLst>
            </p:cNvPr>
            <p:cNvSpPr txBox="1"/>
            <p:nvPr/>
          </p:nvSpPr>
          <p:spPr>
            <a:xfrm>
              <a:off x="9186094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FEB657C-3723-6F9D-26BF-B0B93659AFF1}"/>
              </a:ext>
            </a:extLst>
          </p:cNvPr>
          <p:cNvGrpSpPr/>
          <p:nvPr/>
        </p:nvGrpSpPr>
        <p:grpSpPr>
          <a:xfrm>
            <a:off x="8447207" y="5114465"/>
            <a:ext cx="2415066" cy="862946"/>
            <a:chOff x="9186094" y="5114465"/>
            <a:chExt cx="2415066" cy="86294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4D88DF9-8A28-F843-7EA0-B44363051489}"/>
                </a:ext>
              </a:extLst>
            </p:cNvPr>
            <p:cNvSpPr txBox="1"/>
            <p:nvPr/>
          </p:nvSpPr>
          <p:spPr>
            <a:xfrm>
              <a:off x="9186094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DA490E8-60A1-1558-76C9-79DACCBE05A6}"/>
                </a:ext>
              </a:extLst>
            </p:cNvPr>
            <p:cNvSpPr txBox="1"/>
            <p:nvPr/>
          </p:nvSpPr>
          <p:spPr>
            <a:xfrm>
              <a:off x="9186094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6B1FD2A-E300-D6F9-CC7C-C1791531215D}"/>
              </a:ext>
            </a:extLst>
          </p:cNvPr>
          <p:cNvGrpSpPr/>
          <p:nvPr/>
        </p:nvGrpSpPr>
        <p:grpSpPr>
          <a:xfrm>
            <a:off x="1089049" y="5114465"/>
            <a:ext cx="2415066" cy="862946"/>
            <a:chOff x="591016" y="5114465"/>
            <a:chExt cx="2415066" cy="86294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7EC8AFF-5543-A60A-54E7-047930B07AED}"/>
                </a:ext>
              </a:extLst>
            </p:cNvPr>
            <p:cNvSpPr txBox="1"/>
            <p:nvPr/>
          </p:nvSpPr>
          <p:spPr>
            <a:xfrm>
              <a:off x="591016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07E1AF-950E-C5A2-6528-33186CF853A8}"/>
                </a:ext>
              </a:extLst>
            </p:cNvPr>
            <p:cNvSpPr txBox="1"/>
            <p:nvPr/>
          </p:nvSpPr>
          <p:spPr>
            <a:xfrm>
              <a:off x="591016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pic>
        <p:nvPicPr>
          <p:cNvPr id="74" name="Graphic 73" descr="Bar chart with solid fill">
            <a:extLst>
              <a:ext uri="{FF2B5EF4-FFF2-40B4-BE49-F238E27FC236}">
                <a16:creationId xmlns:a16="http://schemas.microsoft.com/office/drawing/2014/main" id="{1DDFB00A-E21B-AF0E-A05A-F6770F9EE3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183906" y="2321444"/>
            <a:ext cx="502920" cy="502920"/>
          </a:xfrm>
          <a:prstGeom prst="rect">
            <a:avLst/>
          </a:prstGeom>
        </p:spPr>
      </p:pic>
      <p:pic>
        <p:nvPicPr>
          <p:cNvPr id="75" name="Graphic 74" descr="Lights On with solid fill">
            <a:extLst>
              <a:ext uri="{FF2B5EF4-FFF2-40B4-BE49-F238E27FC236}">
                <a16:creationId xmlns:a16="http://schemas.microsoft.com/office/drawing/2014/main" id="{8D77DFA5-BA90-460E-1579-6EED50A25B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27494" y="1455278"/>
            <a:ext cx="502920" cy="502920"/>
          </a:xfrm>
          <a:prstGeom prst="rect">
            <a:avLst/>
          </a:prstGeom>
        </p:spPr>
      </p:pic>
      <p:pic>
        <p:nvPicPr>
          <p:cNvPr id="76" name="Graphic 75" descr="Brain with solid fill">
            <a:extLst>
              <a:ext uri="{FF2B5EF4-FFF2-40B4-BE49-F238E27FC236}">
                <a16:creationId xmlns:a16="http://schemas.microsoft.com/office/drawing/2014/main" id="{6306F863-91DC-8BF3-48EF-9B0E9C5E3E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074820" y="4712127"/>
            <a:ext cx="502920" cy="502920"/>
          </a:xfrm>
          <a:prstGeom prst="rect">
            <a:avLst/>
          </a:prstGeom>
        </p:spPr>
      </p:pic>
      <p:pic>
        <p:nvPicPr>
          <p:cNvPr id="77" name="Graphic 76" descr="Tools with solid fill">
            <a:extLst>
              <a:ext uri="{FF2B5EF4-FFF2-40B4-BE49-F238E27FC236}">
                <a16:creationId xmlns:a16="http://schemas.microsoft.com/office/drawing/2014/main" id="{5261E119-9D94-6670-C46B-3CEDD451B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39689" y="5163281"/>
            <a:ext cx="502920" cy="502920"/>
          </a:xfrm>
          <a:prstGeom prst="rect">
            <a:avLst/>
          </a:prstGeom>
        </p:spPr>
      </p:pic>
      <p:pic>
        <p:nvPicPr>
          <p:cNvPr id="78" name="Graphic 77" descr="Megaphone with solid fill">
            <a:extLst>
              <a:ext uri="{FF2B5EF4-FFF2-40B4-BE49-F238E27FC236}">
                <a16:creationId xmlns:a16="http://schemas.microsoft.com/office/drawing/2014/main" id="{F79F0155-F462-D989-DAB2-204A983DC3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70412" y="3637709"/>
            <a:ext cx="502920" cy="502920"/>
          </a:xfrm>
          <a:prstGeom prst="rect">
            <a:avLst/>
          </a:prstGeom>
        </p:spPr>
      </p:pic>
      <p:pic>
        <p:nvPicPr>
          <p:cNvPr id="79" name="Graphic 78" descr="Gears with solid fill">
            <a:extLst>
              <a:ext uri="{FF2B5EF4-FFF2-40B4-BE49-F238E27FC236}">
                <a16:creationId xmlns:a16="http://schemas.microsoft.com/office/drawing/2014/main" id="{092203BE-641F-44C1-E729-32CE6E58B8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696561" y="3637709"/>
            <a:ext cx="502920" cy="502920"/>
          </a:xfrm>
          <a:prstGeom prst="rect">
            <a:avLst/>
          </a:prstGeom>
        </p:spPr>
      </p:pic>
      <p:pic>
        <p:nvPicPr>
          <p:cNvPr id="80" name="Graphic 79" descr="Repeat with solid fill">
            <a:extLst>
              <a:ext uri="{FF2B5EF4-FFF2-40B4-BE49-F238E27FC236}">
                <a16:creationId xmlns:a16="http://schemas.microsoft.com/office/drawing/2014/main" id="{D7DBCF57-E36C-D5F5-72A4-FE4D02F119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139479" y="1455278"/>
            <a:ext cx="502920" cy="502920"/>
          </a:xfrm>
          <a:prstGeom prst="rect">
            <a:avLst/>
          </a:prstGeom>
        </p:spPr>
      </p:pic>
      <p:pic>
        <p:nvPicPr>
          <p:cNvPr id="81" name="Graphic 80" descr="Rocket with solid fill">
            <a:extLst>
              <a:ext uri="{FF2B5EF4-FFF2-40B4-BE49-F238E27FC236}">
                <a16:creationId xmlns:a16="http://schemas.microsoft.com/office/drawing/2014/main" id="{15BF8254-3AA6-8E9A-02F4-E63FAC52C8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592067" y="4712127"/>
            <a:ext cx="502920" cy="502920"/>
          </a:xfrm>
          <a:prstGeom prst="rect">
            <a:avLst/>
          </a:prstGeom>
        </p:spPr>
      </p:pic>
      <p:pic>
        <p:nvPicPr>
          <p:cNvPr id="82" name="Graphic 81" descr="Magnifying glass with solid fill">
            <a:extLst>
              <a:ext uri="{FF2B5EF4-FFF2-40B4-BE49-F238E27FC236}">
                <a16:creationId xmlns:a16="http://schemas.microsoft.com/office/drawing/2014/main" id="{757341B1-15FD-DD3B-E38E-0506F77D3E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7483069" y="2321443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18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9637</TotalTime>
  <Words>452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9-Step Circular Arc Process – Slide Template</vt:lpstr>
      <vt:lpstr>9-Step Circular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9-Step Circular Arc Process</dc:title>
  <dc:creator>PresentationGO.com</dc:creator>
  <dc:description>© Copyright PresentationGO.com - Do not distribute or sale without written permission.</dc:description>
  <cp:lastModifiedBy>Christophe Barroche</cp:lastModifiedBy>
  <cp:revision>72</cp:revision>
  <dcterms:created xsi:type="dcterms:W3CDTF">2014-11-26T05:14:11Z</dcterms:created>
  <dcterms:modified xsi:type="dcterms:W3CDTF">2026-04-06T20:47:35Z</dcterms:modified>
  <cp:category>Charts &amp; Diagrams</cp:category>
</cp:coreProperties>
</file>