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6" r:id="rId4"/>
    <p:sldId id="39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D0BA94"/>
    <a:srgbClr val="F595A6"/>
    <a:srgbClr val="805AAB"/>
    <a:srgbClr val="F05E76"/>
    <a:srgbClr val="A26700"/>
    <a:srgbClr val="CEBA8B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4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9B255-8C8B-A27E-DB98-BD751ED74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8B2BE-4D08-404B-E5B3-B7B979DB4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59DFF1-40EB-4EA5-E401-1B443C9C0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8A1B3-30FD-77C1-007C-8BB3C0D25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21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52388449-5E04-2BB1-732B-E938513AC8C9}"/>
              </a:ext>
            </a:extLst>
          </p:cNvPr>
          <p:cNvSpPr/>
          <p:nvPr/>
        </p:nvSpPr>
        <p:spPr>
          <a:xfrm>
            <a:off x="4918263" y="2257756"/>
            <a:ext cx="2355550" cy="2354977"/>
          </a:xfrm>
          <a:custGeom>
            <a:avLst/>
            <a:gdLst>
              <a:gd name="csX0" fmla="*/ 2355550 w 2355550"/>
              <a:gd name="csY0" fmla="*/ 1665229 h 2354977"/>
              <a:gd name="csX1" fmla="*/ 1665636 w 2355550"/>
              <a:gd name="csY1" fmla="*/ 2354978 h 2354977"/>
              <a:gd name="csX2" fmla="*/ 689918 w 2355550"/>
              <a:gd name="csY2" fmla="*/ 2354978 h 2354977"/>
              <a:gd name="csX3" fmla="*/ 0 w 2355550"/>
              <a:gd name="csY3" fmla="*/ 1665229 h 2354977"/>
              <a:gd name="csX4" fmla="*/ 0 w 2355550"/>
              <a:gd name="csY4" fmla="*/ 689749 h 2354977"/>
              <a:gd name="csX5" fmla="*/ 689918 w 2355550"/>
              <a:gd name="csY5" fmla="*/ 0 h 2354977"/>
              <a:gd name="csX6" fmla="*/ 1665636 w 2355550"/>
              <a:gd name="csY6" fmla="*/ 0 h 2354977"/>
              <a:gd name="csX7" fmla="*/ 2355550 w 2355550"/>
              <a:gd name="csY7" fmla="*/ 689749 h 2354977"/>
              <a:gd name="csX8" fmla="*/ 2355550 w 2355550"/>
              <a:gd name="csY8" fmla="*/ 1665229 h 23549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55550" h="2354977">
                <a:moveTo>
                  <a:pt x="2355550" y="1665229"/>
                </a:moveTo>
                <a:cubicBezTo>
                  <a:pt x="1949060" y="1595225"/>
                  <a:pt x="1595616" y="1948586"/>
                  <a:pt x="1665636" y="2354978"/>
                </a:cubicBezTo>
                <a:cubicBezTo>
                  <a:pt x="1427686" y="2018062"/>
                  <a:pt x="927865" y="2018062"/>
                  <a:pt x="689918" y="2354978"/>
                </a:cubicBezTo>
                <a:cubicBezTo>
                  <a:pt x="759939" y="1948586"/>
                  <a:pt x="406490" y="1595225"/>
                  <a:pt x="0" y="1665229"/>
                </a:cubicBezTo>
                <a:cubicBezTo>
                  <a:pt x="336998" y="1427339"/>
                  <a:pt x="336998" y="927638"/>
                  <a:pt x="0" y="689749"/>
                </a:cubicBezTo>
                <a:cubicBezTo>
                  <a:pt x="406490" y="759753"/>
                  <a:pt x="759939" y="406391"/>
                  <a:pt x="689918" y="0"/>
                </a:cubicBezTo>
                <a:cubicBezTo>
                  <a:pt x="927865" y="336915"/>
                  <a:pt x="1427686" y="336915"/>
                  <a:pt x="1665636" y="0"/>
                </a:cubicBezTo>
                <a:cubicBezTo>
                  <a:pt x="1595616" y="406391"/>
                  <a:pt x="1949060" y="759753"/>
                  <a:pt x="2355550" y="689749"/>
                </a:cubicBezTo>
                <a:cubicBezTo>
                  <a:pt x="2018557" y="927638"/>
                  <a:pt x="2018557" y="1427339"/>
                  <a:pt x="2355550" y="16652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5EE64CA-7131-ECFE-F440-C8BCF64AFB84}"/>
              </a:ext>
            </a:extLst>
          </p:cNvPr>
          <p:cNvGrpSpPr/>
          <p:nvPr/>
        </p:nvGrpSpPr>
        <p:grpSpPr>
          <a:xfrm>
            <a:off x="3664220" y="991355"/>
            <a:ext cx="4863561" cy="4875290"/>
            <a:chOff x="3664220" y="991355"/>
            <a:chExt cx="4863561" cy="4875290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7741F95C-1852-E8D3-1DAB-364780552DAE}"/>
                </a:ext>
              </a:extLst>
            </p:cNvPr>
            <p:cNvSpPr/>
            <p:nvPr/>
          </p:nvSpPr>
          <p:spPr>
            <a:xfrm>
              <a:off x="3871555" y="1004019"/>
              <a:ext cx="1343017" cy="1547295"/>
            </a:xfrm>
            <a:custGeom>
              <a:avLst/>
              <a:gdLst>
                <a:gd name="csX0" fmla="*/ 163441 w 1343017"/>
                <a:gd name="csY0" fmla="*/ 1547119 h 1547295"/>
                <a:gd name="csX1" fmla="*/ 970353 w 1343017"/>
                <a:gd name="csY1" fmla="*/ 1177401 h 1547295"/>
                <a:gd name="csX2" fmla="*/ 1340867 w 1343017"/>
                <a:gd name="csY2" fmla="*/ 358462 h 1547295"/>
                <a:gd name="csX3" fmla="*/ 1324154 w 1343017"/>
                <a:gd name="csY3" fmla="*/ 63320 h 1547295"/>
                <a:gd name="csX4" fmla="*/ 1308584 w 1343017"/>
                <a:gd name="csY4" fmla="*/ 29285 h 1547295"/>
                <a:gd name="csX5" fmla="*/ 1302162 w 1343017"/>
                <a:gd name="csY5" fmla="*/ 21810 h 1547295"/>
                <a:gd name="csX6" fmla="*/ 1299259 w 1343017"/>
                <a:gd name="csY6" fmla="*/ 19348 h 1547295"/>
                <a:gd name="csX7" fmla="*/ 1290729 w 1343017"/>
                <a:gd name="csY7" fmla="*/ 12576 h 1547295"/>
                <a:gd name="csX8" fmla="*/ 1286592 w 1343017"/>
                <a:gd name="csY8" fmla="*/ 10202 h 1547295"/>
                <a:gd name="csX9" fmla="*/ 1277796 w 1343017"/>
                <a:gd name="csY9" fmla="*/ 5716 h 1547295"/>
                <a:gd name="csX10" fmla="*/ 1273221 w 1343017"/>
                <a:gd name="csY10" fmla="*/ 4133 h 1547295"/>
                <a:gd name="csX11" fmla="*/ 1263810 w 1343017"/>
                <a:gd name="csY11" fmla="*/ 1495 h 1547295"/>
                <a:gd name="csX12" fmla="*/ 1257651 w 1343017"/>
                <a:gd name="csY12" fmla="*/ 703 h 1547295"/>
                <a:gd name="csX13" fmla="*/ 1249293 w 1343017"/>
                <a:gd name="csY13" fmla="*/ 0 h 1547295"/>
                <a:gd name="csX14" fmla="*/ 1241377 w 1343017"/>
                <a:gd name="csY14" fmla="*/ 616 h 1547295"/>
                <a:gd name="csX15" fmla="*/ 1238473 w 1343017"/>
                <a:gd name="csY15" fmla="*/ 879 h 1547295"/>
                <a:gd name="csX16" fmla="*/ 1234251 w 1343017"/>
                <a:gd name="csY16" fmla="*/ 1407 h 1547295"/>
                <a:gd name="csX17" fmla="*/ 1228358 w 1343017"/>
                <a:gd name="csY17" fmla="*/ 3078 h 1547295"/>
                <a:gd name="csX18" fmla="*/ 1223874 w 1343017"/>
                <a:gd name="csY18" fmla="*/ 4397 h 1547295"/>
                <a:gd name="csX19" fmla="*/ 1219561 w 1343017"/>
                <a:gd name="csY19" fmla="*/ 5804 h 1547295"/>
                <a:gd name="csX20" fmla="*/ 1216572 w 1343017"/>
                <a:gd name="csY20" fmla="*/ 7299 h 1547295"/>
                <a:gd name="csX21" fmla="*/ 1213844 w 1343017"/>
                <a:gd name="csY21" fmla="*/ 8794 h 1547295"/>
                <a:gd name="csX22" fmla="*/ 1206104 w 1343017"/>
                <a:gd name="csY22" fmla="*/ 13104 h 1547295"/>
                <a:gd name="csX23" fmla="*/ 1203377 w 1343017"/>
                <a:gd name="csY23" fmla="*/ 15302 h 1547295"/>
                <a:gd name="csX24" fmla="*/ 1201264 w 1343017"/>
                <a:gd name="csY24" fmla="*/ 17061 h 1547295"/>
                <a:gd name="csX25" fmla="*/ 1194580 w 1343017"/>
                <a:gd name="csY25" fmla="*/ 22778 h 1547295"/>
                <a:gd name="csX26" fmla="*/ 1190886 w 1343017"/>
                <a:gd name="csY26" fmla="*/ 27087 h 1547295"/>
                <a:gd name="csX27" fmla="*/ 1185341 w 1343017"/>
                <a:gd name="csY27" fmla="*/ 34210 h 1547295"/>
                <a:gd name="csX28" fmla="*/ 1182176 w 1343017"/>
                <a:gd name="csY28" fmla="*/ 39751 h 1547295"/>
                <a:gd name="csX29" fmla="*/ 1178396 w 1343017"/>
                <a:gd name="csY29" fmla="*/ 47226 h 1547295"/>
                <a:gd name="csX30" fmla="*/ 1176545 w 1343017"/>
                <a:gd name="csY30" fmla="*/ 52679 h 1547295"/>
                <a:gd name="csX31" fmla="*/ 1174083 w 1343017"/>
                <a:gd name="csY31" fmla="*/ 61385 h 1547295"/>
                <a:gd name="csX32" fmla="*/ 1173379 w 1343017"/>
                <a:gd name="csY32" fmla="*/ 66926 h 1547295"/>
                <a:gd name="csX33" fmla="*/ 1172589 w 1343017"/>
                <a:gd name="csY33" fmla="*/ 76072 h 1547295"/>
                <a:gd name="csX34" fmla="*/ 1173117 w 1343017"/>
                <a:gd name="csY34" fmla="*/ 82756 h 1547295"/>
                <a:gd name="csX35" fmla="*/ 1173469 w 1343017"/>
                <a:gd name="csY35" fmla="*/ 88472 h 1547295"/>
                <a:gd name="csX36" fmla="*/ 862242 w 1343017"/>
                <a:gd name="csY36" fmla="*/ 1069405 h 1547295"/>
                <a:gd name="csX37" fmla="*/ 76884 w 1343017"/>
                <a:gd name="csY37" fmla="*/ 1397350 h 1547295"/>
                <a:gd name="csX38" fmla="*/ 0 w 1343017"/>
                <a:gd name="csY38" fmla="*/ 1394712 h 1547295"/>
                <a:gd name="csX39" fmla="*/ 163532 w 1343017"/>
                <a:gd name="csY39" fmla="*/ 1547295 h 15472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43017" h="1547295">
                  <a:moveTo>
                    <a:pt x="163441" y="1547119"/>
                  </a:moveTo>
                  <a:cubicBezTo>
                    <a:pt x="465872" y="1526628"/>
                    <a:pt x="752023" y="1395591"/>
                    <a:pt x="970353" y="1177401"/>
                  </a:cubicBezTo>
                  <a:cubicBezTo>
                    <a:pt x="1191501" y="956308"/>
                    <a:pt x="1323097" y="665476"/>
                    <a:pt x="1340867" y="358462"/>
                  </a:cubicBezTo>
                  <a:cubicBezTo>
                    <a:pt x="1346583" y="260052"/>
                    <a:pt x="1340867" y="160674"/>
                    <a:pt x="1324154" y="63320"/>
                  </a:cubicBezTo>
                  <a:cubicBezTo>
                    <a:pt x="1322041" y="51184"/>
                    <a:pt x="1316852" y="39751"/>
                    <a:pt x="1308584" y="29285"/>
                  </a:cubicBezTo>
                  <a:cubicBezTo>
                    <a:pt x="1306561" y="26647"/>
                    <a:pt x="1304447" y="24097"/>
                    <a:pt x="1302162" y="21810"/>
                  </a:cubicBezTo>
                  <a:cubicBezTo>
                    <a:pt x="1301282" y="20931"/>
                    <a:pt x="1300225" y="20139"/>
                    <a:pt x="1299259" y="19348"/>
                  </a:cubicBezTo>
                  <a:cubicBezTo>
                    <a:pt x="1295389" y="16094"/>
                    <a:pt x="1293190" y="14247"/>
                    <a:pt x="1290729" y="12576"/>
                  </a:cubicBezTo>
                  <a:cubicBezTo>
                    <a:pt x="1289406" y="11696"/>
                    <a:pt x="1288001" y="10993"/>
                    <a:pt x="1286592" y="10202"/>
                  </a:cubicBezTo>
                  <a:cubicBezTo>
                    <a:pt x="1282898" y="8179"/>
                    <a:pt x="1280433" y="6860"/>
                    <a:pt x="1277796" y="5716"/>
                  </a:cubicBezTo>
                  <a:cubicBezTo>
                    <a:pt x="1276301" y="5101"/>
                    <a:pt x="1274716" y="4661"/>
                    <a:pt x="1273221" y="4133"/>
                  </a:cubicBezTo>
                  <a:cubicBezTo>
                    <a:pt x="1269175" y="2902"/>
                    <a:pt x="1266538" y="2023"/>
                    <a:pt x="1263810" y="1495"/>
                  </a:cubicBezTo>
                  <a:cubicBezTo>
                    <a:pt x="1261873" y="1143"/>
                    <a:pt x="1259764" y="967"/>
                    <a:pt x="1257651" y="703"/>
                  </a:cubicBezTo>
                  <a:cubicBezTo>
                    <a:pt x="1253867" y="352"/>
                    <a:pt x="1251582" y="0"/>
                    <a:pt x="1249293" y="0"/>
                  </a:cubicBezTo>
                  <a:cubicBezTo>
                    <a:pt x="1246655" y="0"/>
                    <a:pt x="1244018" y="352"/>
                    <a:pt x="1241377" y="616"/>
                  </a:cubicBezTo>
                  <a:lnTo>
                    <a:pt x="1238473" y="879"/>
                  </a:lnTo>
                  <a:cubicBezTo>
                    <a:pt x="1237068" y="967"/>
                    <a:pt x="1235660" y="1143"/>
                    <a:pt x="1234251" y="1407"/>
                  </a:cubicBezTo>
                  <a:cubicBezTo>
                    <a:pt x="1232228" y="1759"/>
                    <a:pt x="1230295" y="2462"/>
                    <a:pt x="1228358" y="3078"/>
                  </a:cubicBezTo>
                  <a:lnTo>
                    <a:pt x="1223874" y="4397"/>
                  </a:lnTo>
                  <a:cubicBezTo>
                    <a:pt x="1222465" y="4837"/>
                    <a:pt x="1220970" y="5189"/>
                    <a:pt x="1219561" y="5804"/>
                  </a:cubicBezTo>
                  <a:cubicBezTo>
                    <a:pt x="1218505" y="6244"/>
                    <a:pt x="1217538" y="6772"/>
                    <a:pt x="1216572" y="7299"/>
                  </a:cubicBezTo>
                  <a:lnTo>
                    <a:pt x="1213844" y="8794"/>
                  </a:lnTo>
                  <a:cubicBezTo>
                    <a:pt x="1210588" y="10465"/>
                    <a:pt x="1208303" y="11609"/>
                    <a:pt x="1206104" y="13104"/>
                  </a:cubicBezTo>
                  <a:cubicBezTo>
                    <a:pt x="1205134" y="13807"/>
                    <a:pt x="1204257" y="14511"/>
                    <a:pt x="1203377" y="15302"/>
                  </a:cubicBezTo>
                  <a:cubicBezTo>
                    <a:pt x="1203287" y="15302"/>
                    <a:pt x="1201354" y="16973"/>
                    <a:pt x="1201264" y="17061"/>
                  </a:cubicBezTo>
                  <a:cubicBezTo>
                    <a:pt x="1198888" y="18996"/>
                    <a:pt x="1196603" y="20755"/>
                    <a:pt x="1194580" y="22778"/>
                  </a:cubicBezTo>
                  <a:cubicBezTo>
                    <a:pt x="1193262" y="24097"/>
                    <a:pt x="1192115" y="25592"/>
                    <a:pt x="1190886" y="27087"/>
                  </a:cubicBezTo>
                  <a:cubicBezTo>
                    <a:pt x="1188159" y="30429"/>
                    <a:pt x="1186574" y="32275"/>
                    <a:pt x="1185341" y="34210"/>
                  </a:cubicBezTo>
                  <a:cubicBezTo>
                    <a:pt x="1184113" y="36057"/>
                    <a:pt x="1183142" y="37904"/>
                    <a:pt x="1182176" y="39751"/>
                  </a:cubicBezTo>
                  <a:cubicBezTo>
                    <a:pt x="1180419" y="43093"/>
                    <a:pt x="1179272" y="45116"/>
                    <a:pt x="1178396" y="47226"/>
                  </a:cubicBezTo>
                  <a:cubicBezTo>
                    <a:pt x="1177601" y="49073"/>
                    <a:pt x="1177073" y="50920"/>
                    <a:pt x="1176545" y="52679"/>
                  </a:cubicBezTo>
                  <a:cubicBezTo>
                    <a:pt x="1175402" y="56460"/>
                    <a:pt x="1174612" y="58923"/>
                    <a:pt x="1174083" y="61385"/>
                  </a:cubicBezTo>
                  <a:cubicBezTo>
                    <a:pt x="1173731" y="63232"/>
                    <a:pt x="1173555" y="65079"/>
                    <a:pt x="1173379" y="66926"/>
                  </a:cubicBezTo>
                  <a:cubicBezTo>
                    <a:pt x="1172941" y="71235"/>
                    <a:pt x="1172589" y="73609"/>
                    <a:pt x="1172589" y="76072"/>
                  </a:cubicBezTo>
                  <a:cubicBezTo>
                    <a:pt x="1172589" y="78271"/>
                    <a:pt x="1172851" y="80469"/>
                    <a:pt x="1173117" y="82756"/>
                  </a:cubicBezTo>
                  <a:cubicBezTo>
                    <a:pt x="1173379" y="85394"/>
                    <a:pt x="1173469" y="86977"/>
                    <a:pt x="1173469" y="88472"/>
                  </a:cubicBezTo>
                  <a:cubicBezTo>
                    <a:pt x="1235922" y="452035"/>
                    <a:pt x="1122537" y="809177"/>
                    <a:pt x="862242" y="1069405"/>
                  </a:cubicBezTo>
                  <a:cubicBezTo>
                    <a:pt x="650686" y="1280823"/>
                    <a:pt x="371746" y="1397350"/>
                    <a:pt x="76884" y="1397350"/>
                  </a:cubicBezTo>
                  <a:cubicBezTo>
                    <a:pt x="51375" y="1397350"/>
                    <a:pt x="25690" y="1396471"/>
                    <a:pt x="0" y="1394712"/>
                  </a:cubicBezTo>
                  <a:cubicBezTo>
                    <a:pt x="58677" y="1440970"/>
                    <a:pt x="113480" y="1492066"/>
                    <a:pt x="163532" y="1547295"/>
                  </a:cubicBezTo>
                  <a:close/>
                </a:path>
              </a:pathLst>
            </a:custGeom>
            <a:solidFill>
              <a:srgbClr val="A26700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E6ECC814-D0FC-6DD7-ACE9-B029E19FFE10}"/>
                </a:ext>
              </a:extLst>
            </p:cNvPr>
            <p:cNvSpPr/>
            <p:nvPr/>
          </p:nvSpPr>
          <p:spPr>
            <a:xfrm>
              <a:off x="5256228" y="991355"/>
              <a:ext cx="1891634" cy="670928"/>
            </a:xfrm>
            <a:custGeom>
              <a:avLst/>
              <a:gdLst>
                <a:gd name="csX0" fmla="*/ 1814916 w 1891634"/>
                <a:gd name="csY0" fmla="*/ 12664 h 670928"/>
                <a:gd name="csX1" fmla="*/ 1808143 w 1891634"/>
                <a:gd name="csY1" fmla="*/ 13192 h 670928"/>
                <a:gd name="csX2" fmla="*/ 1800489 w 1891634"/>
                <a:gd name="csY2" fmla="*/ 14159 h 670928"/>
                <a:gd name="csX3" fmla="*/ 1792396 w 1891634"/>
                <a:gd name="csY3" fmla="*/ 16446 h 670928"/>
                <a:gd name="csX4" fmla="*/ 1786589 w 1891634"/>
                <a:gd name="csY4" fmla="*/ 18380 h 670928"/>
                <a:gd name="csX5" fmla="*/ 1778673 w 1891634"/>
                <a:gd name="csY5" fmla="*/ 22338 h 670928"/>
                <a:gd name="csX6" fmla="*/ 1773656 w 1891634"/>
                <a:gd name="csY6" fmla="*/ 25152 h 670928"/>
                <a:gd name="csX7" fmla="*/ 1766183 w 1891634"/>
                <a:gd name="csY7" fmla="*/ 30956 h 670928"/>
                <a:gd name="csX8" fmla="*/ 1762137 w 1891634"/>
                <a:gd name="csY8" fmla="*/ 34386 h 670928"/>
                <a:gd name="csX9" fmla="*/ 1755449 w 1891634"/>
                <a:gd name="csY9" fmla="*/ 42213 h 670928"/>
                <a:gd name="csX10" fmla="*/ 1752460 w 1891634"/>
                <a:gd name="csY10" fmla="*/ 45643 h 670928"/>
                <a:gd name="csX11" fmla="*/ 839813 w 1891634"/>
                <a:gd name="csY11" fmla="*/ 517905 h 670928"/>
                <a:gd name="csX12" fmla="*/ 0 w 1891634"/>
                <a:gd name="csY12" fmla="*/ 138425 h 670928"/>
                <a:gd name="csX13" fmla="*/ 7740 w 1891634"/>
                <a:gd name="csY13" fmla="*/ 361804 h 670928"/>
                <a:gd name="csX14" fmla="*/ 839723 w 1891634"/>
                <a:gd name="csY14" fmla="*/ 670929 h 670928"/>
                <a:gd name="csX15" fmla="*/ 1680940 w 1891634"/>
                <a:gd name="csY15" fmla="*/ 353801 h 670928"/>
                <a:gd name="csX16" fmla="*/ 1877897 w 1891634"/>
                <a:gd name="csY16" fmla="*/ 133236 h 670928"/>
                <a:gd name="csX17" fmla="*/ 1891006 w 1891634"/>
                <a:gd name="csY17" fmla="*/ 97179 h 670928"/>
                <a:gd name="csX18" fmla="*/ 1891620 w 1891634"/>
                <a:gd name="csY18" fmla="*/ 88648 h 670928"/>
                <a:gd name="csX19" fmla="*/ 1891092 w 1891634"/>
                <a:gd name="csY19" fmla="*/ 82404 h 670928"/>
                <a:gd name="csX20" fmla="*/ 1890035 w 1891634"/>
                <a:gd name="csY20" fmla="*/ 74049 h 670928"/>
                <a:gd name="csX21" fmla="*/ 1888102 w 1891634"/>
                <a:gd name="csY21" fmla="*/ 67190 h 670928"/>
                <a:gd name="csX22" fmla="*/ 1885727 w 1891634"/>
                <a:gd name="csY22" fmla="*/ 59890 h 670928"/>
                <a:gd name="csX23" fmla="*/ 1882914 w 1891634"/>
                <a:gd name="csY23" fmla="*/ 54174 h 670928"/>
                <a:gd name="csX24" fmla="*/ 1878777 w 1891634"/>
                <a:gd name="csY24" fmla="*/ 46874 h 670928"/>
                <a:gd name="csX25" fmla="*/ 1874555 w 1891634"/>
                <a:gd name="csY25" fmla="*/ 41422 h 670928"/>
                <a:gd name="csX26" fmla="*/ 1869453 w 1891634"/>
                <a:gd name="csY26" fmla="*/ 35442 h 670928"/>
                <a:gd name="csX27" fmla="*/ 1862855 w 1891634"/>
                <a:gd name="csY27" fmla="*/ 29813 h 670928"/>
                <a:gd name="csX28" fmla="*/ 1860746 w 1891634"/>
                <a:gd name="csY28" fmla="*/ 28054 h 670928"/>
                <a:gd name="csX29" fmla="*/ 1857928 w 1891634"/>
                <a:gd name="csY29" fmla="*/ 25856 h 670928"/>
                <a:gd name="csX30" fmla="*/ 1851245 w 1891634"/>
                <a:gd name="csY30" fmla="*/ 22162 h 670928"/>
                <a:gd name="csX31" fmla="*/ 1847551 w 1891634"/>
                <a:gd name="csY31" fmla="*/ 20139 h 670928"/>
                <a:gd name="csX32" fmla="*/ 1844472 w 1891634"/>
                <a:gd name="csY32" fmla="*/ 18556 h 670928"/>
                <a:gd name="csX33" fmla="*/ 1840425 w 1891634"/>
                <a:gd name="csY33" fmla="*/ 17237 h 670928"/>
                <a:gd name="csX34" fmla="*/ 1837608 w 1891634"/>
                <a:gd name="csY34" fmla="*/ 16358 h 670928"/>
                <a:gd name="csX35" fmla="*/ 1829692 w 1891634"/>
                <a:gd name="csY35" fmla="*/ 14071 h 670928"/>
                <a:gd name="csX36" fmla="*/ 1825736 w 1891634"/>
                <a:gd name="csY36" fmla="*/ 13631 h 670928"/>
                <a:gd name="csX37" fmla="*/ 1823094 w 1891634"/>
                <a:gd name="csY37" fmla="*/ 13367 h 670928"/>
                <a:gd name="csX38" fmla="*/ 1814826 w 1891634"/>
                <a:gd name="csY38" fmla="*/ 12752 h 670928"/>
                <a:gd name="csX39" fmla="*/ 1814826 w 1891634"/>
                <a:gd name="csY39" fmla="*/ 0 h 670928"/>
                <a:gd name="csX40" fmla="*/ 1814740 w 1891634"/>
                <a:gd name="csY40" fmla="*/ 0 h 670928"/>
                <a:gd name="csX41" fmla="*/ 1814740 w 1891634"/>
                <a:gd name="csY41" fmla="*/ 12752 h 670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1891634" h="670928">
                  <a:moveTo>
                    <a:pt x="1814916" y="12664"/>
                  </a:moveTo>
                  <a:cubicBezTo>
                    <a:pt x="1812717" y="12664"/>
                    <a:pt x="1810428" y="12928"/>
                    <a:pt x="1808143" y="13192"/>
                  </a:cubicBezTo>
                  <a:cubicBezTo>
                    <a:pt x="1804444" y="13544"/>
                    <a:pt x="1802421" y="13719"/>
                    <a:pt x="1800489" y="14159"/>
                  </a:cubicBezTo>
                  <a:cubicBezTo>
                    <a:pt x="1797761" y="14687"/>
                    <a:pt x="1795124" y="15566"/>
                    <a:pt x="1792396" y="16446"/>
                  </a:cubicBezTo>
                  <a:cubicBezTo>
                    <a:pt x="1789317" y="17413"/>
                    <a:pt x="1787908" y="17765"/>
                    <a:pt x="1786589" y="18380"/>
                  </a:cubicBezTo>
                  <a:cubicBezTo>
                    <a:pt x="1783862" y="19524"/>
                    <a:pt x="1781310" y="20931"/>
                    <a:pt x="1778673" y="22338"/>
                  </a:cubicBezTo>
                  <a:cubicBezTo>
                    <a:pt x="1776032" y="23745"/>
                    <a:pt x="1774803" y="24449"/>
                    <a:pt x="1773656" y="25152"/>
                  </a:cubicBezTo>
                  <a:cubicBezTo>
                    <a:pt x="1771019" y="26911"/>
                    <a:pt x="1768644" y="28846"/>
                    <a:pt x="1766183" y="30956"/>
                  </a:cubicBezTo>
                  <a:lnTo>
                    <a:pt x="1762137" y="34386"/>
                  </a:lnTo>
                  <a:cubicBezTo>
                    <a:pt x="1759761" y="36673"/>
                    <a:pt x="1757562" y="39399"/>
                    <a:pt x="1755449" y="42213"/>
                  </a:cubicBezTo>
                  <a:cubicBezTo>
                    <a:pt x="1754921" y="42829"/>
                    <a:pt x="1752988" y="45028"/>
                    <a:pt x="1752460" y="45643"/>
                  </a:cubicBezTo>
                  <a:cubicBezTo>
                    <a:pt x="1540637" y="345446"/>
                    <a:pt x="1207861" y="517905"/>
                    <a:pt x="839813" y="517905"/>
                  </a:cubicBezTo>
                  <a:cubicBezTo>
                    <a:pt x="511787" y="517905"/>
                    <a:pt x="211647" y="380976"/>
                    <a:pt x="0" y="138425"/>
                  </a:cubicBezTo>
                  <a:cubicBezTo>
                    <a:pt x="8711" y="212562"/>
                    <a:pt x="11348" y="287403"/>
                    <a:pt x="7740" y="361804"/>
                  </a:cubicBezTo>
                  <a:cubicBezTo>
                    <a:pt x="236099" y="561174"/>
                    <a:pt x="531137" y="670841"/>
                    <a:pt x="839723" y="670929"/>
                  </a:cubicBezTo>
                  <a:cubicBezTo>
                    <a:pt x="1152530" y="670929"/>
                    <a:pt x="1451262" y="558272"/>
                    <a:pt x="1680940" y="353801"/>
                  </a:cubicBezTo>
                  <a:cubicBezTo>
                    <a:pt x="1754568" y="288194"/>
                    <a:pt x="1820895" y="214057"/>
                    <a:pt x="1877897" y="133236"/>
                  </a:cubicBezTo>
                  <a:cubicBezTo>
                    <a:pt x="1885199" y="122946"/>
                    <a:pt x="1889597" y="110810"/>
                    <a:pt x="1891006" y="97179"/>
                  </a:cubicBezTo>
                  <a:cubicBezTo>
                    <a:pt x="1891358" y="94276"/>
                    <a:pt x="1891710" y="91374"/>
                    <a:pt x="1891620" y="88648"/>
                  </a:cubicBezTo>
                  <a:cubicBezTo>
                    <a:pt x="1891620" y="86625"/>
                    <a:pt x="1891358" y="84515"/>
                    <a:pt x="1891092" y="82404"/>
                  </a:cubicBezTo>
                  <a:cubicBezTo>
                    <a:pt x="1890654" y="78271"/>
                    <a:pt x="1890478" y="76160"/>
                    <a:pt x="1890035" y="74049"/>
                  </a:cubicBezTo>
                  <a:cubicBezTo>
                    <a:pt x="1889597" y="71763"/>
                    <a:pt x="1888807" y="69476"/>
                    <a:pt x="1888102" y="67190"/>
                  </a:cubicBezTo>
                  <a:cubicBezTo>
                    <a:pt x="1887136" y="63936"/>
                    <a:pt x="1886517" y="61913"/>
                    <a:pt x="1885727" y="59890"/>
                  </a:cubicBezTo>
                  <a:cubicBezTo>
                    <a:pt x="1884937" y="57955"/>
                    <a:pt x="1883880" y="56021"/>
                    <a:pt x="1882914" y="54174"/>
                  </a:cubicBezTo>
                  <a:cubicBezTo>
                    <a:pt x="1881062" y="50744"/>
                    <a:pt x="1880096" y="48721"/>
                    <a:pt x="1878777" y="46874"/>
                  </a:cubicBezTo>
                  <a:cubicBezTo>
                    <a:pt x="1877545" y="44940"/>
                    <a:pt x="1876050" y="43269"/>
                    <a:pt x="1874555" y="41422"/>
                  </a:cubicBezTo>
                  <a:cubicBezTo>
                    <a:pt x="1872094" y="38432"/>
                    <a:pt x="1870861" y="36849"/>
                    <a:pt x="1869453" y="35442"/>
                  </a:cubicBezTo>
                  <a:cubicBezTo>
                    <a:pt x="1867520" y="33419"/>
                    <a:pt x="1865144" y="31660"/>
                    <a:pt x="1862855" y="29813"/>
                  </a:cubicBezTo>
                  <a:lnTo>
                    <a:pt x="1860746" y="28054"/>
                  </a:lnTo>
                  <a:cubicBezTo>
                    <a:pt x="1859866" y="27263"/>
                    <a:pt x="1858985" y="26471"/>
                    <a:pt x="1857928" y="25856"/>
                  </a:cubicBezTo>
                  <a:cubicBezTo>
                    <a:pt x="1855820" y="24449"/>
                    <a:pt x="1853530" y="23305"/>
                    <a:pt x="1851245" y="22162"/>
                  </a:cubicBezTo>
                  <a:lnTo>
                    <a:pt x="1847551" y="20139"/>
                  </a:lnTo>
                  <a:cubicBezTo>
                    <a:pt x="1846581" y="19612"/>
                    <a:pt x="1845528" y="18996"/>
                    <a:pt x="1844472" y="18556"/>
                  </a:cubicBezTo>
                  <a:cubicBezTo>
                    <a:pt x="1843153" y="18029"/>
                    <a:pt x="1841744" y="17677"/>
                    <a:pt x="1840425" y="17237"/>
                  </a:cubicBezTo>
                  <a:lnTo>
                    <a:pt x="1837608" y="16358"/>
                  </a:lnTo>
                  <a:cubicBezTo>
                    <a:pt x="1833828" y="15214"/>
                    <a:pt x="1831805" y="14511"/>
                    <a:pt x="1829692" y="14071"/>
                  </a:cubicBezTo>
                  <a:cubicBezTo>
                    <a:pt x="1828373" y="13807"/>
                    <a:pt x="1827054" y="13719"/>
                    <a:pt x="1825736" y="13631"/>
                  </a:cubicBezTo>
                  <a:cubicBezTo>
                    <a:pt x="1825560" y="13631"/>
                    <a:pt x="1823270" y="13367"/>
                    <a:pt x="1823094" y="13367"/>
                  </a:cubicBezTo>
                  <a:cubicBezTo>
                    <a:pt x="1820367" y="13104"/>
                    <a:pt x="1817553" y="12752"/>
                    <a:pt x="1814826" y="12752"/>
                  </a:cubicBezTo>
                  <a:lnTo>
                    <a:pt x="1814826" y="0"/>
                  </a:lnTo>
                  <a:lnTo>
                    <a:pt x="1814740" y="0"/>
                  </a:lnTo>
                  <a:lnTo>
                    <a:pt x="1814740" y="12752"/>
                  </a:lnTo>
                  <a:close/>
                </a:path>
              </a:pathLst>
            </a:custGeom>
            <a:solidFill>
              <a:schemeClr val="accent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FA08E460-8B15-C7B3-139A-20283F0B73DE}"/>
                </a:ext>
              </a:extLst>
            </p:cNvPr>
            <p:cNvSpPr/>
            <p:nvPr/>
          </p:nvSpPr>
          <p:spPr>
            <a:xfrm>
              <a:off x="3664296" y="2370852"/>
              <a:ext cx="658350" cy="1903998"/>
            </a:xfrm>
            <a:custGeom>
              <a:avLst/>
              <a:gdLst>
                <a:gd name="csX0" fmla="*/ 75662 w 658350"/>
                <a:gd name="csY0" fmla="*/ 12664 h 1903998"/>
                <a:gd name="csX1" fmla="*/ 68978 w 658350"/>
                <a:gd name="csY1" fmla="*/ 13192 h 1903998"/>
                <a:gd name="csX2" fmla="*/ 61238 w 658350"/>
                <a:gd name="csY2" fmla="*/ 14159 h 1903998"/>
                <a:gd name="csX3" fmla="*/ 53232 w 658350"/>
                <a:gd name="csY3" fmla="*/ 16358 h 1903998"/>
                <a:gd name="csX4" fmla="*/ 47249 w 658350"/>
                <a:gd name="csY4" fmla="*/ 18381 h 1903998"/>
                <a:gd name="csX5" fmla="*/ 39599 w 658350"/>
                <a:gd name="csY5" fmla="*/ 22250 h 1903998"/>
                <a:gd name="csX6" fmla="*/ 34406 w 658350"/>
                <a:gd name="csY6" fmla="*/ 25152 h 1903998"/>
                <a:gd name="csX7" fmla="*/ 27280 w 658350"/>
                <a:gd name="csY7" fmla="*/ 30693 h 1903998"/>
                <a:gd name="csX8" fmla="*/ 22972 w 658350"/>
                <a:gd name="csY8" fmla="*/ 34386 h 1903998"/>
                <a:gd name="csX9" fmla="*/ 16461 w 658350"/>
                <a:gd name="csY9" fmla="*/ 41950 h 1903998"/>
                <a:gd name="csX10" fmla="*/ 14614 w 658350"/>
                <a:gd name="csY10" fmla="*/ 44148 h 1903998"/>
                <a:gd name="csX11" fmla="*/ 8987 w 658350"/>
                <a:gd name="csY11" fmla="*/ 53382 h 1903998"/>
                <a:gd name="csX12" fmla="*/ 7136 w 658350"/>
                <a:gd name="csY12" fmla="*/ 56900 h 1903998"/>
                <a:gd name="csX13" fmla="*/ 5817 w 658350"/>
                <a:gd name="csY13" fmla="*/ 59539 h 1903998"/>
                <a:gd name="csX14" fmla="*/ 4499 w 658350"/>
                <a:gd name="csY14" fmla="*/ 63496 h 1903998"/>
                <a:gd name="csX15" fmla="*/ 3618 w 658350"/>
                <a:gd name="csY15" fmla="*/ 66310 h 1903998"/>
                <a:gd name="csX16" fmla="*/ 1333 w 658350"/>
                <a:gd name="csY16" fmla="*/ 74313 h 1903998"/>
                <a:gd name="csX17" fmla="*/ 891 w 658350"/>
                <a:gd name="csY17" fmla="*/ 78183 h 1903998"/>
                <a:gd name="csX18" fmla="*/ 629 w 658350"/>
                <a:gd name="csY18" fmla="*/ 80733 h 1903998"/>
                <a:gd name="csX19" fmla="*/ 14 w 658350"/>
                <a:gd name="csY19" fmla="*/ 89352 h 1903998"/>
                <a:gd name="csX20" fmla="*/ 538 w 658350"/>
                <a:gd name="csY20" fmla="*/ 95596 h 1903998"/>
                <a:gd name="csX21" fmla="*/ 1595 w 658350"/>
                <a:gd name="csY21" fmla="*/ 103950 h 1903998"/>
                <a:gd name="csX22" fmla="*/ 3532 w 658350"/>
                <a:gd name="csY22" fmla="*/ 110986 h 1903998"/>
                <a:gd name="csX23" fmla="*/ 5817 w 658350"/>
                <a:gd name="csY23" fmla="*/ 118022 h 1903998"/>
                <a:gd name="csX24" fmla="*/ 8721 w 658350"/>
                <a:gd name="csY24" fmla="*/ 123826 h 1903998"/>
                <a:gd name="csX25" fmla="*/ 12767 w 658350"/>
                <a:gd name="csY25" fmla="*/ 131125 h 1903998"/>
                <a:gd name="csX26" fmla="*/ 16989 w 658350"/>
                <a:gd name="csY26" fmla="*/ 136578 h 1903998"/>
                <a:gd name="csX27" fmla="*/ 22092 w 658350"/>
                <a:gd name="csY27" fmla="*/ 142558 h 1903998"/>
                <a:gd name="csX28" fmla="*/ 28513 w 658350"/>
                <a:gd name="csY28" fmla="*/ 148011 h 1903998"/>
                <a:gd name="csX29" fmla="*/ 32121 w 658350"/>
                <a:gd name="csY29" fmla="*/ 151177 h 1903998"/>
                <a:gd name="csX30" fmla="*/ 505290 w 658350"/>
                <a:gd name="csY30" fmla="*/ 1064392 h 1903998"/>
                <a:gd name="csX31" fmla="*/ 125718 w 658350"/>
                <a:gd name="csY31" fmla="*/ 1903998 h 1903998"/>
                <a:gd name="csX32" fmla="*/ 283790 w 658350"/>
                <a:gd name="csY32" fmla="*/ 1894676 h 1903998"/>
                <a:gd name="csX33" fmla="*/ 349151 w 658350"/>
                <a:gd name="csY33" fmla="*/ 1896259 h 1903998"/>
                <a:gd name="csX34" fmla="*/ 658350 w 658350"/>
                <a:gd name="csY34" fmla="*/ 1064392 h 1903998"/>
                <a:gd name="csX35" fmla="*/ 341144 w 658350"/>
                <a:gd name="csY35" fmla="*/ 223467 h 1903998"/>
                <a:gd name="csX36" fmla="*/ 120439 w 658350"/>
                <a:gd name="csY36" fmla="*/ 26471 h 1903998"/>
                <a:gd name="csX37" fmla="*/ 84372 w 658350"/>
                <a:gd name="csY37" fmla="*/ 13368 h 1903998"/>
                <a:gd name="csX38" fmla="*/ 76014 w 658350"/>
                <a:gd name="csY38" fmla="*/ 12752 h 1903998"/>
                <a:gd name="csX39" fmla="*/ 76014 w 658350"/>
                <a:gd name="csY39" fmla="*/ 0 h 1903998"/>
                <a:gd name="csX40" fmla="*/ 75928 w 658350"/>
                <a:gd name="csY40" fmla="*/ 0 h 1903998"/>
                <a:gd name="csX41" fmla="*/ 75928 w 658350"/>
                <a:gd name="csY41" fmla="*/ 12752 h 19039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658350" h="1903998">
                  <a:moveTo>
                    <a:pt x="75662" y="12664"/>
                  </a:moveTo>
                  <a:cubicBezTo>
                    <a:pt x="73462" y="12664"/>
                    <a:pt x="71177" y="12928"/>
                    <a:pt x="68978" y="13192"/>
                  </a:cubicBezTo>
                  <a:cubicBezTo>
                    <a:pt x="65194" y="13544"/>
                    <a:pt x="63171" y="13720"/>
                    <a:pt x="61238" y="14159"/>
                  </a:cubicBezTo>
                  <a:cubicBezTo>
                    <a:pt x="58511" y="14687"/>
                    <a:pt x="55869" y="15566"/>
                    <a:pt x="53232" y="16358"/>
                  </a:cubicBezTo>
                  <a:cubicBezTo>
                    <a:pt x="50328" y="17237"/>
                    <a:pt x="48748" y="17765"/>
                    <a:pt x="47249" y="18381"/>
                  </a:cubicBezTo>
                  <a:cubicBezTo>
                    <a:pt x="44611" y="19436"/>
                    <a:pt x="42150" y="20843"/>
                    <a:pt x="39599" y="22250"/>
                  </a:cubicBezTo>
                  <a:cubicBezTo>
                    <a:pt x="36872" y="23745"/>
                    <a:pt x="35639" y="24361"/>
                    <a:pt x="34406" y="25152"/>
                  </a:cubicBezTo>
                  <a:cubicBezTo>
                    <a:pt x="31855" y="26823"/>
                    <a:pt x="29570" y="28758"/>
                    <a:pt x="27280" y="30693"/>
                  </a:cubicBezTo>
                  <a:cubicBezTo>
                    <a:pt x="24729" y="32803"/>
                    <a:pt x="23763" y="33507"/>
                    <a:pt x="22972" y="34386"/>
                  </a:cubicBezTo>
                  <a:cubicBezTo>
                    <a:pt x="20683" y="36673"/>
                    <a:pt x="18574" y="39311"/>
                    <a:pt x="16461" y="41950"/>
                  </a:cubicBezTo>
                  <a:cubicBezTo>
                    <a:pt x="16375" y="42125"/>
                    <a:pt x="14790" y="44060"/>
                    <a:pt x="14614" y="44148"/>
                  </a:cubicBezTo>
                  <a:cubicBezTo>
                    <a:pt x="11534" y="48369"/>
                    <a:pt x="10306" y="50920"/>
                    <a:pt x="8987" y="53382"/>
                  </a:cubicBezTo>
                  <a:lnTo>
                    <a:pt x="7136" y="56900"/>
                  </a:lnTo>
                  <a:cubicBezTo>
                    <a:pt x="6698" y="57780"/>
                    <a:pt x="6169" y="58659"/>
                    <a:pt x="5817" y="59539"/>
                  </a:cubicBezTo>
                  <a:cubicBezTo>
                    <a:pt x="5289" y="60858"/>
                    <a:pt x="4937" y="62177"/>
                    <a:pt x="4499" y="63496"/>
                  </a:cubicBezTo>
                  <a:lnTo>
                    <a:pt x="3618" y="66310"/>
                  </a:lnTo>
                  <a:cubicBezTo>
                    <a:pt x="2475" y="70004"/>
                    <a:pt x="1771" y="72115"/>
                    <a:pt x="1333" y="74313"/>
                  </a:cubicBezTo>
                  <a:cubicBezTo>
                    <a:pt x="1067" y="75632"/>
                    <a:pt x="981" y="76951"/>
                    <a:pt x="891" y="78183"/>
                  </a:cubicBezTo>
                  <a:cubicBezTo>
                    <a:pt x="891" y="78271"/>
                    <a:pt x="629" y="80645"/>
                    <a:pt x="629" y="80733"/>
                  </a:cubicBezTo>
                  <a:cubicBezTo>
                    <a:pt x="276" y="83635"/>
                    <a:pt x="-76" y="86538"/>
                    <a:pt x="14" y="89352"/>
                  </a:cubicBezTo>
                  <a:cubicBezTo>
                    <a:pt x="14" y="91374"/>
                    <a:pt x="276" y="93485"/>
                    <a:pt x="538" y="95596"/>
                  </a:cubicBezTo>
                  <a:cubicBezTo>
                    <a:pt x="981" y="99553"/>
                    <a:pt x="1157" y="101752"/>
                    <a:pt x="1595" y="103950"/>
                  </a:cubicBezTo>
                  <a:cubicBezTo>
                    <a:pt x="2123" y="106325"/>
                    <a:pt x="2828" y="108611"/>
                    <a:pt x="3532" y="110986"/>
                  </a:cubicBezTo>
                  <a:cubicBezTo>
                    <a:pt x="4413" y="113976"/>
                    <a:pt x="5027" y="115999"/>
                    <a:pt x="5817" y="118022"/>
                  </a:cubicBezTo>
                  <a:cubicBezTo>
                    <a:pt x="6698" y="120044"/>
                    <a:pt x="7664" y="121891"/>
                    <a:pt x="8721" y="123826"/>
                  </a:cubicBezTo>
                  <a:cubicBezTo>
                    <a:pt x="10568" y="127256"/>
                    <a:pt x="11534" y="129278"/>
                    <a:pt x="12767" y="131125"/>
                  </a:cubicBezTo>
                  <a:cubicBezTo>
                    <a:pt x="14000" y="132972"/>
                    <a:pt x="15494" y="134731"/>
                    <a:pt x="16989" y="136578"/>
                  </a:cubicBezTo>
                  <a:cubicBezTo>
                    <a:pt x="19454" y="139568"/>
                    <a:pt x="20683" y="141151"/>
                    <a:pt x="22092" y="142558"/>
                  </a:cubicBezTo>
                  <a:cubicBezTo>
                    <a:pt x="24029" y="144493"/>
                    <a:pt x="26228" y="146252"/>
                    <a:pt x="28513" y="148011"/>
                  </a:cubicBezTo>
                  <a:cubicBezTo>
                    <a:pt x="29922" y="149154"/>
                    <a:pt x="31064" y="150209"/>
                    <a:pt x="32121" y="151177"/>
                  </a:cubicBezTo>
                  <a:cubicBezTo>
                    <a:pt x="332876" y="363651"/>
                    <a:pt x="505290" y="696344"/>
                    <a:pt x="505290" y="1064392"/>
                  </a:cubicBezTo>
                  <a:cubicBezTo>
                    <a:pt x="505290" y="1392337"/>
                    <a:pt x="368324" y="1692316"/>
                    <a:pt x="125718" y="1903998"/>
                  </a:cubicBezTo>
                  <a:cubicBezTo>
                    <a:pt x="178231" y="1897842"/>
                    <a:pt x="231187" y="1894676"/>
                    <a:pt x="283790" y="1894676"/>
                  </a:cubicBezTo>
                  <a:cubicBezTo>
                    <a:pt x="305430" y="1894676"/>
                    <a:pt x="327421" y="1895204"/>
                    <a:pt x="349151" y="1896259"/>
                  </a:cubicBezTo>
                  <a:cubicBezTo>
                    <a:pt x="548569" y="1667867"/>
                    <a:pt x="658350" y="1372989"/>
                    <a:pt x="658350" y="1064392"/>
                  </a:cubicBezTo>
                  <a:cubicBezTo>
                    <a:pt x="658350" y="755795"/>
                    <a:pt x="545665" y="453002"/>
                    <a:pt x="341144" y="223467"/>
                  </a:cubicBezTo>
                  <a:cubicBezTo>
                    <a:pt x="275522" y="149770"/>
                    <a:pt x="201279" y="83547"/>
                    <a:pt x="120439" y="26471"/>
                  </a:cubicBezTo>
                  <a:cubicBezTo>
                    <a:pt x="110148" y="19172"/>
                    <a:pt x="98005" y="14775"/>
                    <a:pt x="84372" y="13368"/>
                  </a:cubicBezTo>
                  <a:cubicBezTo>
                    <a:pt x="81293" y="13016"/>
                    <a:pt x="78655" y="12752"/>
                    <a:pt x="76014" y="12752"/>
                  </a:cubicBezTo>
                  <a:lnTo>
                    <a:pt x="76014" y="0"/>
                  </a:lnTo>
                  <a:cubicBezTo>
                    <a:pt x="76014" y="0"/>
                    <a:pt x="76014" y="0"/>
                    <a:pt x="75928" y="0"/>
                  </a:cubicBezTo>
                  <a:lnTo>
                    <a:pt x="75928" y="127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5D909556-A64A-A463-0AD5-AE6588EA4CCA}"/>
                </a:ext>
              </a:extLst>
            </p:cNvPr>
            <p:cNvSpPr/>
            <p:nvPr/>
          </p:nvSpPr>
          <p:spPr>
            <a:xfrm>
              <a:off x="3664220" y="4316448"/>
              <a:ext cx="1547410" cy="1342824"/>
            </a:xfrm>
            <a:custGeom>
              <a:avLst/>
              <a:gdLst>
                <a:gd name="csX0" fmla="*/ 1394965 w 1547410"/>
                <a:gd name="csY0" fmla="*/ 1342736 h 1342824"/>
                <a:gd name="csX1" fmla="*/ 1547410 w 1547410"/>
                <a:gd name="csY1" fmla="*/ 1179423 h 1342824"/>
                <a:gd name="csX2" fmla="*/ 1177687 w 1547410"/>
                <a:gd name="csY2" fmla="*/ 372621 h 1342824"/>
                <a:gd name="csX3" fmla="*/ 358551 w 1547410"/>
                <a:gd name="csY3" fmla="*/ 2199 h 1342824"/>
                <a:gd name="csX4" fmla="*/ 283690 w 1547410"/>
                <a:gd name="csY4" fmla="*/ 0 h 1342824"/>
                <a:gd name="csX5" fmla="*/ 63247 w 1547410"/>
                <a:gd name="csY5" fmla="*/ 18820 h 1342824"/>
                <a:gd name="csX6" fmla="*/ 28589 w 1547410"/>
                <a:gd name="csY6" fmla="*/ 34914 h 1342824"/>
                <a:gd name="csX7" fmla="*/ 21991 w 1547410"/>
                <a:gd name="csY7" fmla="*/ 40630 h 1342824"/>
                <a:gd name="csX8" fmla="*/ 18122 w 1547410"/>
                <a:gd name="csY8" fmla="*/ 45115 h 1342824"/>
                <a:gd name="csX9" fmla="*/ 12757 w 1547410"/>
                <a:gd name="csY9" fmla="*/ 51975 h 1342824"/>
                <a:gd name="csX10" fmla="*/ 9411 w 1547410"/>
                <a:gd name="csY10" fmla="*/ 57779 h 1342824"/>
                <a:gd name="csX11" fmla="*/ 5807 w 1547410"/>
                <a:gd name="csY11" fmla="*/ 64903 h 1342824"/>
                <a:gd name="csX12" fmla="*/ 3694 w 1547410"/>
                <a:gd name="csY12" fmla="*/ 71147 h 1342824"/>
                <a:gd name="csX13" fmla="*/ 1495 w 1547410"/>
                <a:gd name="csY13" fmla="*/ 79062 h 1342824"/>
                <a:gd name="csX14" fmla="*/ 704 w 1547410"/>
                <a:gd name="csY14" fmla="*/ 85658 h 1342824"/>
                <a:gd name="csX15" fmla="*/ 0 w 1547410"/>
                <a:gd name="csY15" fmla="*/ 93749 h 1342824"/>
                <a:gd name="csX16" fmla="*/ 614 w 1547410"/>
                <a:gd name="csY16" fmla="*/ 102191 h 1342824"/>
                <a:gd name="csX17" fmla="*/ 881 w 1547410"/>
                <a:gd name="csY17" fmla="*/ 104830 h 1342824"/>
                <a:gd name="csX18" fmla="*/ 1319 w 1547410"/>
                <a:gd name="csY18" fmla="*/ 108611 h 1342824"/>
                <a:gd name="csX19" fmla="*/ 3166 w 1547410"/>
                <a:gd name="csY19" fmla="*/ 115119 h 1342824"/>
                <a:gd name="csX20" fmla="*/ 4488 w 1547410"/>
                <a:gd name="csY20" fmla="*/ 119516 h 1342824"/>
                <a:gd name="csX21" fmla="*/ 5717 w 1547410"/>
                <a:gd name="csY21" fmla="*/ 123474 h 1342824"/>
                <a:gd name="csX22" fmla="*/ 7212 w 1547410"/>
                <a:gd name="csY22" fmla="*/ 126376 h 1342824"/>
                <a:gd name="csX23" fmla="*/ 8711 w 1547410"/>
                <a:gd name="csY23" fmla="*/ 129190 h 1342824"/>
                <a:gd name="csX24" fmla="*/ 13109 w 1547410"/>
                <a:gd name="csY24" fmla="*/ 137193 h 1342824"/>
                <a:gd name="csX25" fmla="*/ 15746 w 1547410"/>
                <a:gd name="csY25" fmla="*/ 140535 h 1342824"/>
                <a:gd name="csX26" fmla="*/ 24633 w 1547410"/>
                <a:gd name="csY26" fmla="*/ 150385 h 1342824"/>
                <a:gd name="csX27" fmla="*/ 28589 w 1547410"/>
                <a:gd name="csY27" fmla="*/ 153815 h 1342824"/>
                <a:gd name="csX28" fmla="*/ 38880 w 1547410"/>
                <a:gd name="csY28" fmla="*/ 160674 h 1342824"/>
                <a:gd name="csX29" fmla="*/ 41522 w 1547410"/>
                <a:gd name="csY29" fmla="*/ 162257 h 1342824"/>
                <a:gd name="csX30" fmla="*/ 75123 w 1547410"/>
                <a:gd name="csY30" fmla="*/ 170700 h 1342824"/>
                <a:gd name="csX31" fmla="*/ 78907 w 1547410"/>
                <a:gd name="csY31" fmla="*/ 170348 h 1342824"/>
                <a:gd name="csX32" fmla="*/ 81545 w 1547410"/>
                <a:gd name="csY32" fmla="*/ 170348 h 1342824"/>
                <a:gd name="csX33" fmla="*/ 89285 w 1547410"/>
                <a:gd name="csY33" fmla="*/ 169733 h 1342824"/>
                <a:gd name="csX34" fmla="*/ 284133 w 1547410"/>
                <a:gd name="csY34" fmla="*/ 152935 h 1342824"/>
                <a:gd name="csX35" fmla="*/ 1069401 w 1547410"/>
                <a:gd name="csY35" fmla="*/ 480792 h 1342824"/>
                <a:gd name="csX36" fmla="*/ 1394789 w 1547410"/>
                <a:gd name="csY36" fmla="*/ 1342824 h 13428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547410" h="1342824">
                  <a:moveTo>
                    <a:pt x="1394965" y="1342736"/>
                  </a:moveTo>
                  <a:cubicBezTo>
                    <a:pt x="1441233" y="1284165"/>
                    <a:pt x="1492256" y="1229464"/>
                    <a:pt x="1547410" y="1179423"/>
                  </a:cubicBezTo>
                  <a:cubicBezTo>
                    <a:pt x="1526914" y="876894"/>
                    <a:pt x="1395931" y="590811"/>
                    <a:pt x="1177687" y="372621"/>
                  </a:cubicBezTo>
                  <a:cubicBezTo>
                    <a:pt x="956454" y="151528"/>
                    <a:pt x="665552" y="19963"/>
                    <a:pt x="358551" y="2199"/>
                  </a:cubicBezTo>
                  <a:cubicBezTo>
                    <a:pt x="333742" y="791"/>
                    <a:pt x="308495" y="0"/>
                    <a:pt x="283690" y="0"/>
                  </a:cubicBezTo>
                  <a:cubicBezTo>
                    <a:pt x="210152" y="0"/>
                    <a:pt x="135995" y="6332"/>
                    <a:pt x="63247" y="18820"/>
                  </a:cubicBezTo>
                  <a:cubicBezTo>
                    <a:pt x="50933" y="20930"/>
                    <a:pt x="39232" y="26383"/>
                    <a:pt x="28589" y="34914"/>
                  </a:cubicBezTo>
                  <a:cubicBezTo>
                    <a:pt x="26128" y="36849"/>
                    <a:pt x="23929" y="38607"/>
                    <a:pt x="21991" y="40630"/>
                  </a:cubicBezTo>
                  <a:cubicBezTo>
                    <a:pt x="20673" y="42037"/>
                    <a:pt x="19440" y="43620"/>
                    <a:pt x="18122" y="45115"/>
                  </a:cubicBezTo>
                  <a:cubicBezTo>
                    <a:pt x="15484" y="48369"/>
                    <a:pt x="13985" y="50128"/>
                    <a:pt x="12757" y="51975"/>
                  </a:cubicBezTo>
                  <a:cubicBezTo>
                    <a:pt x="11524" y="53822"/>
                    <a:pt x="10467" y="55845"/>
                    <a:pt x="9411" y="57779"/>
                  </a:cubicBezTo>
                  <a:cubicBezTo>
                    <a:pt x="7654" y="61121"/>
                    <a:pt x="6597" y="62968"/>
                    <a:pt x="5807" y="64903"/>
                  </a:cubicBezTo>
                  <a:cubicBezTo>
                    <a:pt x="4927" y="67014"/>
                    <a:pt x="4398" y="69036"/>
                    <a:pt x="3694" y="71147"/>
                  </a:cubicBezTo>
                  <a:cubicBezTo>
                    <a:pt x="2727" y="74401"/>
                    <a:pt x="1937" y="76687"/>
                    <a:pt x="1495" y="79062"/>
                  </a:cubicBezTo>
                  <a:cubicBezTo>
                    <a:pt x="1057" y="81173"/>
                    <a:pt x="881" y="83459"/>
                    <a:pt x="704" y="85658"/>
                  </a:cubicBezTo>
                  <a:cubicBezTo>
                    <a:pt x="266" y="89527"/>
                    <a:pt x="0" y="91638"/>
                    <a:pt x="0" y="93749"/>
                  </a:cubicBezTo>
                  <a:cubicBezTo>
                    <a:pt x="0" y="96475"/>
                    <a:pt x="352" y="99289"/>
                    <a:pt x="614" y="102191"/>
                  </a:cubicBezTo>
                  <a:cubicBezTo>
                    <a:pt x="614" y="102367"/>
                    <a:pt x="881" y="104654"/>
                    <a:pt x="881" y="104830"/>
                  </a:cubicBezTo>
                  <a:cubicBezTo>
                    <a:pt x="966" y="106061"/>
                    <a:pt x="1057" y="107380"/>
                    <a:pt x="1319" y="108611"/>
                  </a:cubicBezTo>
                  <a:cubicBezTo>
                    <a:pt x="1761" y="110898"/>
                    <a:pt x="2465" y="113008"/>
                    <a:pt x="3166" y="115119"/>
                  </a:cubicBezTo>
                  <a:lnTo>
                    <a:pt x="4488" y="119516"/>
                  </a:lnTo>
                  <a:cubicBezTo>
                    <a:pt x="4841" y="120836"/>
                    <a:pt x="5189" y="122154"/>
                    <a:pt x="5717" y="123474"/>
                  </a:cubicBezTo>
                  <a:cubicBezTo>
                    <a:pt x="6159" y="124529"/>
                    <a:pt x="6688" y="125408"/>
                    <a:pt x="7212" y="126376"/>
                  </a:cubicBezTo>
                  <a:lnTo>
                    <a:pt x="8711" y="129190"/>
                  </a:lnTo>
                  <a:cubicBezTo>
                    <a:pt x="10291" y="132356"/>
                    <a:pt x="11524" y="134819"/>
                    <a:pt x="13109" y="137193"/>
                  </a:cubicBezTo>
                  <a:cubicBezTo>
                    <a:pt x="13285" y="137457"/>
                    <a:pt x="15570" y="140271"/>
                    <a:pt x="15746" y="140535"/>
                  </a:cubicBezTo>
                  <a:cubicBezTo>
                    <a:pt x="18474" y="144141"/>
                    <a:pt x="21463" y="147395"/>
                    <a:pt x="24633" y="150385"/>
                  </a:cubicBezTo>
                  <a:cubicBezTo>
                    <a:pt x="25952" y="151616"/>
                    <a:pt x="27270" y="152760"/>
                    <a:pt x="28589" y="153815"/>
                  </a:cubicBezTo>
                  <a:cubicBezTo>
                    <a:pt x="31845" y="156453"/>
                    <a:pt x="35277" y="158652"/>
                    <a:pt x="38880" y="160674"/>
                  </a:cubicBezTo>
                  <a:cubicBezTo>
                    <a:pt x="39147" y="160762"/>
                    <a:pt x="41256" y="162082"/>
                    <a:pt x="41522" y="162257"/>
                  </a:cubicBezTo>
                  <a:cubicBezTo>
                    <a:pt x="52870" y="167886"/>
                    <a:pt x="64042" y="170524"/>
                    <a:pt x="75123" y="170700"/>
                  </a:cubicBezTo>
                  <a:cubicBezTo>
                    <a:pt x="75652" y="170700"/>
                    <a:pt x="78379" y="170348"/>
                    <a:pt x="78907" y="170348"/>
                  </a:cubicBezTo>
                  <a:lnTo>
                    <a:pt x="81545" y="170348"/>
                  </a:lnTo>
                  <a:cubicBezTo>
                    <a:pt x="84096" y="170172"/>
                    <a:pt x="86733" y="170172"/>
                    <a:pt x="89285" y="169733"/>
                  </a:cubicBezTo>
                  <a:cubicBezTo>
                    <a:pt x="153940" y="158564"/>
                    <a:pt x="219477" y="152935"/>
                    <a:pt x="284133" y="152935"/>
                  </a:cubicBezTo>
                  <a:cubicBezTo>
                    <a:pt x="578990" y="152935"/>
                    <a:pt x="857844" y="269373"/>
                    <a:pt x="1069401" y="480792"/>
                  </a:cubicBezTo>
                  <a:cubicBezTo>
                    <a:pt x="1301368" y="712702"/>
                    <a:pt x="1416694" y="1021563"/>
                    <a:pt x="1394789" y="1342824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0D8BE600-9FB8-F62A-3616-7FD02FCD90D3}"/>
                </a:ext>
              </a:extLst>
            </p:cNvPr>
            <p:cNvSpPr/>
            <p:nvPr/>
          </p:nvSpPr>
          <p:spPr>
            <a:xfrm>
              <a:off x="5043967" y="5208381"/>
              <a:ext cx="1891882" cy="658264"/>
            </a:xfrm>
            <a:custGeom>
              <a:avLst/>
              <a:gdLst>
                <a:gd name="csX0" fmla="*/ 1884056 w 1891882"/>
                <a:gd name="csY0" fmla="*/ 309037 h 658264"/>
                <a:gd name="csX1" fmla="*/ 1052074 w 1891882"/>
                <a:gd name="csY1" fmla="*/ 0 h 658264"/>
                <a:gd name="csX2" fmla="*/ 1051983 w 1891882"/>
                <a:gd name="csY2" fmla="*/ 0 h 658264"/>
                <a:gd name="csX3" fmla="*/ 210766 w 1891882"/>
                <a:gd name="csY3" fmla="*/ 317128 h 658264"/>
                <a:gd name="csX4" fmla="*/ 13809 w 1891882"/>
                <a:gd name="csY4" fmla="*/ 537605 h 658264"/>
                <a:gd name="csX5" fmla="*/ 704 w 1891882"/>
                <a:gd name="csY5" fmla="*/ 573662 h 658264"/>
                <a:gd name="csX6" fmla="*/ 0 w 1891882"/>
                <a:gd name="csY6" fmla="*/ 582193 h 658264"/>
                <a:gd name="csX7" fmla="*/ 528 w 1891882"/>
                <a:gd name="csY7" fmla="*/ 588524 h 658264"/>
                <a:gd name="csX8" fmla="*/ 1585 w 1891882"/>
                <a:gd name="csY8" fmla="*/ 596879 h 658264"/>
                <a:gd name="csX9" fmla="*/ 3608 w 1891882"/>
                <a:gd name="csY9" fmla="*/ 604179 h 658264"/>
                <a:gd name="csX10" fmla="*/ 5893 w 1891882"/>
                <a:gd name="csY10" fmla="*/ 610950 h 658264"/>
                <a:gd name="csX11" fmla="*/ 9149 w 1891882"/>
                <a:gd name="csY11" fmla="*/ 617458 h 658264"/>
                <a:gd name="csX12" fmla="*/ 12843 w 1891882"/>
                <a:gd name="csY12" fmla="*/ 623966 h 658264"/>
                <a:gd name="csX13" fmla="*/ 17503 w 1891882"/>
                <a:gd name="csY13" fmla="*/ 629946 h 658264"/>
                <a:gd name="csX14" fmla="*/ 22168 w 1891882"/>
                <a:gd name="csY14" fmla="*/ 635399 h 658264"/>
                <a:gd name="csX15" fmla="*/ 28941 w 1891882"/>
                <a:gd name="csY15" fmla="*/ 641203 h 658264"/>
                <a:gd name="csX16" fmla="*/ 31050 w 1891882"/>
                <a:gd name="csY16" fmla="*/ 642874 h 658264"/>
                <a:gd name="csX17" fmla="*/ 33339 w 1891882"/>
                <a:gd name="csY17" fmla="*/ 644721 h 658264"/>
                <a:gd name="csX18" fmla="*/ 51989 w 1891882"/>
                <a:gd name="csY18" fmla="*/ 653867 h 658264"/>
                <a:gd name="csX19" fmla="*/ 54450 w 1891882"/>
                <a:gd name="csY19" fmla="*/ 654571 h 658264"/>
                <a:gd name="csX20" fmla="*/ 76356 w 1891882"/>
                <a:gd name="csY20" fmla="*/ 658264 h 658264"/>
                <a:gd name="csX21" fmla="*/ 92626 w 1891882"/>
                <a:gd name="csY21" fmla="*/ 656330 h 658264"/>
                <a:gd name="csX22" fmla="*/ 96763 w 1891882"/>
                <a:gd name="csY22" fmla="*/ 655186 h 658264"/>
                <a:gd name="csX23" fmla="*/ 108287 w 1891882"/>
                <a:gd name="csY23" fmla="*/ 650965 h 658264"/>
                <a:gd name="csX24" fmla="*/ 112419 w 1891882"/>
                <a:gd name="csY24" fmla="*/ 649030 h 658264"/>
                <a:gd name="csX25" fmla="*/ 125704 w 1891882"/>
                <a:gd name="csY25" fmla="*/ 640236 h 658264"/>
                <a:gd name="csX26" fmla="*/ 127637 w 1891882"/>
                <a:gd name="csY26" fmla="*/ 638213 h 658264"/>
                <a:gd name="csX27" fmla="*/ 137138 w 1891882"/>
                <a:gd name="csY27" fmla="*/ 627748 h 658264"/>
                <a:gd name="csX28" fmla="*/ 139779 w 1891882"/>
                <a:gd name="csY28" fmla="*/ 624757 h 658264"/>
                <a:gd name="csX29" fmla="*/ 1052074 w 1891882"/>
                <a:gd name="csY29" fmla="*/ 153023 h 658264"/>
                <a:gd name="csX30" fmla="*/ 1891882 w 1891882"/>
                <a:gd name="csY30" fmla="*/ 532504 h 658264"/>
                <a:gd name="csX31" fmla="*/ 1884142 w 1891882"/>
                <a:gd name="csY31" fmla="*/ 309125 h 658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891882" h="658264">
                  <a:moveTo>
                    <a:pt x="1884056" y="309037"/>
                  </a:moveTo>
                  <a:cubicBezTo>
                    <a:pt x="1655607" y="109667"/>
                    <a:pt x="1360659" y="0"/>
                    <a:pt x="1052074" y="0"/>
                  </a:cubicBezTo>
                  <a:lnTo>
                    <a:pt x="1051983" y="0"/>
                  </a:lnTo>
                  <a:cubicBezTo>
                    <a:pt x="739176" y="0"/>
                    <a:pt x="440444" y="112657"/>
                    <a:pt x="210766" y="317128"/>
                  </a:cubicBezTo>
                  <a:cubicBezTo>
                    <a:pt x="137138" y="382735"/>
                    <a:pt x="70811" y="456959"/>
                    <a:pt x="13809" y="537605"/>
                  </a:cubicBezTo>
                  <a:cubicBezTo>
                    <a:pt x="6507" y="547894"/>
                    <a:pt x="2109" y="560030"/>
                    <a:pt x="704" y="573662"/>
                  </a:cubicBezTo>
                  <a:cubicBezTo>
                    <a:pt x="352" y="576740"/>
                    <a:pt x="0" y="579466"/>
                    <a:pt x="0" y="582193"/>
                  </a:cubicBezTo>
                  <a:cubicBezTo>
                    <a:pt x="0" y="584303"/>
                    <a:pt x="262" y="586414"/>
                    <a:pt x="528" y="588524"/>
                  </a:cubicBezTo>
                  <a:cubicBezTo>
                    <a:pt x="966" y="592746"/>
                    <a:pt x="1143" y="594857"/>
                    <a:pt x="1585" y="596879"/>
                  </a:cubicBezTo>
                  <a:cubicBezTo>
                    <a:pt x="2109" y="599341"/>
                    <a:pt x="2904" y="601716"/>
                    <a:pt x="3608" y="604179"/>
                  </a:cubicBezTo>
                  <a:cubicBezTo>
                    <a:pt x="4574" y="607257"/>
                    <a:pt x="5103" y="609104"/>
                    <a:pt x="5893" y="610950"/>
                  </a:cubicBezTo>
                  <a:cubicBezTo>
                    <a:pt x="6859" y="613237"/>
                    <a:pt x="8006" y="615347"/>
                    <a:pt x="9149" y="617458"/>
                  </a:cubicBezTo>
                  <a:cubicBezTo>
                    <a:pt x="10729" y="620360"/>
                    <a:pt x="11700" y="622295"/>
                    <a:pt x="12843" y="623966"/>
                  </a:cubicBezTo>
                  <a:cubicBezTo>
                    <a:pt x="14252" y="626077"/>
                    <a:pt x="15832" y="628011"/>
                    <a:pt x="17503" y="629946"/>
                  </a:cubicBezTo>
                  <a:cubicBezTo>
                    <a:pt x="19792" y="632761"/>
                    <a:pt x="20935" y="634168"/>
                    <a:pt x="22168" y="635399"/>
                  </a:cubicBezTo>
                  <a:cubicBezTo>
                    <a:pt x="24191" y="637509"/>
                    <a:pt x="26566" y="639357"/>
                    <a:pt x="28941" y="641203"/>
                  </a:cubicBezTo>
                  <a:cubicBezTo>
                    <a:pt x="29027" y="641291"/>
                    <a:pt x="30874" y="642786"/>
                    <a:pt x="31050" y="642874"/>
                  </a:cubicBezTo>
                  <a:cubicBezTo>
                    <a:pt x="31845" y="643490"/>
                    <a:pt x="32549" y="644193"/>
                    <a:pt x="33339" y="644721"/>
                  </a:cubicBezTo>
                  <a:cubicBezTo>
                    <a:pt x="38794" y="648503"/>
                    <a:pt x="45126" y="651580"/>
                    <a:pt x="51989" y="653867"/>
                  </a:cubicBezTo>
                  <a:lnTo>
                    <a:pt x="54450" y="654571"/>
                  </a:lnTo>
                  <a:cubicBezTo>
                    <a:pt x="64480" y="657297"/>
                    <a:pt x="70811" y="658264"/>
                    <a:pt x="76356" y="658264"/>
                  </a:cubicBezTo>
                  <a:cubicBezTo>
                    <a:pt x="81192" y="658264"/>
                    <a:pt x="86557" y="657649"/>
                    <a:pt x="92626" y="656330"/>
                  </a:cubicBezTo>
                  <a:cubicBezTo>
                    <a:pt x="92716" y="656330"/>
                    <a:pt x="96586" y="655186"/>
                    <a:pt x="96763" y="655186"/>
                  </a:cubicBezTo>
                  <a:cubicBezTo>
                    <a:pt x="100633" y="654131"/>
                    <a:pt x="104503" y="652724"/>
                    <a:pt x="108287" y="650965"/>
                  </a:cubicBezTo>
                  <a:lnTo>
                    <a:pt x="112419" y="649030"/>
                  </a:lnTo>
                  <a:cubicBezTo>
                    <a:pt x="117697" y="646216"/>
                    <a:pt x="122010" y="643314"/>
                    <a:pt x="125704" y="640236"/>
                  </a:cubicBezTo>
                  <a:lnTo>
                    <a:pt x="127637" y="638213"/>
                  </a:lnTo>
                  <a:cubicBezTo>
                    <a:pt x="131068" y="635135"/>
                    <a:pt x="134234" y="631617"/>
                    <a:pt x="137138" y="627748"/>
                  </a:cubicBezTo>
                  <a:cubicBezTo>
                    <a:pt x="137666" y="627044"/>
                    <a:pt x="138808" y="625725"/>
                    <a:pt x="139779" y="624757"/>
                  </a:cubicBezTo>
                  <a:cubicBezTo>
                    <a:pt x="352216" y="324867"/>
                    <a:pt x="684549" y="153023"/>
                    <a:pt x="1052074" y="153023"/>
                  </a:cubicBezTo>
                  <a:cubicBezTo>
                    <a:pt x="1380185" y="153023"/>
                    <a:pt x="1680236" y="289953"/>
                    <a:pt x="1891882" y="532504"/>
                  </a:cubicBezTo>
                  <a:cubicBezTo>
                    <a:pt x="1883176" y="458367"/>
                    <a:pt x="1880534" y="383526"/>
                    <a:pt x="1884142" y="309125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79DE6FF0-4FA4-EA44-AC25-580A3521F648}"/>
                </a:ext>
              </a:extLst>
            </p:cNvPr>
            <p:cNvSpPr/>
            <p:nvPr/>
          </p:nvSpPr>
          <p:spPr>
            <a:xfrm>
              <a:off x="6977505" y="4319350"/>
              <a:ext cx="1343279" cy="1547207"/>
            </a:xfrm>
            <a:custGeom>
              <a:avLst/>
              <a:gdLst>
                <a:gd name="csX0" fmla="*/ 1179576 w 1343279"/>
                <a:gd name="csY0" fmla="*/ 0 h 1547207"/>
                <a:gd name="csX1" fmla="*/ 372664 w 1343279"/>
                <a:gd name="csY1" fmla="*/ 369631 h 1547207"/>
                <a:gd name="csX2" fmla="*/ 2151 w 1343279"/>
                <a:gd name="csY2" fmla="*/ 1188570 h 1547207"/>
                <a:gd name="csX3" fmla="*/ 18868 w 1343279"/>
                <a:gd name="csY3" fmla="*/ 1483800 h 1547207"/>
                <a:gd name="csX4" fmla="*/ 33643 w 1343279"/>
                <a:gd name="csY4" fmla="*/ 1516954 h 1547207"/>
                <a:gd name="csX5" fmla="*/ 39712 w 1343279"/>
                <a:gd name="csY5" fmla="*/ 1523902 h 1547207"/>
                <a:gd name="csX6" fmla="*/ 43582 w 1343279"/>
                <a:gd name="csY6" fmla="*/ 1527772 h 1547207"/>
                <a:gd name="csX7" fmla="*/ 50622 w 1343279"/>
                <a:gd name="csY7" fmla="*/ 1533136 h 1547207"/>
                <a:gd name="csX8" fmla="*/ 53083 w 1343279"/>
                <a:gd name="csY8" fmla="*/ 1534895 h 1547207"/>
                <a:gd name="csX9" fmla="*/ 64345 w 1343279"/>
                <a:gd name="csY9" fmla="*/ 1540876 h 1547207"/>
                <a:gd name="csX10" fmla="*/ 67687 w 1343279"/>
                <a:gd name="csY10" fmla="*/ 1542458 h 1547207"/>
                <a:gd name="csX11" fmla="*/ 81144 w 1343279"/>
                <a:gd name="csY11" fmla="*/ 1546152 h 1547207"/>
                <a:gd name="csX12" fmla="*/ 81410 w 1343279"/>
                <a:gd name="csY12" fmla="*/ 1546152 h 1547207"/>
                <a:gd name="csX13" fmla="*/ 83519 w 1343279"/>
                <a:gd name="csY13" fmla="*/ 1546328 h 1547207"/>
                <a:gd name="csX14" fmla="*/ 94691 w 1343279"/>
                <a:gd name="csY14" fmla="*/ 1547207 h 1547207"/>
                <a:gd name="csX15" fmla="*/ 99794 w 1343279"/>
                <a:gd name="csY15" fmla="*/ 1546768 h 1547207"/>
                <a:gd name="csX16" fmla="*/ 108766 w 1343279"/>
                <a:gd name="csY16" fmla="*/ 1545712 h 1547207"/>
                <a:gd name="csX17" fmla="*/ 114836 w 1343279"/>
                <a:gd name="csY17" fmla="*/ 1544041 h 1547207"/>
                <a:gd name="csX18" fmla="*/ 119500 w 1343279"/>
                <a:gd name="csY18" fmla="*/ 1542635 h 1547207"/>
                <a:gd name="csX19" fmla="*/ 123546 w 1343279"/>
                <a:gd name="csY19" fmla="*/ 1541315 h 1547207"/>
                <a:gd name="csX20" fmla="*/ 126626 w 1343279"/>
                <a:gd name="csY20" fmla="*/ 1539732 h 1547207"/>
                <a:gd name="csX21" fmla="*/ 129263 w 1343279"/>
                <a:gd name="csY21" fmla="*/ 1538325 h 1547207"/>
                <a:gd name="csX22" fmla="*/ 137179 w 1343279"/>
                <a:gd name="csY22" fmla="*/ 1533928 h 1547207"/>
                <a:gd name="csX23" fmla="*/ 139821 w 1343279"/>
                <a:gd name="csY23" fmla="*/ 1531817 h 1547207"/>
                <a:gd name="csX24" fmla="*/ 141930 w 1343279"/>
                <a:gd name="csY24" fmla="*/ 1530059 h 1547207"/>
                <a:gd name="csX25" fmla="*/ 148617 w 1343279"/>
                <a:gd name="csY25" fmla="*/ 1524342 h 1547207"/>
                <a:gd name="csX26" fmla="*/ 152487 w 1343279"/>
                <a:gd name="csY26" fmla="*/ 1519857 h 1547207"/>
                <a:gd name="csX27" fmla="*/ 157852 w 1343279"/>
                <a:gd name="csY27" fmla="*/ 1512997 h 1547207"/>
                <a:gd name="csX28" fmla="*/ 161194 w 1343279"/>
                <a:gd name="csY28" fmla="*/ 1507193 h 1547207"/>
                <a:gd name="csX29" fmla="*/ 164802 w 1343279"/>
                <a:gd name="csY29" fmla="*/ 1499981 h 1547207"/>
                <a:gd name="csX30" fmla="*/ 166825 w 1343279"/>
                <a:gd name="csY30" fmla="*/ 1494001 h 1547207"/>
                <a:gd name="csX31" fmla="*/ 169110 w 1343279"/>
                <a:gd name="csY31" fmla="*/ 1485822 h 1547207"/>
                <a:gd name="csX32" fmla="*/ 169904 w 1343279"/>
                <a:gd name="csY32" fmla="*/ 1479578 h 1547207"/>
                <a:gd name="csX33" fmla="*/ 170609 w 1343279"/>
                <a:gd name="csY33" fmla="*/ 1471311 h 1547207"/>
                <a:gd name="csX34" fmla="*/ 169990 w 1343279"/>
                <a:gd name="csY34" fmla="*/ 1462869 h 1547207"/>
                <a:gd name="csX35" fmla="*/ 169728 w 1343279"/>
                <a:gd name="csY35" fmla="*/ 1458207 h 1547207"/>
                <a:gd name="csX36" fmla="*/ 480951 w 1343279"/>
                <a:gd name="csY36" fmla="*/ 477891 h 1547207"/>
                <a:gd name="csX37" fmla="*/ 1266399 w 1343279"/>
                <a:gd name="csY37" fmla="*/ 149945 h 1547207"/>
                <a:gd name="csX38" fmla="*/ 1343279 w 1343279"/>
                <a:gd name="csY38" fmla="*/ 152584 h 1547207"/>
                <a:gd name="csX39" fmla="*/ 1179752 w 1343279"/>
                <a:gd name="csY39" fmla="*/ 88 h 1547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43279" h="1547207">
                  <a:moveTo>
                    <a:pt x="1179576" y="0"/>
                  </a:moveTo>
                  <a:cubicBezTo>
                    <a:pt x="877060" y="20491"/>
                    <a:pt x="590908" y="151441"/>
                    <a:pt x="372664" y="369631"/>
                  </a:cubicBezTo>
                  <a:cubicBezTo>
                    <a:pt x="151517" y="590723"/>
                    <a:pt x="19920" y="881555"/>
                    <a:pt x="2151" y="1188570"/>
                  </a:cubicBezTo>
                  <a:cubicBezTo>
                    <a:pt x="-3566" y="1287068"/>
                    <a:pt x="2151" y="1386357"/>
                    <a:pt x="18868" y="1483800"/>
                  </a:cubicBezTo>
                  <a:cubicBezTo>
                    <a:pt x="20891" y="1495672"/>
                    <a:pt x="25903" y="1506841"/>
                    <a:pt x="33643" y="1516954"/>
                  </a:cubicBezTo>
                  <a:cubicBezTo>
                    <a:pt x="35580" y="1519505"/>
                    <a:pt x="37603" y="1521704"/>
                    <a:pt x="39712" y="1523902"/>
                  </a:cubicBezTo>
                  <a:cubicBezTo>
                    <a:pt x="41559" y="1525837"/>
                    <a:pt x="42530" y="1526892"/>
                    <a:pt x="43582" y="1527772"/>
                  </a:cubicBezTo>
                  <a:cubicBezTo>
                    <a:pt x="45872" y="1529794"/>
                    <a:pt x="48247" y="1531465"/>
                    <a:pt x="50622" y="1533136"/>
                  </a:cubicBezTo>
                  <a:cubicBezTo>
                    <a:pt x="50798" y="1533224"/>
                    <a:pt x="52907" y="1534807"/>
                    <a:pt x="53083" y="1534895"/>
                  </a:cubicBezTo>
                  <a:cubicBezTo>
                    <a:pt x="58010" y="1538061"/>
                    <a:pt x="61175" y="1539468"/>
                    <a:pt x="64345" y="1540876"/>
                  </a:cubicBezTo>
                  <a:cubicBezTo>
                    <a:pt x="64874" y="1541052"/>
                    <a:pt x="67249" y="1542195"/>
                    <a:pt x="67687" y="1542458"/>
                  </a:cubicBezTo>
                  <a:cubicBezTo>
                    <a:pt x="71995" y="1544129"/>
                    <a:pt x="76570" y="1545361"/>
                    <a:pt x="81144" y="1546152"/>
                  </a:cubicBezTo>
                  <a:cubicBezTo>
                    <a:pt x="81144" y="1546152"/>
                    <a:pt x="81144" y="1546152"/>
                    <a:pt x="81410" y="1546152"/>
                  </a:cubicBezTo>
                  <a:cubicBezTo>
                    <a:pt x="81848" y="1546152"/>
                    <a:pt x="82729" y="1546152"/>
                    <a:pt x="83519" y="1546328"/>
                  </a:cubicBezTo>
                  <a:cubicBezTo>
                    <a:pt x="87213" y="1546856"/>
                    <a:pt x="90911" y="1547207"/>
                    <a:pt x="94691" y="1547207"/>
                  </a:cubicBezTo>
                  <a:cubicBezTo>
                    <a:pt x="95043" y="1547207"/>
                    <a:pt x="99442" y="1546768"/>
                    <a:pt x="99794" y="1546768"/>
                  </a:cubicBezTo>
                  <a:cubicBezTo>
                    <a:pt x="102783" y="1546592"/>
                    <a:pt x="105777" y="1546328"/>
                    <a:pt x="108766" y="1545712"/>
                  </a:cubicBezTo>
                  <a:cubicBezTo>
                    <a:pt x="110880" y="1545273"/>
                    <a:pt x="112813" y="1544657"/>
                    <a:pt x="114836" y="1544041"/>
                  </a:cubicBezTo>
                  <a:lnTo>
                    <a:pt x="119500" y="1542635"/>
                  </a:lnTo>
                  <a:cubicBezTo>
                    <a:pt x="120819" y="1542195"/>
                    <a:pt x="122228" y="1541931"/>
                    <a:pt x="123546" y="1541315"/>
                  </a:cubicBezTo>
                  <a:cubicBezTo>
                    <a:pt x="124689" y="1540876"/>
                    <a:pt x="125655" y="1540260"/>
                    <a:pt x="126626" y="1539732"/>
                  </a:cubicBezTo>
                  <a:cubicBezTo>
                    <a:pt x="126712" y="1539732"/>
                    <a:pt x="129087" y="1538413"/>
                    <a:pt x="129263" y="1538325"/>
                  </a:cubicBezTo>
                  <a:cubicBezTo>
                    <a:pt x="132695" y="1536566"/>
                    <a:pt x="134980" y="1535423"/>
                    <a:pt x="137179" y="1533928"/>
                  </a:cubicBezTo>
                  <a:cubicBezTo>
                    <a:pt x="138060" y="1533312"/>
                    <a:pt x="138940" y="1532521"/>
                    <a:pt x="139821" y="1531817"/>
                  </a:cubicBezTo>
                  <a:cubicBezTo>
                    <a:pt x="139907" y="1531817"/>
                    <a:pt x="141844" y="1530146"/>
                    <a:pt x="141930" y="1530059"/>
                  </a:cubicBezTo>
                  <a:cubicBezTo>
                    <a:pt x="144219" y="1528211"/>
                    <a:pt x="146590" y="1526364"/>
                    <a:pt x="148617" y="1524342"/>
                  </a:cubicBezTo>
                  <a:cubicBezTo>
                    <a:pt x="149936" y="1522935"/>
                    <a:pt x="151164" y="1521440"/>
                    <a:pt x="152487" y="1519857"/>
                  </a:cubicBezTo>
                  <a:cubicBezTo>
                    <a:pt x="155125" y="1516603"/>
                    <a:pt x="156619" y="1514844"/>
                    <a:pt x="157852" y="1512997"/>
                  </a:cubicBezTo>
                  <a:cubicBezTo>
                    <a:pt x="159085" y="1511150"/>
                    <a:pt x="160137" y="1509128"/>
                    <a:pt x="161194" y="1507193"/>
                  </a:cubicBezTo>
                  <a:cubicBezTo>
                    <a:pt x="162955" y="1503851"/>
                    <a:pt x="164011" y="1501916"/>
                    <a:pt x="164802" y="1499981"/>
                  </a:cubicBezTo>
                  <a:cubicBezTo>
                    <a:pt x="165592" y="1498047"/>
                    <a:pt x="166211" y="1496024"/>
                    <a:pt x="166825" y="1494001"/>
                  </a:cubicBezTo>
                  <a:cubicBezTo>
                    <a:pt x="167881" y="1490483"/>
                    <a:pt x="168672" y="1488197"/>
                    <a:pt x="169110" y="1485822"/>
                  </a:cubicBezTo>
                  <a:cubicBezTo>
                    <a:pt x="169552" y="1483800"/>
                    <a:pt x="169728" y="1481689"/>
                    <a:pt x="169904" y="1479578"/>
                  </a:cubicBezTo>
                  <a:cubicBezTo>
                    <a:pt x="170343" y="1475533"/>
                    <a:pt x="170609" y="1473422"/>
                    <a:pt x="170609" y="1471311"/>
                  </a:cubicBezTo>
                  <a:cubicBezTo>
                    <a:pt x="170609" y="1468585"/>
                    <a:pt x="170257" y="1465771"/>
                    <a:pt x="169990" y="1462869"/>
                  </a:cubicBezTo>
                  <a:cubicBezTo>
                    <a:pt x="169814" y="1461286"/>
                    <a:pt x="169728" y="1459790"/>
                    <a:pt x="169728" y="1458207"/>
                  </a:cubicBezTo>
                  <a:cubicBezTo>
                    <a:pt x="107272" y="1095261"/>
                    <a:pt x="220747" y="738118"/>
                    <a:pt x="480951" y="477891"/>
                  </a:cubicBezTo>
                  <a:cubicBezTo>
                    <a:pt x="692507" y="266472"/>
                    <a:pt x="971447" y="149945"/>
                    <a:pt x="1266399" y="149945"/>
                  </a:cubicBezTo>
                  <a:cubicBezTo>
                    <a:pt x="1291908" y="149945"/>
                    <a:pt x="1317594" y="150825"/>
                    <a:pt x="1343279" y="152584"/>
                  </a:cubicBezTo>
                  <a:cubicBezTo>
                    <a:pt x="1284607" y="106325"/>
                    <a:pt x="1229894" y="55229"/>
                    <a:pt x="1179752" y="88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83F53614-1655-18AE-2304-E0006D987EBB}"/>
                </a:ext>
              </a:extLst>
            </p:cNvPr>
            <p:cNvSpPr/>
            <p:nvPr/>
          </p:nvSpPr>
          <p:spPr>
            <a:xfrm>
              <a:off x="7869607" y="2595551"/>
              <a:ext cx="658174" cy="1891333"/>
            </a:xfrm>
            <a:custGeom>
              <a:avLst/>
              <a:gdLst>
                <a:gd name="csX0" fmla="*/ 309114 w 658174"/>
                <a:gd name="csY0" fmla="*/ 7915 h 1891333"/>
                <a:gd name="csX1" fmla="*/ 0 w 658174"/>
                <a:gd name="csY1" fmla="*/ 839694 h 1891333"/>
                <a:gd name="csX2" fmla="*/ 317206 w 658174"/>
                <a:gd name="csY2" fmla="*/ 1680707 h 1891333"/>
                <a:gd name="csX3" fmla="*/ 537825 w 658174"/>
                <a:gd name="csY3" fmla="*/ 1877614 h 1891333"/>
                <a:gd name="csX4" fmla="*/ 579171 w 658174"/>
                <a:gd name="csY4" fmla="*/ 1891070 h 1891333"/>
                <a:gd name="csX5" fmla="*/ 582951 w 658174"/>
                <a:gd name="csY5" fmla="*/ 1891334 h 1891333"/>
                <a:gd name="csX6" fmla="*/ 599139 w 658174"/>
                <a:gd name="csY6" fmla="*/ 1889575 h 1891333"/>
                <a:gd name="csX7" fmla="*/ 601248 w 658174"/>
                <a:gd name="csY7" fmla="*/ 1889135 h 1891333"/>
                <a:gd name="csX8" fmla="*/ 615238 w 658174"/>
                <a:gd name="csY8" fmla="*/ 1883771 h 1891333"/>
                <a:gd name="csX9" fmla="*/ 619370 w 658174"/>
                <a:gd name="csY9" fmla="*/ 1881309 h 1891333"/>
                <a:gd name="csX10" fmla="*/ 629399 w 658174"/>
                <a:gd name="csY10" fmla="*/ 1874625 h 1891333"/>
                <a:gd name="csX11" fmla="*/ 633531 w 658174"/>
                <a:gd name="csY11" fmla="*/ 1871019 h 1891333"/>
                <a:gd name="csX12" fmla="*/ 642151 w 658174"/>
                <a:gd name="csY12" fmla="*/ 1861433 h 1891333"/>
                <a:gd name="csX13" fmla="*/ 644089 w 658174"/>
                <a:gd name="csY13" fmla="*/ 1858970 h 1891333"/>
                <a:gd name="csX14" fmla="*/ 648663 w 658174"/>
                <a:gd name="csY14" fmla="*/ 1851407 h 1891333"/>
                <a:gd name="csX15" fmla="*/ 650686 w 658174"/>
                <a:gd name="csY15" fmla="*/ 1847538 h 1891333"/>
                <a:gd name="csX16" fmla="*/ 652357 w 658174"/>
                <a:gd name="csY16" fmla="*/ 1844372 h 1891333"/>
                <a:gd name="csX17" fmla="*/ 653590 w 658174"/>
                <a:gd name="csY17" fmla="*/ 1840590 h 1891333"/>
                <a:gd name="csX18" fmla="*/ 654470 w 658174"/>
                <a:gd name="csY18" fmla="*/ 1837776 h 1891333"/>
                <a:gd name="csX19" fmla="*/ 656845 w 658174"/>
                <a:gd name="csY19" fmla="*/ 1829509 h 1891333"/>
                <a:gd name="csX20" fmla="*/ 657283 w 658174"/>
                <a:gd name="csY20" fmla="*/ 1825640 h 1891333"/>
                <a:gd name="csX21" fmla="*/ 657545 w 658174"/>
                <a:gd name="csY21" fmla="*/ 1823089 h 1891333"/>
                <a:gd name="csX22" fmla="*/ 658164 w 658174"/>
                <a:gd name="csY22" fmla="*/ 1814558 h 1891333"/>
                <a:gd name="csX23" fmla="*/ 657636 w 658174"/>
                <a:gd name="csY23" fmla="*/ 1808315 h 1891333"/>
                <a:gd name="csX24" fmla="*/ 656579 w 658174"/>
                <a:gd name="csY24" fmla="*/ 1799960 h 1891333"/>
                <a:gd name="csX25" fmla="*/ 654646 w 658174"/>
                <a:gd name="csY25" fmla="*/ 1793100 h 1891333"/>
                <a:gd name="csX26" fmla="*/ 652271 w 658174"/>
                <a:gd name="csY26" fmla="*/ 1785800 h 1891333"/>
                <a:gd name="csX27" fmla="*/ 649453 w 658174"/>
                <a:gd name="csY27" fmla="*/ 1780084 h 1891333"/>
                <a:gd name="csX28" fmla="*/ 645321 w 658174"/>
                <a:gd name="csY28" fmla="*/ 1772785 h 1891333"/>
                <a:gd name="csX29" fmla="*/ 641099 w 658174"/>
                <a:gd name="csY29" fmla="*/ 1767332 h 1891333"/>
                <a:gd name="csX30" fmla="*/ 635996 w 658174"/>
                <a:gd name="csY30" fmla="*/ 1761352 h 1891333"/>
                <a:gd name="csX31" fmla="*/ 629399 w 658174"/>
                <a:gd name="csY31" fmla="*/ 1755724 h 1891333"/>
                <a:gd name="csX32" fmla="*/ 625881 w 658174"/>
                <a:gd name="csY32" fmla="*/ 1752646 h 1891333"/>
                <a:gd name="csX33" fmla="*/ 152798 w 658174"/>
                <a:gd name="csY33" fmla="*/ 839518 h 1891333"/>
                <a:gd name="csX34" fmla="*/ 532284 w 658174"/>
                <a:gd name="csY34" fmla="*/ 0 h 1891333"/>
                <a:gd name="csX35" fmla="*/ 372803 w 658174"/>
                <a:gd name="csY35" fmla="*/ 9498 h 1891333"/>
                <a:gd name="csX36" fmla="*/ 308852 w 658174"/>
                <a:gd name="csY36" fmla="*/ 7739 h 18913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58174" h="1891333">
                  <a:moveTo>
                    <a:pt x="309114" y="7915"/>
                  </a:moveTo>
                  <a:cubicBezTo>
                    <a:pt x="109695" y="236307"/>
                    <a:pt x="0" y="531185"/>
                    <a:pt x="0" y="839694"/>
                  </a:cubicBezTo>
                  <a:cubicBezTo>
                    <a:pt x="0" y="1148203"/>
                    <a:pt x="112685" y="1451084"/>
                    <a:pt x="317206" y="1680707"/>
                  </a:cubicBezTo>
                  <a:cubicBezTo>
                    <a:pt x="382828" y="1754317"/>
                    <a:pt x="457075" y="1820627"/>
                    <a:pt x="537825" y="1877614"/>
                  </a:cubicBezTo>
                  <a:cubicBezTo>
                    <a:pt x="549701" y="1886057"/>
                    <a:pt x="563601" y="1890543"/>
                    <a:pt x="579171" y="1891070"/>
                  </a:cubicBezTo>
                  <a:cubicBezTo>
                    <a:pt x="579699" y="1891070"/>
                    <a:pt x="582427" y="1891334"/>
                    <a:pt x="582951" y="1891334"/>
                  </a:cubicBezTo>
                  <a:cubicBezTo>
                    <a:pt x="589024" y="1891334"/>
                    <a:pt x="594298" y="1890719"/>
                    <a:pt x="599139" y="1889575"/>
                  </a:cubicBezTo>
                  <a:cubicBezTo>
                    <a:pt x="599844" y="1889399"/>
                    <a:pt x="600544" y="1889223"/>
                    <a:pt x="601248" y="1889135"/>
                  </a:cubicBezTo>
                  <a:cubicBezTo>
                    <a:pt x="604594" y="1888256"/>
                    <a:pt x="609693" y="1886409"/>
                    <a:pt x="615238" y="1883771"/>
                  </a:cubicBezTo>
                  <a:cubicBezTo>
                    <a:pt x="615414" y="1883683"/>
                    <a:pt x="619194" y="1881484"/>
                    <a:pt x="619370" y="1881309"/>
                  </a:cubicBezTo>
                  <a:cubicBezTo>
                    <a:pt x="622802" y="1879373"/>
                    <a:pt x="626233" y="1877175"/>
                    <a:pt x="629399" y="1874625"/>
                  </a:cubicBezTo>
                  <a:cubicBezTo>
                    <a:pt x="630808" y="1873481"/>
                    <a:pt x="632212" y="1872250"/>
                    <a:pt x="633531" y="1871019"/>
                  </a:cubicBezTo>
                  <a:cubicBezTo>
                    <a:pt x="636611" y="1868205"/>
                    <a:pt x="639514" y="1864950"/>
                    <a:pt x="642151" y="1861433"/>
                  </a:cubicBezTo>
                  <a:cubicBezTo>
                    <a:pt x="642328" y="1861169"/>
                    <a:pt x="643912" y="1859234"/>
                    <a:pt x="644089" y="1858970"/>
                  </a:cubicBezTo>
                  <a:cubicBezTo>
                    <a:pt x="646378" y="1855804"/>
                    <a:pt x="647520" y="1853606"/>
                    <a:pt x="648663" y="1851407"/>
                  </a:cubicBezTo>
                  <a:lnTo>
                    <a:pt x="650686" y="1847538"/>
                  </a:lnTo>
                  <a:cubicBezTo>
                    <a:pt x="651214" y="1846482"/>
                    <a:pt x="651829" y="1845427"/>
                    <a:pt x="652357" y="1844372"/>
                  </a:cubicBezTo>
                  <a:cubicBezTo>
                    <a:pt x="652885" y="1843140"/>
                    <a:pt x="653237" y="1841822"/>
                    <a:pt x="653590" y="1840590"/>
                  </a:cubicBezTo>
                  <a:lnTo>
                    <a:pt x="654470" y="1837776"/>
                  </a:lnTo>
                  <a:cubicBezTo>
                    <a:pt x="655613" y="1834170"/>
                    <a:pt x="656317" y="1831884"/>
                    <a:pt x="656845" y="1829509"/>
                  </a:cubicBezTo>
                  <a:cubicBezTo>
                    <a:pt x="657107" y="1828278"/>
                    <a:pt x="657198" y="1826959"/>
                    <a:pt x="657283" y="1825640"/>
                  </a:cubicBezTo>
                  <a:cubicBezTo>
                    <a:pt x="657283" y="1825551"/>
                    <a:pt x="657545" y="1823177"/>
                    <a:pt x="657545" y="1823089"/>
                  </a:cubicBezTo>
                  <a:cubicBezTo>
                    <a:pt x="657812" y="1820187"/>
                    <a:pt x="658250" y="1817373"/>
                    <a:pt x="658164" y="1814558"/>
                  </a:cubicBezTo>
                  <a:cubicBezTo>
                    <a:pt x="658164" y="1812536"/>
                    <a:pt x="657898" y="1810425"/>
                    <a:pt x="657636" y="1808315"/>
                  </a:cubicBezTo>
                  <a:cubicBezTo>
                    <a:pt x="657198" y="1804181"/>
                    <a:pt x="657021" y="1802070"/>
                    <a:pt x="656579" y="1799960"/>
                  </a:cubicBezTo>
                  <a:cubicBezTo>
                    <a:pt x="656141" y="1797673"/>
                    <a:pt x="655346" y="1795387"/>
                    <a:pt x="654646" y="1793100"/>
                  </a:cubicBezTo>
                  <a:cubicBezTo>
                    <a:pt x="653675" y="1789846"/>
                    <a:pt x="653061" y="1787823"/>
                    <a:pt x="652271" y="1785800"/>
                  </a:cubicBezTo>
                  <a:cubicBezTo>
                    <a:pt x="651476" y="1783778"/>
                    <a:pt x="650424" y="1781931"/>
                    <a:pt x="649453" y="1780084"/>
                  </a:cubicBezTo>
                  <a:cubicBezTo>
                    <a:pt x="647606" y="1776654"/>
                    <a:pt x="646640" y="1774632"/>
                    <a:pt x="645321" y="1772785"/>
                  </a:cubicBezTo>
                  <a:cubicBezTo>
                    <a:pt x="644089" y="1770850"/>
                    <a:pt x="642594" y="1769179"/>
                    <a:pt x="641099" y="1767332"/>
                  </a:cubicBezTo>
                  <a:cubicBezTo>
                    <a:pt x="638634" y="1764342"/>
                    <a:pt x="637405" y="1762759"/>
                    <a:pt x="635996" y="1761352"/>
                  </a:cubicBezTo>
                  <a:cubicBezTo>
                    <a:pt x="634059" y="1759330"/>
                    <a:pt x="631684" y="1757571"/>
                    <a:pt x="629399" y="1755724"/>
                  </a:cubicBezTo>
                  <a:cubicBezTo>
                    <a:pt x="628166" y="1754756"/>
                    <a:pt x="627024" y="1753701"/>
                    <a:pt x="625881" y="1752646"/>
                  </a:cubicBezTo>
                  <a:cubicBezTo>
                    <a:pt x="325212" y="1540260"/>
                    <a:pt x="152798" y="1207478"/>
                    <a:pt x="152798" y="839518"/>
                  </a:cubicBezTo>
                  <a:cubicBezTo>
                    <a:pt x="152798" y="511573"/>
                    <a:pt x="289764" y="211594"/>
                    <a:pt x="532284" y="0"/>
                  </a:cubicBezTo>
                  <a:cubicBezTo>
                    <a:pt x="479067" y="6332"/>
                    <a:pt x="425668" y="9498"/>
                    <a:pt x="372803" y="9498"/>
                  </a:cubicBezTo>
                  <a:cubicBezTo>
                    <a:pt x="353097" y="9498"/>
                    <a:pt x="332071" y="8882"/>
                    <a:pt x="308852" y="7739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B2B64A73-60A5-CB37-B909-02D24ECC2CD1}"/>
                </a:ext>
              </a:extLst>
            </p:cNvPr>
            <p:cNvSpPr/>
            <p:nvPr/>
          </p:nvSpPr>
          <p:spPr>
            <a:xfrm>
              <a:off x="6980537" y="1211128"/>
              <a:ext cx="1547234" cy="1342912"/>
            </a:xfrm>
            <a:custGeom>
              <a:avLst/>
              <a:gdLst>
                <a:gd name="csX0" fmla="*/ 1546530 w 1547234"/>
                <a:gd name="csY0" fmla="*/ 1257342 h 1342912"/>
                <a:gd name="csX1" fmla="*/ 1547234 w 1547234"/>
                <a:gd name="csY1" fmla="*/ 1249076 h 1342912"/>
                <a:gd name="csX2" fmla="*/ 1546616 w 1547234"/>
                <a:gd name="csY2" fmla="*/ 1240633 h 1342912"/>
                <a:gd name="csX3" fmla="*/ 1546354 w 1547234"/>
                <a:gd name="csY3" fmla="*/ 1237995 h 1342912"/>
                <a:gd name="csX4" fmla="*/ 1545916 w 1547234"/>
                <a:gd name="csY4" fmla="*/ 1234213 h 1342912"/>
                <a:gd name="csX5" fmla="*/ 1544155 w 1547234"/>
                <a:gd name="csY5" fmla="*/ 1227705 h 1342912"/>
                <a:gd name="csX6" fmla="*/ 1542836 w 1547234"/>
                <a:gd name="csY6" fmla="*/ 1223220 h 1342912"/>
                <a:gd name="csX7" fmla="*/ 1541603 w 1547234"/>
                <a:gd name="csY7" fmla="*/ 1219262 h 1342912"/>
                <a:gd name="csX8" fmla="*/ 1540194 w 1547234"/>
                <a:gd name="csY8" fmla="*/ 1216536 h 1342912"/>
                <a:gd name="csX9" fmla="*/ 1538790 w 1547234"/>
                <a:gd name="csY9" fmla="*/ 1213810 h 1342912"/>
                <a:gd name="csX10" fmla="*/ 1534216 w 1547234"/>
                <a:gd name="csY10" fmla="*/ 1205543 h 1342912"/>
                <a:gd name="csX11" fmla="*/ 1530874 w 1547234"/>
                <a:gd name="csY11" fmla="*/ 1201410 h 1342912"/>
                <a:gd name="csX12" fmla="*/ 1524452 w 1547234"/>
                <a:gd name="csY12" fmla="*/ 1193934 h 1342912"/>
                <a:gd name="csX13" fmla="*/ 1521635 w 1547234"/>
                <a:gd name="csY13" fmla="*/ 1191472 h 1342912"/>
                <a:gd name="csX14" fmla="*/ 1513014 w 1547234"/>
                <a:gd name="csY14" fmla="*/ 1184700 h 1342912"/>
                <a:gd name="csX15" fmla="*/ 1509320 w 1547234"/>
                <a:gd name="csY15" fmla="*/ 1182590 h 1342912"/>
                <a:gd name="csX16" fmla="*/ 1500086 w 1547234"/>
                <a:gd name="csY16" fmla="*/ 1177928 h 1342912"/>
                <a:gd name="csX17" fmla="*/ 1495597 w 1547234"/>
                <a:gd name="csY17" fmla="*/ 1176434 h 1342912"/>
                <a:gd name="csX18" fmla="*/ 1486096 w 1547234"/>
                <a:gd name="csY18" fmla="*/ 1173795 h 1342912"/>
                <a:gd name="csX19" fmla="*/ 1479851 w 1547234"/>
                <a:gd name="csY19" fmla="*/ 1173004 h 1342912"/>
                <a:gd name="csX20" fmla="*/ 1471673 w 1547234"/>
                <a:gd name="csY20" fmla="*/ 1172300 h 1342912"/>
                <a:gd name="csX21" fmla="*/ 1463048 w 1547234"/>
                <a:gd name="csY21" fmla="*/ 1172916 h 1342912"/>
                <a:gd name="csX22" fmla="*/ 1458478 w 1547234"/>
                <a:gd name="csY22" fmla="*/ 1173180 h 1342912"/>
                <a:gd name="csX23" fmla="*/ 1263368 w 1547234"/>
                <a:gd name="csY23" fmla="*/ 1189889 h 1342912"/>
                <a:gd name="csX24" fmla="*/ 478006 w 1547234"/>
                <a:gd name="csY24" fmla="*/ 861944 h 1342912"/>
                <a:gd name="csX25" fmla="*/ 152532 w 1547234"/>
                <a:gd name="csY25" fmla="*/ 0 h 1342912"/>
                <a:gd name="csX26" fmla="*/ 0 w 1547234"/>
                <a:gd name="csY26" fmla="*/ 163401 h 1342912"/>
                <a:gd name="csX27" fmla="*/ 369723 w 1547234"/>
                <a:gd name="csY27" fmla="*/ 970116 h 1342912"/>
                <a:gd name="csX28" fmla="*/ 1188773 w 1547234"/>
                <a:gd name="csY28" fmla="*/ 1340538 h 1342912"/>
                <a:gd name="csX29" fmla="*/ 1262225 w 1547234"/>
                <a:gd name="csY29" fmla="*/ 1342912 h 1342912"/>
                <a:gd name="csX30" fmla="*/ 1484163 w 1547234"/>
                <a:gd name="csY30" fmla="*/ 1323828 h 1342912"/>
                <a:gd name="csX31" fmla="*/ 1518731 w 1547234"/>
                <a:gd name="csY31" fmla="*/ 1307735 h 1342912"/>
                <a:gd name="csX32" fmla="*/ 1525419 w 1547234"/>
                <a:gd name="csY32" fmla="*/ 1302018 h 1342912"/>
                <a:gd name="csX33" fmla="*/ 1529289 w 1547234"/>
                <a:gd name="csY33" fmla="*/ 1297533 h 1342912"/>
                <a:gd name="csX34" fmla="*/ 1534654 w 1547234"/>
                <a:gd name="csY34" fmla="*/ 1290673 h 1342912"/>
                <a:gd name="csX35" fmla="*/ 1537995 w 1547234"/>
                <a:gd name="csY35" fmla="*/ 1284869 h 1342912"/>
                <a:gd name="csX36" fmla="*/ 1541603 w 1547234"/>
                <a:gd name="csY36" fmla="*/ 1277657 h 1342912"/>
                <a:gd name="csX37" fmla="*/ 1543626 w 1547234"/>
                <a:gd name="csY37" fmla="*/ 1271677 h 1342912"/>
                <a:gd name="csX38" fmla="*/ 1545916 w 1547234"/>
                <a:gd name="csY38" fmla="*/ 1263499 h 1342912"/>
                <a:gd name="csX39" fmla="*/ 1546706 w 1547234"/>
                <a:gd name="csY39" fmla="*/ 1257167 h 1342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547234" h="1342912">
                  <a:moveTo>
                    <a:pt x="1546530" y="1257342"/>
                  </a:moveTo>
                  <a:cubicBezTo>
                    <a:pt x="1546968" y="1253297"/>
                    <a:pt x="1547234" y="1251186"/>
                    <a:pt x="1547234" y="1249076"/>
                  </a:cubicBezTo>
                  <a:cubicBezTo>
                    <a:pt x="1547234" y="1246349"/>
                    <a:pt x="1546882" y="1243535"/>
                    <a:pt x="1546616" y="1240633"/>
                  </a:cubicBezTo>
                  <a:cubicBezTo>
                    <a:pt x="1546616" y="1240457"/>
                    <a:pt x="1546354" y="1238170"/>
                    <a:pt x="1546354" y="1237995"/>
                  </a:cubicBezTo>
                  <a:cubicBezTo>
                    <a:pt x="1546268" y="1236763"/>
                    <a:pt x="1546178" y="1235532"/>
                    <a:pt x="1545916" y="1234213"/>
                  </a:cubicBezTo>
                  <a:cubicBezTo>
                    <a:pt x="1545473" y="1231927"/>
                    <a:pt x="1544769" y="1229816"/>
                    <a:pt x="1544155" y="1227705"/>
                  </a:cubicBezTo>
                  <a:lnTo>
                    <a:pt x="1542836" y="1223220"/>
                  </a:lnTo>
                  <a:cubicBezTo>
                    <a:pt x="1542484" y="1221901"/>
                    <a:pt x="1542132" y="1220582"/>
                    <a:pt x="1541603" y="1219262"/>
                  </a:cubicBezTo>
                  <a:cubicBezTo>
                    <a:pt x="1541165" y="1218295"/>
                    <a:pt x="1540723" y="1217416"/>
                    <a:pt x="1540194" y="1216536"/>
                  </a:cubicBezTo>
                  <a:cubicBezTo>
                    <a:pt x="1540194" y="1216360"/>
                    <a:pt x="1538876" y="1213986"/>
                    <a:pt x="1538790" y="1213810"/>
                  </a:cubicBezTo>
                  <a:cubicBezTo>
                    <a:pt x="1537205" y="1210732"/>
                    <a:pt x="1535886" y="1208093"/>
                    <a:pt x="1534216" y="1205543"/>
                  </a:cubicBezTo>
                  <a:cubicBezTo>
                    <a:pt x="1534125" y="1205367"/>
                    <a:pt x="1531050" y="1201586"/>
                    <a:pt x="1530874" y="1201410"/>
                  </a:cubicBezTo>
                  <a:cubicBezTo>
                    <a:pt x="1528851" y="1198859"/>
                    <a:pt x="1526823" y="1196221"/>
                    <a:pt x="1524452" y="1193934"/>
                  </a:cubicBezTo>
                  <a:cubicBezTo>
                    <a:pt x="1523572" y="1193055"/>
                    <a:pt x="1522601" y="1192263"/>
                    <a:pt x="1521635" y="1191472"/>
                  </a:cubicBezTo>
                  <a:cubicBezTo>
                    <a:pt x="1517855" y="1188306"/>
                    <a:pt x="1515480" y="1186371"/>
                    <a:pt x="1513014" y="1184700"/>
                  </a:cubicBezTo>
                  <a:cubicBezTo>
                    <a:pt x="1511782" y="1183909"/>
                    <a:pt x="1510553" y="1183205"/>
                    <a:pt x="1509320" y="1182590"/>
                  </a:cubicBezTo>
                  <a:cubicBezTo>
                    <a:pt x="1505274" y="1180391"/>
                    <a:pt x="1502723" y="1178984"/>
                    <a:pt x="1500086" y="1177928"/>
                  </a:cubicBezTo>
                  <a:cubicBezTo>
                    <a:pt x="1498587" y="1177313"/>
                    <a:pt x="1497092" y="1176873"/>
                    <a:pt x="1495597" y="1176434"/>
                  </a:cubicBezTo>
                  <a:cubicBezTo>
                    <a:pt x="1491551" y="1175202"/>
                    <a:pt x="1488914" y="1174323"/>
                    <a:pt x="1486096" y="1173795"/>
                  </a:cubicBezTo>
                  <a:cubicBezTo>
                    <a:pt x="1484163" y="1173443"/>
                    <a:pt x="1482050" y="1173267"/>
                    <a:pt x="1479851" y="1173004"/>
                  </a:cubicBezTo>
                  <a:cubicBezTo>
                    <a:pt x="1476071" y="1172652"/>
                    <a:pt x="1473872" y="1172300"/>
                    <a:pt x="1471673" y="1172300"/>
                  </a:cubicBezTo>
                  <a:cubicBezTo>
                    <a:pt x="1468769" y="1172300"/>
                    <a:pt x="1465866" y="1172652"/>
                    <a:pt x="1463048" y="1172916"/>
                  </a:cubicBezTo>
                  <a:cubicBezTo>
                    <a:pt x="1461467" y="1173092"/>
                    <a:pt x="1459973" y="1173180"/>
                    <a:pt x="1458478" y="1173180"/>
                  </a:cubicBezTo>
                  <a:cubicBezTo>
                    <a:pt x="1393556" y="1184260"/>
                    <a:pt x="1328024" y="1189889"/>
                    <a:pt x="1263368" y="1189889"/>
                  </a:cubicBezTo>
                  <a:cubicBezTo>
                    <a:pt x="968416" y="1189889"/>
                    <a:pt x="689566" y="1073450"/>
                    <a:pt x="478006" y="861944"/>
                  </a:cubicBezTo>
                  <a:cubicBezTo>
                    <a:pt x="246043" y="630034"/>
                    <a:pt x="130716" y="321173"/>
                    <a:pt x="152532" y="0"/>
                  </a:cubicBezTo>
                  <a:cubicBezTo>
                    <a:pt x="106264" y="58571"/>
                    <a:pt x="55245" y="113361"/>
                    <a:pt x="0" y="163401"/>
                  </a:cubicBezTo>
                  <a:cubicBezTo>
                    <a:pt x="20497" y="465842"/>
                    <a:pt x="151479" y="751925"/>
                    <a:pt x="369723" y="970116"/>
                  </a:cubicBezTo>
                  <a:cubicBezTo>
                    <a:pt x="590957" y="1191296"/>
                    <a:pt x="881859" y="1322861"/>
                    <a:pt x="1188773" y="1340538"/>
                  </a:cubicBezTo>
                  <a:cubicBezTo>
                    <a:pt x="1215953" y="1342121"/>
                    <a:pt x="1239968" y="1342912"/>
                    <a:pt x="1262225" y="1342912"/>
                  </a:cubicBezTo>
                  <a:cubicBezTo>
                    <a:pt x="1335764" y="1342912"/>
                    <a:pt x="1410445" y="1336492"/>
                    <a:pt x="1484163" y="1323828"/>
                  </a:cubicBezTo>
                  <a:cubicBezTo>
                    <a:pt x="1496478" y="1321718"/>
                    <a:pt x="1508178" y="1316265"/>
                    <a:pt x="1518731" y="1307735"/>
                  </a:cubicBezTo>
                  <a:cubicBezTo>
                    <a:pt x="1521021" y="1305888"/>
                    <a:pt x="1523396" y="1304041"/>
                    <a:pt x="1525419" y="1302018"/>
                  </a:cubicBezTo>
                  <a:cubicBezTo>
                    <a:pt x="1526738" y="1300611"/>
                    <a:pt x="1527970" y="1299028"/>
                    <a:pt x="1529289" y="1297533"/>
                  </a:cubicBezTo>
                  <a:cubicBezTo>
                    <a:pt x="1531926" y="1294279"/>
                    <a:pt x="1533421" y="1292608"/>
                    <a:pt x="1534654" y="1290673"/>
                  </a:cubicBezTo>
                  <a:cubicBezTo>
                    <a:pt x="1535886" y="1288827"/>
                    <a:pt x="1536943" y="1286804"/>
                    <a:pt x="1537995" y="1284869"/>
                  </a:cubicBezTo>
                  <a:cubicBezTo>
                    <a:pt x="1539756" y="1281527"/>
                    <a:pt x="1540813" y="1279592"/>
                    <a:pt x="1541603" y="1277657"/>
                  </a:cubicBezTo>
                  <a:cubicBezTo>
                    <a:pt x="1542394" y="1275723"/>
                    <a:pt x="1543012" y="1273700"/>
                    <a:pt x="1543626" y="1271677"/>
                  </a:cubicBezTo>
                  <a:cubicBezTo>
                    <a:pt x="1544683" y="1268160"/>
                    <a:pt x="1545473" y="1265873"/>
                    <a:pt x="1545916" y="1263499"/>
                  </a:cubicBezTo>
                  <a:cubicBezTo>
                    <a:pt x="1546354" y="1261476"/>
                    <a:pt x="1546530" y="1259365"/>
                    <a:pt x="1546706" y="1257167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E4C356D1-3CD4-706C-228F-FF29F2A9B3DD}"/>
                </a:ext>
              </a:extLst>
            </p:cNvPr>
            <p:cNvSpPr/>
            <p:nvPr/>
          </p:nvSpPr>
          <p:spPr>
            <a:xfrm>
              <a:off x="5693773" y="1192132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0 h 804340"/>
                <a:gd name="csX2" fmla="*/ 402268 w 804536"/>
                <a:gd name="csY2" fmla="*/ 804340 h 804340"/>
                <a:gd name="csX3" fmla="*/ 804536 w 804536"/>
                <a:gd name="csY3" fmla="*/ 402170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675AB060-BF7B-0059-EB59-C4BDA74364D7}"/>
                </a:ext>
              </a:extLst>
            </p:cNvPr>
            <p:cNvSpPr/>
            <p:nvPr/>
          </p:nvSpPr>
          <p:spPr>
            <a:xfrm>
              <a:off x="5693773" y="4873928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0 h 804340"/>
                <a:gd name="csX2" fmla="*/ 402268 w 804536"/>
                <a:gd name="csY2" fmla="*/ 804340 h 804340"/>
                <a:gd name="csX3" fmla="*/ 804536 w 804536"/>
                <a:gd name="csY3" fmla="*/ 402170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DE9A29B9-66D2-E815-1B19-26405E96B32C}"/>
                </a:ext>
              </a:extLst>
            </p:cNvPr>
            <p:cNvSpPr/>
            <p:nvPr/>
          </p:nvSpPr>
          <p:spPr>
            <a:xfrm>
              <a:off x="4391786" y="1731595"/>
              <a:ext cx="804536" cy="803977"/>
            </a:xfrm>
            <a:custGeom>
              <a:avLst/>
              <a:gdLst>
                <a:gd name="csX0" fmla="*/ 117788 w 804536"/>
                <a:gd name="csY0" fmla="*/ 117571 h 803977"/>
                <a:gd name="csX1" fmla="*/ 0 w 804536"/>
                <a:gd name="csY1" fmla="*/ 401983 h 803977"/>
                <a:gd name="csX2" fmla="*/ 117788 w 804536"/>
                <a:gd name="csY2" fmla="*/ 686396 h 803977"/>
                <a:gd name="csX3" fmla="*/ 402268 w 804536"/>
                <a:gd name="csY3" fmla="*/ 803977 h 803977"/>
                <a:gd name="csX4" fmla="*/ 686753 w 804536"/>
                <a:gd name="csY4" fmla="*/ 686396 h 803977"/>
                <a:gd name="csX5" fmla="*/ 804536 w 804536"/>
                <a:gd name="csY5" fmla="*/ 401983 h 803977"/>
                <a:gd name="csX6" fmla="*/ 686753 w 804536"/>
                <a:gd name="csY6" fmla="*/ 117571 h 803977"/>
                <a:gd name="csX7" fmla="*/ 117788 w 804536"/>
                <a:gd name="csY7" fmla="*/ 117571 h 803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536" h="803977">
                  <a:moveTo>
                    <a:pt x="117788" y="117571"/>
                  </a:moveTo>
                  <a:cubicBezTo>
                    <a:pt x="41874" y="193555"/>
                    <a:pt x="0" y="294515"/>
                    <a:pt x="0" y="401983"/>
                  </a:cubicBezTo>
                  <a:cubicBezTo>
                    <a:pt x="0" y="509451"/>
                    <a:pt x="41874" y="610412"/>
                    <a:pt x="117788" y="686396"/>
                  </a:cubicBezTo>
                  <a:cubicBezTo>
                    <a:pt x="196253" y="764842"/>
                    <a:pt x="299260" y="803977"/>
                    <a:pt x="402268" y="803977"/>
                  </a:cubicBezTo>
                  <a:cubicBezTo>
                    <a:pt x="505276" y="803977"/>
                    <a:pt x="608284" y="764754"/>
                    <a:pt x="686753" y="686396"/>
                  </a:cubicBezTo>
                  <a:cubicBezTo>
                    <a:pt x="762667" y="610412"/>
                    <a:pt x="804536" y="509451"/>
                    <a:pt x="804536" y="401983"/>
                  </a:cubicBezTo>
                  <a:cubicBezTo>
                    <a:pt x="804536" y="294515"/>
                    <a:pt x="762667" y="193555"/>
                    <a:pt x="686753" y="117571"/>
                  </a:cubicBezTo>
                  <a:cubicBezTo>
                    <a:pt x="529819" y="-39234"/>
                    <a:pt x="274632" y="-39146"/>
                    <a:pt x="117788" y="117571"/>
                  </a:cubicBezTo>
                  <a:close/>
                </a:path>
              </a:pathLst>
            </a:custGeom>
            <a:solidFill>
              <a:srgbClr val="A26700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F9966E8D-9AFA-5E3F-89CC-EE2BB7EE2408}"/>
                </a:ext>
              </a:extLst>
            </p:cNvPr>
            <p:cNvSpPr/>
            <p:nvPr/>
          </p:nvSpPr>
          <p:spPr>
            <a:xfrm>
              <a:off x="6995909" y="4334740"/>
              <a:ext cx="804228" cy="804252"/>
            </a:xfrm>
            <a:custGeom>
              <a:avLst/>
              <a:gdLst>
                <a:gd name="csX0" fmla="*/ 402113 w 804228"/>
                <a:gd name="csY0" fmla="*/ 0 h 804252"/>
                <a:gd name="csX1" fmla="*/ 117633 w 804228"/>
                <a:gd name="csY1" fmla="*/ 117758 h 804252"/>
                <a:gd name="csX2" fmla="*/ 117633 w 804228"/>
                <a:gd name="csY2" fmla="*/ 686495 h 804252"/>
                <a:gd name="csX3" fmla="*/ 402113 w 804228"/>
                <a:gd name="csY3" fmla="*/ 804252 h 804252"/>
                <a:gd name="csX4" fmla="*/ 686598 w 804228"/>
                <a:gd name="csY4" fmla="*/ 686495 h 804252"/>
                <a:gd name="csX5" fmla="*/ 686598 w 804228"/>
                <a:gd name="csY5" fmla="*/ 117758 h 804252"/>
                <a:gd name="csX6" fmla="*/ 402113 w 804228"/>
                <a:gd name="csY6" fmla="*/ 0 h 8042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04228" h="804252">
                  <a:moveTo>
                    <a:pt x="402113" y="0"/>
                  </a:moveTo>
                  <a:cubicBezTo>
                    <a:pt x="294622" y="0"/>
                    <a:pt x="193637" y="41862"/>
                    <a:pt x="117633" y="117758"/>
                  </a:cubicBezTo>
                  <a:cubicBezTo>
                    <a:pt x="-39211" y="274563"/>
                    <a:pt x="-39211" y="529690"/>
                    <a:pt x="117633" y="686495"/>
                  </a:cubicBezTo>
                  <a:cubicBezTo>
                    <a:pt x="193637" y="762479"/>
                    <a:pt x="294622" y="804252"/>
                    <a:pt x="402113" y="804252"/>
                  </a:cubicBezTo>
                  <a:cubicBezTo>
                    <a:pt x="509610" y="804252"/>
                    <a:pt x="610595" y="762391"/>
                    <a:pt x="686598" y="686495"/>
                  </a:cubicBezTo>
                  <a:cubicBezTo>
                    <a:pt x="843438" y="529690"/>
                    <a:pt x="843438" y="274563"/>
                    <a:pt x="686598" y="117758"/>
                  </a:cubicBezTo>
                  <a:cubicBezTo>
                    <a:pt x="610595" y="41774"/>
                    <a:pt x="509610" y="0"/>
                    <a:pt x="402113" y="0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88697EBB-2FB9-E255-C60C-CF904D6F7A3A}"/>
                </a:ext>
              </a:extLst>
            </p:cNvPr>
            <p:cNvSpPr/>
            <p:nvPr/>
          </p:nvSpPr>
          <p:spPr>
            <a:xfrm>
              <a:off x="3852381" y="3033074"/>
              <a:ext cx="804536" cy="804340"/>
            </a:xfrm>
            <a:custGeom>
              <a:avLst/>
              <a:gdLst>
                <a:gd name="csX0" fmla="*/ 804536 w 804536"/>
                <a:gd name="csY0" fmla="*/ 402170 h 804340"/>
                <a:gd name="csX1" fmla="*/ 402268 w 804536"/>
                <a:gd name="csY1" fmla="*/ 0 h 804340"/>
                <a:gd name="csX2" fmla="*/ 0 w 804536"/>
                <a:gd name="csY2" fmla="*/ 402170 h 804340"/>
                <a:gd name="csX3" fmla="*/ 402268 w 804536"/>
                <a:gd name="csY3" fmla="*/ 804340 h 804340"/>
                <a:gd name="csX4" fmla="*/ 804536 w 804536"/>
                <a:gd name="csY4" fmla="*/ 40217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804536" y="402170"/>
                  </a:moveTo>
                  <a:cubicBezTo>
                    <a:pt x="804536" y="180462"/>
                    <a:pt x="624030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490B0DD9-4EDE-096F-C1E5-2B14246F61BE}"/>
                </a:ext>
              </a:extLst>
            </p:cNvPr>
            <p:cNvSpPr/>
            <p:nvPr/>
          </p:nvSpPr>
          <p:spPr>
            <a:xfrm>
              <a:off x="7535074" y="3033074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0 h 804340"/>
                <a:gd name="csX2" fmla="*/ 402268 w 804536"/>
                <a:gd name="csY2" fmla="*/ 804340 h 804340"/>
                <a:gd name="csX3" fmla="*/ 804536 w 804536"/>
                <a:gd name="csY3" fmla="*/ 402170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222B87F7-B76D-504C-3128-60AD6FA6FF70}"/>
                </a:ext>
              </a:extLst>
            </p:cNvPr>
            <p:cNvSpPr/>
            <p:nvPr/>
          </p:nvSpPr>
          <p:spPr>
            <a:xfrm>
              <a:off x="4391941" y="4334927"/>
              <a:ext cx="804228" cy="803889"/>
            </a:xfrm>
            <a:custGeom>
              <a:avLst/>
              <a:gdLst>
                <a:gd name="csX0" fmla="*/ 117633 w 804228"/>
                <a:gd name="csY0" fmla="*/ 117571 h 803889"/>
                <a:gd name="csX1" fmla="*/ 117633 w 804228"/>
                <a:gd name="csY1" fmla="*/ 686308 h 803889"/>
                <a:gd name="csX2" fmla="*/ 402113 w 804228"/>
                <a:gd name="csY2" fmla="*/ 803889 h 803889"/>
                <a:gd name="csX3" fmla="*/ 686598 w 804228"/>
                <a:gd name="csY3" fmla="*/ 686308 h 803889"/>
                <a:gd name="csX4" fmla="*/ 686598 w 804228"/>
                <a:gd name="csY4" fmla="*/ 117571 h 803889"/>
                <a:gd name="csX5" fmla="*/ 117633 w 804228"/>
                <a:gd name="csY5" fmla="*/ 117571 h 803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228" h="803889">
                  <a:moveTo>
                    <a:pt x="117633" y="117571"/>
                  </a:moveTo>
                  <a:cubicBezTo>
                    <a:pt x="-39211" y="274376"/>
                    <a:pt x="-39211" y="529503"/>
                    <a:pt x="117633" y="686308"/>
                  </a:cubicBezTo>
                  <a:cubicBezTo>
                    <a:pt x="196098" y="764667"/>
                    <a:pt x="299106" y="803889"/>
                    <a:pt x="402113" y="803889"/>
                  </a:cubicBezTo>
                  <a:cubicBezTo>
                    <a:pt x="505121" y="803889"/>
                    <a:pt x="608129" y="764667"/>
                    <a:pt x="686598" y="686308"/>
                  </a:cubicBezTo>
                  <a:cubicBezTo>
                    <a:pt x="843438" y="529503"/>
                    <a:pt x="843438" y="274376"/>
                    <a:pt x="686598" y="117571"/>
                  </a:cubicBezTo>
                  <a:cubicBezTo>
                    <a:pt x="529664" y="-39234"/>
                    <a:pt x="274477" y="-39146"/>
                    <a:pt x="117633" y="117571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977462EC-EA02-9CB2-9BF1-0AB64D5BE1C7}"/>
                </a:ext>
              </a:extLst>
            </p:cNvPr>
            <p:cNvSpPr/>
            <p:nvPr/>
          </p:nvSpPr>
          <p:spPr>
            <a:xfrm>
              <a:off x="6995755" y="1731320"/>
              <a:ext cx="804536" cy="804427"/>
            </a:xfrm>
            <a:custGeom>
              <a:avLst/>
              <a:gdLst>
                <a:gd name="csX0" fmla="*/ 402268 w 804536"/>
                <a:gd name="csY0" fmla="*/ 804428 h 804427"/>
                <a:gd name="csX1" fmla="*/ 686753 w 804536"/>
                <a:gd name="csY1" fmla="*/ 686582 h 804427"/>
                <a:gd name="csX2" fmla="*/ 804536 w 804536"/>
                <a:gd name="csY2" fmla="*/ 402170 h 804427"/>
                <a:gd name="csX3" fmla="*/ 686753 w 804536"/>
                <a:gd name="csY3" fmla="*/ 117758 h 804427"/>
                <a:gd name="csX4" fmla="*/ 402268 w 804536"/>
                <a:gd name="csY4" fmla="*/ 0 h 804427"/>
                <a:gd name="csX5" fmla="*/ 117788 w 804536"/>
                <a:gd name="csY5" fmla="*/ 117758 h 804427"/>
                <a:gd name="csX6" fmla="*/ 0 w 804536"/>
                <a:gd name="csY6" fmla="*/ 402170 h 804427"/>
                <a:gd name="csX7" fmla="*/ 117788 w 804536"/>
                <a:gd name="csY7" fmla="*/ 686582 h 804427"/>
                <a:gd name="csX8" fmla="*/ 402268 w 804536"/>
                <a:gd name="csY8" fmla="*/ 804428 h 804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536" h="804427">
                  <a:moveTo>
                    <a:pt x="402268" y="804428"/>
                  </a:moveTo>
                  <a:cubicBezTo>
                    <a:pt x="509764" y="804428"/>
                    <a:pt x="610749" y="762567"/>
                    <a:pt x="686753" y="686582"/>
                  </a:cubicBezTo>
                  <a:cubicBezTo>
                    <a:pt x="762667" y="610599"/>
                    <a:pt x="804536" y="509638"/>
                    <a:pt x="804536" y="402170"/>
                  </a:cubicBezTo>
                  <a:cubicBezTo>
                    <a:pt x="804536" y="294702"/>
                    <a:pt x="762667" y="193742"/>
                    <a:pt x="686753" y="117758"/>
                  </a:cubicBezTo>
                  <a:cubicBezTo>
                    <a:pt x="610749" y="41774"/>
                    <a:pt x="509764" y="0"/>
                    <a:pt x="402268" y="0"/>
                  </a:cubicBezTo>
                  <a:cubicBezTo>
                    <a:pt x="294776" y="0"/>
                    <a:pt x="193791" y="41861"/>
                    <a:pt x="117788" y="117758"/>
                  </a:cubicBezTo>
                  <a:cubicBezTo>
                    <a:pt x="41874" y="193742"/>
                    <a:pt x="0" y="294702"/>
                    <a:pt x="0" y="402170"/>
                  </a:cubicBezTo>
                  <a:cubicBezTo>
                    <a:pt x="0" y="509638"/>
                    <a:pt x="41874" y="610599"/>
                    <a:pt x="117788" y="686582"/>
                  </a:cubicBezTo>
                  <a:cubicBezTo>
                    <a:pt x="193791" y="762567"/>
                    <a:pt x="294776" y="804428"/>
                    <a:pt x="402268" y="804428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741DCB09-0914-8133-F2CB-C5E85E06E9E2}"/>
                </a:ext>
              </a:extLst>
            </p:cNvPr>
            <p:cNvSpPr/>
            <p:nvPr/>
          </p:nvSpPr>
          <p:spPr>
            <a:xfrm>
              <a:off x="5732037" y="1230388"/>
              <a:ext cx="728008" cy="727828"/>
            </a:xfrm>
            <a:custGeom>
              <a:avLst/>
              <a:gdLst>
                <a:gd name="csX0" fmla="*/ 364006 w 728008"/>
                <a:gd name="csY0" fmla="*/ 0 h 727828"/>
                <a:gd name="csX1" fmla="*/ 0 w 728008"/>
                <a:gd name="csY1" fmla="*/ 363914 h 727828"/>
                <a:gd name="csX2" fmla="*/ 364006 w 728008"/>
                <a:gd name="csY2" fmla="*/ 727829 h 727828"/>
                <a:gd name="csX3" fmla="*/ 728008 w 728008"/>
                <a:gd name="csY3" fmla="*/ 363914 h 727828"/>
                <a:gd name="csX4" fmla="*/ 364006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6" y="0"/>
                  </a:moveTo>
                  <a:cubicBezTo>
                    <a:pt x="163265" y="0"/>
                    <a:pt x="0" y="163313"/>
                    <a:pt x="0" y="363914"/>
                  </a:cubicBezTo>
                  <a:cubicBezTo>
                    <a:pt x="0" y="564516"/>
                    <a:pt x="163265" y="727829"/>
                    <a:pt x="364006" y="727829"/>
                  </a:cubicBezTo>
                  <a:cubicBezTo>
                    <a:pt x="564743" y="727829"/>
                    <a:pt x="728008" y="564604"/>
                    <a:pt x="728008" y="363914"/>
                  </a:cubicBezTo>
                  <a:cubicBezTo>
                    <a:pt x="728008" y="163225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81CD01C2-7E98-8D19-93B7-0905A887CCEB}"/>
                </a:ext>
              </a:extLst>
            </p:cNvPr>
            <p:cNvSpPr/>
            <p:nvPr/>
          </p:nvSpPr>
          <p:spPr>
            <a:xfrm>
              <a:off x="5732037" y="4912184"/>
              <a:ext cx="728008" cy="727828"/>
            </a:xfrm>
            <a:custGeom>
              <a:avLst/>
              <a:gdLst>
                <a:gd name="csX0" fmla="*/ 364006 w 728008"/>
                <a:gd name="csY0" fmla="*/ 0 h 727828"/>
                <a:gd name="csX1" fmla="*/ 0 w 728008"/>
                <a:gd name="csY1" fmla="*/ 363914 h 727828"/>
                <a:gd name="csX2" fmla="*/ 364006 w 728008"/>
                <a:gd name="csY2" fmla="*/ 727829 h 727828"/>
                <a:gd name="csX3" fmla="*/ 728008 w 728008"/>
                <a:gd name="csY3" fmla="*/ 363914 h 727828"/>
                <a:gd name="csX4" fmla="*/ 364006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6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6" y="727829"/>
                  </a:cubicBezTo>
                  <a:cubicBezTo>
                    <a:pt x="564743" y="727829"/>
                    <a:pt x="728008" y="564604"/>
                    <a:pt x="728008" y="363914"/>
                  </a:cubicBezTo>
                  <a:cubicBezTo>
                    <a:pt x="728008" y="163225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7B2F3F05-7A9E-9360-B158-FD97F7B3A7AA}"/>
                </a:ext>
              </a:extLst>
            </p:cNvPr>
            <p:cNvSpPr/>
            <p:nvPr/>
          </p:nvSpPr>
          <p:spPr>
            <a:xfrm>
              <a:off x="4429964" y="1769840"/>
              <a:ext cx="728180" cy="727487"/>
            </a:xfrm>
            <a:custGeom>
              <a:avLst/>
              <a:gdLst>
                <a:gd name="csX0" fmla="*/ 364092 w 728180"/>
                <a:gd name="csY0" fmla="*/ 0 h 727487"/>
                <a:gd name="csX1" fmla="*/ 106702 w 728180"/>
                <a:gd name="csY1" fmla="*/ 106413 h 727487"/>
                <a:gd name="csX2" fmla="*/ 0 w 728180"/>
                <a:gd name="csY2" fmla="*/ 363739 h 727487"/>
                <a:gd name="csX3" fmla="*/ 106702 w 728180"/>
                <a:gd name="csY3" fmla="*/ 621064 h 727487"/>
                <a:gd name="csX4" fmla="*/ 621479 w 728180"/>
                <a:gd name="csY4" fmla="*/ 621064 h 727487"/>
                <a:gd name="csX5" fmla="*/ 728180 w 728180"/>
                <a:gd name="csY5" fmla="*/ 363739 h 727487"/>
                <a:gd name="csX6" fmla="*/ 621479 w 728180"/>
                <a:gd name="csY6" fmla="*/ 106413 h 727487"/>
                <a:gd name="csX7" fmla="*/ 364092 w 728180"/>
                <a:gd name="csY7" fmla="*/ 0 h 7274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8180" h="727487">
                  <a:moveTo>
                    <a:pt x="364092" y="0"/>
                  </a:moveTo>
                  <a:cubicBezTo>
                    <a:pt x="270933" y="0"/>
                    <a:pt x="177693" y="35442"/>
                    <a:pt x="106702" y="106413"/>
                  </a:cubicBezTo>
                  <a:cubicBezTo>
                    <a:pt x="37914" y="175098"/>
                    <a:pt x="0" y="266560"/>
                    <a:pt x="0" y="363739"/>
                  </a:cubicBezTo>
                  <a:cubicBezTo>
                    <a:pt x="0" y="460917"/>
                    <a:pt x="37914" y="552379"/>
                    <a:pt x="106702" y="621064"/>
                  </a:cubicBezTo>
                  <a:cubicBezTo>
                    <a:pt x="248680" y="763006"/>
                    <a:pt x="479591" y="762918"/>
                    <a:pt x="621479" y="621064"/>
                  </a:cubicBezTo>
                  <a:cubicBezTo>
                    <a:pt x="690271" y="552379"/>
                    <a:pt x="728180" y="460917"/>
                    <a:pt x="728180" y="363739"/>
                  </a:cubicBezTo>
                  <a:cubicBezTo>
                    <a:pt x="728180" y="266560"/>
                    <a:pt x="690271" y="175098"/>
                    <a:pt x="621479" y="106413"/>
                  </a:cubicBezTo>
                  <a:cubicBezTo>
                    <a:pt x="550492" y="35442"/>
                    <a:pt x="457337" y="0"/>
                    <a:pt x="36409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90F2A40D-0535-AE57-9B83-FA705BE71E22}"/>
                </a:ext>
              </a:extLst>
            </p:cNvPr>
            <p:cNvSpPr/>
            <p:nvPr/>
          </p:nvSpPr>
          <p:spPr>
            <a:xfrm>
              <a:off x="7034153" y="4372908"/>
              <a:ext cx="727741" cy="727916"/>
            </a:xfrm>
            <a:custGeom>
              <a:avLst/>
              <a:gdLst>
                <a:gd name="csX0" fmla="*/ 363870 w 727741"/>
                <a:gd name="csY0" fmla="*/ 0 h 727916"/>
                <a:gd name="csX1" fmla="*/ 106484 w 727741"/>
                <a:gd name="csY1" fmla="*/ 106589 h 727916"/>
                <a:gd name="csX2" fmla="*/ 106484 w 727741"/>
                <a:gd name="csY2" fmla="*/ 621327 h 727916"/>
                <a:gd name="csX3" fmla="*/ 363870 w 727741"/>
                <a:gd name="csY3" fmla="*/ 727916 h 727916"/>
                <a:gd name="csX4" fmla="*/ 621261 w 727741"/>
                <a:gd name="csY4" fmla="*/ 621327 h 727916"/>
                <a:gd name="csX5" fmla="*/ 621261 w 727741"/>
                <a:gd name="csY5" fmla="*/ 106589 h 727916"/>
                <a:gd name="csX6" fmla="*/ 363870 w 727741"/>
                <a:gd name="csY6" fmla="*/ 0 h 7279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7741" h="727916">
                  <a:moveTo>
                    <a:pt x="363870" y="0"/>
                  </a:moveTo>
                  <a:cubicBezTo>
                    <a:pt x="266579" y="0"/>
                    <a:pt x="175272" y="37904"/>
                    <a:pt x="106484" y="106589"/>
                  </a:cubicBezTo>
                  <a:cubicBezTo>
                    <a:pt x="-35495" y="248531"/>
                    <a:pt x="-35495" y="479385"/>
                    <a:pt x="106484" y="621327"/>
                  </a:cubicBezTo>
                  <a:cubicBezTo>
                    <a:pt x="175186" y="690012"/>
                    <a:pt x="266579" y="727916"/>
                    <a:pt x="363870" y="727916"/>
                  </a:cubicBezTo>
                  <a:cubicBezTo>
                    <a:pt x="461161" y="727916"/>
                    <a:pt x="552559" y="690012"/>
                    <a:pt x="621261" y="621327"/>
                  </a:cubicBezTo>
                  <a:cubicBezTo>
                    <a:pt x="763235" y="479385"/>
                    <a:pt x="763235" y="248531"/>
                    <a:pt x="621261" y="106589"/>
                  </a:cubicBezTo>
                  <a:cubicBezTo>
                    <a:pt x="552559" y="37904"/>
                    <a:pt x="461075" y="0"/>
                    <a:pt x="363870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01FE5918-4929-52C3-2C47-5BDC14129BA1}"/>
                </a:ext>
              </a:extLst>
            </p:cNvPr>
            <p:cNvSpPr/>
            <p:nvPr/>
          </p:nvSpPr>
          <p:spPr>
            <a:xfrm>
              <a:off x="3890647" y="3071330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04" y="564604"/>
                    <a:pt x="728004" y="363914"/>
                  </a:cubicBezTo>
                  <a:cubicBezTo>
                    <a:pt x="72800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5413EF9D-0A16-0195-89A9-A84FC1770919}"/>
                </a:ext>
              </a:extLst>
            </p:cNvPr>
            <p:cNvSpPr/>
            <p:nvPr/>
          </p:nvSpPr>
          <p:spPr>
            <a:xfrm>
              <a:off x="7573295" y="3071330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4 h 727828"/>
                <a:gd name="csX2" fmla="*/ 364002 w 728094"/>
                <a:gd name="csY2" fmla="*/ 727829 h 727828"/>
                <a:gd name="csX3" fmla="*/ 728094 w 728094"/>
                <a:gd name="csY3" fmla="*/ 363914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94" y="564604"/>
                    <a:pt x="728094" y="363914"/>
                  </a:cubicBezTo>
                  <a:cubicBezTo>
                    <a:pt x="72809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FF404D03-5F40-EC56-52C4-B509D4DCA098}"/>
                </a:ext>
              </a:extLst>
            </p:cNvPr>
            <p:cNvSpPr/>
            <p:nvPr/>
          </p:nvSpPr>
          <p:spPr>
            <a:xfrm>
              <a:off x="4430185" y="4373100"/>
              <a:ext cx="727741" cy="727542"/>
            </a:xfrm>
            <a:custGeom>
              <a:avLst/>
              <a:gdLst>
                <a:gd name="csX0" fmla="*/ 363870 w 727741"/>
                <a:gd name="csY0" fmla="*/ 0 h 727542"/>
                <a:gd name="csX1" fmla="*/ 106484 w 727741"/>
                <a:gd name="csY1" fmla="*/ 106413 h 727542"/>
                <a:gd name="csX2" fmla="*/ 106484 w 727741"/>
                <a:gd name="csY2" fmla="*/ 621152 h 727542"/>
                <a:gd name="csX3" fmla="*/ 621261 w 727741"/>
                <a:gd name="csY3" fmla="*/ 621152 h 727542"/>
                <a:gd name="csX4" fmla="*/ 621261 w 727741"/>
                <a:gd name="csY4" fmla="*/ 106413 h 727542"/>
                <a:gd name="csX5" fmla="*/ 363870 w 727741"/>
                <a:gd name="csY5" fmla="*/ 0 h 727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27741" h="727542">
                  <a:moveTo>
                    <a:pt x="363870" y="0"/>
                  </a:moveTo>
                  <a:cubicBezTo>
                    <a:pt x="270625" y="0"/>
                    <a:pt x="177471" y="35442"/>
                    <a:pt x="106484" y="106413"/>
                  </a:cubicBezTo>
                  <a:cubicBezTo>
                    <a:pt x="-35495" y="248356"/>
                    <a:pt x="-35495" y="479210"/>
                    <a:pt x="106484" y="621152"/>
                  </a:cubicBezTo>
                  <a:cubicBezTo>
                    <a:pt x="248372" y="763006"/>
                    <a:pt x="479368" y="763006"/>
                    <a:pt x="621261" y="621152"/>
                  </a:cubicBezTo>
                  <a:cubicBezTo>
                    <a:pt x="763235" y="479210"/>
                    <a:pt x="763235" y="248356"/>
                    <a:pt x="621261" y="106413"/>
                  </a:cubicBezTo>
                  <a:cubicBezTo>
                    <a:pt x="550360" y="35530"/>
                    <a:pt x="457115" y="0"/>
                    <a:pt x="363870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8B56787D-98E5-FB9C-9369-5B405BE1CCB7}"/>
                </a:ext>
              </a:extLst>
            </p:cNvPr>
            <p:cNvSpPr/>
            <p:nvPr/>
          </p:nvSpPr>
          <p:spPr>
            <a:xfrm>
              <a:off x="7033931" y="1769619"/>
              <a:ext cx="728184" cy="727828"/>
            </a:xfrm>
            <a:custGeom>
              <a:avLst/>
              <a:gdLst>
                <a:gd name="csX0" fmla="*/ 364092 w 728184"/>
                <a:gd name="csY0" fmla="*/ 727829 h 727828"/>
                <a:gd name="csX1" fmla="*/ 621483 w 728184"/>
                <a:gd name="csY1" fmla="*/ 621240 h 727828"/>
                <a:gd name="csX2" fmla="*/ 728185 w 728184"/>
                <a:gd name="csY2" fmla="*/ 363914 h 727828"/>
                <a:gd name="csX3" fmla="*/ 621483 w 728184"/>
                <a:gd name="csY3" fmla="*/ 106589 h 727828"/>
                <a:gd name="csX4" fmla="*/ 364092 w 728184"/>
                <a:gd name="csY4" fmla="*/ 0 h 727828"/>
                <a:gd name="csX5" fmla="*/ 106706 w 728184"/>
                <a:gd name="csY5" fmla="*/ 106589 h 727828"/>
                <a:gd name="csX6" fmla="*/ 0 w 728184"/>
                <a:gd name="csY6" fmla="*/ 363914 h 727828"/>
                <a:gd name="csX7" fmla="*/ 106706 w 728184"/>
                <a:gd name="csY7" fmla="*/ 621240 h 727828"/>
                <a:gd name="csX8" fmla="*/ 364092 w 728184"/>
                <a:gd name="csY8" fmla="*/ 727829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184" h="727828">
                  <a:moveTo>
                    <a:pt x="364092" y="727829"/>
                  </a:moveTo>
                  <a:cubicBezTo>
                    <a:pt x="461383" y="727829"/>
                    <a:pt x="552781" y="689925"/>
                    <a:pt x="621483" y="621240"/>
                  </a:cubicBezTo>
                  <a:cubicBezTo>
                    <a:pt x="690271" y="552555"/>
                    <a:pt x="728185" y="461093"/>
                    <a:pt x="728185" y="363914"/>
                  </a:cubicBezTo>
                  <a:cubicBezTo>
                    <a:pt x="728185" y="266736"/>
                    <a:pt x="690271" y="175273"/>
                    <a:pt x="621483" y="106589"/>
                  </a:cubicBezTo>
                  <a:cubicBezTo>
                    <a:pt x="552781" y="37904"/>
                    <a:pt x="461297" y="0"/>
                    <a:pt x="364092" y="0"/>
                  </a:cubicBezTo>
                  <a:cubicBezTo>
                    <a:pt x="266892" y="0"/>
                    <a:pt x="175494" y="37904"/>
                    <a:pt x="106706" y="106589"/>
                  </a:cubicBezTo>
                  <a:cubicBezTo>
                    <a:pt x="37914" y="175273"/>
                    <a:pt x="0" y="266736"/>
                    <a:pt x="0" y="363914"/>
                  </a:cubicBezTo>
                  <a:cubicBezTo>
                    <a:pt x="0" y="461093"/>
                    <a:pt x="37914" y="552555"/>
                    <a:pt x="106706" y="621240"/>
                  </a:cubicBezTo>
                  <a:cubicBezTo>
                    <a:pt x="175408" y="690012"/>
                    <a:pt x="266801" y="727829"/>
                    <a:pt x="364092" y="72782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 44">
            <a:extLst>
              <a:ext uri="{FF2B5EF4-FFF2-40B4-BE49-F238E27FC236}">
                <a16:creationId xmlns:a16="http://schemas.microsoft.com/office/drawing/2014/main" id="{26ECCA58-50FD-7219-D63D-B6012E32066A}"/>
              </a:ext>
            </a:extLst>
          </p:cNvPr>
          <p:cNvGrpSpPr/>
          <p:nvPr/>
        </p:nvGrpSpPr>
        <p:grpSpPr>
          <a:xfrm>
            <a:off x="5446285" y="2842677"/>
            <a:ext cx="1299251" cy="1197820"/>
            <a:chOff x="6128022" y="4480994"/>
            <a:chExt cx="1691640" cy="1197820"/>
          </a:xfrm>
        </p:grpSpPr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06C0A162-614F-CB33-D17F-5D531BE5FF3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DD012235-9B99-9B7A-3DF4-DF4D3A267C7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BF50CB7-095C-4EDA-430D-F46BC88ED9B6}"/>
              </a:ext>
            </a:extLst>
          </p:cNvPr>
          <p:cNvGrpSpPr/>
          <p:nvPr/>
        </p:nvGrpSpPr>
        <p:grpSpPr>
          <a:xfrm>
            <a:off x="9186094" y="2435570"/>
            <a:ext cx="2415066" cy="1105487"/>
            <a:chOff x="8921977" y="2947244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07ACB91-8564-0F72-0295-F9A53B09557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EE64EB-320E-AE11-6700-14860BBAF5A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951D846-2487-728A-0F0D-93C455746BA2}"/>
              </a:ext>
            </a:extLst>
          </p:cNvPr>
          <p:cNvGrpSpPr/>
          <p:nvPr/>
        </p:nvGrpSpPr>
        <p:grpSpPr>
          <a:xfrm>
            <a:off x="8689214" y="4822411"/>
            <a:ext cx="2415066" cy="1105487"/>
            <a:chOff x="8921977" y="4652338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E37DBAC-95E2-A545-2349-EBBD4F9B244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44BA69C-17E7-AC11-3FAF-4DD64930412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85EF3F-5F14-672F-9CD4-B01E6C3F1025}"/>
              </a:ext>
            </a:extLst>
          </p:cNvPr>
          <p:cNvGrpSpPr/>
          <p:nvPr/>
        </p:nvGrpSpPr>
        <p:grpSpPr>
          <a:xfrm>
            <a:off x="8689214" y="1242150"/>
            <a:ext cx="2415066" cy="1105487"/>
            <a:chOff x="8921977" y="1242150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5BBCD6-E3D2-C81C-FCFF-17289B95573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628E6FC-2E53-3AFF-0A7E-EB89C442AA4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F1B2E7E-231B-BDF1-CA76-1FDCE7A15C4C}"/>
              </a:ext>
            </a:extLst>
          </p:cNvPr>
          <p:cNvGrpSpPr/>
          <p:nvPr/>
        </p:nvGrpSpPr>
        <p:grpSpPr>
          <a:xfrm>
            <a:off x="1087720" y="4822411"/>
            <a:ext cx="2415066" cy="1105487"/>
            <a:chOff x="332936" y="4652338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7F260F3-EE62-F4B4-9209-D897C9792F5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5D0425B-F542-78AA-E082-DE1E65A68F2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4E5AF7E-6FB6-A58C-E521-7BDBE429F691}"/>
              </a:ext>
            </a:extLst>
          </p:cNvPr>
          <p:cNvGrpSpPr/>
          <p:nvPr/>
        </p:nvGrpSpPr>
        <p:grpSpPr>
          <a:xfrm>
            <a:off x="591016" y="3628990"/>
            <a:ext cx="2415066" cy="1105487"/>
            <a:chOff x="332936" y="2627766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8E70372-701E-C1B7-C6E2-10CE09211B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27D4430-6040-59ED-6F7A-1E7351E281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A33B2AB-DBD9-8253-7ABB-0571CB7FEC72}"/>
              </a:ext>
            </a:extLst>
          </p:cNvPr>
          <p:cNvGrpSpPr/>
          <p:nvPr/>
        </p:nvGrpSpPr>
        <p:grpSpPr>
          <a:xfrm>
            <a:off x="1087720" y="1242150"/>
            <a:ext cx="2415066" cy="1105487"/>
            <a:chOff x="332936" y="2627766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033937-0EBB-8074-792D-BC80CA2461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5B7E37C-8020-1BB9-8C43-29FD5E248B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AB21DA0-EF21-0C49-884A-CB2B0A005527}"/>
              </a:ext>
            </a:extLst>
          </p:cNvPr>
          <p:cNvGrpSpPr/>
          <p:nvPr/>
        </p:nvGrpSpPr>
        <p:grpSpPr>
          <a:xfrm>
            <a:off x="591016" y="2435570"/>
            <a:ext cx="2415066" cy="1105487"/>
            <a:chOff x="332936" y="2627766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4923386-81E6-F258-6960-8C43D4CD9ED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663AB8D-4022-CE6B-4DA1-587839FF4A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2EE79A3-0B2E-D80C-53D9-2608BB84D2B7}"/>
              </a:ext>
            </a:extLst>
          </p:cNvPr>
          <p:cNvGrpSpPr/>
          <p:nvPr/>
        </p:nvGrpSpPr>
        <p:grpSpPr>
          <a:xfrm>
            <a:off x="9186094" y="3628990"/>
            <a:ext cx="2415066" cy="1105487"/>
            <a:chOff x="8921977" y="2947244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0DF33B1-5CEC-8492-6E7B-6893FBE9EFD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2E9C09E-BE1B-4529-2316-0712DF502FD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56" name="Graphic 55" descr="Repeat with solid fill">
            <a:extLst>
              <a:ext uri="{FF2B5EF4-FFF2-40B4-BE49-F238E27FC236}">
                <a16:creationId xmlns:a16="http://schemas.microsoft.com/office/drawing/2014/main" id="{5F702765-D7C7-F262-DEB7-02735E4810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42594" y="1882123"/>
            <a:ext cx="502920" cy="502920"/>
          </a:xfrm>
          <a:prstGeom prst="rect">
            <a:avLst/>
          </a:prstGeom>
        </p:spPr>
      </p:pic>
      <p:pic>
        <p:nvPicPr>
          <p:cNvPr id="57" name="Graphic 56" descr="Magnifying glass with solid fill">
            <a:extLst>
              <a:ext uri="{FF2B5EF4-FFF2-40B4-BE49-F238E27FC236}">
                <a16:creationId xmlns:a16="http://schemas.microsoft.com/office/drawing/2014/main" id="{B6D75769-CEA7-1132-7067-709CC3DC5E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146563" y="1882073"/>
            <a:ext cx="502920" cy="502920"/>
          </a:xfrm>
          <a:prstGeom prst="rect">
            <a:avLst/>
          </a:prstGeom>
        </p:spPr>
      </p:pic>
      <p:pic>
        <p:nvPicPr>
          <p:cNvPr id="58" name="Graphic 57" descr="Tools with solid fill">
            <a:extLst>
              <a:ext uri="{FF2B5EF4-FFF2-40B4-BE49-F238E27FC236}">
                <a16:creationId xmlns:a16="http://schemas.microsoft.com/office/drawing/2014/main" id="{13073A49-CD08-8C7D-84FC-14A02C7D31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46563" y="4485406"/>
            <a:ext cx="502920" cy="502920"/>
          </a:xfrm>
          <a:prstGeom prst="rect">
            <a:avLst/>
          </a:prstGeom>
        </p:spPr>
      </p:pic>
      <p:pic>
        <p:nvPicPr>
          <p:cNvPr id="59" name="Graphic 58" descr="Rocket with solid fill">
            <a:extLst>
              <a:ext uri="{FF2B5EF4-FFF2-40B4-BE49-F238E27FC236}">
                <a16:creationId xmlns:a16="http://schemas.microsoft.com/office/drawing/2014/main" id="{3A5C6335-691E-D32E-8DD4-E2020EA054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44581" y="5024638"/>
            <a:ext cx="502920" cy="502920"/>
          </a:xfrm>
          <a:prstGeom prst="rect">
            <a:avLst/>
          </a:prstGeom>
        </p:spPr>
      </p:pic>
      <p:pic>
        <p:nvPicPr>
          <p:cNvPr id="60" name="Graphic 59" descr="Bar chart with solid fill">
            <a:extLst>
              <a:ext uri="{FF2B5EF4-FFF2-40B4-BE49-F238E27FC236}">
                <a16:creationId xmlns:a16="http://schemas.microsoft.com/office/drawing/2014/main" id="{8E196FA8-BEBB-0732-F096-1830F6C250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03189" y="3183784"/>
            <a:ext cx="502920" cy="502920"/>
          </a:xfrm>
          <a:prstGeom prst="rect">
            <a:avLst/>
          </a:prstGeom>
        </p:spPr>
      </p:pic>
      <p:pic>
        <p:nvPicPr>
          <p:cNvPr id="61" name="Graphic 60" descr="Brain with solid fill">
            <a:extLst>
              <a:ext uri="{FF2B5EF4-FFF2-40B4-BE49-F238E27FC236}">
                <a16:creationId xmlns:a16="http://schemas.microsoft.com/office/drawing/2014/main" id="{B92396BD-1D67-6148-2260-7E12A0F692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85882" y="3183784"/>
            <a:ext cx="502920" cy="502920"/>
          </a:xfrm>
          <a:prstGeom prst="rect">
            <a:avLst/>
          </a:prstGeom>
        </p:spPr>
      </p:pic>
      <p:pic>
        <p:nvPicPr>
          <p:cNvPr id="62" name="Graphic 61" descr="Lights On with solid fill">
            <a:extLst>
              <a:ext uri="{FF2B5EF4-FFF2-40B4-BE49-F238E27FC236}">
                <a16:creationId xmlns:a16="http://schemas.microsoft.com/office/drawing/2014/main" id="{C9AAB578-4ACA-BE64-506F-CC6244D8AE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44581" y="1342842"/>
            <a:ext cx="502920" cy="502920"/>
          </a:xfrm>
          <a:prstGeom prst="rect">
            <a:avLst/>
          </a:prstGeom>
        </p:spPr>
      </p:pic>
      <p:pic>
        <p:nvPicPr>
          <p:cNvPr id="63" name="Graphic 62" descr="Megaphone with solid fill">
            <a:extLst>
              <a:ext uri="{FF2B5EF4-FFF2-40B4-BE49-F238E27FC236}">
                <a16:creationId xmlns:a16="http://schemas.microsoft.com/office/drawing/2014/main" id="{45C556B8-4F65-4521-90E8-C6B93A5269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42595" y="4485411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6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381DC-F54F-99D4-63F5-07745896D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4F722-8DEA-501C-6F59-0537C6FBE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B461428E-65B9-C51B-1574-6F6EAA6A71FB}"/>
              </a:ext>
            </a:extLst>
          </p:cNvPr>
          <p:cNvSpPr/>
          <p:nvPr/>
        </p:nvSpPr>
        <p:spPr>
          <a:xfrm>
            <a:off x="4918263" y="2257756"/>
            <a:ext cx="2355550" cy="2354977"/>
          </a:xfrm>
          <a:custGeom>
            <a:avLst/>
            <a:gdLst>
              <a:gd name="csX0" fmla="*/ 2355550 w 2355550"/>
              <a:gd name="csY0" fmla="*/ 1665229 h 2354977"/>
              <a:gd name="csX1" fmla="*/ 1665636 w 2355550"/>
              <a:gd name="csY1" fmla="*/ 2354978 h 2354977"/>
              <a:gd name="csX2" fmla="*/ 689918 w 2355550"/>
              <a:gd name="csY2" fmla="*/ 2354978 h 2354977"/>
              <a:gd name="csX3" fmla="*/ 0 w 2355550"/>
              <a:gd name="csY3" fmla="*/ 1665229 h 2354977"/>
              <a:gd name="csX4" fmla="*/ 0 w 2355550"/>
              <a:gd name="csY4" fmla="*/ 689749 h 2354977"/>
              <a:gd name="csX5" fmla="*/ 689918 w 2355550"/>
              <a:gd name="csY5" fmla="*/ 0 h 2354977"/>
              <a:gd name="csX6" fmla="*/ 1665636 w 2355550"/>
              <a:gd name="csY6" fmla="*/ 0 h 2354977"/>
              <a:gd name="csX7" fmla="*/ 2355550 w 2355550"/>
              <a:gd name="csY7" fmla="*/ 689749 h 2354977"/>
              <a:gd name="csX8" fmla="*/ 2355550 w 2355550"/>
              <a:gd name="csY8" fmla="*/ 1665229 h 23549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55550" h="2354977">
                <a:moveTo>
                  <a:pt x="2355550" y="1665229"/>
                </a:moveTo>
                <a:cubicBezTo>
                  <a:pt x="1949060" y="1595225"/>
                  <a:pt x="1595616" y="1948586"/>
                  <a:pt x="1665636" y="2354978"/>
                </a:cubicBezTo>
                <a:cubicBezTo>
                  <a:pt x="1427686" y="2018062"/>
                  <a:pt x="927865" y="2018062"/>
                  <a:pt x="689918" y="2354978"/>
                </a:cubicBezTo>
                <a:cubicBezTo>
                  <a:pt x="759939" y="1948586"/>
                  <a:pt x="406490" y="1595225"/>
                  <a:pt x="0" y="1665229"/>
                </a:cubicBezTo>
                <a:cubicBezTo>
                  <a:pt x="336998" y="1427339"/>
                  <a:pt x="336998" y="927638"/>
                  <a:pt x="0" y="689749"/>
                </a:cubicBezTo>
                <a:cubicBezTo>
                  <a:pt x="406490" y="759753"/>
                  <a:pt x="759939" y="406391"/>
                  <a:pt x="689918" y="0"/>
                </a:cubicBezTo>
                <a:cubicBezTo>
                  <a:pt x="927865" y="336915"/>
                  <a:pt x="1427686" y="336915"/>
                  <a:pt x="1665636" y="0"/>
                </a:cubicBezTo>
                <a:cubicBezTo>
                  <a:pt x="1595616" y="406391"/>
                  <a:pt x="1949060" y="759753"/>
                  <a:pt x="2355550" y="689749"/>
                </a:cubicBezTo>
                <a:cubicBezTo>
                  <a:pt x="2018557" y="927638"/>
                  <a:pt x="2018557" y="1427339"/>
                  <a:pt x="2355550" y="166522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CB9F97D-EE6F-47B8-3FA6-7F50FEC7EFAC}"/>
              </a:ext>
            </a:extLst>
          </p:cNvPr>
          <p:cNvGrpSpPr/>
          <p:nvPr/>
        </p:nvGrpSpPr>
        <p:grpSpPr>
          <a:xfrm>
            <a:off x="3664220" y="991355"/>
            <a:ext cx="4863561" cy="4875290"/>
            <a:chOff x="3664220" y="991355"/>
            <a:chExt cx="4863561" cy="4875290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BAFDD326-D73F-D1D2-1536-2963A7A24B69}"/>
                </a:ext>
              </a:extLst>
            </p:cNvPr>
            <p:cNvSpPr/>
            <p:nvPr/>
          </p:nvSpPr>
          <p:spPr>
            <a:xfrm>
              <a:off x="3871555" y="1004019"/>
              <a:ext cx="1343017" cy="1547295"/>
            </a:xfrm>
            <a:custGeom>
              <a:avLst/>
              <a:gdLst>
                <a:gd name="csX0" fmla="*/ 163441 w 1343017"/>
                <a:gd name="csY0" fmla="*/ 1547119 h 1547295"/>
                <a:gd name="csX1" fmla="*/ 970353 w 1343017"/>
                <a:gd name="csY1" fmla="*/ 1177401 h 1547295"/>
                <a:gd name="csX2" fmla="*/ 1340867 w 1343017"/>
                <a:gd name="csY2" fmla="*/ 358462 h 1547295"/>
                <a:gd name="csX3" fmla="*/ 1324154 w 1343017"/>
                <a:gd name="csY3" fmla="*/ 63320 h 1547295"/>
                <a:gd name="csX4" fmla="*/ 1308584 w 1343017"/>
                <a:gd name="csY4" fmla="*/ 29285 h 1547295"/>
                <a:gd name="csX5" fmla="*/ 1302162 w 1343017"/>
                <a:gd name="csY5" fmla="*/ 21810 h 1547295"/>
                <a:gd name="csX6" fmla="*/ 1299259 w 1343017"/>
                <a:gd name="csY6" fmla="*/ 19348 h 1547295"/>
                <a:gd name="csX7" fmla="*/ 1290729 w 1343017"/>
                <a:gd name="csY7" fmla="*/ 12576 h 1547295"/>
                <a:gd name="csX8" fmla="*/ 1286592 w 1343017"/>
                <a:gd name="csY8" fmla="*/ 10202 h 1547295"/>
                <a:gd name="csX9" fmla="*/ 1277796 w 1343017"/>
                <a:gd name="csY9" fmla="*/ 5716 h 1547295"/>
                <a:gd name="csX10" fmla="*/ 1273221 w 1343017"/>
                <a:gd name="csY10" fmla="*/ 4133 h 1547295"/>
                <a:gd name="csX11" fmla="*/ 1263810 w 1343017"/>
                <a:gd name="csY11" fmla="*/ 1495 h 1547295"/>
                <a:gd name="csX12" fmla="*/ 1257651 w 1343017"/>
                <a:gd name="csY12" fmla="*/ 703 h 1547295"/>
                <a:gd name="csX13" fmla="*/ 1249293 w 1343017"/>
                <a:gd name="csY13" fmla="*/ 0 h 1547295"/>
                <a:gd name="csX14" fmla="*/ 1241377 w 1343017"/>
                <a:gd name="csY14" fmla="*/ 616 h 1547295"/>
                <a:gd name="csX15" fmla="*/ 1238473 w 1343017"/>
                <a:gd name="csY15" fmla="*/ 879 h 1547295"/>
                <a:gd name="csX16" fmla="*/ 1234251 w 1343017"/>
                <a:gd name="csY16" fmla="*/ 1407 h 1547295"/>
                <a:gd name="csX17" fmla="*/ 1228358 w 1343017"/>
                <a:gd name="csY17" fmla="*/ 3078 h 1547295"/>
                <a:gd name="csX18" fmla="*/ 1223874 w 1343017"/>
                <a:gd name="csY18" fmla="*/ 4397 h 1547295"/>
                <a:gd name="csX19" fmla="*/ 1219561 w 1343017"/>
                <a:gd name="csY19" fmla="*/ 5804 h 1547295"/>
                <a:gd name="csX20" fmla="*/ 1216572 w 1343017"/>
                <a:gd name="csY20" fmla="*/ 7299 h 1547295"/>
                <a:gd name="csX21" fmla="*/ 1213844 w 1343017"/>
                <a:gd name="csY21" fmla="*/ 8794 h 1547295"/>
                <a:gd name="csX22" fmla="*/ 1206104 w 1343017"/>
                <a:gd name="csY22" fmla="*/ 13104 h 1547295"/>
                <a:gd name="csX23" fmla="*/ 1203377 w 1343017"/>
                <a:gd name="csY23" fmla="*/ 15302 h 1547295"/>
                <a:gd name="csX24" fmla="*/ 1201264 w 1343017"/>
                <a:gd name="csY24" fmla="*/ 17061 h 1547295"/>
                <a:gd name="csX25" fmla="*/ 1194580 w 1343017"/>
                <a:gd name="csY25" fmla="*/ 22778 h 1547295"/>
                <a:gd name="csX26" fmla="*/ 1190886 w 1343017"/>
                <a:gd name="csY26" fmla="*/ 27087 h 1547295"/>
                <a:gd name="csX27" fmla="*/ 1185341 w 1343017"/>
                <a:gd name="csY27" fmla="*/ 34210 h 1547295"/>
                <a:gd name="csX28" fmla="*/ 1182176 w 1343017"/>
                <a:gd name="csY28" fmla="*/ 39751 h 1547295"/>
                <a:gd name="csX29" fmla="*/ 1178396 w 1343017"/>
                <a:gd name="csY29" fmla="*/ 47226 h 1547295"/>
                <a:gd name="csX30" fmla="*/ 1176545 w 1343017"/>
                <a:gd name="csY30" fmla="*/ 52679 h 1547295"/>
                <a:gd name="csX31" fmla="*/ 1174083 w 1343017"/>
                <a:gd name="csY31" fmla="*/ 61385 h 1547295"/>
                <a:gd name="csX32" fmla="*/ 1173379 w 1343017"/>
                <a:gd name="csY32" fmla="*/ 66926 h 1547295"/>
                <a:gd name="csX33" fmla="*/ 1172589 w 1343017"/>
                <a:gd name="csY33" fmla="*/ 76072 h 1547295"/>
                <a:gd name="csX34" fmla="*/ 1173117 w 1343017"/>
                <a:gd name="csY34" fmla="*/ 82756 h 1547295"/>
                <a:gd name="csX35" fmla="*/ 1173469 w 1343017"/>
                <a:gd name="csY35" fmla="*/ 88472 h 1547295"/>
                <a:gd name="csX36" fmla="*/ 862242 w 1343017"/>
                <a:gd name="csY36" fmla="*/ 1069405 h 1547295"/>
                <a:gd name="csX37" fmla="*/ 76884 w 1343017"/>
                <a:gd name="csY37" fmla="*/ 1397350 h 1547295"/>
                <a:gd name="csX38" fmla="*/ 0 w 1343017"/>
                <a:gd name="csY38" fmla="*/ 1394712 h 1547295"/>
                <a:gd name="csX39" fmla="*/ 163532 w 1343017"/>
                <a:gd name="csY39" fmla="*/ 1547295 h 15472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43017" h="1547295">
                  <a:moveTo>
                    <a:pt x="163441" y="1547119"/>
                  </a:moveTo>
                  <a:cubicBezTo>
                    <a:pt x="465872" y="1526628"/>
                    <a:pt x="752023" y="1395591"/>
                    <a:pt x="970353" y="1177401"/>
                  </a:cubicBezTo>
                  <a:cubicBezTo>
                    <a:pt x="1191501" y="956308"/>
                    <a:pt x="1323097" y="665476"/>
                    <a:pt x="1340867" y="358462"/>
                  </a:cubicBezTo>
                  <a:cubicBezTo>
                    <a:pt x="1346583" y="260052"/>
                    <a:pt x="1340867" y="160674"/>
                    <a:pt x="1324154" y="63320"/>
                  </a:cubicBezTo>
                  <a:cubicBezTo>
                    <a:pt x="1322041" y="51184"/>
                    <a:pt x="1316852" y="39751"/>
                    <a:pt x="1308584" y="29285"/>
                  </a:cubicBezTo>
                  <a:cubicBezTo>
                    <a:pt x="1306561" y="26647"/>
                    <a:pt x="1304447" y="24097"/>
                    <a:pt x="1302162" y="21810"/>
                  </a:cubicBezTo>
                  <a:cubicBezTo>
                    <a:pt x="1301282" y="20931"/>
                    <a:pt x="1300225" y="20139"/>
                    <a:pt x="1299259" y="19348"/>
                  </a:cubicBezTo>
                  <a:cubicBezTo>
                    <a:pt x="1295389" y="16094"/>
                    <a:pt x="1293190" y="14247"/>
                    <a:pt x="1290729" y="12576"/>
                  </a:cubicBezTo>
                  <a:cubicBezTo>
                    <a:pt x="1289406" y="11696"/>
                    <a:pt x="1288001" y="10993"/>
                    <a:pt x="1286592" y="10202"/>
                  </a:cubicBezTo>
                  <a:cubicBezTo>
                    <a:pt x="1282898" y="8179"/>
                    <a:pt x="1280433" y="6860"/>
                    <a:pt x="1277796" y="5716"/>
                  </a:cubicBezTo>
                  <a:cubicBezTo>
                    <a:pt x="1276301" y="5101"/>
                    <a:pt x="1274716" y="4661"/>
                    <a:pt x="1273221" y="4133"/>
                  </a:cubicBezTo>
                  <a:cubicBezTo>
                    <a:pt x="1269175" y="2902"/>
                    <a:pt x="1266538" y="2023"/>
                    <a:pt x="1263810" y="1495"/>
                  </a:cubicBezTo>
                  <a:cubicBezTo>
                    <a:pt x="1261873" y="1143"/>
                    <a:pt x="1259764" y="967"/>
                    <a:pt x="1257651" y="703"/>
                  </a:cubicBezTo>
                  <a:cubicBezTo>
                    <a:pt x="1253867" y="352"/>
                    <a:pt x="1251582" y="0"/>
                    <a:pt x="1249293" y="0"/>
                  </a:cubicBezTo>
                  <a:cubicBezTo>
                    <a:pt x="1246655" y="0"/>
                    <a:pt x="1244018" y="352"/>
                    <a:pt x="1241377" y="616"/>
                  </a:cubicBezTo>
                  <a:lnTo>
                    <a:pt x="1238473" y="879"/>
                  </a:lnTo>
                  <a:cubicBezTo>
                    <a:pt x="1237068" y="967"/>
                    <a:pt x="1235660" y="1143"/>
                    <a:pt x="1234251" y="1407"/>
                  </a:cubicBezTo>
                  <a:cubicBezTo>
                    <a:pt x="1232228" y="1759"/>
                    <a:pt x="1230295" y="2462"/>
                    <a:pt x="1228358" y="3078"/>
                  </a:cubicBezTo>
                  <a:lnTo>
                    <a:pt x="1223874" y="4397"/>
                  </a:lnTo>
                  <a:cubicBezTo>
                    <a:pt x="1222465" y="4837"/>
                    <a:pt x="1220970" y="5189"/>
                    <a:pt x="1219561" y="5804"/>
                  </a:cubicBezTo>
                  <a:cubicBezTo>
                    <a:pt x="1218505" y="6244"/>
                    <a:pt x="1217538" y="6772"/>
                    <a:pt x="1216572" y="7299"/>
                  </a:cubicBezTo>
                  <a:lnTo>
                    <a:pt x="1213844" y="8794"/>
                  </a:lnTo>
                  <a:cubicBezTo>
                    <a:pt x="1210588" y="10465"/>
                    <a:pt x="1208303" y="11609"/>
                    <a:pt x="1206104" y="13104"/>
                  </a:cubicBezTo>
                  <a:cubicBezTo>
                    <a:pt x="1205134" y="13807"/>
                    <a:pt x="1204257" y="14511"/>
                    <a:pt x="1203377" y="15302"/>
                  </a:cubicBezTo>
                  <a:cubicBezTo>
                    <a:pt x="1203287" y="15302"/>
                    <a:pt x="1201354" y="16973"/>
                    <a:pt x="1201264" y="17061"/>
                  </a:cubicBezTo>
                  <a:cubicBezTo>
                    <a:pt x="1198888" y="18996"/>
                    <a:pt x="1196603" y="20755"/>
                    <a:pt x="1194580" y="22778"/>
                  </a:cubicBezTo>
                  <a:cubicBezTo>
                    <a:pt x="1193262" y="24097"/>
                    <a:pt x="1192115" y="25592"/>
                    <a:pt x="1190886" y="27087"/>
                  </a:cubicBezTo>
                  <a:cubicBezTo>
                    <a:pt x="1188159" y="30429"/>
                    <a:pt x="1186574" y="32275"/>
                    <a:pt x="1185341" y="34210"/>
                  </a:cubicBezTo>
                  <a:cubicBezTo>
                    <a:pt x="1184113" y="36057"/>
                    <a:pt x="1183142" y="37904"/>
                    <a:pt x="1182176" y="39751"/>
                  </a:cubicBezTo>
                  <a:cubicBezTo>
                    <a:pt x="1180419" y="43093"/>
                    <a:pt x="1179272" y="45116"/>
                    <a:pt x="1178396" y="47226"/>
                  </a:cubicBezTo>
                  <a:cubicBezTo>
                    <a:pt x="1177601" y="49073"/>
                    <a:pt x="1177073" y="50920"/>
                    <a:pt x="1176545" y="52679"/>
                  </a:cubicBezTo>
                  <a:cubicBezTo>
                    <a:pt x="1175402" y="56460"/>
                    <a:pt x="1174612" y="58923"/>
                    <a:pt x="1174083" y="61385"/>
                  </a:cubicBezTo>
                  <a:cubicBezTo>
                    <a:pt x="1173731" y="63232"/>
                    <a:pt x="1173555" y="65079"/>
                    <a:pt x="1173379" y="66926"/>
                  </a:cubicBezTo>
                  <a:cubicBezTo>
                    <a:pt x="1172941" y="71235"/>
                    <a:pt x="1172589" y="73609"/>
                    <a:pt x="1172589" y="76072"/>
                  </a:cubicBezTo>
                  <a:cubicBezTo>
                    <a:pt x="1172589" y="78271"/>
                    <a:pt x="1172851" y="80469"/>
                    <a:pt x="1173117" y="82756"/>
                  </a:cubicBezTo>
                  <a:cubicBezTo>
                    <a:pt x="1173379" y="85394"/>
                    <a:pt x="1173469" y="86977"/>
                    <a:pt x="1173469" y="88472"/>
                  </a:cubicBezTo>
                  <a:cubicBezTo>
                    <a:pt x="1235922" y="452035"/>
                    <a:pt x="1122537" y="809177"/>
                    <a:pt x="862242" y="1069405"/>
                  </a:cubicBezTo>
                  <a:cubicBezTo>
                    <a:pt x="650686" y="1280823"/>
                    <a:pt x="371746" y="1397350"/>
                    <a:pt x="76884" y="1397350"/>
                  </a:cubicBezTo>
                  <a:cubicBezTo>
                    <a:pt x="51375" y="1397350"/>
                    <a:pt x="25690" y="1396471"/>
                    <a:pt x="0" y="1394712"/>
                  </a:cubicBezTo>
                  <a:cubicBezTo>
                    <a:pt x="58677" y="1440970"/>
                    <a:pt x="113480" y="1492066"/>
                    <a:pt x="163532" y="1547295"/>
                  </a:cubicBezTo>
                  <a:close/>
                </a:path>
              </a:pathLst>
            </a:custGeom>
            <a:solidFill>
              <a:srgbClr val="D0BA9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8BEB2B54-2F5A-4204-C2CF-712A5E2A3AA5}"/>
                </a:ext>
              </a:extLst>
            </p:cNvPr>
            <p:cNvSpPr/>
            <p:nvPr/>
          </p:nvSpPr>
          <p:spPr>
            <a:xfrm>
              <a:off x="5256228" y="991355"/>
              <a:ext cx="1891634" cy="670928"/>
            </a:xfrm>
            <a:custGeom>
              <a:avLst/>
              <a:gdLst>
                <a:gd name="csX0" fmla="*/ 1814916 w 1891634"/>
                <a:gd name="csY0" fmla="*/ 12664 h 670928"/>
                <a:gd name="csX1" fmla="*/ 1808143 w 1891634"/>
                <a:gd name="csY1" fmla="*/ 13192 h 670928"/>
                <a:gd name="csX2" fmla="*/ 1800489 w 1891634"/>
                <a:gd name="csY2" fmla="*/ 14159 h 670928"/>
                <a:gd name="csX3" fmla="*/ 1792396 w 1891634"/>
                <a:gd name="csY3" fmla="*/ 16446 h 670928"/>
                <a:gd name="csX4" fmla="*/ 1786589 w 1891634"/>
                <a:gd name="csY4" fmla="*/ 18380 h 670928"/>
                <a:gd name="csX5" fmla="*/ 1778673 w 1891634"/>
                <a:gd name="csY5" fmla="*/ 22338 h 670928"/>
                <a:gd name="csX6" fmla="*/ 1773656 w 1891634"/>
                <a:gd name="csY6" fmla="*/ 25152 h 670928"/>
                <a:gd name="csX7" fmla="*/ 1766183 w 1891634"/>
                <a:gd name="csY7" fmla="*/ 30956 h 670928"/>
                <a:gd name="csX8" fmla="*/ 1762137 w 1891634"/>
                <a:gd name="csY8" fmla="*/ 34386 h 670928"/>
                <a:gd name="csX9" fmla="*/ 1755449 w 1891634"/>
                <a:gd name="csY9" fmla="*/ 42213 h 670928"/>
                <a:gd name="csX10" fmla="*/ 1752460 w 1891634"/>
                <a:gd name="csY10" fmla="*/ 45643 h 670928"/>
                <a:gd name="csX11" fmla="*/ 839813 w 1891634"/>
                <a:gd name="csY11" fmla="*/ 517905 h 670928"/>
                <a:gd name="csX12" fmla="*/ 0 w 1891634"/>
                <a:gd name="csY12" fmla="*/ 138425 h 670928"/>
                <a:gd name="csX13" fmla="*/ 7740 w 1891634"/>
                <a:gd name="csY13" fmla="*/ 361804 h 670928"/>
                <a:gd name="csX14" fmla="*/ 839723 w 1891634"/>
                <a:gd name="csY14" fmla="*/ 670929 h 670928"/>
                <a:gd name="csX15" fmla="*/ 1680940 w 1891634"/>
                <a:gd name="csY15" fmla="*/ 353801 h 670928"/>
                <a:gd name="csX16" fmla="*/ 1877897 w 1891634"/>
                <a:gd name="csY16" fmla="*/ 133236 h 670928"/>
                <a:gd name="csX17" fmla="*/ 1891006 w 1891634"/>
                <a:gd name="csY17" fmla="*/ 97179 h 670928"/>
                <a:gd name="csX18" fmla="*/ 1891620 w 1891634"/>
                <a:gd name="csY18" fmla="*/ 88648 h 670928"/>
                <a:gd name="csX19" fmla="*/ 1891092 w 1891634"/>
                <a:gd name="csY19" fmla="*/ 82404 h 670928"/>
                <a:gd name="csX20" fmla="*/ 1890035 w 1891634"/>
                <a:gd name="csY20" fmla="*/ 74049 h 670928"/>
                <a:gd name="csX21" fmla="*/ 1888102 w 1891634"/>
                <a:gd name="csY21" fmla="*/ 67190 h 670928"/>
                <a:gd name="csX22" fmla="*/ 1885727 w 1891634"/>
                <a:gd name="csY22" fmla="*/ 59890 h 670928"/>
                <a:gd name="csX23" fmla="*/ 1882914 w 1891634"/>
                <a:gd name="csY23" fmla="*/ 54174 h 670928"/>
                <a:gd name="csX24" fmla="*/ 1878777 w 1891634"/>
                <a:gd name="csY24" fmla="*/ 46874 h 670928"/>
                <a:gd name="csX25" fmla="*/ 1874555 w 1891634"/>
                <a:gd name="csY25" fmla="*/ 41422 h 670928"/>
                <a:gd name="csX26" fmla="*/ 1869453 w 1891634"/>
                <a:gd name="csY26" fmla="*/ 35442 h 670928"/>
                <a:gd name="csX27" fmla="*/ 1862855 w 1891634"/>
                <a:gd name="csY27" fmla="*/ 29813 h 670928"/>
                <a:gd name="csX28" fmla="*/ 1860746 w 1891634"/>
                <a:gd name="csY28" fmla="*/ 28054 h 670928"/>
                <a:gd name="csX29" fmla="*/ 1857928 w 1891634"/>
                <a:gd name="csY29" fmla="*/ 25856 h 670928"/>
                <a:gd name="csX30" fmla="*/ 1851245 w 1891634"/>
                <a:gd name="csY30" fmla="*/ 22162 h 670928"/>
                <a:gd name="csX31" fmla="*/ 1847551 w 1891634"/>
                <a:gd name="csY31" fmla="*/ 20139 h 670928"/>
                <a:gd name="csX32" fmla="*/ 1844472 w 1891634"/>
                <a:gd name="csY32" fmla="*/ 18556 h 670928"/>
                <a:gd name="csX33" fmla="*/ 1840425 w 1891634"/>
                <a:gd name="csY33" fmla="*/ 17237 h 670928"/>
                <a:gd name="csX34" fmla="*/ 1837608 w 1891634"/>
                <a:gd name="csY34" fmla="*/ 16358 h 670928"/>
                <a:gd name="csX35" fmla="*/ 1829692 w 1891634"/>
                <a:gd name="csY35" fmla="*/ 14071 h 670928"/>
                <a:gd name="csX36" fmla="*/ 1825736 w 1891634"/>
                <a:gd name="csY36" fmla="*/ 13631 h 670928"/>
                <a:gd name="csX37" fmla="*/ 1823094 w 1891634"/>
                <a:gd name="csY37" fmla="*/ 13367 h 670928"/>
                <a:gd name="csX38" fmla="*/ 1814826 w 1891634"/>
                <a:gd name="csY38" fmla="*/ 12752 h 670928"/>
                <a:gd name="csX39" fmla="*/ 1814826 w 1891634"/>
                <a:gd name="csY39" fmla="*/ 0 h 670928"/>
                <a:gd name="csX40" fmla="*/ 1814740 w 1891634"/>
                <a:gd name="csY40" fmla="*/ 0 h 670928"/>
                <a:gd name="csX41" fmla="*/ 1814740 w 1891634"/>
                <a:gd name="csY41" fmla="*/ 12752 h 670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1891634" h="670928">
                  <a:moveTo>
                    <a:pt x="1814916" y="12664"/>
                  </a:moveTo>
                  <a:cubicBezTo>
                    <a:pt x="1812717" y="12664"/>
                    <a:pt x="1810428" y="12928"/>
                    <a:pt x="1808143" y="13192"/>
                  </a:cubicBezTo>
                  <a:cubicBezTo>
                    <a:pt x="1804444" y="13544"/>
                    <a:pt x="1802421" y="13719"/>
                    <a:pt x="1800489" y="14159"/>
                  </a:cubicBezTo>
                  <a:cubicBezTo>
                    <a:pt x="1797761" y="14687"/>
                    <a:pt x="1795124" y="15566"/>
                    <a:pt x="1792396" y="16446"/>
                  </a:cubicBezTo>
                  <a:cubicBezTo>
                    <a:pt x="1789317" y="17413"/>
                    <a:pt x="1787908" y="17765"/>
                    <a:pt x="1786589" y="18380"/>
                  </a:cubicBezTo>
                  <a:cubicBezTo>
                    <a:pt x="1783862" y="19524"/>
                    <a:pt x="1781310" y="20931"/>
                    <a:pt x="1778673" y="22338"/>
                  </a:cubicBezTo>
                  <a:cubicBezTo>
                    <a:pt x="1776032" y="23745"/>
                    <a:pt x="1774803" y="24449"/>
                    <a:pt x="1773656" y="25152"/>
                  </a:cubicBezTo>
                  <a:cubicBezTo>
                    <a:pt x="1771019" y="26911"/>
                    <a:pt x="1768644" y="28846"/>
                    <a:pt x="1766183" y="30956"/>
                  </a:cubicBezTo>
                  <a:lnTo>
                    <a:pt x="1762137" y="34386"/>
                  </a:lnTo>
                  <a:cubicBezTo>
                    <a:pt x="1759761" y="36673"/>
                    <a:pt x="1757562" y="39399"/>
                    <a:pt x="1755449" y="42213"/>
                  </a:cubicBezTo>
                  <a:cubicBezTo>
                    <a:pt x="1754921" y="42829"/>
                    <a:pt x="1752988" y="45028"/>
                    <a:pt x="1752460" y="45643"/>
                  </a:cubicBezTo>
                  <a:cubicBezTo>
                    <a:pt x="1540637" y="345446"/>
                    <a:pt x="1207861" y="517905"/>
                    <a:pt x="839813" y="517905"/>
                  </a:cubicBezTo>
                  <a:cubicBezTo>
                    <a:pt x="511787" y="517905"/>
                    <a:pt x="211647" y="380976"/>
                    <a:pt x="0" y="138425"/>
                  </a:cubicBezTo>
                  <a:cubicBezTo>
                    <a:pt x="8711" y="212562"/>
                    <a:pt x="11348" y="287403"/>
                    <a:pt x="7740" y="361804"/>
                  </a:cubicBezTo>
                  <a:cubicBezTo>
                    <a:pt x="236099" y="561174"/>
                    <a:pt x="531137" y="670841"/>
                    <a:pt x="839723" y="670929"/>
                  </a:cubicBezTo>
                  <a:cubicBezTo>
                    <a:pt x="1152530" y="670929"/>
                    <a:pt x="1451262" y="558272"/>
                    <a:pt x="1680940" y="353801"/>
                  </a:cubicBezTo>
                  <a:cubicBezTo>
                    <a:pt x="1754568" y="288194"/>
                    <a:pt x="1820895" y="214057"/>
                    <a:pt x="1877897" y="133236"/>
                  </a:cubicBezTo>
                  <a:cubicBezTo>
                    <a:pt x="1885199" y="122946"/>
                    <a:pt x="1889597" y="110810"/>
                    <a:pt x="1891006" y="97179"/>
                  </a:cubicBezTo>
                  <a:cubicBezTo>
                    <a:pt x="1891358" y="94276"/>
                    <a:pt x="1891710" y="91374"/>
                    <a:pt x="1891620" y="88648"/>
                  </a:cubicBezTo>
                  <a:cubicBezTo>
                    <a:pt x="1891620" y="86625"/>
                    <a:pt x="1891358" y="84515"/>
                    <a:pt x="1891092" y="82404"/>
                  </a:cubicBezTo>
                  <a:cubicBezTo>
                    <a:pt x="1890654" y="78271"/>
                    <a:pt x="1890478" y="76160"/>
                    <a:pt x="1890035" y="74049"/>
                  </a:cubicBezTo>
                  <a:cubicBezTo>
                    <a:pt x="1889597" y="71763"/>
                    <a:pt x="1888807" y="69476"/>
                    <a:pt x="1888102" y="67190"/>
                  </a:cubicBezTo>
                  <a:cubicBezTo>
                    <a:pt x="1887136" y="63936"/>
                    <a:pt x="1886517" y="61913"/>
                    <a:pt x="1885727" y="59890"/>
                  </a:cubicBezTo>
                  <a:cubicBezTo>
                    <a:pt x="1884937" y="57955"/>
                    <a:pt x="1883880" y="56021"/>
                    <a:pt x="1882914" y="54174"/>
                  </a:cubicBezTo>
                  <a:cubicBezTo>
                    <a:pt x="1881062" y="50744"/>
                    <a:pt x="1880096" y="48721"/>
                    <a:pt x="1878777" y="46874"/>
                  </a:cubicBezTo>
                  <a:cubicBezTo>
                    <a:pt x="1877545" y="44940"/>
                    <a:pt x="1876050" y="43269"/>
                    <a:pt x="1874555" y="41422"/>
                  </a:cubicBezTo>
                  <a:cubicBezTo>
                    <a:pt x="1872094" y="38432"/>
                    <a:pt x="1870861" y="36849"/>
                    <a:pt x="1869453" y="35442"/>
                  </a:cubicBezTo>
                  <a:cubicBezTo>
                    <a:pt x="1867520" y="33419"/>
                    <a:pt x="1865144" y="31660"/>
                    <a:pt x="1862855" y="29813"/>
                  </a:cubicBezTo>
                  <a:lnTo>
                    <a:pt x="1860746" y="28054"/>
                  </a:lnTo>
                  <a:cubicBezTo>
                    <a:pt x="1859866" y="27263"/>
                    <a:pt x="1858985" y="26471"/>
                    <a:pt x="1857928" y="25856"/>
                  </a:cubicBezTo>
                  <a:cubicBezTo>
                    <a:pt x="1855820" y="24449"/>
                    <a:pt x="1853530" y="23305"/>
                    <a:pt x="1851245" y="22162"/>
                  </a:cubicBezTo>
                  <a:lnTo>
                    <a:pt x="1847551" y="20139"/>
                  </a:lnTo>
                  <a:cubicBezTo>
                    <a:pt x="1846581" y="19612"/>
                    <a:pt x="1845528" y="18996"/>
                    <a:pt x="1844472" y="18556"/>
                  </a:cubicBezTo>
                  <a:cubicBezTo>
                    <a:pt x="1843153" y="18029"/>
                    <a:pt x="1841744" y="17677"/>
                    <a:pt x="1840425" y="17237"/>
                  </a:cubicBezTo>
                  <a:lnTo>
                    <a:pt x="1837608" y="16358"/>
                  </a:lnTo>
                  <a:cubicBezTo>
                    <a:pt x="1833828" y="15214"/>
                    <a:pt x="1831805" y="14511"/>
                    <a:pt x="1829692" y="14071"/>
                  </a:cubicBezTo>
                  <a:cubicBezTo>
                    <a:pt x="1828373" y="13807"/>
                    <a:pt x="1827054" y="13719"/>
                    <a:pt x="1825736" y="13631"/>
                  </a:cubicBezTo>
                  <a:cubicBezTo>
                    <a:pt x="1825560" y="13631"/>
                    <a:pt x="1823270" y="13367"/>
                    <a:pt x="1823094" y="13367"/>
                  </a:cubicBezTo>
                  <a:cubicBezTo>
                    <a:pt x="1820367" y="13104"/>
                    <a:pt x="1817553" y="12752"/>
                    <a:pt x="1814826" y="12752"/>
                  </a:cubicBezTo>
                  <a:lnTo>
                    <a:pt x="1814826" y="0"/>
                  </a:lnTo>
                  <a:lnTo>
                    <a:pt x="1814740" y="0"/>
                  </a:lnTo>
                  <a:lnTo>
                    <a:pt x="1814740" y="1275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A268D972-D727-6E2E-BBF3-0EC1CA4BA896}"/>
                </a:ext>
              </a:extLst>
            </p:cNvPr>
            <p:cNvSpPr/>
            <p:nvPr/>
          </p:nvSpPr>
          <p:spPr>
            <a:xfrm>
              <a:off x="3664296" y="2370852"/>
              <a:ext cx="658350" cy="1903998"/>
            </a:xfrm>
            <a:custGeom>
              <a:avLst/>
              <a:gdLst>
                <a:gd name="csX0" fmla="*/ 75662 w 658350"/>
                <a:gd name="csY0" fmla="*/ 12664 h 1903998"/>
                <a:gd name="csX1" fmla="*/ 68978 w 658350"/>
                <a:gd name="csY1" fmla="*/ 13192 h 1903998"/>
                <a:gd name="csX2" fmla="*/ 61238 w 658350"/>
                <a:gd name="csY2" fmla="*/ 14159 h 1903998"/>
                <a:gd name="csX3" fmla="*/ 53232 w 658350"/>
                <a:gd name="csY3" fmla="*/ 16358 h 1903998"/>
                <a:gd name="csX4" fmla="*/ 47249 w 658350"/>
                <a:gd name="csY4" fmla="*/ 18381 h 1903998"/>
                <a:gd name="csX5" fmla="*/ 39599 w 658350"/>
                <a:gd name="csY5" fmla="*/ 22250 h 1903998"/>
                <a:gd name="csX6" fmla="*/ 34406 w 658350"/>
                <a:gd name="csY6" fmla="*/ 25152 h 1903998"/>
                <a:gd name="csX7" fmla="*/ 27280 w 658350"/>
                <a:gd name="csY7" fmla="*/ 30693 h 1903998"/>
                <a:gd name="csX8" fmla="*/ 22972 w 658350"/>
                <a:gd name="csY8" fmla="*/ 34386 h 1903998"/>
                <a:gd name="csX9" fmla="*/ 16461 w 658350"/>
                <a:gd name="csY9" fmla="*/ 41950 h 1903998"/>
                <a:gd name="csX10" fmla="*/ 14614 w 658350"/>
                <a:gd name="csY10" fmla="*/ 44148 h 1903998"/>
                <a:gd name="csX11" fmla="*/ 8987 w 658350"/>
                <a:gd name="csY11" fmla="*/ 53382 h 1903998"/>
                <a:gd name="csX12" fmla="*/ 7136 w 658350"/>
                <a:gd name="csY12" fmla="*/ 56900 h 1903998"/>
                <a:gd name="csX13" fmla="*/ 5817 w 658350"/>
                <a:gd name="csY13" fmla="*/ 59539 h 1903998"/>
                <a:gd name="csX14" fmla="*/ 4499 w 658350"/>
                <a:gd name="csY14" fmla="*/ 63496 h 1903998"/>
                <a:gd name="csX15" fmla="*/ 3618 w 658350"/>
                <a:gd name="csY15" fmla="*/ 66310 h 1903998"/>
                <a:gd name="csX16" fmla="*/ 1333 w 658350"/>
                <a:gd name="csY16" fmla="*/ 74313 h 1903998"/>
                <a:gd name="csX17" fmla="*/ 891 w 658350"/>
                <a:gd name="csY17" fmla="*/ 78183 h 1903998"/>
                <a:gd name="csX18" fmla="*/ 629 w 658350"/>
                <a:gd name="csY18" fmla="*/ 80733 h 1903998"/>
                <a:gd name="csX19" fmla="*/ 14 w 658350"/>
                <a:gd name="csY19" fmla="*/ 89352 h 1903998"/>
                <a:gd name="csX20" fmla="*/ 538 w 658350"/>
                <a:gd name="csY20" fmla="*/ 95596 h 1903998"/>
                <a:gd name="csX21" fmla="*/ 1595 w 658350"/>
                <a:gd name="csY21" fmla="*/ 103950 h 1903998"/>
                <a:gd name="csX22" fmla="*/ 3532 w 658350"/>
                <a:gd name="csY22" fmla="*/ 110986 h 1903998"/>
                <a:gd name="csX23" fmla="*/ 5817 w 658350"/>
                <a:gd name="csY23" fmla="*/ 118022 h 1903998"/>
                <a:gd name="csX24" fmla="*/ 8721 w 658350"/>
                <a:gd name="csY24" fmla="*/ 123826 h 1903998"/>
                <a:gd name="csX25" fmla="*/ 12767 w 658350"/>
                <a:gd name="csY25" fmla="*/ 131125 h 1903998"/>
                <a:gd name="csX26" fmla="*/ 16989 w 658350"/>
                <a:gd name="csY26" fmla="*/ 136578 h 1903998"/>
                <a:gd name="csX27" fmla="*/ 22092 w 658350"/>
                <a:gd name="csY27" fmla="*/ 142558 h 1903998"/>
                <a:gd name="csX28" fmla="*/ 28513 w 658350"/>
                <a:gd name="csY28" fmla="*/ 148011 h 1903998"/>
                <a:gd name="csX29" fmla="*/ 32121 w 658350"/>
                <a:gd name="csY29" fmla="*/ 151177 h 1903998"/>
                <a:gd name="csX30" fmla="*/ 505290 w 658350"/>
                <a:gd name="csY30" fmla="*/ 1064392 h 1903998"/>
                <a:gd name="csX31" fmla="*/ 125718 w 658350"/>
                <a:gd name="csY31" fmla="*/ 1903998 h 1903998"/>
                <a:gd name="csX32" fmla="*/ 283790 w 658350"/>
                <a:gd name="csY32" fmla="*/ 1894676 h 1903998"/>
                <a:gd name="csX33" fmla="*/ 349151 w 658350"/>
                <a:gd name="csY33" fmla="*/ 1896259 h 1903998"/>
                <a:gd name="csX34" fmla="*/ 658350 w 658350"/>
                <a:gd name="csY34" fmla="*/ 1064392 h 1903998"/>
                <a:gd name="csX35" fmla="*/ 341144 w 658350"/>
                <a:gd name="csY35" fmla="*/ 223467 h 1903998"/>
                <a:gd name="csX36" fmla="*/ 120439 w 658350"/>
                <a:gd name="csY36" fmla="*/ 26471 h 1903998"/>
                <a:gd name="csX37" fmla="*/ 84372 w 658350"/>
                <a:gd name="csY37" fmla="*/ 13368 h 1903998"/>
                <a:gd name="csX38" fmla="*/ 76014 w 658350"/>
                <a:gd name="csY38" fmla="*/ 12752 h 1903998"/>
                <a:gd name="csX39" fmla="*/ 76014 w 658350"/>
                <a:gd name="csY39" fmla="*/ 0 h 1903998"/>
                <a:gd name="csX40" fmla="*/ 75928 w 658350"/>
                <a:gd name="csY40" fmla="*/ 0 h 1903998"/>
                <a:gd name="csX41" fmla="*/ 75928 w 658350"/>
                <a:gd name="csY41" fmla="*/ 12752 h 19039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658350" h="1903998">
                  <a:moveTo>
                    <a:pt x="75662" y="12664"/>
                  </a:moveTo>
                  <a:cubicBezTo>
                    <a:pt x="73462" y="12664"/>
                    <a:pt x="71177" y="12928"/>
                    <a:pt x="68978" y="13192"/>
                  </a:cubicBezTo>
                  <a:cubicBezTo>
                    <a:pt x="65194" y="13544"/>
                    <a:pt x="63171" y="13720"/>
                    <a:pt x="61238" y="14159"/>
                  </a:cubicBezTo>
                  <a:cubicBezTo>
                    <a:pt x="58511" y="14687"/>
                    <a:pt x="55869" y="15566"/>
                    <a:pt x="53232" y="16358"/>
                  </a:cubicBezTo>
                  <a:cubicBezTo>
                    <a:pt x="50328" y="17237"/>
                    <a:pt x="48748" y="17765"/>
                    <a:pt x="47249" y="18381"/>
                  </a:cubicBezTo>
                  <a:cubicBezTo>
                    <a:pt x="44611" y="19436"/>
                    <a:pt x="42150" y="20843"/>
                    <a:pt x="39599" y="22250"/>
                  </a:cubicBezTo>
                  <a:cubicBezTo>
                    <a:pt x="36872" y="23745"/>
                    <a:pt x="35639" y="24361"/>
                    <a:pt x="34406" y="25152"/>
                  </a:cubicBezTo>
                  <a:cubicBezTo>
                    <a:pt x="31855" y="26823"/>
                    <a:pt x="29570" y="28758"/>
                    <a:pt x="27280" y="30693"/>
                  </a:cubicBezTo>
                  <a:cubicBezTo>
                    <a:pt x="24729" y="32803"/>
                    <a:pt x="23763" y="33507"/>
                    <a:pt x="22972" y="34386"/>
                  </a:cubicBezTo>
                  <a:cubicBezTo>
                    <a:pt x="20683" y="36673"/>
                    <a:pt x="18574" y="39311"/>
                    <a:pt x="16461" y="41950"/>
                  </a:cubicBezTo>
                  <a:cubicBezTo>
                    <a:pt x="16375" y="42125"/>
                    <a:pt x="14790" y="44060"/>
                    <a:pt x="14614" y="44148"/>
                  </a:cubicBezTo>
                  <a:cubicBezTo>
                    <a:pt x="11534" y="48369"/>
                    <a:pt x="10306" y="50920"/>
                    <a:pt x="8987" y="53382"/>
                  </a:cubicBezTo>
                  <a:lnTo>
                    <a:pt x="7136" y="56900"/>
                  </a:lnTo>
                  <a:cubicBezTo>
                    <a:pt x="6698" y="57780"/>
                    <a:pt x="6169" y="58659"/>
                    <a:pt x="5817" y="59539"/>
                  </a:cubicBezTo>
                  <a:cubicBezTo>
                    <a:pt x="5289" y="60858"/>
                    <a:pt x="4937" y="62177"/>
                    <a:pt x="4499" y="63496"/>
                  </a:cubicBezTo>
                  <a:lnTo>
                    <a:pt x="3618" y="66310"/>
                  </a:lnTo>
                  <a:cubicBezTo>
                    <a:pt x="2475" y="70004"/>
                    <a:pt x="1771" y="72115"/>
                    <a:pt x="1333" y="74313"/>
                  </a:cubicBezTo>
                  <a:cubicBezTo>
                    <a:pt x="1067" y="75632"/>
                    <a:pt x="981" y="76951"/>
                    <a:pt x="891" y="78183"/>
                  </a:cubicBezTo>
                  <a:cubicBezTo>
                    <a:pt x="891" y="78271"/>
                    <a:pt x="629" y="80645"/>
                    <a:pt x="629" y="80733"/>
                  </a:cubicBezTo>
                  <a:cubicBezTo>
                    <a:pt x="276" y="83635"/>
                    <a:pt x="-76" y="86538"/>
                    <a:pt x="14" y="89352"/>
                  </a:cubicBezTo>
                  <a:cubicBezTo>
                    <a:pt x="14" y="91374"/>
                    <a:pt x="276" y="93485"/>
                    <a:pt x="538" y="95596"/>
                  </a:cubicBezTo>
                  <a:cubicBezTo>
                    <a:pt x="981" y="99553"/>
                    <a:pt x="1157" y="101752"/>
                    <a:pt x="1595" y="103950"/>
                  </a:cubicBezTo>
                  <a:cubicBezTo>
                    <a:pt x="2123" y="106325"/>
                    <a:pt x="2828" y="108611"/>
                    <a:pt x="3532" y="110986"/>
                  </a:cubicBezTo>
                  <a:cubicBezTo>
                    <a:pt x="4413" y="113976"/>
                    <a:pt x="5027" y="115999"/>
                    <a:pt x="5817" y="118022"/>
                  </a:cubicBezTo>
                  <a:cubicBezTo>
                    <a:pt x="6698" y="120044"/>
                    <a:pt x="7664" y="121891"/>
                    <a:pt x="8721" y="123826"/>
                  </a:cubicBezTo>
                  <a:cubicBezTo>
                    <a:pt x="10568" y="127256"/>
                    <a:pt x="11534" y="129278"/>
                    <a:pt x="12767" y="131125"/>
                  </a:cubicBezTo>
                  <a:cubicBezTo>
                    <a:pt x="14000" y="132972"/>
                    <a:pt x="15494" y="134731"/>
                    <a:pt x="16989" y="136578"/>
                  </a:cubicBezTo>
                  <a:cubicBezTo>
                    <a:pt x="19454" y="139568"/>
                    <a:pt x="20683" y="141151"/>
                    <a:pt x="22092" y="142558"/>
                  </a:cubicBezTo>
                  <a:cubicBezTo>
                    <a:pt x="24029" y="144493"/>
                    <a:pt x="26228" y="146252"/>
                    <a:pt x="28513" y="148011"/>
                  </a:cubicBezTo>
                  <a:cubicBezTo>
                    <a:pt x="29922" y="149154"/>
                    <a:pt x="31064" y="150209"/>
                    <a:pt x="32121" y="151177"/>
                  </a:cubicBezTo>
                  <a:cubicBezTo>
                    <a:pt x="332876" y="363651"/>
                    <a:pt x="505290" y="696344"/>
                    <a:pt x="505290" y="1064392"/>
                  </a:cubicBezTo>
                  <a:cubicBezTo>
                    <a:pt x="505290" y="1392337"/>
                    <a:pt x="368324" y="1692316"/>
                    <a:pt x="125718" y="1903998"/>
                  </a:cubicBezTo>
                  <a:cubicBezTo>
                    <a:pt x="178231" y="1897842"/>
                    <a:pt x="231187" y="1894676"/>
                    <a:pt x="283790" y="1894676"/>
                  </a:cubicBezTo>
                  <a:cubicBezTo>
                    <a:pt x="305430" y="1894676"/>
                    <a:pt x="327421" y="1895204"/>
                    <a:pt x="349151" y="1896259"/>
                  </a:cubicBezTo>
                  <a:cubicBezTo>
                    <a:pt x="548569" y="1667867"/>
                    <a:pt x="658350" y="1372989"/>
                    <a:pt x="658350" y="1064392"/>
                  </a:cubicBezTo>
                  <a:cubicBezTo>
                    <a:pt x="658350" y="755795"/>
                    <a:pt x="545665" y="453002"/>
                    <a:pt x="341144" y="223467"/>
                  </a:cubicBezTo>
                  <a:cubicBezTo>
                    <a:pt x="275522" y="149770"/>
                    <a:pt x="201279" y="83547"/>
                    <a:pt x="120439" y="26471"/>
                  </a:cubicBezTo>
                  <a:cubicBezTo>
                    <a:pt x="110148" y="19172"/>
                    <a:pt x="98005" y="14775"/>
                    <a:pt x="84372" y="13368"/>
                  </a:cubicBezTo>
                  <a:cubicBezTo>
                    <a:pt x="81293" y="13016"/>
                    <a:pt x="78655" y="12752"/>
                    <a:pt x="76014" y="12752"/>
                  </a:cubicBezTo>
                  <a:lnTo>
                    <a:pt x="76014" y="0"/>
                  </a:lnTo>
                  <a:cubicBezTo>
                    <a:pt x="76014" y="0"/>
                    <a:pt x="76014" y="0"/>
                    <a:pt x="75928" y="0"/>
                  </a:cubicBezTo>
                  <a:lnTo>
                    <a:pt x="75928" y="12752"/>
                  </a:lnTo>
                  <a:close/>
                </a:path>
              </a:pathLst>
            </a:custGeom>
            <a:solidFill>
              <a:schemeClr val="accent3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565AD792-98E7-FF01-6F13-FC6C0841B257}"/>
                </a:ext>
              </a:extLst>
            </p:cNvPr>
            <p:cNvSpPr/>
            <p:nvPr/>
          </p:nvSpPr>
          <p:spPr>
            <a:xfrm>
              <a:off x="3664220" y="4316448"/>
              <a:ext cx="1547410" cy="1342824"/>
            </a:xfrm>
            <a:custGeom>
              <a:avLst/>
              <a:gdLst>
                <a:gd name="csX0" fmla="*/ 1394965 w 1547410"/>
                <a:gd name="csY0" fmla="*/ 1342736 h 1342824"/>
                <a:gd name="csX1" fmla="*/ 1547410 w 1547410"/>
                <a:gd name="csY1" fmla="*/ 1179423 h 1342824"/>
                <a:gd name="csX2" fmla="*/ 1177687 w 1547410"/>
                <a:gd name="csY2" fmla="*/ 372621 h 1342824"/>
                <a:gd name="csX3" fmla="*/ 358551 w 1547410"/>
                <a:gd name="csY3" fmla="*/ 2199 h 1342824"/>
                <a:gd name="csX4" fmla="*/ 283690 w 1547410"/>
                <a:gd name="csY4" fmla="*/ 0 h 1342824"/>
                <a:gd name="csX5" fmla="*/ 63247 w 1547410"/>
                <a:gd name="csY5" fmla="*/ 18820 h 1342824"/>
                <a:gd name="csX6" fmla="*/ 28589 w 1547410"/>
                <a:gd name="csY6" fmla="*/ 34914 h 1342824"/>
                <a:gd name="csX7" fmla="*/ 21991 w 1547410"/>
                <a:gd name="csY7" fmla="*/ 40630 h 1342824"/>
                <a:gd name="csX8" fmla="*/ 18122 w 1547410"/>
                <a:gd name="csY8" fmla="*/ 45115 h 1342824"/>
                <a:gd name="csX9" fmla="*/ 12757 w 1547410"/>
                <a:gd name="csY9" fmla="*/ 51975 h 1342824"/>
                <a:gd name="csX10" fmla="*/ 9411 w 1547410"/>
                <a:gd name="csY10" fmla="*/ 57779 h 1342824"/>
                <a:gd name="csX11" fmla="*/ 5807 w 1547410"/>
                <a:gd name="csY11" fmla="*/ 64903 h 1342824"/>
                <a:gd name="csX12" fmla="*/ 3694 w 1547410"/>
                <a:gd name="csY12" fmla="*/ 71147 h 1342824"/>
                <a:gd name="csX13" fmla="*/ 1495 w 1547410"/>
                <a:gd name="csY13" fmla="*/ 79062 h 1342824"/>
                <a:gd name="csX14" fmla="*/ 704 w 1547410"/>
                <a:gd name="csY14" fmla="*/ 85658 h 1342824"/>
                <a:gd name="csX15" fmla="*/ 0 w 1547410"/>
                <a:gd name="csY15" fmla="*/ 93749 h 1342824"/>
                <a:gd name="csX16" fmla="*/ 614 w 1547410"/>
                <a:gd name="csY16" fmla="*/ 102191 h 1342824"/>
                <a:gd name="csX17" fmla="*/ 881 w 1547410"/>
                <a:gd name="csY17" fmla="*/ 104830 h 1342824"/>
                <a:gd name="csX18" fmla="*/ 1319 w 1547410"/>
                <a:gd name="csY18" fmla="*/ 108611 h 1342824"/>
                <a:gd name="csX19" fmla="*/ 3166 w 1547410"/>
                <a:gd name="csY19" fmla="*/ 115119 h 1342824"/>
                <a:gd name="csX20" fmla="*/ 4488 w 1547410"/>
                <a:gd name="csY20" fmla="*/ 119516 h 1342824"/>
                <a:gd name="csX21" fmla="*/ 5717 w 1547410"/>
                <a:gd name="csY21" fmla="*/ 123474 h 1342824"/>
                <a:gd name="csX22" fmla="*/ 7212 w 1547410"/>
                <a:gd name="csY22" fmla="*/ 126376 h 1342824"/>
                <a:gd name="csX23" fmla="*/ 8711 w 1547410"/>
                <a:gd name="csY23" fmla="*/ 129190 h 1342824"/>
                <a:gd name="csX24" fmla="*/ 13109 w 1547410"/>
                <a:gd name="csY24" fmla="*/ 137193 h 1342824"/>
                <a:gd name="csX25" fmla="*/ 15746 w 1547410"/>
                <a:gd name="csY25" fmla="*/ 140535 h 1342824"/>
                <a:gd name="csX26" fmla="*/ 24633 w 1547410"/>
                <a:gd name="csY26" fmla="*/ 150385 h 1342824"/>
                <a:gd name="csX27" fmla="*/ 28589 w 1547410"/>
                <a:gd name="csY27" fmla="*/ 153815 h 1342824"/>
                <a:gd name="csX28" fmla="*/ 38880 w 1547410"/>
                <a:gd name="csY28" fmla="*/ 160674 h 1342824"/>
                <a:gd name="csX29" fmla="*/ 41522 w 1547410"/>
                <a:gd name="csY29" fmla="*/ 162257 h 1342824"/>
                <a:gd name="csX30" fmla="*/ 75123 w 1547410"/>
                <a:gd name="csY30" fmla="*/ 170700 h 1342824"/>
                <a:gd name="csX31" fmla="*/ 78907 w 1547410"/>
                <a:gd name="csY31" fmla="*/ 170348 h 1342824"/>
                <a:gd name="csX32" fmla="*/ 81545 w 1547410"/>
                <a:gd name="csY32" fmla="*/ 170348 h 1342824"/>
                <a:gd name="csX33" fmla="*/ 89285 w 1547410"/>
                <a:gd name="csY33" fmla="*/ 169733 h 1342824"/>
                <a:gd name="csX34" fmla="*/ 284133 w 1547410"/>
                <a:gd name="csY34" fmla="*/ 152935 h 1342824"/>
                <a:gd name="csX35" fmla="*/ 1069401 w 1547410"/>
                <a:gd name="csY35" fmla="*/ 480792 h 1342824"/>
                <a:gd name="csX36" fmla="*/ 1394789 w 1547410"/>
                <a:gd name="csY36" fmla="*/ 1342824 h 13428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547410" h="1342824">
                  <a:moveTo>
                    <a:pt x="1394965" y="1342736"/>
                  </a:moveTo>
                  <a:cubicBezTo>
                    <a:pt x="1441233" y="1284165"/>
                    <a:pt x="1492256" y="1229464"/>
                    <a:pt x="1547410" y="1179423"/>
                  </a:cubicBezTo>
                  <a:cubicBezTo>
                    <a:pt x="1526914" y="876894"/>
                    <a:pt x="1395931" y="590811"/>
                    <a:pt x="1177687" y="372621"/>
                  </a:cubicBezTo>
                  <a:cubicBezTo>
                    <a:pt x="956454" y="151528"/>
                    <a:pt x="665552" y="19963"/>
                    <a:pt x="358551" y="2199"/>
                  </a:cubicBezTo>
                  <a:cubicBezTo>
                    <a:pt x="333742" y="791"/>
                    <a:pt x="308495" y="0"/>
                    <a:pt x="283690" y="0"/>
                  </a:cubicBezTo>
                  <a:cubicBezTo>
                    <a:pt x="210152" y="0"/>
                    <a:pt x="135995" y="6332"/>
                    <a:pt x="63247" y="18820"/>
                  </a:cubicBezTo>
                  <a:cubicBezTo>
                    <a:pt x="50933" y="20930"/>
                    <a:pt x="39232" y="26383"/>
                    <a:pt x="28589" y="34914"/>
                  </a:cubicBezTo>
                  <a:cubicBezTo>
                    <a:pt x="26128" y="36849"/>
                    <a:pt x="23929" y="38607"/>
                    <a:pt x="21991" y="40630"/>
                  </a:cubicBezTo>
                  <a:cubicBezTo>
                    <a:pt x="20673" y="42037"/>
                    <a:pt x="19440" y="43620"/>
                    <a:pt x="18122" y="45115"/>
                  </a:cubicBezTo>
                  <a:cubicBezTo>
                    <a:pt x="15484" y="48369"/>
                    <a:pt x="13985" y="50128"/>
                    <a:pt x="12757" y="51975"/>
                  </a:cubicBezTo>
                  <a:cubicBezTo>
                    <a:pt x="11524" y="53822"/>
                    <a:pt x="10467" y="55845"/>
                    <a:pt x="9411" y="57779"/>
                  </a:cubicBezTo>
                  <a:cubicBezTo>
                    <a:pt x="7654" y="61121"/>
                    <a:pt x="6597" y="62968"/>
                    <a:pt x="5807" y="64903"/>
                  </a:cubicBezTo>
                  <a:cubicBezTo>
                    <a:pt x="4927" y="67014"/>
                    <a:pt x="4398" y="69036"/>
                    <a:pt x="3694" y="71147"/>
                  </a:cubicBezTo>
                  <a:cubicBezTo>
                    <a:pt x="2727" y="74401"/>
                    <a:pt x="1937" y="76687"/>
                    <a:pt x="1495" y="79062"/>
                  </a:cubicBezTo>
                  <a:cubicBezTo>
                    <a:pt x="1057" y="81173"/>
                    <a:pt x="881" y="83459"/>
                    <a:pt x="704" y="85658"/>
                  </a:cubicBezTo>
                  <a:cubicBezTo>
                    <a:pt x="266" y="89527"/>
                    <a:pt x="0" y="91638"/>
                    <a:pt x="0" y="93749"/>
                  </a:cubicBezTo>
                  <a:cubicBezTo>
                    <a:pt x="0" y="96475"/>
                    <a:pt x="352" y="99289"/>
                    <a:pt x="614" y="102191"/>
                  </a:cubicBezTo>
                  <a:cubicBezTo>
                    <a:pt x="614" y="102367"/>
                    <a:pt x="881" y="104654"/>
                    <a:pt x="881" y="104830"/>
                  </a:cubicBezTo>
                  <a:cubicBezTo>
                    <a:pt x="966" y="106061"/>
                    <a:pt x="1057" y="107380"/>
                    <a:pt x="1319" y="108611"/>
                  </a:cubicBezTo>
                  <a:cubicBezTo>
                    <a:pt x="1761" y="110898"/>
                    <a:pt x="2465" y="113008"/>
                    <a:pt x="3166" y="115119"/>
                  </a:cubicBezTo>
                  <a:lnTo>
                    <a:pt x="4488" y="119516"/>
                  </a:lnTo>
                  <a:cubicBezTo>
                    <a:pt x="4841" y="120836"/>
                    <a:pt x="5189" y="122154"/>
                    <a:pt x="5717" y="123474"/>
                  </a:cubicBezTo>
                  <a:cubicBezTo>
                    <a:pt x="6159" y="124529"/>
                    <a:pt x="6688" y="125408"/>
                    <a:pt x="7212" y="126376"/>
                  </a:cubicBezTo>
                  <a:lnTo>
                    <a:pt x="8711" y="129190"/>
                  </a:lnTo>
                  <a:cubicBezTo>
                    <a:pt x="10291" y="132356"/>
                    <a:pt x="11524" y="134819"/>
                    <a:pt x="13109" y="137193"/>
                  </a:cubicBezTo>
                  <a:cubicBezTo>
                    <a:pt x="13285" y="137457"/>
                    <a:pt x="15570" y="140271"/>
                    <a:pt x="15746" y="140535"/>
                  </a:cubicBezTo>
                  <a:cubicBezTo>
                    <a:pt x="18474" y="144141"/>
                    <a:pt x="21463" y="147395"/>
                    <a:pt x="24633" y="150385"/>
                  </a:cubicBezTo>
                  <a:cubicBezTo>
                    <a:pt x="25952" y="151616"/>
                    <a:pt x="27270" y="152760"/>
                    <a:pt x="28589" y="153815"/>
                  </a:cubicBezTo>
                  <a:cubicBezTo>
                    <a:pt x="31845" y="156453"/>
                    <a:pt x="35277" y="158652"/>
                    <a:pt x="38880" y="160674"/>
                  </a:cubicBezTo>
                  <a:cubicBezTo>
                    <a:pt x="39147" y="160762"/>
                    <a:pt x="41256" y="162082"/>
                    <a:pt x="41522" y="162257"/>
                  </a:cubicBezTo>
                  <a:cubicBezTo>
                    <a:pt x="52870" y="167886"/>
                    <a:pt x="64042" y="170524"/>
                    <a:pt x="75123" y="170700"/>
                  </a:cubicBezTo>
                  <a:cubicBezTo>
                    <a:pt x="75652" y="170700"/>
                    <a:pt x="78379" y="170348"/>
                    <a:pt x="78907" y="170348"/>
                  </a:cubicBezTo>
                  <a:lnTo>
                    <a:pt x="81545" y="170348"/>
                  </a:lnTo>
                  <a:cubicBezTo>
                    <a:pt x="84096" y="170172"/>
                    <a:pt x="86733" y="170172"/>
                    <a:pt x="89285" y="169733"/>
                  </a:cubicBezTo>
                  <a:cubicBezTo>
                    <a:pt x="153940" y="158564"/>
                    <a:pt x="219477" y="152935"/>
                    <a:pt x="284133" y="152935"/>
                  </a:cubicBezTo>
                  <a:cubicBezTo>
                    <a:pt x="578990" y="152935"/>
                    <a:pt x="857844" y="269373"/>
                    <a:pt x="1069401" y="480792"/>
                  </a:cubicBezTo>
                  <a:cubicBezTo>
                    <a:pt x="1301368" y="712702"/>
                    <a:pt x="1416694" y="1021563"/>
                    <a:pt x="1394789" y="1342824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71B5F983-8636-D293-9806-6F93D32F9F0C}"/>
                </a:ext>
              </a:extLst>
            </p:cNvPr>
            <p:cNvSpPr/>
            <p:nvPr/>
          </p:nvSpPr>
          <p:spPr>
            <a:xfrm>
              <a:off x="5043967" y="5208381"/>
              <a:ext cx="1891882" cy="658264"/>
            </a:xfrm>
            <a:custGeom>
              <a:avLst/>
              <a:gdLst>
                <a:gd name="csX0" fmla="*/ 1884056 w 1891882"/>
                <a:gd name="csY0" fmla="*/ 309037 h 658264"/>
                <a:gd name="csX1" fmla="*/ 1052074 w 1891882"/>
                <a:gd name="csY1" fmla="*/ 0 h 658264"/>
                <a:gd name="csX2" fmla="*/ 1051983 w 1891882"/>
                <a:gd name="csY2" fmla="*/ 0 h 658264"/>
                <a:gd name="csX3" fmla="*/ 210766 w 1891882"/>
                <a:gd name="csY3" fmla="*/ 317128 h 658264"/>
                <a:gd name="csX4" fmla="*/ 13809 w 1891882"/>
                <a:gd name="csY4" fmla="*/ 537605 h 658264"/>
                <a:gd name="csX5" fmla="*/ 704 w 1891882"/>
                <a:gd name="csY5" fmla="*/ 573662 h 658264"/>
                <a:gd name="csX6" fmla="*/ 0 w 1891882"/>
                <a:gd name="csY6" fmla="*/ 582193 h 658264"/>
                <a:gd name="csX7" fmla="*/ 528 w 1891882"/>
                <a:gd name="csY7" fmla="*/ 588524 h 658264"/>
                <a:gd name="csX8" fmla="*/ 1585 w 1891882"/>
                <a:gd name="csY8" fmla="*/ 596879 h 658264"/>
                <a:gd name="csX9" fmla="*/ 3608 w 1891882"/>
                <a:gd name="csY9" fmla="*/ 604179 h 658264"/>
                <a:gd name="csX10" fmla="*/ 5893 w 1891882"/>
                <a:gd name="csY10" fmla="*/ 610950 h 658264"/>
                <a:gd name="csX11" fmla="*/ 9149 w 1891882"/>
                <a:gd name="csY11" fmla="*/ 617458 h 658264"/>
                <a:gd name="csX12" fmla="*/ 12843 w 1891882"/>
                <a:gd name="csY12" fmla="*/ 623966 h 658264"/>
                <a:gd name="csX13" fmla="*/ 17503 w 1891882"/>
                <a:gd name="csY13" fmla="*/ 629946 h 658264"/>
                <a:gd name="csX14" fmla="*/ 22168 w 1891882"/>
                <a:gd name="csY14" fmla="*/ 635399 h 658264"/>
                <a:gd name="csX15" fmla="*/ 28941 w 1891882"/>
                <a:gd name="csY15" fmla="*/ 641203 h 658264"/>
                <a:gd name="csX16" fmla="*/ 31050 w 1891882"/>
                <a:gd name="csY16" fmla="*/ 642874 h 658264"/>
                <a:gd name="csX17" fmla="*/ 33339 w 1891882"/>
                <a:gd name="csY17" fmla="*/ 644721 h 658264"/>
                <a:gd name="csX18" fmla="*/ 51989 w 1891882"/>
                <a:gd name="csY18" fmla="*/ 653867 h 658264"/>
                <a:gd name="csX19" fmla="*/ 54450 w 1891882"/>
                <a:gd name="csY19" fmla="*/ 654571 h 658264"/>
                <a:gd name="csX20" fmla="*/ 76356 w 1891882"/>
                <a:gd name="csY20" fmla="*/ 658264 h 658264"/>
                <a:gd name="csX21" fmla="*/ 92626 w 1891882"/>
                <a:gd name="csY21" fmla="*/ 656330 h 658264"/>
                <a:gd name="csX22" fmla="*/ 96763 w 1891882"/>
                <a:gd name="csY22" fmla="*/ 655186 h 658264"/>
                <a:gd name="csX23" fmla="*/ 108287 w 1891882"/>
                <a:gd name="csY23" fmla="*/ 650965 h 658264"/>
                <a:gd name="csX24" fmla="*/ 112419 w 1891882"/>
                <a:gd name="csY24" fmla="*/ 649030 h 658264"/>
                <a:gd name="csX25" fmla="*/ 125704 w 1891882"/>
                <a:gd name="csY25" fmla="*/ 640236 h 658264"/>
                <a:gd name="csX26" fmla="*/ 127637 w 1891882"/>
                <a:gd name="csY26" fmla="*/ 638213 h 658264"/>
                <a:gd name="csX27" fmla="*/ 137138 w 1891882"/>
                <a:gd name="csY27" fmla="*/ 627748 h 658264"/>
                <a:gd name="csX28" fmla="*/ 139779 w 1891882"/>
                <a:gd name="csY28" fmla="*/ 624757 h 658264"/>
                <a:gd name="csX29" fmla="*/ 1052074 w 1891882"/>
                <a:gd name="csY29" fmla="*/ 153023 h 658264"/>
                <a:gd name="csX30" fmla="*/ 1891882 w 1891882"/>
                <a:gd name="csY30" fmla="*/ 532504 h 658264"/>
                <a:gd name="csX31" fmla="*/ 1884142 w 1891882"/>
                <a:gd name="csY31" fmla="*/ 309125 h 658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891882" h="658264">
                  <a:moveTo>
                    <a:pt x="1884056" y="309037"/>
                  </a:moveTo>
                  <a:cubicBezTo>
                    <a:pt x="1655607" y="109667"/>
                    <a:pt x="1360659" y="0"/>
                    <a:pt x="1052074" y="0"/>
                  </a:cubicBezTo>
                  <a:lnTo>
                    <a:pt x="1051983" y="0"/>
                  </a:lnTo>
                  <a:cubicBezTo>
                    <a:pt x="739176" y="0"/>
                    <a:pt x="440444" y="112657"/>
                    <a:pt x="210766" y="317128"/>
                  </a:cubicBezTo>
                  <a:cubicBezTo>
                    <a:pt x="137138" y="382735"/>
                    <a:pt x="70811" y="456959"/>
                    <a:pt x="13809" y="537605"/>
                  </a:cubicBezTo>
                  <a:cubicBezTo>
                    <a:pt x="6507" y="547894"/>
                    <a:pt x="2109" y="560030"/>
                    <a:pt x="704" y="573662"/>
                  </a:cubicBezTo>
                  <a:cubicBezTo>
                    <a:pt x="352" y="576740"/>
                    <a:pt x="0" y="579466"/>
                    <a:pt x="0" y="582193"/>
                  </a:cubicBezTo>
                  <a:cubicBezTo>
                    <a:pt x="0" y="584303"/>
                    <a:pt x="262" y="586414"/>
                    <a:pt x="528" y="588524"/>
                  </a:cubicBezTo>
                  <a:cubicBezTo>
                    <a:pt x="966" y="592746"/>
                    <a:pt x="1143" y="594857"/>
                    <a:pt x="1585" y="596879"/>
                  </a:cubicBezTo>
                  <a:cubicBezTo>
                    <a:pt x="2109" y="599341"/>
                    <a:pt x="2904" y="601716"/>
                    <a:pt x="3608" y="604179"/>
                  </a:cubicBezTo>
                  <a:cubicBezTo>
                    <a:pt x="4574" y="607257"/>
                    <a:pt x="5103" y="609104"/>
                    <a:pt x="5893" y="610950"/>
                  </a:cubicBezTo>
                  <a:cubicBezTo>
                    <a:pt x="6859" y="613237"/>
                    <a:pt x="8006" y="615347"/>
                    <a:pt x="9149" y="617458"/>
                  </a:cubicBezTo>
                  <a:cubicBezTo>
                    <a:pt x="10729" y="620360"/>
                    <a:pt x="11700" y="622295"/>
                    <a:pt x="12843" y="623966"/>
                  </a:cubicBezTo>
                  <a:cubicBezTo>
                    <a:pt x="14252" y="626077"/>
                    <a:pt x="15832" y="628011"/>
                    <a:pt x="17503" y="629946"/>
                  </a:cubicBezTo>
                  <a:cubicBezTo>
                    <a:pt x="19792" y="632761"/>
                    <a:pt x="20935" y="634168"/>
                    <a:pt x="22168" y="635399"/>
                  </a:cubicBezTo>
                  <a:cubicBezTo>
                    <a:pt x="24191" y="637509"/>
                    <a:pt x="26566" y="639357"/>
                    <a:pt x="28941" y="641203"/>
                  </a:cubicBezTo>
                  <a:cubicBezTo>
                    <a:pt x="29027" y="641291"/>
                    <a:pt x="30874" y="642786"/>
                    <a:pt x="31050" y="642874"/>
                  </a:cubicBezTo>
                  <a:cubicBezTo>
                    <a:pt x="31845" y="643490"/>
                    <a:pt x="32549" y="644193"/>
                    <a:pt x="33339" y="644721"/>
                  </a:cubicBezTo>
                  <a:cubicBezTo>
                    <a:pt x="38794" y="648503"/>
                    <a:pt x="45126" y="651580"/>
                    <a:pt x="51989" y="653867"/>
                  </a:cubicBezTo>
                  <a:lnTo>
                    <a:pt x="54450" y="654571"/>
                  </a:lnTo>
                  <a:cubicBezTo>
                    <a:pt x="64480" y="657297"/>
                    <a:pt x="70811" y="658264"/>
                    <a:pt x="76356" y="658264"/>
                  </a:cubicBezTo>
                  <a:cubicBezTo>
                    <a:pt x="81192" y="658264"/>
                    <a:pt x="86557" y="657649"/>
                    <a:pt x="92626" y="656330"/>
                  </a:cubicBezTo>
                  <a:cubicBezTo>
                    <a:pt x="92716" y="656330"/>
                    <a:pt x="96586" y="655186"/>
                    <a:pt x="96763" y="655186"/>
                  </a:cubicBezTo>
                  <a:cubicBezTo>
                    <a:pt x="100633" y="654131"/>
                    <a:pt x="104503" y="652724"/>
                    <a:pt x="108287" y="650965"/>
                  </a:cubicBezTo>
                  <a:lnTo>
                    <a:pt x="112419" y="649030"/>
                  </a:lnTo>
                  <a:cubicBezTo>
                    <a:pt x="117697" y="646216"/>
                    <a:pt x="122010" y="643314"/>
                    <a:pt x="125704" y="640236"/>
                  </a:cubicBezTo>
                  <a:lnTo>
                    <a:pt x="127637" y="638213"/>
                  </a:lnTo>
                  <a:cubicBezTo>
                    <a:pt x="131068" y="635135"/>
                    <a:pt x="134234" y="631617"/>
                    <a:pt x="137138" y="627748"/>
                  </a:cubicBezTo>
                  <a:cubicBezTo>
                    <a:pt x="137666" y="627044"/>
                    <a:pt x="138808" y="625725"/>
                    <a:pt x="139779" y="624757"/>
                  </a:cubicBezTo>
                  <a:cubicBezTo>
                    <a:pt x="352216" y="324867"/>
                    <a:pt x="684549" y="153023"/>
                    <a:pt x="1052074" y="153023"/>
                  </a:cubicBezTo>
                  <a:cubicBezTo>
                    <a:pt x="1380185" y="153023"/>
                    <a:pt x="1680236" y="289953"/>
                    <a:pt x="1891882" y="532504"/>
                  </a:cubicBezTo>
                  <a:cubicBezTo>
                    <a:pt x="1883176" y="458367"/>
                    <a:pt x="1880534" y="383526"/>
                    <a:pt x="1884142" y="309125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1F4E2A39-D47E-1CC5-12B1-07C983E25E28}"/>
                </a:ext>
              </a:extLst>
            </p:cNvPr>
            <p:cNvSpPr/>
            <p:nvPr/>
          </p:nvSpPr>
          <p:spPr>
            <a:xfrm>
              <a:off x="6977505" y="4319350"/>
              <a:ext cx="1343279" cy="1547207"/>
            </a:xfrm>
            <a:custGeom>
              <a:avLst/>
              <a:gdLst>
                <a:gd name="csX0" fmla="*/ 1179576 w 1343279"/>
                <a:gd name="csY0" fmla="*/ 0 h 1547207"/>
                <a:gd name="csX1" fmla="*/ 372664 w 1343279"/>
                <a:gd name="csY1" fmla="*/ 369631 h 1547207"/>
                <a:gd name="csX2" fmla="*/ 2151 w 1343279"/>
                <a:gd name="csY2" fmla="*/ 1188570 h 1547207"/>
                <a:gd name="csX3" fmla="*/ 18868 w 1343279"/>
                <a:gd name="csY3" fmla="*/ 1483800 h 1547207"/>
                <a:gd name="csX4" fmla="*/ 33643 w 1343279"/>
                <a:gd name="csY4" fmla="*/ 1516954 h 1547207"/>
                <a:gd name="csX5" fmla="*/ 39712 w 1343279"/>
                <a:gd name="csY5" fmla="*/ 1523902 h 1547207"/>
                <a:gd name="csX6" fmla="*/ 43582 w 1343279"/>
                <a:gd name="csY6" fmla="*/ 1527772 h 1547207"/>
                <a:gd name="csX7" fmla="*/ 50622 w 1343279"/>
                <a:gd name="csY7" fmla="*/ 1533136 h 1547207"/>
                <a:gd name="csX8" fmla="*/ 53083 w 1343279"/>
                <a:gd name="csY8" fmla="*/ 1534895 h 1547207"/>
                <a:gd name="csX9" fmla="*/ 64345 w 1343279"/>
                <a:gd name="csY9" fmla="*/ 1540876 h 1547207"/>
                <a:gd name="csX10" fmla="*/ 67687 w 1343279"/>
                <a:gd name="csY10" fmla="*/ 1542458 h 1547207"/>
                <a:gd name="csX11" fmla="*/ 81144 w 1343279"/>
                <a:gd name="csY11" fmla="*/ 1546152 h 1547207"/>
                <a:gd name="csX12" fmla="*/ 81410 w 1343279"/>
                <a:gd name="csY12" fmla="*/ 1546152 h 1547207"/>
                <a:gd name="csX13" fmla="*/ 83519 w 1343279"/>
                <a:gd name="csY13" fmla="*/ 1546328 h 1547207"/>
                <a:gd name="csX14" fmla="*/ 94691 w 1343279"/>
                <a:gd name="csY14" fmla="*/ 1547207 h 1547207"/>
                <a:gd name="csX15" fmla="*/ 99794 w 1343279"/>
                <a:gd name="csY15" fmla="*/ 1546768 h 1547207"/>
                <a:gd name="csX16" fmla="*/ 108766 w 1343279"/>
                <a:gd name="csY16" fmla="*/ 1545712 h 1547207"/>
                <a:gd name="csX17" fmla="*/ 114836 w 1343279"/>
                <a:gd name="csY17" fmla="*/ 1544041 h 1547207"/>
                <a:gd name="csX18" fmla="*/ 119500 w 1343279"/>
                <a:gd name="csY18" fmla="*/ 1542635 h 1547207"/>
                <a:gd name="csX19" fmla="*/ 123546 w 1343279"/>
                <a:gd name="csY19" fmla="*/ 1541315 h 1547207"/>
                <a:gd name="csX20" fmla="*/ 126626 w 1343279"/>
                <a:gd name="csY20" fmla="*/ 1539732 h 1547207"/>
                <a:gd name="csX21" fmla="*/ 129263 w 1343279"/>
                <a:gd name="csY21" fmla="*/ 1538325 h 1547207"/>
                <a:gd name="csX22" fmla="*/ 137179 w 1343279"/>
                <a:gd name="csY22" fmla="*/ 1533928 h 1547207"/>
                <a:gd name="csX23" fmla="*/ 139821 w 1343279"/>
                <a:gd name="csY23" fmla="*/ 1531817 h 1547207"/>
                <a:gd name="csX24" fmla="*/ 141930 w 1343279"/>
                <a:gd name="csY24" fmla="*/ 1530059 h 1547207"/>
                <a:gd name="csX25" fmla="*/ 148617 w 1343279"/>
                <a:gd name="csY25" fmla="*/ 1524342 h 1547207"/>
                <a:gd name="csX26" fmla="*/ 152487 w 1343279"/>
                <a:gd name="csY26" fmla="*/ 1519857 h 1547207"/>
                <a:gd name="csX27" fmla="*/ 157852 w 1343279"/>
                <a:gd name="csY27" fmla="*/ 1512997 h 1547207"/>
                <a:gd name="csX28" fmla="*/ 161194 w 1343279"/>
                <a:gd name="csY28" fmla="*/ 1507193 h 1547207"/>
                <a:gd name="csX29" fmla="*/ 164802 w 1343279"/>
                <a:gd name="csY29" fmla="*/ 1499981 h 1547207"/>
                <a:gd name="csX30" fmla="*/ 166825 w 1343279"/>
                <a:gd name="csY30" fmla="*/ 1494001 h 1547207"/>
                <a:gd name="csX31" fmla="*/ 169110 w 1343279"/>
                <a:gd name="csY31" fmla="*/ 1485822 h 1547207"/>
                <a:gd name="csX32" fmla="*/ 169904 w 1343279"/>
                <a:gd name="csY32" fmla="*/ 1479578 h 1547207"/>
                <a:gd name="csX33" fmla="*/ 170609 w 1343279"/>
                <a:gd name="csY33" fmla="*/ 1471311 h 1547207"/>
                <a:gd name="csX34" fmla="*/ 169990 w 1343279"/>
                <a:gd name="csY34" fmla="*/ 1462869 h 1547207"/>
                <a:gd name="csX35" fmla="*/ 169728 w 1343279"/>
                <a:gd name="csY35" fmla="*/ 1458207 h 1547207"/>
                <a:gd name="csX36" fmla="*/ 480951 w 1343279"/>
                <a:gd name="csY36" fmla="*/ 477891 h 1547207"/>
                <a:gd name="csX37" fmla="*/ 1266399 w 1343279"/>
                <a:gd name="csY37" fmla="*/ 149945 h 1547207"/>
                <a:gd name="csX38" fmla="*/ 1343279 w 1343279"/>
                <a:gd name="csY38" fmla="*/ 152584 h 1547207"/>
                <a:gd name="csX39" fmla="*/ 1179752 w 1343279"/>
                <a:gd name="csY39" fmla="*/ 88 h 1547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43279" h="1547207">
                  <a:moveTo>
                    <a:pt x="1179576" y="0"/>
                  </a:moveTo>
                  <a:cubicBezTo>
                    <a:pt x="877060" y="20491"/>
                    <a:pt x="590908" y="151441"/>
                    <a:pt x="372664" y="369631"/>
                  </a:cubicBezTo>
                  <a:cubicBezTo>
                    <a:pt x="151517" y="590723"/>
                    <a:pt x="19920" y="881555"/>
                    <a:pt x="2151" y="1188570"/>
                  </a:cubicBezTo>
                  <a:cubicBezTo>
                    <a:pt x="-3566" y="1287068"/>
                    <a:pt x="2151" y="1386357"/>
                    <a:pt x="18868" y="1483800"/>
                  </a:cubicBezTo>
                  <a:cubicBezTo>
                    <a:pt x="20891" y="1495672"/>
                    <a:pt x="25903" y="1506841"/>
                    <a:pt x="33643" y="1516954"/>
                  </a:cubicBezTo>
                  <a:cubicBezTo>
                    <a:pt x="35580" y="1519505"/>
                    <a:pt x="37603" y="1521704"/>
                    <a:pt x="39712" y="1523902"/>
                  </a:cubicBezTo>
                  <a:cubicBezTo>
                    <a:pt x="41559" y="1525837"/>
                    <a:pt x="42530" y="1526892"/>
                    <a:pt x="43582" y="1527772"/>
                  </a:cubicBezTo>
                  <a:cubicBezTo>
                    <a:pt x="45872" y="1529794"/>
                    <a:pt x="48247" y="1531465"/>
                    <a:pt x="50622" y="1533136"/>
                  </a:cubicBezTo>
                  <a:cubicBezTo>
                    <a:pt x="50798" y="1533224"/>
                    <a:pt x="52907" y="1534807"/>
                    <a:pt x="53083" y="1534895"/>
                  </a:cubicBezTo>
                  <a:cubicBezTo>
                    <a:pt x="58010" y="1538061"/>
                    <a:pt x="61175" y="1539468"/>
                    <a:pt x="64345" y="1540876"/>
                  </a:cubicBezTo>
                  <a:cubicBezTo>
                    <a:pt x="64874" y="1541052"/>
                    <a:pt x="67249" y="1542195"/>
                    <a:pt x="67687" y="1542458"/>
                  </a:cubicBezTo>
                  <a:cubicBezTo>
                    <a:pt x="71995" y="1544129"/>
                    <a:pt x="76570" y="1545361"/>
                    <a:pt x="81144" y="1546152"/>
                  </a:cubicBezTo>
                  <a:cubicBezTo>
                    <a:pt x="81144" y="1546152"/>
                    <a:pt x="81144" y="1546152"/>
                    <a:pt x="81410" y="1546152"/>
                  </a:cubicBezTo>
                  <a:cubicBezTo>
                    <a:pt x="81848" y="1546152"/>
                    <a:pt x="82729" y="1546152"/>
                    <a:pt x="83519" y="1546328"/>
                  </a:cubicBezTo>
                  <a:cubicBezTo>
                    <a:pt x="87213" y="1546856"/>
                    <a:pt x="90911" y="1547207"/>
                    <a:pt x="94691" y="1547207"/>
                  </a:cubicBezTo>
                  <a:cubicBezTo>
                    <a:pt x="95043" y="1547207"/>
                    <a:pt x="99442" y="1546768"/>
                    <a:pt x="99794" y="1546768"/>
                  </a:cubicBezTo>
                  <a:cubicBezTo>
                    <a:pt x="102783" y="1546592"/>
                    <a:pt x="105777" y="1546328"/>
                    <a:pt x="108766" y="1545712"/>
                  </a:cubicBezTo>
                  <a:cubicBezTo>
                    <a:pt x="110880" y="1545273"/>
                    <a:pt x="112813" y="1544657"/>
                    <a:pt x="114836" y="1544041"/>
                  </a:cubicBezTo>
                  <a:lnTo>
                    <a:pt x="119500" y="1542635"/>
                  </a:lnTo>
                  <a:cubicBezTo>
                    <a:pt x="120819" y="1542195"/>
                    <a:pt x="122228" y="1541931"/>
                    <a:pt x="123546" y="1541315"/>
                  </a:cubicBezTo>
                  <a:cubicBezTo>
                    <a:pt x="124689" y="1540876"/>
                    <a:pt x="125655" y="1540260"/>
                    <a:pt x="126626" y="1539732"/>
                  </a:cubicBezTo>
                  <a:cubicBezTo>
                    <a:pt x="126712" y="1539732"/>
                    <a:pt x="129087" y="1538413"/>
                    <a:pt x="129263" y="1538325"/>
                  </a:cubicBezTo>
                  <a:cubicBezTo>
                    <a:pt x="132695" y="1536566"/>
                    <a:pt x="134980" y="1535423"/>
                    <a:pt x="137179" y="1533928"/>
                  </a:cubicBezTo>
                  <a:cubicBezTo>
                    <a:pt x="138060" y="1533312"/>
                    <a:pt x="138940" y="1532521"/>
                    <a:pt x="139821" y="1531817"/>
                  </a:cubicBezTo>
                  <a:cubicBezTo>
                    <a:pt x="139907" y="1531817"/>
                    <a:pt x="141844" y="1530146"/>
                    <a:pt x="141930" y="1530059"/>
                  </a:cubicBezTo>
                  <a:cubicBezTo>
                    <a:pt x="144219" y="1528211"/>
                    <a:pt x="146590" y="1526364"/>
                    <a:pt x="148617" y="1524342"/>
                  </a:cubicBezTo>
                  <a:cubicBezTo>
                    <a:pt x="149936" y="1522935"/>
                    <a:pt x="151164" y="1521440"/>
                    <a:pt x="152487" y="1519857"/>
                  </a:cubicBezTo>
                  <a:cubicBezTo>
                    <a:pt x="155125" y="1516603"/>
                    <a:pt x="156619" y="1514844"/>
                    <a:pt x="157852" y="1512997"/>
                  </a:cubicBezTo>
                  <a:cubicBezTo>
                    <a:pt x="159085" y="1511150"/>
                    <a:pt x="160137" y="1509128"/>
                    <a:pt x="161194" y="1507193"/>
                  </a:cubicBezTo>
                  <a:cubicBezTo>
                    <a:pt x="162955" y="1503851"/>
                    <a:pt x="164011" y="1501916"/>
                    <a:pt x="164802" y="1499981"/>
                  </a:cubicBezTo>
                  <a:cubicBezTo>
                    <a:pt x="165592" y="1498047"/>
                    <a:pt x="166211" y="1496024"/>
                    <a:pt x="166825" y="1494001"/>
                  </a:cubicBezTo>
                  <a:cubicBezTo>
                    <a:pt x="167881" y="1490483"/>
                    <a:pt x="168672" y="1488197"/>
                    <a:pt x="169110" y="1485822"/>
                  </a:cubicBezTo>
                  <a:cubicBezTo>
                    <a:pt x="169552" y="1483800"/>
                    <a:pt x="169728" y="1481689"/>
                    <a:pt x="169904" y="1479578"/>
                  </a:cubicBezTo>
                  <a:cubicBezTo>
                    <a:pt x="170343" y="1475533"/>
                    <a:pt x="170609" y="1473422"/>
                    <a:pt x="170609" y="1471311"/>
                  </a:cubicBezTo>
                  <a:cubicBezTo>
                    <a:pt x="170609" y="1468585"/>
                    <a:pt x="170257" y="1465771"/>
                    <a:pt x="169990" y="1462869"/>
                  </a:cubicBezTo>
                  <a:cubicBezTo>
                    <a:pt x="169814" y="1461286"/>
                    <a:pt x="169728" y="1459790"/>
                    <a:pt x="169728" y="1458207"/>
                  </a:cubicBezTo>
                  <a:cubicBezTo>
                    <a:pt x="107272" y="1095261"/>
                    <a:pt x="220747" y="738118"/>
                    <a:pt x="480951" y="477891"/>
                  </a:cubicBezTo>
                  <a:cubicBezTo>
                    <a:pt x="692507" y="266472"/>
                    <a:pt x="971447" y="149945"/>
                    <a:pt x="1266399" y="149945"/>
                  </a:cubicBezTo>
                  <a:cubicBezTo>
                    <a:pt x="1291908" y="149945"/>
                    <a:pt x="1317594" y="150825"/>
                    <a:pt x="1343279" y="152584"/>
                  </a:cubicBezTo>
                  <a:cubicBezTo>
                    <a:pt x="1284607" y="106325"/>
                    <a:pt x="1229894" y="55229"/>
                    <a:pt x="1179752" y="88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D468C123-94CE-FC48-1BAE-65F212BDC10B}"/>
                </a:ext>
              </a:extLst>
            </p:cNvPr>
            <p:cNvSpPr/>
            <p:nvPr/>
          </p:nvSpPr>
          <p:spPr>
            <a:xfrm>
              <a:off x="7869607" y="2595551"/>
              <a:ext cx="658174" cy="1891333"/>
            </a:xfrm>
            <a:custGeom>
              <a:avLst/>
              <a:gdLst>
                <a:gd name="csX0" fmla="*/ 309114 w 658174"/>
                <a:gd name="csY0" fmla="*/ 7915 h 1891333"/>
                <a:gd name="csX1" fmla="*/ 0 w 658174"/>
                <a:gd name="csY1" fmla="*/ 839694 h 1891333"/>
                <a:gd name="csX2" fmla="*/ 317206 w 658174"/>
                <a:gd name="csY2" fmla="*/ 1680707 h 1891333"/>
                <a:gd name="csX3" fmla="*/ 537825 w 658174"/>
                <a:gd name="csY3" fmla="*/ 1877614 h 1891333"/>
                <a:gd name="csX4" fmla="*/ 579171 w 658174"/>
                <a:gd name="csY4" fmla="*/ 1891070 h 1891333"/>
                <a:gd name="csX5" fmla="*/ 582951 w 658174"/>
                <a:gd name="csY5" fmla="*/ 1891334 h 1891333"/>
                <a:gd name="csX6" fmla="*/ 599139 w 658174"/>
                <a:gd name="csY6" fmla="*/ 1889575 h 1891333"/>
                <a:gd name="csX7" fmla="*/ 601248 w 658174"/>
                <a:gd name="csY7" fmla="*/ 1889135 h 1891333"/>
                <a:gd name="csX8" fmla="*/ 615238 w 658174"/>
                <a:gd name="csY8" fmla="*/ 1883771 h 1891333"/>
                <a:gd name="csX9" fmla="*/ 619370 w 658174"/>
                <a:gd name="csY9" fmla="*/ 1881309 h 1891333"/>
                <a:gd name="csX10" fmla="*/ 629399 w 658174"/>
                <a:gd name="csY10" fmla="*/ 1874625 h 1891333"/>
                <a:gd name="csX11" fmla="*/ 633531 w 658174"/>
                <a:gd name="csY11" fmla="*/ 1871019 h 1891333"/>
                <a:gd name="csX12" fmla="*/ 642151 w 658174"/>
                <a:gd name="csY12" fmla="*/ 1861433 h 1891333"/>
                <a:gd name="csX13" fmla="*/ 644089 w 658174"/>
                <a:gd name="csY13" fmla="*/ 1858970 h 1891333"/>
                <a:gd name="csX14" fmla="*/ 648663 w 658174"/>
                <a:gd name="csY14" fmla="*/ 1851407 h 1891333"/>
                <a:gd name="csX15" fmla="*/ 650686 w 658174"/>
                <a:gd name="csY15" fmla="*/ 1847538 h 1891333"/>
                <a:gd name="csX16" fmla="*/ 652357 w 658174"/>
                <a:gd name="csY16" fmla="*/ 1844372 h 1891333"/>
                <a:gd name="csX17" fmla="*/ 653590 w 658174"/>
                <a:gd name="csY17" fmla="*/ 1840590 h 1891333"/>
                <a:gd name="csX18" fmla="*/ 654470 w 658174"/>
                <a:gd name="csY18" fmla="*/ 1837776 h 1891333"/>
                <a:gd name="csX19" fmla="*/ 656845 w 658174"/>
                <a:gd name="csY19" fmla="*/ 1829509 h 1891333"/>
                <a:gd name="csX20" fmla="*/ 657283 w 658174"/>
                <a:gd name="csY20" fmla="*/ 1825640 h 1891333"/>
                <a:gd name="csX21" fmla="*/ 657545 w 658174"/>
                <a:gd name="csY21" fmla="*/ 1823089 h 1891333"/>
                <a:gd name="csX22" fmla="*/ 658164 w 658174"/>
                <a:gd name="csY22" fmla="*/ 1814558 h 1891333"/>
                <a:gd name="csX23" fmla="*/ 657636 w 658174"/>
                <a:gd name="csY23" fmla="*/ 1808315 h 1891333"/>
                <a:gd name="csX24" fmla="*/ 656579 w 658174"/>
                <a:gd name="csY24" fmla="*/ 1799960 h 1891333"/>
                <a:gd name="csX25" fmla="*/ 654646 w 658174"/>
                <a:gd name="csY25" fmla="*/ 1793100 h 1891333"/>
                <a:gd name="csX26" fmla="*/ 652271 w 658174"/>
                <a:gd name="csY26" fmla="*/ 1785800 h 1891333"/>
                <a:gd name="csX27" fmla="*/ 649453 w 658174"/>
                <a:gd name="csY27" fmla="*/ 1780084 h 1891333"/>
                <a:gd name="csX28" fmla="*/ 645321 w 658174"/>
                <a:gd name="csY28" fmla="*/ 1772785 h 1891333"/>
                <a:gd name="csX29" fmla="*/ 641099 w 658174"/>
                <a:gd name="csY29" fmla="*/ 1767332 h 1891333"/>
                <a:gd name="csX30" fmla="*/ 635996 w 658174"/>
                <a:gd name="csY30" fmla="*/ 1761352 h 1891333"/>
                <a:gd name="csX31" fmla="*/ 629399 w 658174"/>
                <a:gd name="csY31" fmla="*/ 1755724 h 1891333"/>
                <a:gd name="csX32" fmla="*/ 625881 w 658174"/>
                <a:gd name="csY32" fmla="*/ 1752646 h 1891333"/>
                <a:gd name="csX33" fmla="*/ 152798 w 658174"/>
                <a:gd name="csY33" fmla="*/ 839518 h 1891333"/>
                <a:gd name="csX34" fmla="*/ 532284 w 658174"/>
                <a:gd name="csY34" fmla="*/ 0 h 1891333"/>
                <a:gd name="csX35" fmla="*/ 372803 w 658174"/>
                <a:gd name="csY35" fmla="*/ 9498 h 1891333"/>
                <a:gd name="csX36" fmla="*/ 308852 w 658174"/>
                <a:gd name="csY36" fmla="*/ 7739 h 18913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658174" h="1891333">
                  <a:moveTo>
                    <a:pt x="309114" y="7915"/>
                  </a:moveTo>
                  <a:cubicBezTo>
                    <a:pt x="109695" y="236307"/>
                    <a:pt x="0" y="531185"/>
                    <a:pt x="0" y="839694"/>
                  </a:cubicBezTo>
                  <a:cubicBezTo>
                    <a:pt x="0" y="1148203"/>
                    <a:pt x="112685" y="1451084"/>
                    <a:pt x="317206" y="1680707"/>
                  </a:cubicBezTo>
                  <a:cubicBezTo>
                    <a:pt x="382828" y="1754317"/>
                    <a:pt x="457075" y="1820627"/>
                    <a:pt x="537825" y="1877614"/>
                  </a:cubicBezTo>
                  <a:cubicBezTo>
                    <a:pt x="549701" y="1886057"/>
                    <a:pt x="563601" y="1890543"/>
                    <a:pt x="579171" y="1891070"/>
                  </a:cubicBezTo>
                  <a:cubicBezTo>
                    <a:pt x="579699" y="1891070"/>
                    <a:pt x="582427" y="1891334"/>
                    <a:pt x="582951" y="1891334"/>
                  </a:cubicBezTo>
                  <a:cubicBezTo>
                    <a:pt x="589024" y="1891334"/>
                    <a:pt x="594298" y="1890719"/>
                    <a:pt x="599139" y="1889575"/>
                  </a:cubicBezTo>
                  <a:cubicBezTo>
                    <a:pt x="599844" y="1889399"/>
                    <a:pt x="600544" y="1889223"/>
                    <a:pt x="601248" y="1889135"/>
                  </a:cubicBezTo>
                  <a:cubicBezTo>
                    <a:pt x="604594" y="1888256"/>
                    <a:pt x="609693" y="1886409"/>
                    <a:pt x="615238" y="1883771"/>
                  </a:cubicBezTo>
                  <a:cubicBezTo>
                    <a:pt x="615414" y="1883683"/>
                    <a:pt x="619194" y="1881484"/>
                    <a:pt x="619370" y="1881309"/>
                  </a:cubicBezTo>
                  <a:cubicBezTo>
                    <a:pt x="622802" y="1879373"/>
                    <a:pt x="626233" y="1877175"/>
                    <a:pt x="629399" y="1874625"/>
                  </a:cubicBezTo>
                  <a:cubicBezTo>
                    <a:pt x="630808" y="1873481"/>
                    <a:pt x="632212" y="1872250"/>
                    <a:pt x="633531" y="1871019"/>
                  </a:cubicBezTo>
                  <a:cubicBezTo>
                    <a:pt x="636611" y="1868205"/>
                    <a:pt x="639514" y="1864950"/>
                    <a:pt x="642151" y="1861433"/>
                  </a:cubicBezTo>
                  <a:cubicBezTo>
                    <a:pt x="642328" y="1861169"/>
                    <a:pt x="643912" y="1859234"/>
                    <a:pt x="644089" y="1858970"/>
                  </a:cubicBezTo>
                  <a:cubicBezTo>
                    <a:pt x="646378" y="1855804"/>
                    <a:pt x="647520" y="1853606"/>
                    <a:pt x="648663" y="1851407"/>
                  </a:cubicBezTo>
                  <a:lnTo>
                    <a:pt x="650686" y="1847538"/>
                  </a:lnTo>
                  <a:cubicBezTo>
                    <a:pt x="651214" y="1846482"/>
                    <a:pt x="651829" y="1845427"/>
                    <a:pt x="652357" y="1844372"/>
                  </a:cubicBezTo>
                  <a:cubicBezTo>
                    <a:pt x="652885" y="1843140"/>
                    <a:pt x="653237" y="1841822"/>
                    <a:pt x="653590" y="1840590"/>
                  </a:cubicBezTo>
                  <a:lnTo>
                    <a:pt x="654470" y="1837776"/>
                  </a:lnTo>
                  <a:cubicBezTo>
                    <a:pt x="655613" y="1834170"/>
                    <a:pt x="656317" y="1831884"/>
                    <a:pt x="656845" y="1829509"/>
                  </a:cubicBezTo>
                  <a:cubicBezTo>
                    <a:pt x="657107" y="1828278"/>
                    <a:pt x="657198" y="1826959"/>
                    <a:pt x="657283" y="1825640"/>
                  </a:cubicBezTo>
                  <a:cubicBezTo>
                    <a:pt x="657283" y="1825551"/>
                    <a:pt x="657545" y="1823177"/>
                    <a:pt x="657545" y="1823089"/>
                  </a:cubicBezTo>
                  <a:cubicBezTo>
                    <a:pt x="657812" y="1820187"/>
                    <a:pt x="658250" y="1817373"/>
                    <a:pt x="658164" y="1814558"/>
                  </a:cubicBezTo>
                  <a:cubicBezTo>
                    <a:pt x="658164" y="1812536"/>
                    <a:pt x="657898" y="1810425"/>
                    <a:pt x="657636" y="1808315"/>
                  </a:cubicBezTo>
                  <a:cubicBezTo>
                    <a:pt x="657198" y="1804181"/>
                    <a:pt x="657021" y="1802070"/>
                    <a:pt x="656579" y="1799960"/>
                  </a:cubicBezTo>
                  <a:cubicBezTo>
                    <a:pt x="656141" y="1797673"/>
                    <a:pt x="655346" y="1795387"/>
                    <a:pt x="654646" y="1793100"/>
                  </a:cubicBezTo>
                  <a:cubicBezTo>
                    <a:pt x="653675" y="1789846"/>
                    <a:pt x="653061" y="1787823"/>
                    <a:pt x="652271" y="1785800"/>
                  </a:cubicBezTo>
                  <a:cubicBezTo>
                    <a:pt x="651476" y="1783778"/>
                    <a:pt x="650424" y="1781931"/>
                    <a:pt x="649453" y="1780084"/>
                  </a:cubicBezTo>
                  <a:cubicBezTo>
                    <a:pt x="647606" y="1776654"/>
                    <a:pt x="646640" y="1774632"/>
                    <a:pt x="645321" y="1772785"/>
                  </a:cubicBezTo>
                  <a:cubicBezTo>
                    <a:pt x="644089" y="1770850"/>
                    <a:pt x="642594" y="1769179"/>
                    <a:pt x="641099" y="1767332"/>
                  </a:cubicBezTo>
                  <a:cubicBezTo>
                    <a:pt x="638634" y="1764342"/>
                    <a:pt x="637405" y="1762759"/>
                    <a:pt x="635996" y="1761352"/>
                  </a:cubicBezTo>
                  <a:cubicBezTo>
                    <a:pt x="634059" y="1759330"/>
                    <a:pt x="631684" y="1757571"/>
                    <a:pt x="629399" y="1755724"/>
                  </a:cubicBezTo>
                  <a:cubicBezTo>
                    <a:pt x="628166" y="1754756"/>
                    <a:pt x="627024" y="1753701"/>
                    <a:pt x="625881" y="1752646"/>
                  </a:cubicBezTo>
                  <a:cubicBezTo>
                    <a:pt x="325212" y="1540260"/>
                    <a:pt x="152798" y="1207478"/>
                    <a:pt x="152798" y="839518"/>
                  </a:cubicBezTo>
                  <a:cubicBezTo>
                    <a:pt x="152798" y="511573"/>
                    <a:pt x="289764" y="211594"/>
                    <a:pt x="532284" y="0"/>
                  </a:cubicBezTo>
                  <a:cubicBezTo>
                    <a:pt x="479067" y="6332"/>
                    <a:pt x="425668" y="9498"/>
                    <a:pt x="372803" y="9498"/>
                  </a:cubicBezTo>
                  <a:cubicBezTo>
                    <a:pt x="353097" y="9498"/>
                    <a:pt x="332071" y="8882"/>
                    <a:pt x="308852" y="7739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7C4AFFC1-5692-95EE-07C5-F1D481B16D22}"/>
                </a:ext>
              </a:extLst>
            </p:cNvPr>
            <p:cNvSpPr/>
            <p:nvPr/>
          </p:nvSpPr>
          <p:spPr>
            <a:xfrm>
              <a:off x="6980537" y="1211128"/>
              <a:ext cx="1547234" cy="1342912"/>
            </a:xfrm>
            <a:custGeom>
              <a:avLst/>
              <a:gdLst>
                <a:gd name="csX0" fmla="*/ 1546530 w 1547234"/>
                <a:gd name="csY0" fmla="*/ 1257342 h 1342912"/>
                <a:gd name="csX1" fmla="*/ 1547234 w 1547234"/>
                <a:gd name="csY1" fmla="*/ 1249076 h 1342912"/>
                <a:gd name="csX2" fmla="*/ 1546616 w 1547234"/>
                <a:gd name="csY2" fmla="*/ 1240633 h 1342912"/>
                <a:gd name="csX3" fmla="*/ 1546354 w 1547234"/>
                <a:gd name="csY3" fmla="*/ 1237995 h 1342912"/>
                <a:gd name="csX4" fmla="*/ 1545916 w 1547234"/>
                <a:gd name="csY4" fmla="*/ 1234213 h 1342912"/>
                <a:gd name="csX5" fmla="*/ 1544155 w 1547234"/>
                <a:gd name="csY5" fmla="*/ 1227705 h 1342912"/>
                <a:gd name="csX6" fmla="*/ 1542836 w 1547234"/>
                <a:gd name="csY6" fmla="*/ 1223220 h 1342912"/>
                <a:gd name="csX7" fmla="*/ 1541603 w 1547234"/>
                <a:gd name="csY7" fmla="*/ 1219262 h 1342912"/>
                <a:gd name="csX8" fmla="*/ 1540194 w 1547234"/>
                <a:gd name="csY8" fmla="*/ 1216536 h 1342912"/>
                <a:gd name="csX9" fmla="*/ 1538790 w 1547234"/>
                <a:gd name="csY9" fmla="*/ 1213810 h 1342912"/>
                <a:gd name="csX10" fmla="*/ 1534216 w 1547234"/>
                <a:gd name="csY10" fmla="*/ 1205543 h 1342912"/>
                <a:gd name="csX11" fmla="*/ 1530874 w 1547234"/>
                <a:gd name="csY11" fmla="*/ 1201410 h 1342912"/>
                <a:gd name="csX12" fmla="*/ 1524452 w 1547234"/>
                <a:gd name="csY12" fmla="*/ 1193934 h 1342912"/>
                <a:gd name="csX13" fmla="*/ 1521635 w 1547234"/>
                <a:gd name="csY13" fmla="*/ 1191472 h 1342912"/>
                <a:gd name="csX14" fmla="*/ 1513014 w 1547234"/>
                <a:gd name="csY14" fmla="*/ 1184700 h 1342912"/>
                <a:gd name="csX15" fmla="*/ 1509320 w 1547234"/>
                <a:gd name="csY15" fmla="*/ 1182590 h 1342912"/>
                <a:gd name="csX16" fmla="*/ 1500086 w 1547234"/>
                <a:gd name="csY16" fmla="*/ 1177928 h 1342912"/>
                <a:gd name="csX17" fmla="*/ 1495597 w 1547234"/>
                <a:gd name="csY17" fmla="*/ 1176434 h 1342912"/>
                <a:gd name="csX18" fmla="*/ 1486096 w 1547234"/>
                <a:gd name="csY18" fmla="*/ 1173795 h 1342912"/>
                <a:gd name="csX19" fmla="*/ 1479851 w 1547234"/>
                <a:gd name="csY19" fmla="*/ 1173004 h 1342912"/>
                <a:gd name="csX20" fmla="*/ 1471673 w 1547234"/>
                <a:gd name="csY20" fmla="*/ 1172300 h 1342912"/>
                <a:gd name="csX21" fmla="*/ 1463048 w 1547234"/>
                <a:gd name="csY21" fmla="*/ 1172916 h 1342912"/>
                <a:gd name="csX22" fmla="*/ 1458478 w 1547234"/>
                <a:gd name="csY22" fmla="*/ 1173180 h 1342912"/>
                <a:gd name="csX23" fmla="*/ 1263368 w 1547234"/>
                <a:gd name="csY23" fmla="*/ 1189889 h 1342912"/>
                <a:gd name="csX24" fmla="*/ 478006 w 1547234"/>
                <a:gd name="csY24" fmla="*/ 861944 h 1342912"/>
                <a:gd name="csX25" fmla="*/ 152532 w 1547234"/>
                <a:gd name="csY25" fmla="*/ 0 h 1342912"/>
                <a:gd name="csX26" fmla="*/ 0 w 1547234"/>
                <a:gd name="csY26" fmla="*/ 163401 h 1342912"/>
                <a:gd name="csX27" fmla="*/ 369723 w 1547234"/>
                <a:gd name="csY27" fmla="*/ 970116 h 1342912"/>
                <a:gd name="csX28" fmla="*/ 1188773 w 1547234"/>
                <a:gd name="csY28" fmla="*/ 1340538 h 1342912"/>
                <a:gd name="csX29" fmla="*/ 1262225 w 1547234"/>
                <a:gd name="csY29" fmla="*/ 1342912 h 1342912"/>
                <a:gd name="csX30" fmla="*/ 1484163 w 1547234"/>
                <a:gd name="csY30" fmla="*/ 1323828 h 1342912"/>
                <a:gd name="csX31" fmla="*/ 1518731 w 1547234"/>
                <a:gd name="csY31" fmla="*/ 1307735 h 1342912"/>
                <a:gd name="csX32" fmla="*/ 1525419 w 1547234"/>
                <a:gd name="csY32" fmla="*/ 1302018 h 1342912"/>
                <a:gd name="csX33" fmla="*/ 1529289 w 1547234"/>
                <a:gd name="csY33" fmla="*/ 1297533 h 1342912"/>
                <a:gd name="csX34" fmla="*/ 1534654 w 1547234"/>
                <a:gd name="csY34" fmla="*/ 1290673 h 1342912"/>
                <a:gd name="csX35" fmla="*/ 1537995 w 1547234"/>
                <a:gd name="csY35" fmla="*/ 1284869 h 1342912"/>
                <a:gd name="csX36" fmla="*/ 1541603 w 1547234"/>
                <a:gd name="csY36" fmla="*/ 1277657 h 1342912"/>
                <a:gd name="csX37" fmla="*/ 1543626 w 1547234"/>
                <a:gd name="csY37" fmla="*/ 1271677 h 1342912"/>
                <a:gd name="csX38" fmla="*/ 1545916 w 1547234"/>
                <a:gd name="csY38" fmla="*/ 1263499 h 1342912"/>
                <a:gd name="csX39" fmla="*/ 1546706 w 1547234"/>
                <a:gd name="csY39" fmla="*/ 1257167 h 1342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547234" h="1342912">
                  <a:moveTo>
                    <a:pt x="1546530" y="1257342"/>
                  </a:moveTo>
                  <a:cubicBezTo>
                    <a:pt x="1546968" y="1253297"/>
                    <a:pt x="1547234" y="1251186"/>
                    <a:pt x="1547234" y="1249076"/>
                  </a:cubicBezTo>
                  <a:cubicBezTo>
                    <a:pt x="1547234" y="1246349"/>
                    <a:pt x="1546882" y="1243535"/>
                    <a:pt x="1546616" y="1240633"/>
                  </a:cubicBezTo>
                  <a:cubicBezTo>
                    <a:pt x="1546616" y="1240457"/>
                    <a:pt x="1546354" y="1238170"/>
                    <a:pt x="1546354" y="1237995"/>
                  </a:cubicBezTo>
                  <a:cubicBezTo>
                    <a:pt x="1546268" y="1236763"/>
                    <a:pt x="1546178" y="1235532"/>
                    <a:pt x="1545916" y="1234213"/>
                  </a:cubicBezTo>
                  <a:cubicBezTo>
                    <a:pt x="1545473" y="1231927"/>
                    <a:pt x="1544769" y="1229816"/>
                    <a:pt x="1544155" y="1227705"/>
                  </a:cubicBezTo>
                  <a:lnTo>
                    <a:pt x="1542836" y="1223220"/>
                  </a:lnTo>
                  <a:cubicBezTo>
                    <a:pt x="1542484" y="1221901"/>
                    <a:pt x="1542132" y="1220582"/>
                    <a:pt x="1541603" y="1219262"/>
                  </a:cubicBezTo>
                  <a:cubicBezTo>
                    <a:pt x="1541165" y="1218295"/>
                    <a:pt x="1540723" y="1217416"/>
                    <a:pt x="1540194" y="1216536"/>
                  </a:cubicBezTo>
                  <a:cubicBezTo>
                    <a:pt x="1540194" y="1216360"/>
                    <a:pt x="1538876" y="1213986"/>
                    <a:pt x="1538790" y="1213810"/>
                  </a:cubicBezTo>
                  <a:cubicBezTo>
                    <a:pt x="1537205" y="1210732"/>
                    <a:pt x="1535886" y="1208093"/>
                    <a:pt x="1534216" y="1205543"/>
                  </a:cubicBezTo>
                  <a:cubicBezTo>
                    <a:pt x="1534125" y="1205367"/>
                    <a:pt x="1531050" y="1201586"/>
                    <a:pt x="1530874" y="1201410"/>
                  </a:cubicBezTo>
                  <a:cubicBezTo>
                    <a:pt x="1528851" y="1198859"/>
                    <a:pt x="1526823" y="1196221"/>
                    <a:pt x="1524452" y="1193934"/>
                  </a:cubicBezTo>
                  <a:cubicBezTo>
                    <a:pt x="1523572" y="1193055"/>
                    <a:pt x="1522601" y="1192263"/>
                    <a:pt x="1521635" y="1191472"/>
                  </a:cubicBezTo>
                  <a:cubicBezTo>
                    <a:pt x="1517855" y="1188306"/>
                    <a:pt x="1515480" y="1186371"/>
                    <a:pt x="1513014" y="1184700"/>
                  </a:cubicBezTo>
                  <a:cubicBezTo>
                    <a:pt x="1511782" y="1183909"/>
                    <a:pt x="1510553" y="1183205"/>
                    <a:pt x="1509320" y="1182590"/>
                  </a:cubicBezTo>
                  <a:cubicBezTo>
                    <a:pt x="1505274" y="1180391"/>
                    <a:pt x="1502723" y="1178984"/>
                    <a:pt x="1500086" y="1177928"/>
                  </a:cubicBezTo>
                  <a:cubicBezTo>
                    <a:pt x="1498587" y="1177313"/>
                    <a:pt x="1497092" y="1176873"/>
                    <a:pt x="1495597" y="1176434"/>
                  </a:cubicBezTo>
                  <a:cubicBezTo>
                    <a:pt x="1491551" y="1175202"/>
                    <a:pt x="1488914" y="1174323"/>
                    <a:pt x="1486096" y="1173795"/>
                  </a:cubicBezTo>
                  <a:cubicBezTo>
                    <a:pt x="1484163" y="1173443"/>
                    <a:pt x="1482050" y="1173267"/>
                    <a:pt x="1479851" y="1173004"/>
                  </a:cubicBezTo>
                  <a:cubicBezTo>
                    <a:pt x="1476071" y="1172652"/>
                    <a:pt x="1473872" y="1172300"/>
                    <a:pt x="1471673" y="1172300"/>
                  </a:cubicBezTo>
                  <a:cubicBezTo>
                    <a:pt x="1468769" y="1172300"/>
                    <a:pt x="1465866" y="1172652"/>
                    <a:pt x="1463048" y="1172916"/>
                  </a:cubicBezTo>
                  <a:cubicBezTo>
                    <a:pt x="1461467" y="1173092"/>
                    <a:pt x="1459973" y="1173180"/>
                    <a:pt x="1458478" y="1173180"/>
                  </a:cubicBezTo>
                  <a:cubicBezTo>
                    <a:pt x="1393556" y="1184260"/>
                    <a:pt x="1328024" y="1189889"/>
                    <a:pt x="1263368" y="1189889"/>
                  </a:cubicBezTo>
                  <a:cubicBezTo>
                    <a:pt x="968416" y="1189889"/>
                    <a:pt x="689566" y="1073450"/>
                    <a:pt x="478006" y="861944"/>
                  </a:cubicBezTo>
                  <a:cubicBezTo>
                    <a:pt x="246043" y="630034"/>
                    <a:pt x="130716" y="321173"/>
                    <a:pt x="152532" y="0"/>
                  </a:cubicBezTo>
                  <a:cubicBezTo>
                    <a:pt x="106264" y="58571"/>
                    <a:pt x="55245" y="113361"/>
                    <a:pt x="0" y="163401"/>
                  </a:cubicBezTo>
                  <a:cubicBezTo>
                    <a:pt x="20497" y="465842"/>
                    <a:pt x="151479" y="751925"/>
                    <a:pt x="369723" y="970116"/>
                  </a:cubicBezTo>
                  <a:cubicBezTo>
                    <a:pt x="590957" y="1191296"/>
                    <a:pt x="881859" y="1322861"/>
                    <a:pt x="1188773" y="1340538"/>
                  </a:cubicBezTo>
                  <a:cubicBezTo>
                    <a:pt x="1215953" y="1342121"/>
                    <a:pt x="1239968" y="1342912"/>
                    <a:pt x="1262225" y="1342912"/>
                  </a:cubicBezTo>
                  <a:cubicBezTo>
                    <a:pt x="1335764" y="1342912"/>
                    <a:pt x="1410445" y="1336492"/>
                    <a:pt x="1484163" y="1323828"/>
                  </a:cubicBezTo>
                  <a:cubicBezTo>
                    <a:pt x="1496478" y="1321718"/>
                    <a:pt x="1508178" y="1316265"/>
                    <a:pt x="1518731" y="1307735"/>
                  </a:cubicBezTo>
                  <a:cubicBezTo>
                    <a:pt x="1521021" y="1305888"/>
                    <a:pt x="1523396" y="1304041"/>
                    <a:pt x="1525419" y="1302018"/>
                  </a:cubicBezTo>
                  <a:cubicBezTo>
                    <a:pt x="1526738" y="1300611"/>
                    <a:pt x="1527970" y="1299028"/>
                    <a:pt x="1529289" y="1297533"/>
                  </a:cubicBezTo>
                  <a:cubicBezTo>
                    <a:pt x="1531926" y="1294279"/>
                    <a:pt x="1533421" y="1292608"/>
                    <a:pt x="1534654" y="1290673"/>
                  </a:cubicBezTo>
                  <a:cubicBezTo>
                    <a:pt x="1535886" y="1288827"/>
                    <a:pt x="1536943" y="1286804"/>
                    <a:pt x="1537995" y="1284869"/>
                  </a:cubicBezTo>
                  <a:cubicBezTo>
                    <a:pt x="1539756" y="1281527"/>
                    <a:pt x="1540813" y="1279592"/>
                    <a:pt x="1541603" y="1277657"/>
                  </a:cubicBezTo>
                  <a:cubicBezTo>
                    <a:pt x="1542394" y="1275723"/>
                    <a:pt x="1543012" y="1273700"/>
                    <a:pt x="1543626" y="1271677"/>
                  </a:cubicBezTo>
                  <a:cubicBezTo>
                    <a:pt x="1544683" y="1268160"/>
                    <a:pt x="1545473" y="1265873"/>
                    <a:pt x="1545916" y="1263499"/>
                  </a:cubicBezTo>
                  <a:cubicBezTo>
                    <a:pt x="1546354" y="1261476"/>
                    <a:pt x="1546530" y="1259365"/>
                    <a:pt x="1546706" y="1257167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0449DE92-2FCE-605D-3DA9-007B77D89311}"/>
                </a:ext>
              </a:extLst>
            </p:cNvPr>
            <p:cNvSpPr/>
            <p:nvPr/>
          </p:nvSpPr>
          <p:spPr>
            <a:xfrm>
              <a:off x="5693773" y="1192132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0 h 804340"/>
                <a:gd name="csX2" fmla="*/ 402268 w 804536"/>
                <a:gd name="csY2" fmla="*/ 804340 h 804340"/>
                <a:gd name="csX3" fmla="*/ 804536 w 804536"/>
                <a:gd name="csY3" fmla="*/ 402170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CE19CA2D-873D-ADC6-93B1-62CE372A47D1}"/>
                </a:ext>
              </a:extLst>
            </p:cNvPr>
            <p:cNvSpPr/>
            <p:nvPr/>
          </p:nvSpPr>
          <p:spPr>
            <a:xfrm>
              <a:off x="5693773" y="4873928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0 h 804340"/>
                <a:gd name="csX2" fmla="*/ 402268 w 804536"/>
                <a:gd name="csY2" fmla="*/ 804340 h 804340"/>
                <a:gd name="csX3" fmla="*/ 804536 w 804536"/>
                <a:gd name="csY3" fmla="*/ 402170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568988BF-768E-80B0-AA6C-17B19FBC8B0C}"/>
                </a:ext>
              </a:extLst>
            </p:cNvPr>
            <p:cNvSpPr/>
            <p:nvPr/>
          </p:nvSpPr>
          <p:spPr>
            <a:xfrm>
              <a:off x="4391786" y="1731595"/>
              <a:ext cx="804536" cy="803977"/>
            </a:xfrm>
            <a:custGeom>
              <a:avLst/>
              <a:gdLst>
                <a:gd name="csX0" fmla="*/ 117788 w 804536"/>
                <a:gd name="csY0" fmla="*/ 117571 h 803977"/>
                <a:gd name="csX1" fmla="*/ 0 w 804536"/>
                <a:gd name="csY1" fmla="*/ 401983 h 803977"/>
                <a:gd name="csX2" fmla="*/ 117788 w 804536"/>
                <a:gd name="csY2" fmla="*/ 686396 h 803977"/>
                <a:gd name="csX3" fmla="*/ 402268 w 804536"/>
                <a:gd name="csY3" fmla="*/ 803977 h 803977"/>
                <a:gd name="csX4" fmla="*/ 686753 w 804536"/>
                <a:gd name="csY4" fmla="*/ 686396 h 803977"/>
                <a:gd name="csX5" fmla="*/ 804536 w 804536"/>
                <a:gd name="csY5" fmla="*/ 401983 h 803977"/>
                <a:gd name="csX6" fmla="*/ 686753 w 804536"/>
                <a:gd name="csY6" fmla="*/ 117571 h 803977"/>
                <a:gd name="csX7" fmla="*/ 117788 w 804536"/>
                <a:gd name="csY7" fmla="*/ 117571 h 803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536" h="803977">
                  <a:moveTo>
                    <a:pt x="117788" y="117571"/>
                  </a:moveTo>
                  <a:cubicBezTo>
                    <a:pt x="41874" y="193555"/>
                    <a:pt x="0" y="294515"/>
                    <a:pt x="0" y="401983"/>
                  </a:cubicBezTo>
                  <a:cubicBezTo>
                    <a:pt x="0" y="509451"/>
                    <a:pt x="41874" y="610412"/>
                    <a:pt x="117788" y="686396"/>
                  </a:cubicBezTo>
                  <a:cubicBezTo>
                    <a:pt x="196253" y="764842"/>
                    <a:pt x="299260" y="803977"/>
                    <a:pt x="402268" y="803977"/>
                  </a:cubicBezTo>
                  <a:cubicBezTo>
                    <a:pt x="505276" y="803977"/>
                    <a:pt x="608284" y="764754"/>
                    <a:pt x="686753" y="686396"/>
                  </a:cubicBezTo>
                  <a:cubicBezTo>
                    <a:pt x="762667" y="610412"/>
                    <a:pt x="804536" y="509451"/>
                    <a:pt x="804536" y="401983"/>
                  </a:cubicBezTo>
                  <a:cubicBezTo>
                    <a:pt x="804536" y="294515"/>
                    <a:pt x="762667" y="193555"/>
                    <a:pt x="686753" y="117571"/>
                  </a:cubicBezTo>
                  <a:cubicBezTo>
                    <a:pt x="529819" y="-39234"/>
                    <a:pt x="274632" y="-39146"/>
                    <a:pt x="117788" y="117571"/>
                  </a:cubicBezTo>
                  <a:close/>
                </a:path>
              </a:pathLst>
            </a:custGeom>
            <a:solidFill>
              <a:srgbClr val="D0BA9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114D1493-C3EC-8B7C-4B7C-3A15A0D29E91}"/>
                </a:ext>
              </a:extLst>
            </p:cNvPr>
            <p:cNvSpPr/>
            <p:nvPr/>
          </p:nvSpPr>
          <p:spPr>
            <a:xfrm>
              <a:off x="6995909" y="4334740"/>
              <a:ext cx="804228" cy="804252"/>
            </a:xfrm>
            <a:custGeom>
              <a:avLst/>
              <a:gdLst>
                <a:gd name="csX0" fmla="*/ 402113 w 804228"/>
                <a:gd name="csY0" fmla="*/ 0 h 804252"/>
                <a:gd name="csX1" fmla="*/ 117633 w 804228"/>
                <a:gd name="csY1" fmla="*/ 117758 h 804252"/>
                <a:gd name="csX2" fmla="*/ 117633 w 804228"/>
                <a:gd name="csY2" fmla="*/ 686495 h 804252"/>
                <a:gd name="csX3" fmla="*/ 402113 w 804228"/>
                <a:gd name="csY3" fmla="*/ 804252 h 804252"/>
                <a:gd name="csX4" fmla="*/ 686598 w 804228"/>
                <a:gd name="csY4" fmla="*/ 686495 h 804252"/>
                <a:gd name="csX5" fmla="*/ 686598 w 804228"/>
                <a:gd name="csY5" fmla="*/ 117758 h 804252"/>
                <a:gd name="csX6" fmla="*/ 402113 w 804228"/>
                <a:gd name="csY6" fmla="*/ 0 h 8042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04228" h="804252">
                  <a:moveTo>
                    <a:pt x="402113" y="0"/>
                  </a:moveTo>
                  <a:cubicBezTo>
                    <a:pt x="294622" y="0"/>
                    <a:pt x="193637" y="41862"/>
                    <a:pt x="117633" y="117758"/>
                  </a:cubicBezTo>
                  <a:cubicBezTo>
                    <a:pt x="-39211" y="274563"/>
                    <a:pt x="-39211" y="529690"/>
                    <a:pt x="117633" y="686495"/>
                  </a:cubicBezTo>
                  <a:cubicBezTo>
                    <a:pt x="193637" y="762479"/>
                    <a:pt x="294622" y="804252"/>
                    <a:pt x="402113" y="804252"/>
                  </a:cubicBezTo>
                  <a:cubicBezTo>
                    <a:pt x="509610" y="804252"/>
                    <a:pt x="610595" y="762391"/>
                    <a:pt x="686598" y="686495"/>
                  </a:cubicBezTo>
                  <a:cubicBezTo>
                    <a:pt x="843438" y="529690"/>
                    <a:pt x="843438" y="274563"/>
                    <a:pt x="686598" y="117758"/>
                  </a:cubicBezTo>
                  <a:cubicBezTo>
                    <a:pt x="610595" y="41774"/>
                    <a:pt x="509610" y="0"/>
                    <a:pt x="402113" y="0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ED4D8089-3675-C3F1-DE45-673967E9C407}"/>
                </a:ext>
              </a:extLst>
            </p:cNvPr>
            <p:cNvSpPr/>
            <p:nvPr/>
          </p:nvSpPr>
          <p:spPr>
            <a:xfrm>
              <a:off x="3852381" y="3033074"/>
              <a:ext cx="804536" cy="804340"/>
            </a:xfrm>
            <a:custGeom>
              <a:avLst/>
              <a:gdLst>
                <a:gd name="csX0" fmla="*/ 804536 w 804536"/>
                <a:gd name="csY0" fmla="*/ 402170 h 804340"/>
                <a:gd name="csX1" fmla="*/ 402268 w 804536"/>
                <a:gd name="csY1" fmla="*/ 0 h 804340"/>
                <a:gd name="csX2" fmla="*/ 0 w 804536"/>
                <a:gd name="csY2" fmla="*/ 402170 h 804340"/>
                <a:gd name="csX3" fmla="*/ 402268 w 804536"/>
                <a:gd name="csY3" fmla="*/ 804340 h 804340"/>
                <a:gd name="csX4" fmla="*/ 804536 w 804536"/>
                <a:gd name="csY4" fmla="*/ 40217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804536" y="402170"/>
                  </a:moveTo>
                  <a:cubicBezTo>
                    <a:pt x="804536" y="180462"/>
                    <a:pt x="624030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lose/>
                </a:path>
              </a:pathLst>
            </a:custGeom>
            <a:solidFill>
              <a:schemeClr val="accent3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9C92FA9A-F2F2-2EA0-64D7-806C8F3C548A}"/>
                </a:ext>
              </a:extLst>
            </p:cNvPr>
            <p:cNvSpPr/>
            <p:nvPr/>
          </p:nvSpPr>
          <p:spPr>
            <a:xfrm>
              <a:off x="7535074" y="3033074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0 h 804340"/>
                <a:gd name="csX2" fmla="*/ 402268 w 804536"/>
                <a:gd name="csY2" fmla="*/ 804340 h 804340"/>
                <a:gd name="csX3" fmla="*/ 804536 w 804536"/>
                <a:gd name="csY3" fmla="*/ 402170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28D33274-1C9B-2D7E-727F-0C358E9FF746}"/>
                </a:ext>
              </a:extLst>
            </p:cNvPr>
            <p:cNvSpPr/>
            <p:nvPr/>
          </p:nvSpPr>
          <p:spPr>
            <a:xfrm>
              <a:off x="4391941" y="4334927"/>
              <a:ext cx="804228" cy="803889"/>
            </a:xfrm>
            <a:custGeom>
              <a:avLst/>
              <a:gdLst>
                <a:gd name="csX0" fmla="*/ 117633 w 804228"/>
                <a:gd name="csY0" fmla="*/ 117571 h 803889"/>
                <a:gd name="csX1" fmla="*/ 117633 w 804228"/>
                <a:gd name="csY1" fmla="*/ 686308 h 803889"/>
                <a:gd name="csX2" fmla="*/ 402113 w 804228"/>
                <a:gd name="csY2" fmla="*/ 803889 h 803889"/>
                <a:gd name="csX3" fmla="*/ 686598 w 804228"/>
                <a:gd name="csY3" fmla="*/ 686308 h 803889"/>
                <a:gd name="csX4" fmla="*/ 686598 w 804228"/>
                <a:gd name="csY4" fmla="*/ 117571 h 803889"/>
                <a:gd name="csX5" fmla="*/ 117633 w 804228"/>
                <a:gd name="csY5" fmla="*/ 117571 h 803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228" h="803889">
                  <a:moveTo>
                    <a:pt x="117633" y="117571"/>
                  </a:moveTo>
                  <a:cubicBezTo>
                    <a:pt x="-39211" y="274376"/>
                    <a:pt x="-39211" y="529503"/>
                    <a:pt x="117633" y="686308"/>
                  </a:cubicBezTo>
                  <a:cubicBezTo>
                    <a:pt x="196098" y="764667"/>
                    <a:pt x="299106" y="803889"/>
                    <a:pt x="402113" y="803889"/>
                  </a:cubicBezTo>
                  <a:cubicBezTo>
                    <a:pt x="505121" y="803889"/>
                    <a:pt x="608129" y="764667"/>
                    <a:pt x="686598" y="686308"/>
                  </a:cubicBezTo>
                  <a:cubicBezTo>
                    <a:pt x="843438" y="529503"/>
                    <a:pt x="843438" y="274376"/>
                    <a:pt x="686598" y="117571"/>
                  </a:cubicBezTo>
                  <a:cubicBezTo>
                    <a:pt x="529664" y="-39234"/>
                    <a:pt x="274477" y="-39146"/>
                    <a:pt x="117633" y="117571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BB00697F-3EC2-6E15-3C3B-5A22278C1233}"/>
                </a:ext>
              </a:extLst>
            </p:cNvPr>
            <p:cNvSpPr/>
            <p:nvPr/>
          </p:nvSpPr>
          <p:spPr>
            <a:xfrm>
              <a:off x="6995755" y="1731320"/>
              <a:ext cx="804536" cy="804427"/>
            </a:xfrm>
            <a:custGeom>
              <a:avLst/>
              <a:gdLst>
                <a:gd name="csX0" fmla="*/ 402268 w 804536"/>
                <a:gd name="csY0" fmla="*/ 804428 h 804427"/>
                <a:gd name="csX1" fmla="*/ 686753 w 804536"/>
                <a:gd name="csY1" fmla="*/ 686582 h 804427"/>
                <a:gd name="csX2" fmla="*/ 804536 w 804536"/>
                <a:gd name="csY2" fmla="*/ 402170 h 804427"/>
                <a:gd name="csX3" fmla="*/ 686753 w 804536"/>
                <a:gd name="csY3" fmla="*/ 117758 h 804427"/>
                <a:gd name="csX4" fmla="*/ 402268 w 804536"/>
                <a:gd name="csY4" fmla="*/ 0 h 804427"/>
                <a:gd name="csX5" fmla="*/ 117788 w 804536"/>
                <a:gd name="csY5" fmla="*/ 117758 h 804427"/>
                <a:gd name="csX6" fmla="*/ 0 w 804536"/>
                <a:gd name="csY6" fmla="*/ 402170 h 804427"/>
                <a:gd name="csX7" fmla="*/ 117788 w 804536"/>
                <a:gd name="csY7" fmla="*/ 686582 h 804427"/>
                <a:gd name="csX8" fmla="*/ 402268 w 804536"/>
                <a:gd name="csY8" fmla="*/ 804428 h 804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536" h="804427">
                  <a:moveTo>
                    <a:pt x="402268" y="804428"/>
                  </a:moveTo>
                  <a:cubicBezTo>
                    <a:pt x="509764" y="804428"/>
                    <a:pt x="610749" y="762567"/>
                    <a:pt x="686753" y="686582"/>
                  </a:cubicBezTo>
                  <a:cubicBezTo>
                    <a:pt x="762667" y="610599"/>
                    <a:pt x="804536" y="509638"/>
                    <a:pt x="804536" y="402170"/>
                  </a:cubicBezTo>
                  <a:cubicBezTo>
                    <a:pt x="804536" y="294702"/>
                    <a:pt x="762667" y="193742"/>
                    <a:pt x="686753" y="117758"/>
                  </a:cubicBezTo>
                  <a:cubicBezTo>
                    <a:pt x="610749" y="41774"/>
                    <a:pt x="509764" y="0"/>
                    <a:pt x="402268" y="0"/>
                  </a:cubicBezTo>
                  <a:cubicBezTo>
                    <a:pt x="294776" y="0"/>
                    <a:pt x="193791" y="41861"/>
                    <a:pt x="117788" y="117758"/>
                  </a:cubicBezTo>
                  <a:cubicBezTo>
                    <a:pt x="41874" y="193742"/>
                    <a:pt x="0" y="294702"/>
                    <a:pt x="0" y="402170"/>
                  </a:cubicBezTo>
                  <a:cubicBezTo>
                    <a:pt x="0" y="509638"/>
                    <a:pt x="41874" y="610599"/>
                    <a:pt x="117788" y="686582"/>
                  </a:cubicBezTo>
                  <a:cubicBezTo>
                    <a:pt x="193791" y="762567"/>
                    <a:pt x="294776" y="804428"/>
                    <a:pt x="402268" y="804428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5661B768-036D-DA6B-4A30-8B09FC84CD98}"/>
                </a:ext>
              </a:extLst>
            </p:cNvPr>
            <p:cNvSpPr/>
            <p:nvPr/>
          </p:nvSpPr>
          <p:spPr>
            <a:xfrm>
              <a:off x="5732037" y="1230388"/>
              <a:ext cx="728008" cy="727828"/>
            </a:xfrm>
            <a:custGeom>
              <a:avLst/>
              <a:gdLst>
                <a:gd name="csX0" fmla="*/ 364006 w 728008"/>
                <a:gd name="csY0" fmla="*/ 0 h 727828"/>
                <a:gd name="csX1" fmla="*/ 0 w 728008"/>
                <a:gd name="csY1" fmla="*/ 363914 h 727828"/>
                <a:gd name="csX2" fmla="*/ 364006 w 728008"/>
                <a:gd name="csY2" fmla="*/ 727829 h 727828"/>
                <a:gd name="csX3" fmla="*/ 728008 w 728008"/>
                <a:gd name="csY3" fmla="*/ 363914 h 727828"/>
                <a:gd name="csX4" fmla="*/ 364006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6" y="0"/>
                  </a:moveTo>
                  <a:cubicBezTo>
                    <a:pt x="163265" y="0"/>
                    <a:pt x="0" y="163313"/>
                    <a:pt x="0" y="363914"/>
                  </a:cubicBezTo>
                  <a:cubicBezTo>
                    <a:pt x="0" y="564516"/>
                    <a:pt x="163265" y="727829"/>
                    <a:pt x="364006" y="727829"/>
                  </a:cubicBezTo>
                  <a:cubicBezTo>
                    <a:pt x="564743" y="727829"/>
                    <a:pt x="728008" y="564604"/>
                    <a:pt x="728008" y="363914"/>
                  </a:cubicBezTo>
                  <a:cubicBezTo>
                    <a:pt x="728008" y="163225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77EF1CBD-D0A1-3565-B41D-FC5A15484A72}"/>
                </a:ext>
              </a:extLst>
            </p:cNvPr>
            <p:cNvSpPr/>
            <p:nvPr/>
          </p:nvSpPr>
          <p:spPr>
            <a:xfrm>
              <a:off x="5732037" y="4912184"/>
              <a:ext cx="728008" cy="727828"/>
            </a:xfrm>
            <a:custGeom>
              <a:avLst/>
              <a:gdLst>
                <a:gd name="csX0" fmla="*/ 364006 w 728008"/>
                <a:gd name="csY0" fmla="*/ 0 h 727828"/>
                <a:gd name="csX1" fmla="*/ 0 w 728008"/>
                <a:gd name="csY1" fmla="*/ 363914 h 727828"/>
                <a:gd name="csX2" fmla="*/ 364006 w 728008"/>
                <a:gd name="csY2" fmla="*/ 727829 h 727828"/>
                <a:gd name="csX3" fmla="*/ 728008 w 728008"/>
                <a:gd name="csY3" fmla="*/ 363914 h 727828"/>
                <a:gd name="csX4" fmla="*/ 364006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6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6" y="727829"/>
                  </a:cubicBezTo>
                  <a:cubicBezTo>
                    <a:pt x="564743" y="727829"/>
                    <a:pt x="728008" y="564604"/>
                    <a:pt x="728008" y="363914"/>
                  </a:cubicBezTo>
                  <a:cubicBezTo>
                    <a:pt x="728008" y="163225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2DD0FAF0-64EA-F48B-E701-D38AB9D9B07B}"/>
                </a:ext>
              </a:extLst>
            </p:cNvPr>
            <p:cNvSpPr/>
            <p:nvPr/>
          </p:nvSpPr>
          <p:spPr>
            <a:xfrm>
              <a:off x="4429964" y="1769840"/>
              <a:ext cx="728180" cy="727487"/>
            </a:xfrm>
            <a:custGeom>
              <a:avLst/>
              <a:gdLst>
                <a:gd name="csX0" fmla="*/ 364092 w 728180"/>
                <a:gd name="csY0" fmla="*/ 0 h 727487"/>
                <a:gd name="csX1" fmla="*/ 106702 w 728180"/>
                <a:gd name="csY1" fmla="*/ 106413 h 727487"/>
                <a:gd name="csX2" fmla="*/ 0 w 728180"/>
                <a:gd name="csY2" fmla="*/ 363739 h 727487"/>
                <a:gd name="csX3" fmla="*/ 106702 w 728180"/>
                <a:gd name="csY3" fmla="*/ 621064 h 727487"/>
                <a:gd name="csX4" fmla="*/ 621479 w 728180"/>
                <a:gd name="csY4" fmla="*/ 621064 h 727487"/>
                <a:gd name="csX5" fmla="*/ 728180 w 728180"/>
                <a:gd name="csY5" fmla="*/ 363739 h 727487"/>
                <a:gd name="csX6" fmla="*/ 621479 w 728180"/>
                <a:gd name="csY6" fmla="*/ 106413 h 727487"/>
                <a:gd name="csX7" fmla="*/ 364092 w 728180"/>
                <a:gd name="csY7" fmla="*/ 0 h 7274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8180" h="727487">
                  <a:moveTo>
                    <a:pt x="364092" y="0"/>
                  </a:moveTo>
                  <a:cubicBezTo>
                    <a:pt x="270933" y="0"/>
                    <a:pt x="177693" y="35442"/>
                    <a:pt x="106702" y="106413"/>
                  </a:cubicBezTo>
                  <a:cubicBezTo>
                    <a:pt x="37914" y="175098"/>
                    <a:pt x="0" y="266560"/>
                    <a:pt x="0" y="363739"/>
                  </a:cubicBezTo>
                  <a:cubicBezTo>
                    <a:pt x="0" y="460917"/>
                    <a:pt x="37914" y="552379"/>
                    <a:pt x="106702" y="621064"/>
                  </a:cubicBezTo>
                  <a:cubicBezTo>
                    <a:pt x="248680" y="763006"/>
                    <a:pt x="479591" y="762918"/>
                    <a:pt x="621479" y="621064"/>
                  </a:cubicBezTo>
                  <a:cubicBezTo>
                    <a:pt x="690271" y="552379"/>
                    <a:pt x="728180" y="460917"/>
                    <a:pt x="728180" y="363739"/>
                  </a:cubicBezTo>
                  <a:cubicBezTo>
                    <a:pt x="728180" y="266560"/>
                    <a:pt x="690271" y="175098"/>
                    <a:pt x="621479" y="106413"/>
                  </a:cubicBezTo>
                  <a:cubicBezTo>
                    <a:pt x="550492" y="35442"/>
                    <a:pt x="457337" y="0"/>
                    <a:pt x="36409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6567C951-9202-9800-A77C-FB7610A9F46E}"/>
                </a:ext>
              </a:extLst>
            </p:cNvPr>
            <p:cNvSpPr/>
            <p:nvPr/>
          </p:nvSpPr>
          <p:spPr>
            <a:xfrm>
              <a:off x="7034153" y="4372908"/>
              <a:ext cx="727741" cy="727916"/>
            </a:xfrm>
            <a:custGeom>
              <a:avLst/>
              <a:gdLst>
                <a:gd name="csX0" fmla="*/ 363870 w 727741"/>
                <a:gd name="csY0" fmla="*/ 0 h 727916"/>
                <a:gd name="csX1" fmla="*/ 106484 w 727741"/>
                <a:gd name="csY1" fmla="*/ 106589 h 727916"/>
                <a:gd name="csX2" fmla="*/ 106484 w 727741"/>
                <a:gd name="csY2" fmla="*/ 621327 h 727916"/>
                <a:gd name="csX3" fmla="*/ 363870 w 727741"/>
                <a:gd name="csY3" fmla="*/ 727916 h 727916"/>
                <a:gd name="csX4" fmla="*/ 621261 w 727741"/>
                <a:gd name="csY4" fmla="*/ 621327 h 727916"/>
                <a:gd name="csX5" fmla="*/ 621261 w 727741"/>
                <a:gd name="csY5" fmla="*/ 106589 h 727916"/>
                <a:gd name="csX6" fmla="*/ 363870 w 727741"/>
                <a:gd name="csY6" fmla="*/ 0 h 7279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7741" h="727916">
                  <a:moveTo>
                    <a:pt x="363870" y="0"/>
                  </a:moveTo>
                  <a:cubicBezTo>
                    <a:pt x="266579" y="0"/>
                    <a:pt x="175272" y="37904"/>
                    <a:pt x="106484" y="106589"/>
                  </a:cubicBezTo>
                  <a:cubicBezTo>
                    <a:pt x="-35495" y="248531"/>
                    <a:pt x="-35495" y="479385"/>
                    <a:pt x="106484" y="621327"/>
                  </a:cubicBezTo>
                  <a:cubicBezTo>
                    <a:pt x="175186" y="690012"/>
                    <a:pt x="266579" y="727916"/>
                    <a:pt x="363870" y="727916"/>
                  </a:cubicBezTo>
                  <a:cubicBezTo>
                    <a:pt x="461161" y="727916"/>
                    <a:pt x="552559" y="690012"/>
                    <a:pt x="621261" y="621327"/>
                  </a:cubicBezTo>
                  <a:cubicBezTo>
                    <a:pt x="763235" y="479385"/>
                    <a:pt x="763235" y="248531"/>
                    <a:pt x="621261" y="106589"/>
                  </a:cubicBezTo>
                  <a:cubicBezTo>
                    <a:pt x="552559" y="37904"/>
                    <a:pt x="461075" y="0"/>
                    <a:pt x="363870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1C9C037A-9C25-CE03-6C0D-17F496945D17}"/>
                </a:ext>
              </a:extLst>
            </p:cNvPr>
            <p:cNvSpPr/>
            <p:nvPr/>
          </p:nvSpPr>
          <p:spPr>
            <a:xfrm>
              <a:off x="3890647" y="3071330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04" y="564604"/>
                    <a:pt x="728004" y="363914"/>
                  </a:cubicBezTo>
                  <a:cubicBezTo>
                    <a:pt x="72800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73196453-B0C1-D1CE-BDB4-41FF4D388AF0}"/>
                </a:ext>
              </a:extLst>
            </p:cNvPr>
            <p:cNvSpPr/>
            <p:nvPr/>
          </p:nvSpPr>
          <p:spPr>
            <a:xfrm>
              <a:off x="7573295" y="3071330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4 h 727828"/>
                <a:gd name="csX2" fmla="*/ 364002 w 728094"/>
                <a:gd name="csY2" fmla="*/ 727829 h 727828"/>
                <a:gd name="csX3" fmla="*/ 728094 w 728094"/>
                <a:gd name="csY3" fmla="*/ 363914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94" y="564604"/>
                    <a:pt x="728094" y="363914"/>
                  </a:cubicBezTo>
                  <a:cubicBezTo>
                    <a:pt x="72809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9A9D4052-61FF-A9F1-D18E-2F5FA6F965C4}"/>
                </a:ext>
              </a:extLst>
            </p:cNvPr>
            <p:cNvSpPr/>
            <p:nvPr/>
          </p:nvSpPr>
          <p:spPr>
            <a:xfrm>
              <a:off x="4430185" y="4373100"/>
              <a:ext cx="727741" cy="727542"/>
            </a:xfrm>
            <a:custGeom>
              <a:avLst/>
              <a:gdLst>
                <a:gd name="csX0" fmla="*/ 363870 w 727741"/>
                <a:gd name="csY0" fmla="*/ 0 h 727542"/>
                <a:gd name="csX1" fmla="*/ 106484 w 727741"/>
                <a:gd name="csY1" fmla="*/ 106413 h 727542"/>
                <a:gd name="csX2" fmla="*/ 106484 w 727741"/>
                <a:gd name="csY2" fmla="*/ 621152 h 727542"/>
                <a:gd name="csX3" fmla="*/ 621261 w 727741"/>
                <a:gd name="csY3" fmla="*/ 621152 h 727542"/>
                <a:gd name="csX4" fmla="*/ 621261 w 727741"/>
                <a:gd name="csY4" fmla="*/ 106413 h 727542"/>
                <a:gd name="csX5" fmla="*/ 363870 w 727741"/>
                <a:gd name="csY5" fmla="*/ 0 h 7275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27741" h="727542">
                  <a:moveTo>
                    <a:pt x="363870" y="0"/>
                  </a:moveTo>
                  <a:cubicBezTo>
                    <a:pt x="270625" y="0"/>
                    <a:pt x="177471" y="35442"/>
                    <a:pt x="106484" y="106413"/>
                  </a:cubicBezTo>
                  <a:cubicBezTo>
                    <a:pt x="-35495" y="248356"/>
                    <a:pt x="-35495" y="479210"/>
                    <a:pt x="106484" y="621152"/>
                  </a:cubicBezTo>
                  <a:cubicBezTo>
                    <a:pt x="248372" y="763006"/>
                    <a:pt x="479368" y="763006"/>
                    <a:pt x="621261" y="621152"/>
                  </a:cubicBezTo>
                  <a:cubicBezTo>
                    <a:pt x="763235" y="479210"/>
                    <a:pt x="763235" y="248356"/>
                    <a:pt x="621261" y="106413"/>
                  </a:cubicBezTo>
                  <a:cubicBezTo>
                    <a:pt x="550360" y="35530"/>
                    <a:pt x="457115" y="0"/>
                    <a:pt x="363870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A4A65E85-CDD3-3A8D-5A59-54F87F203259}"/>
                </a:ext>
              </a:extLst>
            </p:cNvPr>
            <p:cNvSpPr/>
            <p:nvPr/>
          </p:nvSpPr>
          <p:spPr>
            <a:xfrm>
              <a:off x="7033931" y="1769619"/>
              <a:ext cx="728184" cy="727828"/>
            </a:xfrm>
            <a:custGeom>
              <a:avLst/>
              <a:gdLst>
                <a:gd name="csX0" fmla="*/ 364092 w 728184"/>
                <a:gd name="csY0" fmla="*/ 727829 h 727828"/>
                <a:gd name="csX1" fmla="*/ 621483 w 728184"/>
                <a:gd name="csY1" fmla="*/ 621240 h 727828"/>
                <a:gd name="csX2" fmla="*/ 728185 w 728184"/>
                <a:gd name="csY2" fmla="*/ 363914 h 727828"/>
                <a:gd name="csX3" fmla="*/ 621483 w 728184"/>
                <a:gd name="csY3" fmla="*/ 106589 h 727828"/>
                <a:gd name="csX4" fmla="*/ 364092 w 728184"/>
                <a:gd name="csY4" fmla="*/ 0 h 727828"/>
                <a:gd name="csX5" fmla="*/ 106706 w 728184"/>
                <a:gd name="csY5" fmla="*/ 106589 h 727828"/>
                <a:gd name="csX6" fmla="*/ 0 w 728184"/>
                <a:gd name="csY6" fmla="*/ 363914 h 727828"/>
                <a:gd name="csX7" fmla="*/ 106706 w 728184"/>
                <a:gd name="csY7" fmla="*/ 621240 h 727828"/>
                <a:gd name="csX8" fmla="*/ 364092 w 728184"/>
                <a:gd name="csY8" fmla="*/ 727829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8184" h="727828">
                  <a:moveTo>
                    <a:pt x="364092" y="727829"/>
                  </a:moveTo>
                  <a:cubicBezTo>
                    <a:pt x="461383" y="727829"/>
                    <a:pt x="552781" y="689925"/>
                    <a:pt x="621483" y="621240"/>
                  </a:cubicBezTo>
                  <a:cubicBezTo>
                    <a:pt x="690271" y="552555"/>
                    <a:pt x="728185" y="461093"/>
                    <a:pt x="728185" y="363914"/>
                  </a:cubicBezTo>
                  <a:cubicBezTo>
                    <a:pt x="728185" y="266736"/>
                    <a:pt x="690271" y="175273"/>
                    <a:pt x="621483" y="106589"/>
                  </a:cubicBezTo>
                  <a:cubicBezTo>
                    <a:pt x="552781" y="37904"/>
                    <a:pt x="461297" y="0"/>
                    <a:pt x="364092" y="0"/>
                  </a:cubicBezTo>
                  <a:cubicBezTo>
                    <a:pt x="266892" y="0"/>
                    <a:pt x="175494" y="37904"/>
                    <a:pt x="106706" y="106589"/>
                  </a:cubicBezTo>
                  <a:cubicBezTo>
                    <a:pt x="37914" y="175273"/>
                    <a:pt x="0" y="266736"/>
                    <a:pt x="0" y="363914"/>
                  </a:cubicBezTo>
                  <a:cubicBezTo>
                    <a:pt x="0" y="461093"/>
                    <a:pt x="37914" y="552555"/>
                    <a:pt x="106706" y="621240"/>
                  </a:cubicBezTo>
                  <a:cubicBezTo>
                    <a:pt x="175408" y="690012"/>
                    <a:pt x="266801" y="727829"/>
                    <a:pt x="364092" y="72782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 44">
            <a:extLst>
              <a:ext uri="{FF2B5EF4-FFF2-40B4-BE49-F238E27FC236}">
                <a16:creationId xmlns:a16="http://schemas.microsoft.com/office/drawing/2014/main" id="{F6B27AD1-E7D0-866C-B363-6E06EBCC453D}"/>
              </a:ext>
            </a:extLst>
          </p:cNvPr>
          <p:cNvGrpSpPr/>
          <p:nvPr/>
        </p:nvGrpSpPr>
        <p:grpSpPr>
          <a:xfrm>
            <a:off x="5446285" y="2842677"/>
            <a:ext cx="1299251" cy="1197820"/>
            <a:chOff x="6128022" y="4480994"/>
            <a:chExt cx="1691640" cy="1197820"/>
          </a:xfrm>
        </p:grpSpPr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7CA3D0DF-6B73-FCDA-3D4E-D6BA96BF5CAE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8E1FB79A-051D-0EF9-BFDF-F3D2B6E98842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05CF47-1454-7762-D3D2-77FF5202398F}"/>
              </a:ext>
            </a:extLst>
          </p:cNvPr>
          <p:cNvGrpSpPr/>
          <p:nvPr/>
        </p:nvGrpSpPr>
        <p:grpSpPr>
          <a:xfrm>
            <a:off x="9186094" y="2435570"/>
            <a:ext cx="2415066" cy="1105487"/>
            <a:chOff x="8921977" y="2947244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0B50AB2-69AE-66EC-4A6F-9F52FA857D0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BE1D38C-AA96-C0DA-8753-54412ABD522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5A4F9BF-DE67-6601-D3F4-7D2EDBCBDE92}"/>
              </a:ext>
            </a:extLst>
          </p:cNvPr>
          <p:cNvGrpSpPr/>
          <p:nvPr/>
        </p:nvGrpSpPr>
        <p:grpSpPr>
          <a:xfrm>
            <a:off x="8689214" y="4822411"/>
            <a:ext cx="2415066" cy="1105487"/>
            <a:chOff x="8921977" y="4652338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0D1331-B74C-F6A7-DE2D-D38925A66F6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2CD1481-CFFD-20EB-D138-89D0A771752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F2CBFD6-881C-3C8A-D9CE-3B0440784B07}"/>
              </a:ext>
            </a:extLst>
          </p:cNvPr>
          <p:cNvGrpSpPr/>
          <p:nvPr/>
        </p:nvGrpSpPr>
        <p:grpSpPr>
          <a:xfrm>
            <a:off x="8689214" y="1242150"/>
            <a:ext cx="2415066" cy="1105487"/>
            <a:chOff x="8921977" y="1242150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C8A8ED5-7C31-E1F0-EE6F-05A444949A9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0FFE3E9-16B9-52EB-1E80-73CB49AD26A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1080CD0-D0EF-BC38-F5F4-F333159E8415}"/>
              </a:ext>
            </a:extLst>
          </p:cNvPr>
          <p:cNvGrpSpPr/>
          <p:nvPr/>
        </p:nvGrpSpPr>
        <p:grpSpPr>
          <a:xfrm>
            <a:off x="1087720" y="4822411"/>
            <a:ext cx="2415066" cy="1105487"/>
            <a:chOff x="332936" y="4652338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694FD6E-8048-F5E4-D0C1-32F435ECC46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62E4336-4D96-CB5D-919D-5ACD5C69A24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A29B509-2A18-6761-6388-7EE66DD78F11}"/>
              </a:ext>
            </a:extLst>
          </p:cNvPr>
          <p:cNvGrpSpPr/>
          <p:nvPr/>
        </p:nvGrpSpPr>
        <p:grpSpPr>
          <a:xfrm>
            <a:off x="591016" y="3628990"/>
            <a:ext cx="2415066" cy="1105487"/>
            <a:chOff x="332936" y="2627766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D96BB33-B491-8E52-F3A1-9770AD57B7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1729559-599E-36CC-8D60-499736D1F0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D1B3B8F-F324-ECA1-E73F-A934ED762381}"/>
              </a:ext>
            </a:extLst>
          </p:cNvPr>
          <p:cNvGrpSpPr/>
          <p:nvPr/>
        </p:nvGrpSpPr>
        <p:grpSpPr>
          <a:xfrm>
            <a:off x="1087720" y="1242150"/>
            <a:ext cx="2415066" cy="1105487"/>
            <a:chOff x="332936" y="2627766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7A575D-7D6F-F263-BBBB-69A41760D02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DE409B9-3149-7C60-825B-B222E32CE4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0E361BD-EF30-03CB-4E66-CC2C179AC66E}"/>
              </a:ext>
            </a:extLst>
          </p:cNvPr>
          <p:cNvGrpSpPr/>
          <p:nvPr/>
        </p:nvGrpSpPr>
        <p:grpSpPr>
          <a:xfrm>
            <a:off x="591016" y="2435570"/>
            <a:ext cx="2415066" cy="1105487"/>
            <a:chOff x="332936" y="2627766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AA6CE85-5F30-311B-D775-08411C0D3E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B8BFE79-FBB0-FA64-F9BE-86A37F50CA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3A7E8D8-9C0C-27F1-9912-1C36F0AF7402}"/>
              </a:ext>
            </a:extLst>
          </p:cNvPr>
          <p:cNvGrpSpPr/>
          <p:nvPr/>
        </p:nvGrpSpPr>
        <p:grpSpPr>
          <a:xfrm>
            <a:off x="9186094" y="3628990"/>
            <a:ext cx="2415066" cy="1105487"/>
            <a:chOff x="8921977" y="2947244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3DC0743-052C-B801-3EF7-05F0DED9471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81059A-151C-3D55-B9D6-E713AA95C81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56" name="Graphic 55" descr="Repeat with solid fill">
            <a:extLst>
              <a:ext uri="{FF2B5EF4-FFF2-40B4-BE49-F238E27FC236}">
                <a16:creationId xmlns:a16="http://schemas.microsoft.com/office/drawing/2014/main" id="{F3877EFA-2EB3-5599-164F-04D1B5A87E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42594" y="1882123"/>
            <a:ext cx="502920" cy="502920"/>
          </a:xfrm>
          <a:prstGeom prst="rect">
            <a:avLst/>
          </a:prstGeom>
        </p:spPr>
      </p:pic>
      <p:pic>
        <p:nvPicPr>
          <p:cNvPr id="57" name="Graphic 56" descr="Magnifying glass with solid fill">
            <a:extLst>
              <a:ext uri="{FF2B5EF4-FFF2-40B4-BE49-F238E27FC236}">
                <a16:creationId xmlns:a16="http://schemas.microsoft.com/office/drawing/2014/main" id="{A87501B9-3ABE-EE33-B2D8-82869F400D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146563" y="1882073"/>
            <a:ext cx="502920" cy="502920"/>
          </a:xfrm>
          <a:prstGeom prst="rect">
            <a:avLst/>
          </a:prstGeom>
        </p:spPr>
      </p:pic>
      <p:pic>
        <p:nvPicPr>
          <p:cNvPr id="58" name="Graphic 57" descr="Tools with solid fill">
            <a:extLst>
              <a:ext uri="{FF2B5EF4-FFF2-40B4-BE49-F238E27FC236}">
                <a16:creationId xmlns:a16="http://schemas.microsoft.com/office/drawing/2014/main" id="{1B8A4A9B-3C0A-B733-5DE0-955ADE3923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46563" y="4485406"/>
            <a:ext cx="502920" cy="502920"/>
          </a:xfrm>
          <a:prstGeom prst="rect">
            <a:avLst/>
          </a:prstGeom>
        </p:spPr>
      </p:pic>
      <p:pic>
        <p:nvPicPr>
          <p:cNvPr id="59" name="Graphic 58" descr="Rocket with solid fill">
            <a:extLst>
              <a:ext uri="{FF2B5EF4-FFF2-40B4-BE49-F238E27FC236}">
                <a16:creationId xmlns:a16="http://schemas.microsoft.com/office/drawing/2014/main" id="{69292C1E-29EB-8CBD-2A0C-2678E692F0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44581" y="5024638"/>
            <a:ext cx="502920" cy="502920"/>
          </a:xfrm>
          <a:prstGeom prst="rect">
            <a:avLst/>
          </a:prstGeom>
        </p:spPr>
      </p:pic>
      <p:pic>
        <p:nvPicPr>
          <p:cNvPr id="60" name="Graphic 59" descr="Bar chart with solid fill">
            <a:extLst>
              <a:ext uri="{FF2B5EF4-FFF2-40B4-BE49-F238E27FC236}">
                <a16:creationId xmlns:a16="http://schemas.microsoft.com/office/drawing/2014/main" id="{E32852A8-AA1C-52E2-82FB-CE87C3A990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03189" y="3183784"/>
            <a:ext cx="502920" cy="502920"/>
          </a:xfrm>
          <a:prstGeom prst="rect">
            <a:avLst/>
          </a:prstGeom>
        </p:spPr>
      </p:pic>
      <p:pic>
        <p:nvPicPr>
          <p:cNvPr id="61" name="Graphic 60" descr="Brain with solid fill">
            <a:extLst>
              <a:ext uri="{FF2B5EF4-FFF2-40B4-BE49-F238E27FC236}">
                <a16:creationId xmlns:a16="http://schemas.microsoft.com/office/drawing/2014/main" id="{994E60FB-3F5B-F1BE-8BE7-CD5D958205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85882" y="3183784"/>
            <a:ext cx="502920" cy="502920"/>
          </a:xfrm>
          <a:prstGeom prst="rect">
            <a:avLst/>
          </a:prstGeom>
        </p:spPr>
      </p:pic>
      <p:pic>
        <p:nvPicPr>
          <p:cNvPr id="62" name="Graphic 61" descr="Lights On with solid fill">
            <a:extLst>
              <a:ext uri="{FF2B5EF4-FFF2-40B4-BE49-F238E27FC236}">
                <a16:creationId xmlns:a16="http://schemas.microsoft.com/office/drawing/2014/main" id="{23A88A47-B3F8-E861-26AC-7463734CC5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44581" y="1342842"/>
            <a:ext cx="502920" cy="502920"/>
          </a:xfrm>
          <a:prstGeom prst="rect">
            <a:avLst/>
          </a:prstGeom>
        </p:spPr>
      </p:pic>
      <p:pic>
        <p:nvPicPr>
          <p:cNvPr id="63" name="Graphic 62" descr="Megaphone with solid fill">
            <a:extLst>
              <a:ext uri="{FF2B5EF4-FFF2-40B4-BE49-F238E27FC236}">
                <a16:creationId xmlns:a16="http://schemas.microsoft.com/office/drawing/2014/main" id="{6707C90E-78B8-61C9-362B-AA98E4ACAB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42595" y="4485411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631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9637</TotalTime>
  <Words>526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Circular Arc Process – Slide Template</vt:lpstr>
      <vt:lpstr>8-Step Circular Arc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Circular Arc Process</dc:title>
  <dc:creator>PresentationGO.com</dc:creator>
  <dc:description>© Copyright PresentationGO.com - Do not distribute or sale without written permission.</dc:description>
  <cp:lastModifiedBy>Christophe Barroche</cp:lastModifiedBy>
  <cp:revision>72</cp:revision>
  <dcterms:created xsi:type="dcterms:W3CDTF">2014-11-26T05:14:11Z</dcterms:created>
  <dcterms:modified xsi:type="dcterms:W3CDTF">2026-04-06T20:47:15Z</dcterms:modified>
  <cp:category>Charts &amp; Diagrams</cp:category>
</cp:coreProperties>
</file>