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5" r:id="rId4"/>
    <p:sldId id="39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D0BA94"/>
    <a:srgbClr val="F595A6"/>
    <a:srgbClr val="805AAB"/>
    <a:srgbClr val="F05E76"/>
    <a:srgbClr val="A26700"/>
    <a:srgbClr val="CEBA8B"/>
    <a:srgbClr val="FF9BA4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98" d="100"/>
          <a:sy n="98" d="100"/>
        </p:scale>
        <p:origin x="125" y="3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4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6A1AB-F70A-ED7A-F956-028E9DA2A8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22D7C0-C0A1-6BBD-1C0E-FA5C99C27D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AFC653-A1C2-644F-B215-8FE9B5A5EA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909AD2-5EFE-C74C-7868-401E192938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62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Relationship Id="rId9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Circular Arc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D1B9834C-C369-BD6D-E274-B096C13F7292}"/>
              </a:ext>
            </a:extLst>
          </p:cNvPr>
          <p:cNvSpPr/>
          <p:nvPr/>
        </p:nvSpPr>
        <p:spPr>
          <a:xfrm>
            <a:off x="4853217" y="2217610"/>
            <a:ext cx="2485742" cy="2422694"/>
          </a:xfrm>
          <a:custGeom>
            <a:avLst/>
            <a:gdLst>
              <a:gd name="csX0" fmla="*/ 2485743 w 2485742"/>
              <a:gd name="csY0" fmla="*/ 1558025 h 2422694"/>
              <a:gd name="csX1" fmla="*/ 1796000 w 2485742"/>
              <a:gd name="csY1" fmla="*/ 2422695 h 2422694"/>
              <a:gd name="csX2" fmla="*/ 689738 w 2485742"/>
              <a:gd name="csY2" fmla="*/ 2422695 h 2422694"/>
              <a:gd name="csX3" fmla="*/ 0 w 2485742"/>
              <a:gd name="csY3" fmla="*/ 1558025 h 2422694"/>
              <a:gd name="csX4" fmla="*/ 246129 w 2485742"/>
              <a:gd name="csY4" fmla="*/ 479826 h 2422694"/>
              <a:gd name="csX5" fmla="*/ 1242781 w 2485742"/>
              <a:gd name="csY5" fmla="*/ 0 h 2422694"/>
              <a:gd name="csX6" fmla="*/ 2239438 w 2485742"/>
              <a:gd name="csY6" fmla="*/ 479826 h 2422694"/>
              <a:gd name="csX7" fmla="*/ 2485566 w 2485742"/>
              <a:gd name="csY7" fmla="*/ 1558025 h 24226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485742" h="2422694">
                <a:moveTo>
                  <a:pt x="2485743" y="1558025"/>
                </a:moveTo>
                <a:cubicBezTo>
                  <a:pt x="2036588" y="1568402"/>
                  <a:pt x="1706187" y="1982620"/>
                  <a:pt x="1796000" y="2422695"/>
                </a:cubicBezTo>
                <a:cubicBezTo>
                  <a:pt x="1507821" y="2078041"/>
                  <a:pt x="977917" y="2078041"/>
                  <a:pt x="689738" y="2422695"/>
                </a:cubicBezTo>
                <a:cubicBezTo>
                  <a:pt x="779555" y="1982533"/>
                  <a:pt x="449155" y="1568402"/>
                  <a:pt x="0" y="1558025"/>
                </a:cubicBezTo>
                <a:cubicBezTo>
                  <a:pt x="400155" y="1353817"/>
                  <a:pt x="518119" y="837319"/>
                  <a:pt x="246129" y="479826"/>
                </a:cubicBezTo>
                <a:cubicBezTo>
                  <a:pt x="655346" y="665300"/>
                  <a:pt x="1132738" y="435501"/>
                  <a:pt x="1242781" y="0"/>
                </a:cubicBezTo>
                <a:cubicBezTo>
                  <a:pt x="1352829" y="435501"/>
                  <a:pt x="1830306" y="665388"/>
                  <a:pt x="2239438" y="479826"/>
                </a:cubicBezTo>
                <a:cubicBezTo>
                  <a:pt x="1967443" y="837407"/>
                  <a:pt x="2085407" y="1353905"/>
                  <a:pt x="2485566" y="155802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38100" cap="flat">
            <a:solidFill>
              <a:schemeClr val="bg1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9F43919-97FD-45F2-8940-02C4EDBAF493}"/>
              </a:ext>
            </a:extLst>
          </p:cNvPr>
          <p:cNvGrpSpPr/>
          <p:nvPr/>
        </p:nvGrpSpPr>
        <p:grpSpPr>
          <a:xfrm>
            <a:off x="3534257" y="929926"/>
            <a:ext cx="5123487" cy="4998148"/>
            <a:chOff x="3534257" y="929926"/>
            <a:chExt cx="5123487" cy="4998148"/>
          </a:xfrm>
        </p:grpSpPr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FE06D11D-79B6-AB25-6131-429A765ADDB1}"/>
                </a:ext>
              </a:extLst>
            </p:cNvPr>
            <p:cNvSpPr/>
            <p:nvPr/>
          </p:nvSpPr>
          <p:spPr>
            <a:xfrm>
              <a:off x="7718977" y="2106536"/>
              <a:ext cx="938767" cy="2092287"/>
            </a:xfrm>
            <a:custGeom>
              <a:avLst/>
              <a:gdLst>
                <a:gd name="csX0" fmla="*/ 937625 w 938767"/>
                <a:gd name="csY0" fmla="*/ 2002232 h 2092287"/>
                <a:gd name="csX1" fmla="*/ 936216 w 938767"/>
                <a:gd name="csY1" fmla="*/ 1995813 h 2092287"/>
                <a:gd name="csX2" fmla="*/ 933403 w 938767"/>
                <a:gd name="csY2" fmla="*/ 1987633 h 2092287"/>
                <a:gd name="csX3" fmla="*/ 931113 w 938767"/>
                <a:gd name="csY3" fmla="*/ 1982357 h 2092287"/>
                <a:gd name="csX4" fmla="*/ 926187 w 938767"/>
                <a:gd name="csY4" fmla="*/ 1973827 h 2092287"/>
                <a:gd name="csX5" fmla="*/ 923725 w 938767"/>
                <a:gd name="csY5" fmla="*/ 1970133 h 2092287"/>
                <a:gd name="csX6" fmla="*/ 916686 w 938767"/>
                <a:gd name="csY6" fmla="*/ 1962129 h 2092287"/>
                <a:gd name="csX7" fmla="*/ 913782 w 938767"/>
                <a:gd name="csY7" fmla="*/ 1959316 h 2092287"/>
                <a:gd name="csX8" fmla="*/ 905780 w 938767"/>
                <a:gd name="csY8" fmla="*/ 1953071 h 2092287"/>
                <a:gd name="csX9" fmla="*/ 901115 w 938767"/>
                <a:gd name="csY9" fmla="*/ 1950081 h 2092287"/>
                <a:gd name="csX10" fmla="*/ 897245 w 938767"/>
                <a:gd name="csY10" fmla="*/ 1947618 h 2092287"/>
                <a:gd name="csX11" fmla="*/ 187011 w 938767"/>
                <a:gd name="csY11" fmla="*/ 1035546 h 2092287"/>
                <a:gd name="csX12" fmla="*/ 365494 w 938767"/>
                <a:gd name="csY12" fmla="*/ 0 h 2092287"/>
                <a:gd name="csX13" fmla="*/ 152615 w 938767"/>
                <a:gd name="csY13" fmla="*/ 68860 h 2092287"/>
                <a:gd name="csX14" fmla="*/ 37821 w 938767"/>
                <a:gd name="csY14" fmla="*/ 1069581 h 2092287"/>
                <a:gd name="csX15" fmla="*/ 584790 w 938767"/>
                <a:gd name="csY15" fmla="*/ 1928711 h 2092287"/>
                <a:gd name="csX16" fmla="*/ 827843 w 938767"/>
                <a:gd name="csY16" fmla="*/ 2083932 h 2092287"/>
                <a:gd name="csX17" fmla="*/ 862501 w 938767"/>
                <a:gd name="csY17" fmla="*/ 2092288 h 2092287"/>
                <a:gd name="csX18" fmla="*/ 881766 w 938767"/>
                <a:gd name="csY18" fmla="*/ 2089649 h 2092287"/>
                <a:gd name="csX19" fmla="*/ 885721 w 938767"/>
                <a:gd name="csY19" fmla="*/ 2088241 h 2092287"/>
                <a:gd name="csX20" fmla="*/ 899269 w 938767"/>
                <a:gd name="csY20" fmla="*/ 2082438 h 2092287"/>
                <a:gd name="csX21" fmla="*/ 903757 w 938767"/>
                <a:gd name="csY21" fmla="*/ 2079887 h 2092287"/>
                <a:gd name="csX22" fmla="*/ 918094 w 938767"/>
                <a:gd name="csY22" fmla="*/ 2068454 h 2092287"/>
                <a:gd name="csX23" fmla="*/ 929266 w 938767"/>
                <a:gd name="csY23" fmla="*/ 2052536 h 2092287"/>
                <a:gd name="csX24" fmla="*/ 931904 w 938767"/>
                <a:gd name="csY24" fmla="*/ 2047436 h 2092287"/>
                <a:gd name="csX25" fmla="*/ 934897 w 938767"/>
                <a:gd name="csY25" fmla="*/ 2039697 h 2092287"/>
                <a:gd name="csX26" fmla="*/ 936920 w 938767"/>
                <a:gd name="csY26" fmla="*/ 2032749 h 2092287"/>
                <a:gd name="csX27" fmla="*/ 938149 w 938767"/>
                <a:gd name="csY27" fmla="*/ 2025537 h 2092287"/>
                <a:gd name="csX28" fmla="*/ 938767 w 938767"/>
                <a:gd name="csY28" fmla="*/ 2017271 h 2092287"/>
                <a:gd name="csX29" fmla="*/ 938591 w 938767"/>
                <a:gd name="csY29" fmla="*/ 2010675 h 2092287"/>
                <a:gd name="csX30" fmla="*/ 937535 w 938767"/>
                <a:gd name="csY30" fmla="*/ 2002232 h 20922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8767" h="2092287">
                  <a:moveTo>
                    <a:pt x="937625" y="2002232"/>
                  </a:moveTo>
                  <a:cubicBezTo>
                    <a:pt x="937182" y="2000034"/>
                    <a:pt x="936744" y="1997923"/>
                    <a:pt x="936216" y="1995813"/>
                  </a:cubicBezTo>
                  <a:cubicBezTo>
                    <a:pt x="935426" y="1993086"/>
                    <a:pt x="934455" y="1990272"/>
                    <a:pt x="933403" y="1987633"/>
                  </a:cubicBezTo>
                  <a:cubicBezTo>
                    <a:pt x="932698" y="1985787"/>
                    <a:pt x="931994" y="1984027"/>
                    <a:pt x="931113" y="1982357"/>
                  </a:cubicBezTo>
                  <a:cubicBezTo>
                    <a:pt x="929704" y="1979454"/>
                    <a:pt x="928034" y="1976640"/>
                    <a:pt x="926187" y="1973827"/>
                  </a:cubicBezTo>
                  <a:lnTo>
                    <a:pt x="923725" y="1970133"/>
                  </a:lnTo>
                  <a:cubicBezTo>
                    <a:pt x="921702" y="1967406"/>
                    <a:pt x="919237" y="1964680"/>
                    <a:pt x="916686" y="1962129"/>
                  </a:cubicBezTo>
                  <a:lnTo>
                    <a:pt x="913782" y="1959316"/>
                  </a:lnTo>
                  <a:cubicBezTo>
                    <a:pt x="911235" y="1957029"/>
                    <a:pt x="908593" y="1955006"/>
                    <a:pt x="905780" y="1953071"/>
                  </a:cubicBezTo>
                  <a:cubicBezTo>
                    <a:pt x="904285" y="1952103"/>
                    <a:pt x="902786" y="1951048"/>
                    <a:pt x="901115" y="1950081"/>
                  </a:cubicBezTo>
                  <a:cubicBezTo>
                    <a:pt x="900501" y="1949729"/>
                    <a:pt x="897864" y="1947970"/>
                    <a:pt x="897245" y="1947618"/>
                  </a:cubicBezTo>
                  <a:cubicBezTo>
                    <a:pt x="536233" y="1763287"/>
                    <a:pt x="277262" y="1430856"/>
                    <a:pt x="187011" y="1035546"/>
                  </a:cubicBezTo>
                  <a:cubicBezTo>
                    <a:pt x="105290" y="677876"/>
                    <a:pt x="170470" y="306574"/>
                    <a:pt x="365494" y="0"/>
                  </a:cubicBezTo>
                  <a:cubicBezTo>
                    <a:pt x="297230" y="27615"/>
                    <a:pt x="225891" y="50656"/>
                    <a:pt x="152615" y="68860"/>
                  </a:cubicBezTo>
                  <a:cubicBezTo>
                    <a:pt x="1930" y="378601"/>
                    <a:pt x="-38887" y="733457"/>
                    <a:pt x="37821" y="1069581"/>
                  </a:cubicBezTo>
                  <a:cubicBezTo>
                    <a:pt x="115491" y="1409574"/>
                    <a:pt x="309721" y="1714653"/>
                    <a:pt x="584790" y="1928711"/>
                  </a:cubicBezTo>
                  <a:cubicBezTo>
                    <a:pt x="662027" y="1988777"/>
                    <a:pt x="743747" y="2041015"/>
                    <a:pt x="827843" y="2083932"/>
                  </a:cubicBezTo>
                  <a:cubicBezTo>
                    <a:pt x="838749" y="2089473"/>
                    <a:pt x="850359" y="2092288"/>
                    <a:pt x="862501" y="2092288"/>
                  </a:cubicBezTo>
                  <a:cubicBezTo>
                    <a:pt x="868480" y="2092288"/>
                    <a:pt x="874726" y="2091408"/>
                    <a:pt x="881766" y="2089649"/>
                  </a:cubicBezTo>
                  <a:cubicBezTo>
                    <a:pt x="882028" y="2089561"/>
                    <a:pt x="885459" y="2088329"/>
                    <a:pt x="885721" y="2088241"/>
                  </a:cubicBezTo>
                  <a:cubicBezTo>
                    <a:pt x="890472" y="2086747"/>
                    <a:pt x="895046" y="2084812"/>
                    <a:pt x="899269" y="2082438"/>
                  </a:cubicBezTo>
                  <a:cubicBezTo>
                    <a:pt x="901115" y="2081471"/>
                    <a:pt x="902524" y="2080678"/>
                    <a:pt x="903757" y="2079887"/>
                  </a:cubicBezTo>
                  <a:cubicBezTo>
                    <a:pt x="909650" y="2076105"/>
                    <a:pt x="914310" y="2072412"/>
                    <a:pt x="918094" y="2068454"/>
                  </a:cubicBezTo>
                  <a:cubicBezTo>
                    <a:pt x="922579" y="2063265"/>
                    <a:pt x="926101" y="2058341"/>
                    <a:pt x="929266" y="2052536"/>
                  </a:cubicBezTo>
                  <a:cubicBezTo>
                    <a:pt x="930233" y="2050865"/>
                    <a:pt x="931113" y="2049195"/>
                    <a:pt x="931904" y="2047436"/>
                  </a:cubicBezTo>
                  <a:cubicBezTo>
                    <a:pt x="933050" y="2044973"/>
                    <a:pt x="934017" y="2042335"/>
                    <a:pt x="934897" y="2039697"/>
                  </a:cubicBezTo>
                  <a:cubicBezTo>
                    <a:pt x="935688" y="2037410"/>
                    <a:pt x="936302" y="2035124"/>
                    <a:pt x="936920" y="2032749"/>
                  </a:cubicBezTo>
                  <a:cubicBezTo>
                    <a:pt x="937449" y="2030374"/>
                    <a:pt x="937801" y="2028000"/>
                    <a:pt x="938149" y="2025537"/>
                  </a:cubicBezTo>
                  <a:cubicBezTo>
                    <a:pt x="938501" y="2022899"/>
                    <a:pt x="938767" y="2020084"/>
                    <a:pt x="938767" y="2017271"/>
                  </a:cubicBezTo>
                  <a:cubicBezTo>
                    <a:pt x="938767" y="2015160"/>
                    <a:pt x="938767" y="2012873"/>
                    <a:pt x="938591" y="2010675"/>
                  </a:cubicBezTo>
                  <a:cubicBezTo>
                    <a:pt x="938415" y="2007861"/>
                    <a:pt x="938063" y="2005046"/>
                    <a:pt x="937535" y="2002232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F4F24B0D-F9BD-AE65-0837-398170667079}"/>
                </a:ext>
              </a:extLst>
            </p:cNvPr>
            <p:cNvSpPr/>
            <p:nvPr/>
          </p:nvSpPr>
          <p:spPr>
            <a:xfrm>
              <a:off x="3676054" y="1877001"/>
              <a:ext cx="797248" cy="2151033"/>
            </a:xfrm>
            <a:custGeom>
              <a:avLst/>
              <a:gdLst>
                <a:gd name="csX0" fmla="*/ 425316 w 797248"/>
                <a:gd name="csY0" fmla="*/ 12663 h 2151033"/>
                <a:gd name="csX1" fmla="*/ 418367 w 797248"/>
                <a:gd name="csY1" fmla="*/ 13192 h 2151033"/>
                <a:gd name="csX2" fmla="*/ 410803 w 797248"/>
                <a:gd name="csY2" fmla="*/ 14335 h 2151033"/>
                <a:gd name="csX3" fmla="*/ 404205 w 797248"/>
                <a:gd name="csY3" fmla="*/ 16181 h 2151033"/>
                <a:gd name="csX4" fmla="*/ 396551 w 797248"/>
                <a:gd name="csY4" fmla="*/ 18908 h 2151033"/>
                <a:gd name="csX5" fmla="*/ 390748 w 797248"/>
                <a:gd name="csY5" fmla="*/ 21810 h 2151033"/>
                <a:gd name="csX6" fmla="*/ 383180 w 797248"/>
                <a:gd name="csY6" fmla="*/ 26471 h 2151033"/>
                <a:gd name="csX7" fmla="*/ 378254 w 797248"/>
                <a:gd name="csY7" fmla="*/ 30252 h 2151033"/>
                <a:gd name="csX8" fmla="*/ 371922 w 797248"/>
                <a:gd name="csY8" fmla="*/ 36233 h 2151033"/>
                <a:gd name="csX9" fmla="*/ 367348 w 797248"/>
                <a:gd name="csY9" fmla="*/ 41333 h 2151033"/>
                <a:gd name="csX10" fmla="*/ 362950 w 797248"/>
                <a:gd name="csY10" fmla="*/ 47402 h 2151033"/>
                <a:gd name="csX11" fmla="*/ 358813 w 797248"/>
                <a:gd name="csY11" fmla="*/ 54525 h 2151033"/>
                <a:gd name="csX12" fmla="*/ 356086 w 797248"/>
                <a:gd name="csY12" fmla="*/ 60506 h 2151033"/>
                <a:gd name="csX13" fmla="*/ 353449 w 797248"/>
                <a:gd name="csY13" fmla="*/ 68509 h 2151033"/>
                <a:gd name="csX14" fmla="*/ 351864 w 797248"/>
                <a:gd name="csY14" fmla="*/ 75280 h 2151033"/>
                <a:gd name="csX15" fmla="*/ 350897 w 797248"/>
                <a:gd name="csY15" fmla="*/ 82843 h 2151033"/>
                <a:gd name="csX16" fmla="*/ 350635 w 797248"/>
                <a:gd name="csY16" fmla="*/ 90143 h 2151033"/>
                <a:gd name="csX17" fmla="*/ 351164 w 797248"/>
                <a:gd name="csY17" fmla="*/ 97530 h 2151033"/>
                <a:gd name="csX18" fmla="*/ 352216 w 797248"/>
                <a:gd name="csY18" fmla="*/ 104654 h 2151033"/>
                <a:gd name="csX19" fmla="*/ 354239 w 797248"/>
                <a:gd name="csY19" fmla="*/ 111865 h 2151033"/>
                <a:gd name="csX20" fmla="*/ 356705 w 797248"/>
                <a:gd name="csY20" fmla="*/ 118813 h 2151033"/>
                <a:gd name="csX21" fmla="*/ 359870 w 797248"/>
                <a:gd name="csY21" fmla="*/ 125233 h 2151033"/>
                <a:gd name="csX22" fmla="*/ 364182 w 797248"/>
                <a:gd name="csY22" fmla="*/ 132269 h 2151033"/>
                <a:gd name="csX23" fmla="*/ 366558 w 797248"/>
                <a:gd name="csY23" fmla="*/ 136138 h 2151033"/>
                <a:gd name="csX24" fmla="*/ 610221 w 797248"/>
                <a:gd name="csY24" fmla="*/ 1265169 h 2151033"/>
                <a:gd name="csX25" fmla="*/ 0 w 797248"/>
                <a:gd name="csY25" fmla="*/ 2120782 h 2151033"/>
                <a:gd name="csX26" fmla="*/ 221676 w 797248"/>
                <a:gd name="csY26" fmla="*/ 2151034 h 2151033"/>
                <a:gd name="csX27" fmla="*/ 759411 w 797248"/>
                <a:gd name="csY27" fmla="*/ 1299204 h 2151033"/>
                <a:gd name="csX28" fmla="*/ 639428 w 797248"/>
                <a:gd name="csY28" fmla="*/ 288018 h 2151033"/>
                <a:gd name="csX29" fmla="*/ 487687 w 797248"/>
                <a:gd name="csY29" fmla="*/ 42653 h 2151033"/>
                <a:gd name="csX30" fmla="*/ 455224 w 797248"/>
                <a:gd name="csY30" fmla="*/ 18292 h 2151033"/>
                <a:gd name="csX31" fmla="*/ 447132 w 797248"/>
                <a:gd name="csY31" fmla="*/ 15566 h 2151033"/>
                <a:gd name="csX32" fmla="*/ 440534 w 797248"/>
                <a:gd name="csY32" fmla="*/ 13983 h 2151033"/>
                <a:gd name="csX33" fmla="*/ 432970 w 797248"/>
                <a:gd name="csY33" fmla="*/ 13016 h 2151033"/>
                <a:gd name="csX34" fmla="*/ 426287 w 797248"/>
                <a:gd name="csY34" fmla="*/ 12663 h 2151033"/>
                <a:gd name="csX35" fmla="*/ 426287 w 797248"/>
                <a:gd name="csY35" fmla="*/ 0 h 2151033"/>
                <a:gd name="csX36" fmla="*/ 425935 w 797248"/>
                <a:gd name="csY36" fmla="*/ 0 h 2151033"/>
                <a:gd name="csX37" fmla="*/ 425583 w 797248"/>
                <a:gd name="csY37" fmla="*/ 12752 h 21510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797248" h="2151033">
                  <a:moveTo>
                    <a:pt x="425316" y="12663"/>
                  </a:moveTo>
                  <a:cubicBezTo>
                    <a:pt x="423031" y="12663"/>
                    <a:pt x="420656" y="12928"/>
                    <a:pt x="418367" y="13192"/>
                  </a:cubicBezTo>
                  <a:cubicBezTo>
                    <a:pt x="415815" y="13456"/>
                    <a:pt x="413264" y="13807"/>
                    <a:pt x="410803" y="14335"/>
                  </a:cubicBezTo>
                  <a:cubicBezTo>
                    <a:pt x="408518" y="14862"/>
                    <a:pt x="406319" y="15478"/>
                    <a:pt x="404205" y="16181"/>
                  </a:cubicBezTo>
                  <a:cubicBezTo>
                    <a:pt x="401654" y="16973"/>
                    <a:pt x="399103" y="17853"/>
                    <a:pt x="396551" y="18908"/>
                  </a:cubicBezTo>
                  <a:cubicBezTo>
                    <a:pt x="394528" y="19788"/>
                    <a:pt x="392595" y="20755"/>
                    <a:pt x="390748" y="21810"/>
                  </a:cubicBezTo>
                  <a:cubicBezTo>
                    <a:pt x="388283" y="23129"/>
                    <a:pt x="385732" y="24712"/>
                    <a:pt x="383180" y="26471"/>
                  </a:cubicBezTo>
                  <a:cubicBezTo>
                    <a:pt x="381423" y="27703"/>
                    <a:pt x="379839" y="28934"/>
                    <a:pt x="378254" y="30252"/>
                  </a:cubicBezTo>
                  <a:cubicBezTo>
                    <a:pt x="375969" y="32100"/>
                    <a:pt x="373945" y="34123"/>
                    <a:pt x="371922" y="36233"/>
                  </a:cubicBezTo>
                  <a:cubicBezTo>
                    <a:pt x="370338" y="37904"/>
                    <a:pt x="368757" y="39575"/>
                    <a:pt x="367348" y="41333"/>
                  </a:cubicBezTo>
                  <a:cubicBezTo>
                    <a:pt x="365677" y="43356"/>
                    <a:pt x="364359" y="45380"/>
                    <a:pt x="362950" y="47402"/>
                  </a:cubicBezTo>
                  <a:cubicBezTo>
                    <a:pt x="361541" y="49601"/>
                    <a:pt x="360136" y="52062"/>
                    <a:pt x="358813" y="54525"/>
                  </a:cubicBezTo>
                  <a:cubicBezTo>
                    <a:pt x="357847" y="56460"/>
                    <a:pt x="356967" y="58483"/>
                    <a:pt x="356086" y="60506"/>
                  </a:cubicBezTo>
                  <a:cubicBezTo>
                    <a:pt x="355034" y="63144"/>
                    <a:pt x="354153" y="65782"/>
                    <a:pt x="353449" y="68509"/>
                  </a:cubicBezTo>
                  <a:cubicBezTo>
                    <a:pt x="352835" y="70795"/>
                    <a:pt x="352216" y="72993"/>
                    <a:pt x="351864" y="75280"/>
                  </a:cubicBezTo>
                  <a:cubicBezTo>
                    <a:pt x="351426" y="77831"/>
                    <a:pt x="351164" y="80381"/>
                    <a:pt x="350897" y="82843"/>
                  </a:cubicBezTo>
                  <a:cubicBezTo>
                    <a:pt x="350721" y="85218"/>
                    <a:pt x="350545" y="87680"/>
                    <a:pt x="350635" y="90143"/>
                  </a:cubicBezTo>
                  <a:cubicBezTo>
                    <a:pt x="350635" y="92606"/>
                    <a:pt x="350897" y="95067"/>
                    <a:pt x="351164" y="97530"/>
                  </a:cubicBezTo>
                  <a:cubicBezTo>
                    <a:pt x="351426" y="99993"/>
                    <a:pt x="351778" y="102279"/>
                    <a:pt x="352216" y="104654"/>
                  </a:cubicBezTo>
                  <a:cubicBezTo>
                    <a:pt x="352744" y="107116"/>
                    <a:pt x="353449" y="109490"/>
                    <a:pt x="354239" y="111865"/>
                  </a:cubicBezTo>
                  <a:cubicBezTo>
                    <a:pt x="354943" y="114240"/>
                    <a:pt x="355738" y="116526"/>
                    <a:pt x="356705" y="118813"/>
                  </a:cubicBezTo>
                  <a:cubicBezTo>
                    <a:pt x="357671" y="121012"/>
                    <a:pt x="358728" y="123122"/>
                    <a:pt x="359870" y="125233"/>
                  </a:cubicBezTo>
                  <a:cubicBezTo>
                    <a:pt x="361103" y="127520"/>
                    <a:pt x="362598" y="129982"/>
                    <a:pt x="364182" y="132269"/>
                  </a:cubicBezTo>
                  <a:cubicBezTo>
                    <a:pt x="364621" y="132972"/>
                    <a:pt x="366115" y="135435"/>
                    <a:pt x="366558" y="136138"/>
                  </a:cubicBezTo>
                  <a:cubicBezTo>
                    <a:pt x="611363" y="458014"/>
                    <a:pt x="700386" y="869859"/>
                    <a:pt x="610221" y="1265169"/>
                  </a:cubicBezTo>
                  <a:cubicBezTo>
                    <a:pt x="528590" y="1622840"/>
                    <a:pt x="308761" y="1929150"/>
                    <a:pt x="0" y="2120782"/>
                  </a:cubicBezTo>
                  <a:cubicBezTo>
                    <a:pt x="73452" y="2125530"/>
                    <a:pt x="147695" y="2135644"/>
                    <a:pt x="221676" y="2151034"/>
                  </a:cubicBezTo>
                  <a:cubicBezTo>
                    <a:pt x="491909" y="1937416"/>
                    <a:pt x="682617" y="1635327"/>
                    <a:pt x="759411" y="1299204"/>
                  </a:cubicBezTo>
                  <a:cubicBezTo>
                    <a:pt x="836999" y="959210"/>
                    <a:pt x="794421" y="600133"/>
                    <a:pt x="639428" y="288018"/>
                  </a:cubicBezTo>
                  <a:cubicBezTo>
                    <a:pt x="595883" y="200338"/>
                    <a:pt x="544865" y="117758"/>
                    <a:pt x="487687" y="42653"/>
                  </a:cubicBezTo>
                  <a:cubicBezTo>
                    <a:pt x="479505" y="31836"/>
                    <a:pt x="468509" y="23657"/>
                    <a:pt x="455224" y="18292"/>
                  </a:cubicBezTo>
                  <a:cubicBezTo>
                    <a:pt x="452501" y="17237"/>
                    <a:pt x="449859" y="16358"/>
                    <a:pt x="447132" y="15566"/>
                  </a:cubicBezTo>
                  <a:cubicBezTo>
                    <a:pt x="445023" y="14950"/>
                    <a:pt x="442733" y="14423"/>
                    <a:pt x="440534" y="13983"/>
                  </a:cubicBezTo>
                  <a:cubicBezTo>
                    <a:pt x="437983" y="13544"/>
                    <a:pt x="435522" y="13280"/>
                    <a:pt x="432970" y="13016"/>
                  </a:cubicBezTo>
                  <a:cubicBezTo>
                    <a:pt x="430771" y="12840"/>
                    <a:pt x="428486" y="12663"/>
                    <a:pt x="426287" y="12663"/>
                  </a:cubicBezTo>
                  <a:lnTo>
                    <a:pt x="426287" y="0"/>
                  </a:lnTo>
                  <a:cubicBezTo>
                    <a:pt x="426287" y="0"/>
                    <a:pt x="426021" y="0"/>
                    <a:pt x="425935" y="0"/>
                  </a:cubicBezTo>
                  <a:lnTo>
                    <a:pt x="425583" y="1275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84D6483B-E9D9-2D90-C91E-430E656F23BA}"/>
                </a:ext>
              </a:extLst>
            </p:cNvPr>
            <p:cNvSpPr/>
            <p:nvPr/>
          </p:nvSpPr>
          <p:spPr>
            <a:xfrm>
              <a:off x="3534257" y="4045888"/>
              <a:ext cx="1560879" cy="1677101"/>
            </a:xfrm>
            <a:custGeom>
              <a:avLst/>
              <a:gdLst>
                <a:gd name="csX0" fmla="*/ 1560867 w 1560879"/>
                <a:gd name="csY0" fmla="*/ 1522495 h 1677101"/>
                <a:gd name="csX1" fmla="*/ 1230029 w 1560879"/>
                <a:gd name="csY1" fmla="*/ 571112 h 1677101"/>
                <a:gd name="csX2" fmla="*/ 364354 w 1560879"/>
                <a:gd name="csY2" fmla="*/ 34387 h 1677101"/>
                <a:gd name="csX3" fmla="*/ 77937 w 1560879"/>
                <a:gd name="csY3" fmla="*/ 0 h 1677101"/>
                <a:gd name="csX4" fmla="*/ 75823 w 1560879"/>
                <a:gd name="csY4" fmla="*/ 0 h 1677101"/>
                <a:gd name="csX5" fmla="*/ 37824 w 1560879"/>
                <a:gd name="csY5" fmla="*/ 10817 h 1677101"/>
                <a:gd name="csX6" fmla="*/ 32987 w 1560879"/>
                <a:gd name="csY6" fmla="*/ 13983 h 1677101"/>
                <a:gd name="csX7" fmla="*/ 25067 w 1560879"/>
                <a:gd name="csY7" fmla="*/ 20140 h 1677101"/>
                <a:gd name="csX8" fmla="*/ 22606 w 1560879"/>
                <a:gd name="csY8" fmla="*/ 22601 h 1677101"/>
                <a:gd name="csX9" fmla="*/ 15128 w 1560879"/>
                <a:gd name="csY9" fmla="*/ 31133 h 1677101"/>
                <a:gd name="csX10" fmla="*/ 13019 w 1560879"/>
                <a:gd name="csY10" fmla="*/ 34299 h 1677101"/>
                <a:gd name="csX11" fmla="*/ 7740 w 1560879"/>
                <a:gd name="csY11" fmla="*/ 43269 h 1677101"/>
                <a:gd name="csX12" fmla="*/ 5451 w 1560879"/>
                <a:gd name="csY12" fmla="*/ 48546 h 1677101"/>
                <a:gd name="csX13" fmla="*/ 2637 w 1560879"/>
                <a:gd name="csY13" fmla="*/ 56724 h 1677101"/>
                <a:gd name="csX14" fmla="*/ 1228 w 1560879"/>
                <a:gd name="csY14" fmla="*/ 63144 h 1677101"/>
                <a:gd name="csX15" fmla="*/ 176 w 1560879"/>
                <a:gd name="csY15" fmla="*/ 71587 h 1677101"/>
                <a:gd name="csX16" fmla="*/ 0 w 1560879"/>
                <a:gd name="csY16" fmla="*/ 78271 h 1677101"/>
                <a:gd name="csX17" fmla="*/ 614 w 1560879"/>
                <a:gd name="csY17" fmla="*/ 86537 h 1677101"/>
                <a:gd name="csX18" fmla="*/ 1847 w 1560879"/>
                <a:gd name="csY18" fmla="*/ 93661 h 1677101"/>
                <a:gd name="csX19" fmla="*/ 3870 w 1560879"/>
                <a:gd name="csY19" fmla="*/ 100608 h 1677101"/>
                <a:gd name="csX20" fmla="*/ 6859 w 1560879"/>
                <a:gd name="csY20" fmla="*/ 108435 h 1677101"/>
                <a:gd name="csX21" fmla="*/ 9501 w 1560879"/>
                <a:gd name="csY21" fmla="*/ 113449 h 1677101"/>
                <a:gd name="csX22" fmla="*/ 19792 w 1560879"/>
                <a:gd name="csY22" fmla="*/ 128223 h 1677101"/>
                <a:gd name="csX23" fmla="*/ 21373 w 1560879"/>
                <a:gd name="csY23" fmla="*/ 130157 h 1677101"/>
                <a:gd name="csX24" fmla="*/ 35096 w 1560879"/>
                <a:gd name="csY24" fmla="*/ 140887 h 1677101"/>
                <a:gd name="csX25" fmla="*/ 39056 w 1560879"/>
                <a:gd name="csY25" fmla="*/ 143086 h 1677101"/>
                <a:gd name="csX26" fmla="*/ 52956 w 1560879"/>
                <a:gd name="csY26" fmla="*/ 149065 h 1677101"/>
                <a:gd name="csX27" fmla="*/ 56031 w 1560879"/>
                <a:gd name="csY27" fmla="*/ 150121 h 1677101"/>
                <a:gd name="csX28" fmla="*/ 74419 w 1560879"/>
                <a:gd name="csY28" fmla="*/ 153112 h 1677101"/>
                <a:gd name="csX29" fmla="*/ 1110394 w 1560879"/>
                <a:gd name="csY29" fmla="*/ 666707 h 1677101"/>
                <a:gd name="csX30" fmla="*/ 1398921 w 1560879"/>
                <a:gd name="csY30" fmla="*/ 1677102 h 1677101"/>
                <a:gd name="csX31" fmla="*/ 1560867 w 1560879"/>
                <a:gd name="csY31" fmla="*/ 1522671 h 16771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560879" h="1677101">
                  <a:moveTo>
                    <a:pt x="1560867" y="1522495"/>
                  </a:moveTo>
                  <a:cubicBezTo>
                    <a:pt x="1562272" y="1178105"/>
                    <a:pt x="1445017" y="840661"/>
                    <a:pt x="1230029" y="571112"/>
                  </a:cubicBezTo>
                  <a:cubicBezTo>
                    <a:pt x="1012575" y="298483"/>
                    <a:pt x="705132" y="107908"/>
                    <a:pt x="364354" y="34387"/>
                  </a:cubicBezTo>
                  <a:cubicBezTo>
                    <a:pt x="268648" y="13719"/>
                    <a:pt x="172324" y="2199"/>
                    <a:pt x="77937" y="0"/>
                  </a:cubicBezTo>
                  <a:lnTo>
                    <a:pt x="75823" y="0"/>
                  </a:lnTo>
                  <a:cubicBezTo>
                    <a:pt x="62895" y="0"/>
                    <a:pt x="49786" y="3694"/>
                    <a:pt x="37824" y="10817"/>
                  </a:cubicBezTo>
                  <a:cubicBezTo>
                    <a:pt x="36153" y="11784"/>
                    <a:pt x="34568" y="12840"/>
                    <a:pt x="32987" y="13983"/>
                  </a:cubicBezTo>
                  <a:cubicBezTo>
                    <a:pt x="30346" y="15829"/>
                    <a:pt x="27618" y="17853"/>
                    <a:pt x="25067" y="20140"/>
                  </a:cubicBezTo>
                  <a:lnTo>
                    <a:pt x="22606" y="22601"/>
                  </a:lnTo>
                  <a:cubicBezTo>
                    <a:pt x="19702" y="25504"/>
                    <a:pt x="17241" y="28230"/>
                    <a:pt x="15128" y="31133"/>
                  </a:cubicBezTo>
                  <a:lnTo>
                    <a:pt x="13019" y="34299"/>
                  </a:lnTo>
                  <a:cubicBezTo>
                    <a:pt x="10906" y="37464"/>
                    <a:pt x="9235" y="40278"/>
                    <a:pt x="7740" y="43269"/>
                  </a:cubicBezTo>
                  <a:cubicBezTo>
                    <a:pt x="6950" y="44940"/>
                    <a:pt x="6155" y="46698"/>
                    <a:pt x="5451" y="48546"/>
                  </a:cubicBezTo>
                  <a:cubicBezTo>
                    <a:pt x="4398" y="51183"/>
                    <a:pt x="3428" y="53910"/>
                    <a:pt x="2637" y="56724"/>
                  </a:cubicBezTo>
                  <a:cubicBezTo>
                    <a:pt x="2109" y="58746"/>
                    <a:pt x="1581" y="60945"/>
                    <a:pt x="1228" y="63144"/>
                  </a:cubicBezTo>
                  <a:cubicBezTo>
                    <a:pt x="704" y="65870"/>
                    <a:pt x="352" y="68684"/>
                    <a:pt x="176" y="71587"/>
                  </a:cubicBezTo>
                  <a:cubicBezTo>
                    <a:pt x="0" y="73786"/>
                    <a:pt x="0" y="76072"/>
                    <a:pt x="0" y="78271"/>
                  </a:cubicBezTo>
                  <a:cubicBezTo>
                    <a:pt x="0" y="80997"/>
                    <a:pt x="262" y="83811"/>
                    <a:pt x="614" y="86537"/>
                  </a:cubicBezTo>
                  <a:cubicBezTo>
                    <a:pt x="876" y="88824"/>
                    <a:pt x="1319" y="91286"/>
                    <a:pt x="1847" y="93661"/>
                  </a:cubicBezTo>
                  <a:cubicBezTo>
                    <a:pt x="2375" y="96036"/>
                    <a:pt x="3075" y="98321"/>
                    <a:pt x="3870" y="100608"/>
                  </a:cubicBezTo>
                  <a:cubicBezTo>
                    <a:pt x="4751" y="103247"/>
                    <a:pt x="5717" y="105797"/>
                    <a:pt x="6859" y="108435"/>
                  </a:cubicBezTo>
                  <a:cubicBezTo>
                    <a:pt x="7650" y="110107"/>
                    <a:pt x="8530" y="111777"/>
                    <a:pt x="9501" y="113449"/>
                  </a:cubicBezTo>
                  <a:cubicBezTo>
                    <a:pt x="12752" y="119252"/>
                    <a:pt x="16184" y="124266"/>
                    <a:pt x="19792" y="128223"/>
                  </a:cubicBezTo>
                  <a:cubicBezTo>
                    <a:pt x="20230" y="128663"/>
                    <a:pt x="20845" y="129454"/>
                    <a:pt x="21373" y="130157"/>
                  </a:cubicBezTo>
                  <a:cubicBezTo>
                    <a:pt x="25067" y="133851"/>
                    <a:pt x="29465" y="137369"/>
                    <a:pt x="35096" y="140887"/>
                  </a:cubicBezTo>
                  <a:cubicBezTo>
                    <a:pt x="36329" y="141678"/>
                    <a:pt x="37648" y="142382"/>
                    <a:pt x="39056" y="143086"/>
                  </a:cubicBezTo>
                  <a:cubicBezTo>
                    <a:pt x="43717" y="145636"/>
                    <a:pt x="48291" y="147571"/>
                    <a:pt x="52956" y="149065"/>
                  </a:cubicBezTo>
                  <a:cubicBezTo>
                    <a:pt x="53308" y="149154"/>
                    <a:pt x="55683" y="150033"/>
                    <a:pt x="56031" y="150121"/>
                  </a:cubicBezTo>
                  <a:cubicBezTo>
                    <a:pt x="63509" y="152143"/>
                    <a:pt x="69140" y="153024"/>
                    <a:pt x="74419" y="153112"/>
                  </a:cubicBezTo>
                  <a:cubicBezTo>
                    <a:pt x="479853" y="162433"/>
                    <a:pt x="857492" y="349667"/>
                    <a:pt x="1110394" y="666707"/>
                  </a:cubicBezTo>
                  <a:cubicBezTo>
                    <a:pt x="1339191" y="953583"/>
                    <a:pt x="1441585" y="1316354"/>
                    <a:pt x="1398921" y="1677102"/>
                  </a:cubicBezTo>
                  <a:cubicBezTo>
                    <a:pt x="1448444" y="1622663"/>
                    <a:pt x="1502723" y="1570864"/>
                    <a:pt x="1560867" y="1522671"/>
                  </a:cubicBezTo>
                  <a:close/>
                </a:path>
              </a:pathLst>
            </a:custGeom>
            <a:solidFill>
              <a:srgbClr val="805AA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641C53E7-5BFB-7872-BB48-9885CAACCE6F}"/>
                </a:ext>
              </a:extLst>
            </p:cNvPr>
            <p:cNvSpPr/>
            <p:nvPr/>
          </p:nvSpPr>
          <p:spPr>
            <a:xfrm>
              <a:off x="6124235" y="1097461"/>
              <a:ext cx="2041428" cy="1073889"/>
            </a:xfrm>
            <a:custGeom>
              <a:avLst/>
              <a:gdLst>
                <a:gd name="csX0" fmla="*/ 711029 w 2041428"/>
                <a:gd name="csY0" fmla="*/ 923153 h 1073889"/>
                <a:gd name="csX1" fmla="*/ 1369717 w 2041428"/>
                <a:gd name="csY1" fmla="*/ 1073890 h 1073889"/>
                <a:gd name="csX2" fmla="*/ 1723871 w 2041428"/>
                <a:gd name="csY2" fmla="*/ 1031237 h 1073889"/>
                <a:gd name="csX3" fmla="*/ 1996827 w 2041428"/>
                <a:gd name="csY3" fmla="*/ 937928 h 1073889"/>
                <a:gd name="csX4" fmla="*/ 2027791 w 2041428"/>
                <a:gd name="csY4" fmla="*/ 911633 h 1073889"/>
                <a:gd name="csX5" fmla="*/ 2032190 w 2041428"/>
                <a:gd name="csY5" fmla="*/ 904509 h 1073889"/>
                <a:gd name="csX6" fmla="*/ 2035269 w 2041428"/>
                <a:gd name="csY6" fmla="*/ 898177 h 1073889"/>
                <a:gd name="csX7" fmla="*/ 2037821 w 2041428"/>
                <a:gd name="csY7" fmla="*/ 891229 h 1073889"/>
                <a:gd name="csX8" fmla="*/ 2039844 w 2041428"/>
                <a:gd name="csY8" fmla="*/ 883930 h 1073889"/>
                <a:gd name="csX9" fmla="*/ 2040900 w 2041428"/>
                <a:gd name="csY9" fmla="*/ 876894 h 1073889"/>
                <a:gd name="csX10" fmla="*/ 2041429 w 2041428"/>
                <a:gd name="csY10" fmla="*/ 869419 h 1073889"/>
                <a:gd name="csX11" fmla="*/ 2041162 w 2041428"/>
                <a:gd name="csY11" fmla="*/ 862120 h 1073889"/>
                <a:gd name="csX12" fmla="*/ 2040196 w 2041428"/>
                <a:gd name="csY12" fmla="*/ 854645 h 1073889"/>
                <a:gd name="csX13" fmla="*/ 2038611 w 2041428"/>
                <a:gd name="csY13" fmla="*/ 847873 h 1073889"/>
                <a:gd name="csX14" fmla="*/ 2035883 w 2041428"/>
                <a:gd name="csY14" fmla="*/ 839870 h 1073889"/>
                <a:gd name="csX15" fmla="*/ 2033246 w 2041428"/>
                <a:gd name="csY15" fmla="*/ 833889 h 1073889"/>
                <a:gd name="csX16" fmla="*/ 2029024 w 2041428"/>
                <a:gd name="csY16" fmla="*/ 826590 h 1073889"/>
                <a:gd name="csX17" fmla="*/ 2024978 w 2041428"/>
                <a:gd name="csY17" fmla="*/ 820874 h 1073889"/>
                <a:gd name="csX18" fmla="*/ 2020051 w 2041428"/>
                <a:gd name="csY18" fmla="*/ 815333 h 1073889"/>
                <a:gd name="csX19" fmla="*/ 2014068 w 2041428"/>
                <a:gd name="csY19" fmla="*/ 809704 h 1073889"/>
                <a:gd name="csX20" fmla="*/ 2008703 w 2041428"/>
                <a:gd name="csY20" fmla="*/ 805659 h 1073889"/>
                <a:gd name="csX21" fmla="*/ 2001578 w 2041428"/>
                <a:gd name="csY21" fmla="*/ 801350 h 1073889"/>
                <a:gd name="csX22" fmla="*/ 1995246 w 2041428"/>
                <a:gd name="csY22" fmla="*/ 798184 h 1073889"/>
                <a:gd name="csX23" fmla="*/ 1988207 w 2041428"/>
                <a:gd name="csY23" fmla="*/ 795633 h 1073889"/>
                <a:gd name="csX24" fmla="*/ 1981081 w 2041428"/>
                <a:gd name="csY24" fmla="*/ 793699 h 1073889"/>
                <a:gd name="csX25" fmla="*/ 1973783 w 2041428"/>
                <a:gd name="csY25" fmla="*/ 792556 h 1073889"/>
                <a:gd name="csX26" fmla="*/ 1966567 w 2041428"/>
                <a:gd name="csY26" fmla="*/ 792027 h 1073889"/>
                <a:gd name="csX27" fmla="*/ 1966305 w 2041428"/>
                <a:gd name="csY27" fmla="*/ 792027 h 1073889"/>
                <a:gd name="csX28" fmla="*/ 1959089 w 2041428"/>
                <a:gd name="csY28" fmla="*/ 792380 h 1073889"/>
                <a:gd name="csX29" fmla="*/ 1951792 w 2041428"/>
                <a:gd name="csY29" fmla="*/ 793259 h 1073889"/>
                <a:gd name="csX30" fmla="*/ 1944752 w 2041428"/>
                <a:gd name="csY30" fmla="*/ 794930 h 1073889"/>
                <a:gd name="csX31" fmla="*/ 1937098 w 2041428"/>
                <a:gd name="csY31" fmla="*/ 797481 h 1073889"/>
                <a:gd name="csX32" fmla="*/ 1932790 w 2041428"/>
                <a:gd name="csY32" fmla="*/ 798975 h 1073889"/>
                <a:gd name="csX33" fmla="*/ 1369808 w 2041428"/>
                <a:gd name="csY33" fmla="*/ 920690 h 1073889"/>
                <a:gd name="csX34" fmla="*/ 777446 w 2041428"/>
                <a:gd name="csY34" fmla="*/ 785169 h 1073889"/>
                <a:gd name="csX35" fmla="*/ 78907 w 2041428"/>
                <a:gd name="csY35" fmla="*/ 0 h 1073889"/>
                <a:gd name="csX36" fmla="*/ 0 w 2041428"/>
                <a:gd name="csY36" fmla="*/ 209308 h 1073889"/>
                <a:gd name="csX37" fmla="*/ 711029 w 2041428"/>
                <a:gd name="csY37" fmla="*/ 922977 h 10738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2041428" h="1073889">
                  <a:moveTo>
                    <a:pt x="711029" y="923153"/>
                  </a:moveTo>
                  <a:cubicBezTo>
                    <a:pt x="918806" y="1023146"/>
                    <a:pt x="1140392" y="1073890"/>
                    <a:pt x="1369717" y="1073890"/>
                  </a:cubicBezTo>
                  <a:cubicBezTo>
                    <a:pt x="1487243" y="1073890"/>
                    <a:pt x="1606435" y="1059555"/>
                    <a:pt x="1723871" y="1031237"/>
                  </a:cubicBezTo>
                  <a:cubicBezTo>
                    <a:pt x="1818962" y="1008372"/>
                    <a:pt x="1910798" y="976975"/>
                    <a:pt x="1996827" y="937928"/>
                  </a:cubicBezTo>
                  <a:cubicBezTo>
                    <a:pt x="2009232" y="932300"/>
                    <a:pt x="2019613" y="923505"/>
                    <a:pt x="2027791" y="911633"/>
                  </a:cubicBezTo>
                  <a:cubicBezTo>
                    <a:pt x="2029376" y="909346"/>
                    <a:pt x="2030871" y="906972"/>
                    <a:pt x="2032190" y="904509"/>
                  </a:cubicBezTo>
                  <a:cubicBezTo>
                    <a:pt x="2033246" y="902486"/>
                    <a:pt x="2034389" y="900376"/>
                    <a:pt x="2035269" y="898177"/>
                  </a:cubicBezTo>
                  <a:cubicBezTo>
                    <a:pt x="2036236" y="895890"/>
                    <a:pt x="2037030" y="893516"/>
                    <a:pt x="2037821" y="891229"/>
                  </a:cubicBezTo>
                  <a:cubicBezTo>
                    <a:pt x="2038611" y="888766"/>
                    <a:pt x="2039315" y="886393"/>
                    <a:pt x="2039844" y="883930"/>
                  </a:cubicBezTo>
                  <a:cubicBezTo>
                    <a:pt x="2040372" y="881643"/>
                    <a:pt x="2040634" y="879269"/>
                    <a:pt x="2040900" y="876894"/>
                  </a:cubicBezTo>
                  <a:cubicBezTo>
                    <a:pt x="2041162" y="874344"/>
                    <a:pt x="2041429" y="871882"/>
                    <a:pt x="2041429" y="869419"/>
                  </a:cubicBezTo>
                  <a:cubicBezTo>
                    <a:pt x="2041429" y="866956"/>
                    <a:pt x="2041338" y="864582"/>
                    <a:pt x="2041162" y="862120"/>
                  </a:cubicBezTo>
                  <a:cubicBezTo>
                    <a:pt x="2040986" y="859657"/>
                    <a:pt x="2040724" y="857107"/>
                    <a:pt x="2040196" y="854645"/>
                  </a:cubicBezTo>
                  <a:cubicBezTo>
                    <a:pt x="2039758" y="852358"/>
                    <a:pt x="2039229" y="850072"/>
                    <a:pt x="2038611" y="847873"/>
                  </a:cubicBezTo>
                  <a:cubicBezTo>
                    <a:pt x="2037906" y="845234"/>
                    <a:pt x="2037030" y="842596"/>
                    <a:pt x="2035883" y="839870"/>
                  </a:cubicBezTo>
                  <a:cubicBezTo>
                    <a:pt x="2035093" y="837847"/>
                    <a:pt x="2034213" y="835825"/>
                    <a:pt x="2033246" y="833889"/>
                  </a:cubicBezTo>
                  <a:cubicBezTo>
                    <a:pt x="2031928" y="831339"/>
                    <a:pt x="2030519" y="828877"/>
                    <a:pt x="2029024" y="826590"/>
                  </a:cubicBezTo>
                  <a:cubicBezTo>
                    <a:pt x="2027791" y="824656"/>
                    <a:pt x="2026473" y="822721"/>
                    <a:pt x="2024978" y="820874"/>
                  </a:cubicBezTo>
                  <a:cubicBezTo>
                    <a:pt x="2023393" y="818851"/>
                    <a:pt x="2021722" y="817093"/>
                    <a:pt x="2020051" y="815333"/>
                  </a:cubicBezTo>
                  <a:cubicBezTo>
                    <a:pt x="2018204" y="813398"/>
                    <a:pt x="2016181" y="811552"/>
                    <a:pt x="2014068" y="809704"/>
                  </a:cubicBezTo>
                  <a:cubicBezTo>
                    <a:pt x="2012397" y="808298"/>
                    <a:pt x="2010550" y="806979"/>
                    <a:pt x="2008703" y="805659"/>
                  </a:cubicBezTo>
                  <a:cubicBezTo>
                    <a:pt x="2006328" y="804077"/>
                    <a:pt x="2004043" y="802581"/>
                    <a:pt x="2001578" y="801350"/>
                  </a:cubicBezTo>
                  <a:cubicBezTo>
                    <a:pt x="1999469" y="800207"/>
                    <a:pt x="1997446" y="799151"/>
                    <a:pt x="1995246" y="798184"/>
                  </a:cubicBezTo>
                  <a:cubicBezTo>
                    <a:pt x="1993047" y="797217"/>
                    <a:pt x="1990672" y="796425"/>
                    <a:pt x="1988207" y="795633"/>
                  </a:cubicBezTo>
                  <a:cubicBezTo>
                    <a:pt x="1985745" y="794842"/>
                    <a:pt x="1983456" y="794226"/>
                    <a:pt x="1981081" y="793699"/>
                  </a:cubicBezTo>
                  <a:cubicBezTo>
                    <a:pt x="1978620" y="793171"/>
                    <a:pt x="1976158" y="792820"/>
                    <a:pt x="1973783" y="792556"/>
                  </a:cubicBezTo>
                  <a:cubicBezTo>
                    <a:pt x="1971318" y="792292"/>
                    <a:pt x="1969033" y="792027"/>
                    <a:pt x="1966567" y="792027"/>
                  </a:cubicBezTo>
                  <a:lnTo>
                    <a:pt x="1966305" y="792027"/>
                  </a:lnTo>
                  <a:cubicBezTo>
                    <a:pt x="1963311" y="792027"/>
                    <a:pt x="1961203" y="792204"/>
                    <a:pt x="1959089" y="792380"/>
                  </a:cubicBezTo>
                  <a:cubicBezTo>
                    <a:pt x="1956628" y="792556"/>
                    <a:pt x="1954167" y="792820"/>
                    <a:pt x="1951792" y="793259"/>
                  </a:cubicBezTo>
                  <a:cubicBezTo>
                    <a:pt x="1949416" y="793699"/>
                    <a:pt x="1947127" y="794314"/>
                    <a:pt x="1944752" y="794930"/>
                  </a:cubicBezTo>
                  <a:cubicBezTo>
                    <a:pt x="1942201" y="795633"/>
                    <a:pt x="1939649" y="796513"/>
                    <a:pt x="1937098" y="797481"/>
                  </a:cubicBezTo>
                  <a:cubicBezTo>
                    <a:pt x="1936307" y="797744"/>
                    <a:pt x="1933580" y="798711"/>
                    <a:pt x="1932790" y="798975"/>
                  </a:cubicBezTo>
                  <a:cubicBezTo>
                    <a:pt x="1754835" y="879621"/>
                    <a:pt x="1565089" y="920690"/>
                    <a:pt x="1369808" y="920690"/>
                  </a:cubicBezTo>
                  <a:cubicBezTo>
                    <a:pt x="1174522" y="920690"/>
                    <a:pt x="961647" y="873816"/>
                    <a:pt x="777446" y="785169"/>
                  </a:cubicBezTo>
                  <a:cubicBezTo>
                    <a:pt x="446779" y="625989"/>
                    <a:pt x="197047" y="343599"/>
                    <a:pt x="78907" y="0"/>
                  </a:cubicBezTo>
                  <a:cubicBezTo>
                    <a:pt x="57882" y="70532"/>
                    <a:pt x="31492" y="140623"/>
                    <a:pt x="0" y="209308"/>
                  </a:cubicBezTo>
                  <a:cubicBezTo>
                    <a:pt x="148223" y="520192"/>
                    <a:pt x="400335" y="773383"/>
                    <a:pt x="711029" y="922977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B7A6BA8B-0EE1-FC5B-936C-84B962221317}"/>
                </a:ext>
              </a:extLst>
            </p:cNvPr>
            <p:cNvSpPr/>
            <p:nvPr/>
          </p:nvSpPr>
          <p:spPr>
            <a:xfrm>
              <a:off x="4240797" y="929926"/>
              <a:ext cx="1931660" cy="1241424"/>
            </a:xfrm>
            <a:custGeom>
              <a:avLst/>
              <a:gdLst>
                <a:gd name="csX0" fmla="*/ 457423 w 1931660"/>
                <a:gd name="csY0" fmla="*/ 1241425 h 1241424"/>
                <a:gd name="csX1" fmla="*/ 1116111 w 1931660"/>
                <a:gd name="csY1" fmla="*/ 1090688 h 1241424"/>
                <a:gd name="csX2" fmla="*/ 1832153 w 1931660"/>
                <a:gd name="csY2" fmla="*/ 366377 h 1241424"/>
                <a:gd name="csX3" fmla="*/ 1929444 w 1931660"/>
                <a:gd name="csY3" fmla="*/ 94892 h 1241424"/>
                <a:gd name="csX4" fmla="*/ 1928125 w 1931660"/>
                <a:gd name="csY4" fmla="*/ 54174 h 1241424"/>
                <a:gd name="csX5" fmla="*/ 1925312 w 1931660"/>
                <a:gd name="csY5" fmla="*/ 46435 h 1241424"/>
                <a:gd name="csX6" fmla="*/ 1922232 w 1931660"/>
                <a:gd name="csY6" fmla="*/ 39927 h 1241424"/>
                <a:gd name="csX7" fmla="*/ 1918272 w 1931660"/>
                <a:gd name="csY7" fmla="*/ 33595 h 1241424"/>
                <a:gd name="csX8" fmla="*/ 1913964 w 1931660"/>
                <a:gd name="csY8" fmla="*/ 27703 h 1241424"/>
                <a:gd name="csX9" fmla="*/ 1908861 w 1931660"/>
                <a:gd name="csY9" fmla="*/ 22250 h 1241424"/>
                <a:gd name="csX10" fmla="*/ 1903582 w 1931660"/>
                <a:gd name="csY10" fmla="*/ 17414 h 1241424"/>
                <a:gd name="csX11" fmla="*/ 1897337 w 1931660"/>
                <a:gd name="csY11" fmla="*/ 12841 h 1241424"/>
                <a:gd name="csX12" fmla="*/ 1891358 w 1931660"/>
                <a:gd name="csY12" fmla="*/ 9147 h 1241424"/>
                <a:gd name="csX13" fmla="*/ 1884585 w 1931660"/>
                <a:gd name="csY13" fmla="*/ 5893 h 1241424"/>
                <a:gd name="csX14" fmla="*/ 1877192 w 1931660"/>
                <a:gd name="csY14" fmla="*/ 3254 h 1241424"/>
                <a:gd name="csX15" fmla="*/ 1870419 w 1931660"/>
                <a:gd name="csY15" fmla="*/ 1495 h 1241424"/>
                <a:gd name="csX16" fmla="*/ 1862327 w 1931660"/>
                <a:gd name="csY16" fmla="*/ 352 h 1241424"/>
                <a:gd name="csX17" fmla="*/ 1855377 w 1931660"/>
                <a:gd name="csY17" fmla="*/ 0 h 1241424"/>
                <a:gd name="csX18" fmla="*/ 1855115 w 1931660"/>
                <a:gd name="csY18" fmla="*/ 0 h 1241424"/>
                <a:gd name="csX19" fmla="*/ 1847461 w 1931660"/>
                <a:gd name="csY19" fmla="*/ 440 h 1241424"/>
                <a:gd name="csX20" fmla="*/ 1840159 w 1931660"/>
                <a:gd name="csY20" fmla="*/ 1495 h 1241424"/>
                <a:gd name="csX21" fmla="*/ 1832857 w 1931660"/>
                <a:gd name="csY21" fmla="*/ 3342 h 1241424"/>
                <a:gd name="csX22" fmla="*/ 1825908 w 1931660"/>
                <a:gd name="csY22" fmla="*/ 5893 h 1241424"/>
                <a:gd name="csX23" fmla="*/ 1818610 w 1931660"/>
                <a:gd name="csY23" fmla="*/ 9323 h 1241424"/>
                <a:gd name="csX24" fmla="*/ 1813155 w 1931660"/>
                <a:gd name="csY24" fmla="*/ 12665 h 1241424"/>
                <a:gd name="csX25" fmla="*/ 1806382 w 1931660"/>
                <a:gd name="csY25" fmla="*/ 17589 h 1241424"/>
                <a:gd name="csX26" fmla="*/ 1801631 w 1931660"/>
                <a:gd name="csY26" fmla="*/ 21986 h 1241424"/>
                <a:gd name="csX27" fmla="*/ 1796176 w 1931660"/>
                <a:gd name="csY27" fmla="*/ 27791 h 1241424"/>
                <a:gd name="csX28" fmla="*/ 1792044 w 1931660"/>
                <a:gd name="csY28" fmla="*/ 33419 h 1241424"/>
                <a:gd name="csX29" fmla="*/ 1787998 w 1931660"/>
                <a:gd name="csY29" fmla="*/ 39927 h 1241424"/>
                <a:gd name="csX30" fmla="*/ 1784918 w 1931660"/>
                <a:gd name="csY30" fmla="*/ 46435 h 1241424"/>
                <a:gd name="csX31" fmla="*/ 1782191 w 1931660"/>
                <a:gd name="csY31" fmla="*/ 53998 h 1241424"/>
                <a:gd name="csX32" fmla="*/ 1780606 w 1931660"/>
                <a:gd name="csY32" fmla="*/ 58307 h 1241424"/>
                <a:gd name="csX33" fmla="*/ 1049522 w 1931660"/>
                <a:gd name="csY33" fmla="*/ 952703 h 1241424"/>
                <a:gd name="csX34" fmla="*/ 457161 w 1931660"/>
                <a:gd name="csY34" fmla="*/ 1088225 h 1241424"/>
                <a:gd name="csX35" fmla="*/ 0 w 1931660"/>
                <a:gd name="csY35" fmla="*/ 1009251 h 1241424"/>
                <a:gd name="csX36" fmla="*/ 114532 w 1931660"/>
                <a:gd name="csY36" fmla="*/ 1201323 h 1241424"/>
                <a:gd name="csX37" fmla="*/ 457161 w 1931660"/>
                <a:gd name="csY37" fmla="*/ 1241161 h 12414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1931660" h="1241424">
                  <a:moveTo>
                    <a:pt x="457423" y="1241425"/>
                  </a:moveTo>
                  <a:cubicBezTo>
                    <a:pt x="683497" y="1241425"/>
                    <a:pt x="911328" y="1189274"/>
                    <a:pt x="1116111" y="1090688"/>
                  </a:cubicBezTo>
                  <a:cubicBezTo>
                    <a:pt x="1430327" y="939424"/>
                    <a:pt x="1684638" y="682186"/>
                    <a:pt x="1832153" y="366377"/>
                  </a:cubicBezTo>
                  <a:cubicBezTo>
                    <a:pt x="1873589" y="277641"/>
                    <a:pt x="1906310" y="186355"/>
                    <a:pt x="1929444" y="94892"/>
                  </a:cubicBezTo>
                  <a:cubicBezTo>
                    <a:pt x="1932790" y="81701"/>
                    <a:pt x="1932347" y="67982"/>
                    <a:pt x="1928125" y="54174"/>
                  </a:cubicBezTo>
                  <a:cubicBezTo>
                    <a:pt x="1927335" y="51535"/>
                    <a:pt x="1926368" y="48986"/>
                    <a:pt x="1925312" y="46435"/>
                  </a:cubicBezTo>
                  <a:cubicBezTo>
                    <a:pt x="1924431" y="44236"/>
                    <a:pt x="1923375" y="42038"/>
                    <a:pt x="1922232" y="39927"/>
                  </a:cubicBezTo>
                  <a:cubicBezTo>
                    <a:pt x="1921090" y="37817"/>
                    <a:pt x="1919681" y="35618"/>
                    <a:pt x="1918272" y="33595"/>
                  </a:cubicBezTo>
                  <a:cubicBezTo>
                    <a:pt x="1916953" y="31573"/>
                    <a:pt x="1915549" y="29637"/>
                    <a:pt x="1913964" y="27703"/>
                  </a:cubicBezTo>
                  <a:cubicBezTo>
                    <a:pt x="1912379" y="25768"/>
                    <a:pt x="1910622" y="24010"/>
                    <a:pt x="1908861" y="22250"/>
                  </a:cubicBezTo>
                  <a:cubicBezTo>
                    <a:pt x="1907100" y="20492"/>
                    <a:pt x="1905429" y="18908"/>
                    <a:pt x="1903582" y="17414"/>
                  </a:cubicBezTo>
                  <a:cubicBezTo>
                    <a:pt x="1901559" y="15742"/>
                    <a:pt x="1899450" y="14247"/>
                    <a:pt x="1897337" y="12841"/>
                  </a:cubicBezTo>
                  <a:cubicBezTo>
                    <a:pt x="1895404" y="11521"/>
                    <a:pt x="1893467" y="10290"/>
                    <a:pt x="1891358" y="9147"/>
                  </a:cubicBezTo>
                  <a:cubicBezTo>
                    <a:pt x="1889069" y="7915"/>
                    <a:pt x="1886870" y="6948"/>
                    <a:pt x="1884585" y="5893"/>
                  </a:cubicBezTo>
                  <a:cubicBezTo>
                    <a:pt x="1882209" y="4925"/>
                    <a:pt x="1879744" y="3958"/>
                    <a:pt x="1877192" y="3254"/>
                  </a:cubicBezTo>
                  <a:cubicBezTo>
                    <a:pt x="1874907" y="2551"/>
                    <a:pt x="1872618" y="2024"/>
                    <a:pt x="1870419" y="1495"/>
                  </a:cubicBezTo>
                  <a:cubicBezTo>
                    <a:pt x="1867782" y="967"/>
                    <a:pt x="1865054" y="528"/>
                    <a:pt x="1862327" y="352"/>
                  </a:cubicBezTo>
                  <a:cubicBezTo>
                    <a:pt x="1859952" y="88"/>
                    <a:pt x="1857666" y="0"/>
                    <a:pt x="1855377" y="0"/>
                  </a:cubicBezTo>
                  <a:lnTo>
                    <a:pt x="1855115" y="0"/>
                  </a:lnTo>
                  <a:cubicBezTo>
                    <a:pt x="1852564" y="0"/>
                    <a:pt x="1850012" y="176"/>
                    <a:pt x="1847461" y="440"/>
                  </a:cubicBezTo>
                  <a:cubicBezTo>
                    <a:pt x="1845086" y="704"/>
                    <a:pt x="1842625" y="1055"/>
                    <a:pt x="1840159" y="1495"/>
                  </a:cubicBezTo>
                  <a:cubicBezTo>
                    <a:pt x="1837698" y="2024"/>
                    <a:pt x="1835233" y="2639"/>
                    <a:pt x="1832857" y="3342"/>
                  </a:cubicBezTo>
                  <a:cubicBezTo>
                    <a:pt x="1830396" y="4134"/>
                    <a:pt x="1828107" y="4925"/>
                    <a:pt x="1825908" y="5893"/>
                  </a:cubicBezTo>
                  <a:cubicBezTo>
                    <a:pt x="1823447" y="6860"/>
                    <a:pt x="1820985" y="8003"/>
                    <a:pt x="1818610" y="9323"/>
                  </a:cubicBezTo>
                  <a:cubicBezTo>
                    <a:pt x="1816759" y="10378"/>
                    <a:pt x="1814912" y="11521"/>
                    <a:pt x="1813155" y="12665"/>
                  </a:cubicBezTo>
                  <a:cubicBezTo>
                    <a:pt x="1810866" y="14159"/>
                    <a:pt x="1808581" y="15830"/>
                    <a:pt x="1806382" y="17589"/>
                  </a:cubicBezTo>
                  <a:cubicBezTo>
                    <a:pt x="1804797" y="18908"/>
                    <a:pt x="1803216" y="20404"/>
                    <a:pt x="1801631" y="21986"/>
                  </a:cubicBezTo>
                  <a:cubicBezTo>
                    <a:pt x="1799694" y="23922"/>
                    <a:pt x="1797847" y="25768"/>
                    <a:pt x="1796176" y="27791"/>
                  </a:cubicBezTo>
                  <a:cubicBezTo>
                    <a:pt x="1794767" y="29549"/>
                    <a:pt x="1793363" y="31485"/>
                    <a:pt x="1792044" y="33419"/>
                  </a:cubicBezTo>
                  <a:cubicBezTo>
                    <a:pt x="1790545" y="35530"/>
                    <a:pt x="1789227" y="37729"/>
                    <a:pt x="1787998" y="39927"/>
                  </a:cubicBezTo>
                  <a:cubicBezTo>
                    <a:pt x="1786851" y="42038"/>
                    <a:pt x="1785885" y="44236"/>
                    <a:pt x="1784918" y="46435"/>
                  </a:cubicBezTo>
                  <a:cubicBezTo>
                    <a:pt x="1783862" y="48898"/>
                    <a:pt x="1782981" y="51360"/>
                    <a:pt x="1782191" y="53998"/>
                  </a:cubicBezTo>
                  <a:cubicBezTo>
                    <a:pt x="1781925" y="54790"/>
                    <a:pt x="1780958" y="57516"/>
                    <a:pt x="1780606" y="58307"/>
                  </a:cubicBezTo>
                  <a:cubicBezTo>
                    <a:pt x="1681558" y="450452"/>
                    <a:pt x="1414933" y="776814"/>
                    <a:pt x="1049522" y="952703"/>
                  </a:cubicBezTo>
                  <a:cubicBezTo>
                    <a:pt x="865322" y="1041351"/>
                    <a:pt x="660535" y="1088225"/>
                    <a:pt x="457161" y="1088225"/>
                  </a:cubicBezTo>
                  <a:cubicBezTo>
                    <a:pt x="300227" y="1088225"/>
                    <a:pt x="146991" y="1061755"/>
                    <a:pt x="0" y="1009251"/>
                  </a:cubicBezTo>
                  <a:cubicBezTo>
                    <a:pt x="42046" y="1069669"/>
                    <a:pt x="80488" y="1133957"/>
                    <a:pt x="114532" y="1201323"/>
                  </a:cubicBezTo>
                  <a:cubicBezTo>
                    <a:pt x="228273" y="1227793"/>
                    <a:pt x="343419" y="1241161"/>
                    <a:pt x="457161" y="1241161"/>
                  </a:cubicBezTo>
                  <a:close/>
                </a:path>
              </a:pathLst>
            </a:custGeom>
            <a:solidFill>
              <a:srgbClr val="CEBA8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DD00B14C-B545-0E59-93AE-63DF4B208B22}"/>
                </a:ext>
              </a:extLst>
            </p:cNvPr>
            <p:cNvSpPr/>
            <p:nvPr/>
          </p:nvSpPr>
          <p:spPr>
            <a:xfrm>
              <a:off x="7097120" y="4082912"/>
              <a:ext cx="1371674" cy="1845162"/>
            </a:xfrm>
            <a:custGeom>
              <a:avLst/>
              <a:gdLst>
                <a:gd name="csX0" fmla="*/ 330858 w 1371674"/>
                <a:gd name="csY0" fmla="*/ 534088 h 1845162"/>
                <a:gd name="csX1" fmla="*/ 110 w 1371674"/>
                <a:gd name="csY1" fmla="*/ 1497256 h 1845162"/>
                <a:gd name="csX2" fmla="*/ 30280 w 1371674"/>
                <a:gd name="csY2" fmla="*/ 1784042 h 1845162"/>
                <a:gd name="csX3" fmla="*/ 47082 w 1371674"/>
                <a:gd name="csY3" fmla="*/ 1818253 h 1845162"/>
                <a:gd name="csX4" fmla="*/ 58340 w 1371674"/>
                <a:gd name="csY4" fmla="*/ 1828982 h 1845162"/>
                <a:gd name="csX5" fmla="*/ 61772 w 1371674"/>
                <a:gd name="csY5" fmla="*/ 1831181 h 1845162"/>
                <a:gd name="csX6" fmla="*/ 71273 w 1371674"/>
                <a:gd name="csY6" fmla="*/ 1836896 h 1845162"/>
                <a:gd name="csX7" fmla="*/ 76024 w 1371674"/>
                <a:gd name="csY7" fmla="*/ 1839095 h 1845162"/>
                <a:gd name="csX8" fmla="*/ 86229 w 1371674"/>
                <a:gd name="csY8" fmla="*/ 1842438 h 1845162"/>
                <a:gd name="csX9" fmla="*/ 88776 w 1371674"/>
                <a:gd name="csY9" fmla="*/ 1843140 h 1845162"/>
                <a:gd name="csX10" fmla="*/ 104436 w 1371674"/>
                <a:gd name="csY10" fmla="*/ 1845163 h 1845162"/>
                <a:gd name="csX11" fmla="*/ 105845 w 1371674"/>
                <a:gd name="csY11" fmla="*/ 1845163 h 1845162"/>
                <a:gd name="csX12" fmla="*/ 119564 w 1371674"/>
                <a:gd name="csY12" fmla="*/ 1843756 h 1845162"/>
                <a:gd name="csX13" fmla="*/ 123614 w 1371674"/>
                <a:gd name="csY13" fmla="*/ 1842614 h 1845162"/>
                <a:gd name="csX14" fmla="*/ 133463 w 1371674"/>
                <a:gd name="csY14" fmla="*/ 1839623 h 1845162"/>
                <a:gd name="csX15" fmla="*/ 137600 w 1371674"/>
                <a:gd name="csY15" fmla="*/ 1837689 h 1845162"/>
                <a:gd name="csX16" fmla="*/ 145868 w 1371674"/>
                <a:gd name="csY16" fmla="*/ 1833203 h 1845162"/>
                <a:gd name="csX17" fmla="*/ 151147 w 1371674"/>
                <a:gd name="csY17" fmla="*/ 1829596 h 1845162"/>
                <a:gd name="csX18" fmla="*/ 156864 w 1371674"/>
                <a:gd name="csY18" fmla="*/ 1824761 h 1845162"/>
                <a:gd name="csX19" fmla="*/ 162405 w 1371674"/>
                <a:gd name="csY19" fmla="*/ 1819131 h 1845162"/>
                <a:gd name="csX20" fmla="*/ 166979 w 1371674"/>
                <a:gd name="csY20" fmla="*/ 1813504 h 1845162"/>
                <a:gd name="csX21" fmla="*/ 170939 w 1371674"/>
                <a:gd name="csY21" fmla="*/ 1807348 h 1845162"/>
                <a:gd name="csX22" fmla="*/ 174457 w 1371674"/>
                <a:gd name="csY22" fmla="*/ 1800752 h 1845162"/>
                <a:gd name="csX23" fmla="*/ 177094 w 1371674"/>
                <a:gd name="csY23" fmla="*/ 1793981 h 1845162"/>
                <a:gd name="csX24" fmla="*/ 179207 w 1371674"/>
                <a:gd name="csY24" fmla="*/ 1787121 h 1845162"/>
                <a:gd name="csX25" fmla="*/ 180616 w 1371674"/>
                <a:gd name="csY25" fmla="*/ 1779556 h 1845162"/>
                <a:gd name="csX26" fmla="*/ 181316 w 1371674"/>
                <a:gd name="csY26" fmla="*/ 1772432 h 1845162"/>
                <a:gd name="csX27" fmla="*/ 181316 w 1371674"/>
                <a:gd name="csY27" fmla="*/ 1764958 h 1845162"/>
                <a:gd name="csX28" fmla="*/ 180526 w 1371674"/>
                <a:gd name="csY28" fmla="*/ 1757218 h 1845162"/>
                <a:gd name="csX29" fmla="*/ 180088 w 1371674"/>
                <a:gd name="csY29" fmla="*/ 1752645 h 1845162"/>
                <a:gd name="csX30" fmla="*/ 450583 w 1371674"/>
                <a:gd name="csY30" fmla="*/ 629506 h 1845162"/>
                <a:gd name="csX31" fmla="*/ 1371674 w 1371674"/>
                <a:gd name="csY31" fmla="*/ 123386 h 1845162"/>
                <a:gd name="csX32" fmla="*/ 1185099 w 1371674"/>
                <a:gd name="csY32" fmla="*/ 0 h 1845162"/>
                <a:gd name="csX33" fmla="*/ 330949 w 1371674"/>
                <a:gd name="csY33" fmla="*/ 534176 h 1845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1371674" h="1845162">
                  <a:moveTo>
                    <a:pt x="330858" y="534088"/>
                  </a:moveTo>
                  <a:cubicBezTo>
                    <a:pt x="113409" y="806716"/>
                    <a:pt x="-4112" y="1148731"/>
                    <a:pt x="110" y="1497256"/>
                  </a:cubicBezTo>
                  <a:cubicBezTo>
                    <a:pt x="1252" y="1595137"/>
                    <a:pt x="11458" y="1691612"/>
                    <a:pt x="30280" y="1784042"/>
                  </a:cubicBezTo>
                  <a:cubicBezTo>
                    <a:pt x="32831" y="1796705"/>
                    <a:pt x="38548" y="1808226"/>
                    <a:pt x="47082" y="1818253"/>
                  </a:cubicBezTo>
                  <a:cubicBezTo>
                    <a:pt x="50424" y="1822122"/>
                    <a:pt x="54208" y="1825727"/>
                    <a:pt x="58340" y="1828982"/>
                  </a:cubicBezTo>
                  <a:cubicBezTo>
                    <a:pt x="58606" y="1829158"/>
                    <a:pt x="61510" y="1831005"/>
                    <a:pt x="61772" y="1831181"/>
                  </a:cubicBezTo>
                  <a:cubicBezTo>
                    <a:pt x="64852" y="1833291"/>
                    <a:pt x="68017" y="1835226"/>
                    <a:pt x="71273" y="1836896"/>
                  </a:cubicBezTo>
                  <a:cubicBezTo>
                    <a:pt x="72858" y="1837689"/>
                    <a:pt x="74439" y="1838391"/>
                    <a:pt x="76024" y="1839095"/>
                  </a:cubicBezTo>
                  <a:cubicBezTo>
                    <a:pt x="79279" y="1840415"/>
                    <a:pt x="82707" y="1841558"/>
                    <a:pt x="86229" y="1842438"/>
                  </a:cubicBezTo>
                  <a:cubicBezTo>
                    <a:pt x="86401" y="1842438"/>
                    <a:pt x="88600" y="1843052"/>
                    <a:pt x="88776" y="1843140"/>
                  </a:cubicBezTo>
                  <a:cubicBezTo>
                    <a:pt x="95288" y="1844549"/>
                    <a:pt x="100038" y="1845163"/>
                    <a:pt x="104436" y="1845163"/>
                  </a:cubicBezTo>
                  <a:cubicBezTo>
                    <a:pt x="104965" y="1845163"/>
                    <a:pt x="105403" y="1845163"/>
                    <a:pt x="105845" y="1845163"/>
                  </a:cubicBezTo>
                  <a:cubicBezTo>
                    <a:pt x="110067" y="1845163"/>
                    <a:pt x="114728" y="1844637"/>
                    <a:pt x="119564" y="1843756"/>
                  </a:cubicBezTo>
                  <a:cubicBezTo>
                    <a:pt x="119916" y="1843756"/>
                    <a:pt x="123262" y="1842700"/>
                    <a:pt x="123614" y="1842614"/>
                  </a:cubicBezTo>
                  <a:cubicBezTo>
                    <a:pt x="126956" y="1841822"/>
                    <a:pt x="130298" y="1840853"/>
                    <a:pt x="133463" y="1839623"/>
                  </a:cubicBezTo>
                  <a:cubicBezTo>
                    <a:pt x="134782" y="1839095"/>
                    <a:pt x="136191" y="1838391"/>
                    <a:pt x="137600" y="1837689"/>
                  </a:cubicBezTo>
                  <a:cubicBezTo>
                    <a:pt x="141032" y="1836018"/>
                    <a:pt x="143493" y="1834698"/>
                    <a:pt x="145868" y="1833203"/>
                  </a:cubicBezTo>
                  <a:cubicBezTo>
                    <a:pt x="147629" y="1832147"/>
                    <a:pt x="149386" y="1830829"/>
                    <a:pt x="151147" y="1829596"/>
                  </a:cubicBezTo>
                  <a:cubicBezTo>
                    <a:pt x="153080" y="1828102"/>
                    <a:pt x="155017" y="1826520"/>
                    <a:pt x="156864" y="1824761"/>
                  </a:cubicBezTo>
                  <a:cubicBezTo>
                    <a:pt x="158801" y="1823000"/>
                    <a:pt x="160648" y="1821066"/>
                    <a:pt x="162405" y="1819131"/>
                  </a:cubicBezTo>
                  <a:cubicBezTo>
                    <a:pt x="163989" y="1817373"/>
                    <a:pt x="165570" y="1815438"/>
                    <a:pt x="166979" y="1813504"/>
                  </a:cubicBezTo>
                  <a:cubicBezTo>
                    <a:pt x="168474" y="1811481"/>
                    <a:pt x="169706" y="1809459"/>
                    <a:pt x="170939" y="1807348"/>
                  </a:cubicBezTo>
                  <a:cubicBezTo>
                    <a:pt x="172168" y="1805238"/>
                    <a:pt x="173400" y="1803039"/>
                    <a:pt x="174457" y="1800752"/>
                  </a:cubicBezTo>
                  <a:cubicBezTo>
                    <a:pt x="175423" y="1798554"/>
                    <a:pt x="176304" y="1796267"/>
                    <a:pt x="177094" y="1793981"/>
                  </a:cubicBezTo>
                  <a:cubicBezTo>
                    <a:pt x="177889" y="1791694"/>
                    <a:pt x="178679" y="1789407"/>
                    <a:pt x="179207" y="1787121"/>
                  </a:cubicBezTo>
                  <a:cubicBezTo>
                    <a:pt x="179822" y="1784570"/>
                    <a:pt x="180264" y="1782107"/>
                    <a:pt x="180616" y="1779556"/>
                  </a:cubicBezTo>
                  <a:cubicBezTo>
                    <a:pt x="180964" y="1777182"/>
                    <a:pt x="181230" y="1774895"/>
                    <a:pt x="181316" y="1772432"/>
                  </a:cubicBezTo>
                  <a:cubicBezTo>
                    <a:pt x="181407" y="1769884"/>
                    <a:pt x="181316" y="1767421"/>
                    <a:pt x="181316" y="1764958"/>
                  </a:cubicBezTo>
                  <a:cubicBezTo>
                    <a:pt x="181230" y="1762408"/>
                    <a:pt x="180964" y="1759769"/>
                    <a:pt x="180526" y="1757218"/>
                  </a:cubicBezTo>
                  <a:cubicBezTo>
                    <a:pt x="180440" y="1756428"/>
                    <a:pt x="180088" y="1753437"/>
                    <a:pt x="180088" y="1752645"/>
                  </a:cubicBezTo>
                  <a:cubicBezTo>
                    <a:pt x="99158" y="1356193"/>
                    <a:pt x="197681" y="946547"/>
                    <a:pt x="450583" y="629506"/>
                  </a:cubicBezTo>
                  <a:cubicBezTo>
                    <a:pt x="679295" y="342719"/>
                    <a:pt x="1010395" y="162082"/>
                    <a:pt x="1371674" y="123386"/>
                  </a:cubicBezTo>
                  <a:cubicBezTo>
                    <a:pt x="1307547" y="87241"/>
                    <a:pt x="1245004" y="45907"/>
                    <a:pt x="1185099" y="0"/>
                  </a:cubicBezTo>
                  <a:cubicBezTo>
                    <a:pt x="848891" y="75281"/>
                    <a:pt x="546023" y="264713"/>
                    <a:pt x="330949" y="534176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C2E0C948-BEE0-A7A7-7700-F3EEAB43212C}"/>
                </a:ext>
              </a:extLst>
            </p:cNvPr>
            <p:cNvSpPr/>
            <p:nvPr/>
          </p:nvSpPr>
          <p:spPr>
            <a:xfrm>
              <a:off x="4913812" y="5258290"/>
              <a:ext cx="2152629" cy="669608"/>
            </a:xfrm>
            <a:custGeom>
              <a:avLst/>
              <a:gdLst>
                <a:gd name="csX0" fmla="*/ 1182277 w 2152629"/>
                <a:gd name="csY0" fmla="*/ 0 h 669608"/>
                <a:gd name="csX1" fmla="*/ 222829 w 2152629"/>
                <a:gd name="csY1" fmla="*/ 341927 h 669608"/>
                <a:gd name="csX2" fmla="*/ 17432 w 2152629"/>
                <a:gd name="csY2" fmla="*/ 544376 h 669608"/>
                <a:gd name="csX3" fmla="*/ 891 w 2152629"/>
                <a:gd name="csY3" fmla="*/ 581752 h 669608"/>
                <a:gd name="csX4" fmla="*/ 101 w 2152629"/>
                <a:gd name="csY4" fmla="*/ 589580 h 669608"/>
                <a:gd name="csX5" fmla="*/ 101 w 2152629"/>
                <a:gd name="csY5" fmla="*/ 596966 h 669608"/>
                <a:gd name="csX6" fmla="*/ 805 w 2152629"/>
                <a:gd name="csY6" fmla="*/ 604090 h 669608"/>
                <a:gd name="csX7" fmla="*/ 2214 w 2152629"/>
                <a:gd name="csY7" fmla="*/ 611654 h 669608"/>
                <a:gd name="csX8" fmla="*/ 4323 w 2152629"/>
                <a:gd name="csY8" fmla="*/ 618426 h 669608"/>
                <a:gd name="csX9" fmla="*/ 7051 w 2152629"/>
                <a:gd name="csY9" fmla="*/ 625374 h 669608"/>
                <a:gd name="csX10" fmla="*/ 10568 w 2152629"/>
                <a:gd name="csY10" fmla="*/ 631882 h 669608"/>
                <a:gd name="csX11" fmla="*/ 14529 w 2152629"/>
                <a:gd name="csY11" fmla="*/ 638038 h 669608"/>
                <a:gd name="csX12" fmla="*/ 19189 w 2152629"/>
                <a:gd name="csY12" fmla="*/ 643753 h 669608"/>
                <a:gd name="csX13" fmla="*/ 24730 w 2152629"/>
                <a:gd name="csY13" fmla="*/ 649471 h 669608"/>
                <a:gd name="csX14" fmla="*/ 30099 w 2152629"/>
                <a:gd name="csY14" fmla="*/ 653956 h 669608"/>
                <a:gd name="csX15" fmla="*/ 36782 w 2152629"/>
                <a:gd name="csY15" fmla="*/ 658441 h 669608"/>
                <a:gd name="csX16" fmla="*/ 43203 w 2152629"/>
                <a:gd name="csY16" fmla="*/ 661958 h 669608"/>
                <a:gd name="csX17" fmla="*/ 49977 w 2152629"/>
                <a:gd name="csY17" fmla="*/ 664773 h 669608"/>
                <a:gd name="csX18" fmla="*/ 57717 w 2152629"/>
                <a:gd name="csY18" fmla="*/ 667236 h 669608"/>
                <a:gd name="csX19" fmla="*/ 64581 w 2152629"/>
                <a:gd name="csY19" fmla="*/ 668642 h 669608"/>
                <a:gd name="csX20" fmla="*/ 72497 w 2152629"/>
                <a:gd name="csY20" fmla="*/ 669434 h 669608"/>
                <a:gd name="csX21" fmla="*/ 77509 w 2152629"/>
                <a:gd name="csY21" fmla="*/ 669608 h 669608"/>
                <a:gd name="csX22" fmla="*/ 80413 w 2152629"/>
                <a:gd name="csY22" fmla="*/ 669608 h 669608"/>
                <a:gd name="csX23" fmla="*/ 85782 w 2152629"/>
                <a:gd name="csY23" fmla="*/ 669082 h 669608"/>
                <a:gd name="csX24" fmla="*/ 94312 w 2152629"/>
                <a:gd name="csY24" fmla="*/ 667410 h 669608"/>
                <a:gd name="csX25" fmla="*/ 99415 w 2152629"/>
                <a:gd name="csY25" fmla="*/ 666091 h 669608"/>
                <a:gd name="csX26" fmla="*/ 107683 w 2152629"/>
                <a:gd name="csY26" fmla="*/ 662751 h 669608"/>
                <a:gd name="csX27" fmla="*/ 110235 w 2152629"/>
                <a:gd name="csY27" fmla="*/ 661694 h 669608"/>
                <a:gd name="csX28" fmla="*/ 121845 w 2152629"/>
                <a:gd name="csY28" fmla="*/ 654570 h 669608"/>
                <a:gd name="csX29" fmla="*/ 124748 w 2152629"/>
                <a:gd name="csY29" fmla="*/ 652548 h 669608"/>
                <a:gd name="csX30" fmla="*/ 134425 w 2152629"/>
                <a:gd name="csY30" fmla="*/ 642963 h 669608"/>
                <a:gd name="csX31" fmla="*/ 135744 w 2152629"/>
                <a:gd name="csY31" fmla="*/ 641555 h 669608"/>
                <a:gd name="csX32" fmla="*/ 1182539 w 2152629"/>
                <a:gd name="csY32" fmla="*/ 153023 h 669608"/>
                <a:gd name="csX33" fmla="*/ 2152630 w 2152629"/>
                <a:gd name="csY33" fmla="*/ 557391 h 669608"/>
                <a:gd name="csX34" fmla="*/ 2132837 w 2152629"/>
                <a:gd name="csY34" fmla="*/ 334629 h 669608"/>
                <a:gd name="csX35" fmla="*/ 1182539 w 2152629"/>
                <a:gd name="csY35" fmla="*/ 88 h 669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2152629" h="669608">
                  <a:moveTo>
                    <a:pt x="1182277" y="0"/>
                  </a:moveTo>
                  <a:cubicBezTo>
                    <a:pt x="833492" y="0"/>
                    <a:pt x="492710" y="121452"/>
                    <a:pt x="222829" y="341927"/>
                  </a:cubicBezTo>
                  <a:cubicBezTo>
                    <a:pt x="147006" y="403840"/>
                    <a:pt x="77862" y="471997"/>
                    <a:pt x="17432" y="544376"/>
                  </a:cubicBezTo>
                  <a:cubicBezTo>
                    <a:pt x="8636" y="554931"/>
                    <a:pt x="3090" y="567506"/>
                    <a:pt x="891" y="581752"/>
                  </a:cubicBezTo>
                  <a:cubicBezTo>
                    <a:pt x="453" y="584391"/>
                    <a:pt x="277" y="587029"/>
                    <a:pt x="101" y="589580"/>
                  </a:cubicBezTo>
                  <a:cubicBezTo>
                    <a:pt x="15" y="592043"/>
                    <a:pt x="-75" y="594506"/>
                    <a:pt x="101" y="596966"/>
                  </a:cubicBezTo>
                  <a:cubicBezTo>
                    <a:pt x="187" y="599429"/>
                    <a:pt x="453" y="601715"/>
                    <a:pt x="805" y="604090"/>
                  </a:cubicBezTo>
                  <a:cubicBezTo>
                    <a:pt x="1158" y="606641"/>
                    <a:pt x="1596" y="609104"/>
                    <a:pt x="2214" y="611654"/>
                  </a:cubicBezTo>
                  <a:cubicBezTo>
                    <a:pt x="2828" y="613941"/>
                    <a:pt x="3533" y="616228"/>
                    <a:pt x="4323" y="618426"/>
                  </a:cubicBezTo>
                  <a:cubicBezTo>
                    <a:pt x="5114" y="620801"/>
                    <a:pt x="5994" y="623088"/>
                    <a:pt x="7051" y="625374"/>
                  </a:cubicBezTo>
                  <a:cubicBezTo>
                    <a:pt x="8107" y="627573"/>
                    <a:pt x="9250" y="629771"/>
                    <a:pt x="10568" y="631882"/>
                  </a:cubicBezTo>
                  <a:cubicBezTo>
                    <a:pt x="11801" y="633993"/>
                    <a:pt x="13120" y="636015"/>
                    <a:pt x="14529" y="638038"/>
                  </a:cubicBezTo>
                  <a:cubicBezTo>
                    <a:pt x="16023" y="640060"/>
                    <a:pt x="17518" y="641907"/>
                    <a:pt x="19189" y="643753"/>
                  </a:cubicBezTo>
                  <a:cubicBezTo>
                    <a:pt x="20860" y="645688"/>
                    <a:pt x="22797" y="647622"/>
                    <a:pt x="24730" y="649471"/>
                  </a:cubicBezTo>
                  <a:cubicBezTo>
                    <a:pt x="26405" y="650965"/>
                    <a:pt x="28252" y="652548"/>
                    <a:pt x="30099" y="653956"/>
                  </a:cubicBezTo>
                  <a:cubicBezTo>
                    <a:pt x="32208" y="655627"/>
                    <a:pt x="34497" y="657033"/>
                    <a:pt x="36782" y="658441"/>
                  </a:cubicBezTo>
                  <a:cubicBezTo>
                    <a:pt x="38895" y="659672"/>
                    <a:pt x="41004" y="660902"/>
                    <a:pt x="43203" y="661958"/>
                  </a:cubicBezTo>
                  <a:cubicBezTo>
                    <a:pt x="45403" y="663013"/>
                    <a:pt x="47692" y="663893"/>
                    <a:pt x="49977" y="664773"/>
                  </a:cubicBezTo>
                  <a:cubicBezTo>
                    <a:pt x="52528" y="665739"/>
                    <a:pt x="55080" y="666532"/>
                    <a:pt x="57717" y="667236"/>
                  </a:cubicBezTo>
                  <a:cubicBezTo>
                    <a:pt x="60006" y="667850"/>
                    <a:pt x="62291" y="668290"/>
                    <a:pt x="64581" y="668642"/>
                  </a:cubicBezTo>
                  <a:cubicBezTo>
                    <a:pt x="67218" y="669082"/>
                    <a:pt x="69860" y="669346"/>
                    <a:pt x="72497" y="669434"/>
                  </a:cubicBezTo>
                  <a:lnTo>
                    <a:pt x="77509" y="669608"/>
                  </a:lnTo>
                  <a:lnTo>
                    <a:pt x="80413" y="669608"/>
                  </a:lnTo>
                  <a:cubicBezTo>
                    <a:pt x="82260" y="669434"/>
                    <a:pt x="84021" y="669258"/>
                    <a:pt x="85782" y="669082"/>
                  </a:cubicBezTo>
                  <a:cubicBezTo>
                    <a:pt x="88505" y="668730"/>
                    <a:pt x="91409" y="668202"/>
                    <a:pt x="94312" y="667410"/>
                  </a:cubicBezTo>
                  <a:cubicBezTo>
                    <a:pt x="96602" y="666884"/>
                    <a:pt x="98006" y="666532"/>
                    <a:pt x="99415" y="666091"/>
                  </a:cubicBezTo>
                  <a:cubicBezTo>
                    <a:pt x="102228" y="665211"/>
                    <a:pt x="104956" y="663981"/>
                    <a:pt x="107683" y="662751"/>
                  </a:cubicBezTo>
                  <a:cubicBezTo>
                    <a:pt x="107859" y="662751"/>
                    <a:pt x="110058" y="661694"/>
                    <a:pt x="110235" y="661694"/>
                  </a:cubicBezTo>
                  <a:cubicBezTo>
                    <a:pt x="115689" y="658967"/>
                    <a:pt x="118769" y="656857"/>
                    <a:pt x="121845" y="654570"/>
                  </a:cubicBezTo>
                  <a:cubicBezTo>
                    <a:pt x="122373" y="654218"/>
                    <a:pt x="124220" y="652900"/>
                    <a:pt x="124748" y="652548"/>
                  </a:cubicBezTo>
                  <a:cubicBezTo>
                    <a:pt x="127652" y="650173"/>
                    <a:pt x="131169" y="646744"/>
                    <a:pt x="134425" y="642963"/>
                  </a:cubicBezTo>
                  <a:cubicBezTo>
                    <a:pt x="134777" y="642523"/>
                    <a:pt x="135306" y="641995"/>
                    <a:pt x="135744" y="641555"/>
                  </a:cubicBezTo>
                  <a:cubicBezTo>
                    <a:pt x="395772" y="331110"/>
                    <a:pt x="777281" y="153023"/>
                    <a:pt x="1182539" y="153023"/>
                  </a:cubicBezTo>
                  <a:cubicBezTo>
                    <a:pt x="1549534" y="153023"/>
                    <a:pt x="1897086" y="299099"/>
                    <a:pt x="2152630" y="557391"/>
                  </a:cubicBezTo>
                  <a:cubicBezTo>
                    <a:pt x="2140929" y="484751"/>
                    <a:pt x="2134242" y="410084"/>
                    <a:pt x="2132837" y="334629"/>
                  </a:cubicBezTo>
                  <a:cubicBezTo>
                    <a:pt x="1864365" y="118813"/>
                    <a:pt x="1527453" y="88"/>
                    <a:pt x="1182539" y="88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89EFA25F-E736-D0AF-8606-9998B420A2A0}"/>
                </a:ext>
              </a:extLst>
            </p:cNvPr>
            <p:cNvSpPr/>
            <p:nvPr/>
          </p:nvSpPr>
          <p:spPr>
            <a:xfrm>
              <a:off x="5693821" y="4937557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3F26C211-4BE5-8606-8F6C-F8850C485D2E}"/>
                </a:ext>
              </a:extLst>
            </p:cNvPr>
            <p:cNvSpPr/>
            <p:nvPr/>
          </p:nvSpPr>
          <p:spPr>
            <a:xfrm>
              <a:off x="4295600" y="4238134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rgbClr val="805AA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C0B1605E-C236-1A61-D3FC-3286FF2447B5}"/>
                </a:ext>
              </a:extLst>
            </p:cNvPr>
            <p:cNvSpPr/>
            <p:nvPr/>
          </p:nvSpPr>
          <p:spPr>
            <a:xfrm>
              <a:off x="3952447" y="2683012"/>
              <a:ext cx="804536" cy="804339"/>
            </a:xfrm>
            <a:custGeom>
              <a:avLst/>
              <a:gdLst>
                <a:gd name="csX0" fmla="*/ 804536 w 804536"/>
                <a:gd name="csY0" fmla="*/ 402170 h 804339"/>
                <a:gd name="csX1" fmla="*/ 402268 w 804536"/>
                <a:gd name="csY1" fmla="*/ 0 h 804339"/>
                <a:gd name="csX2" fmla="*/ 0 w 804536"/>
                <a:gd name="csY2" fmla="*/ 402170 h 804339"/>
                <a:gd name="csX3" fmla="*/ 402268 w 804536"/>
                <a:gd name="csY3" fmla="*/ 804340 h 804339"/>
                <a:gd name="csX4" fmla="*/ 804536 w 804536"/>
                <a:gd name="csY4" fmla="*/ 40217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804536" y="402170"/>
                  </a:moveTo>
                  <a:cubicBezTo>
                    <a:pt x="804536" y="180461"/>
                    <a:pt x="624030" y="0"/>
                    <a:pt x="402268" y="0"/>
                  </a:cubicBezTo>
                  <a:cubicBezTo>
                    <a:pt x="180506" y="0"/>
                    <a:pt x="0" y="180461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CDB809D4-97A6-5A6B-F4D8-F11D15CFB1D9}"/>
                </a:ext>
              </a:extLst>
            </p:cNvPr>
            <p:cNvSpPr/>
            <p:nvPr/>
          </p:nvSpPr>
          <p:spPr>
            <a:xfrm>
              <a:off x="7435194" y="2683012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506" y="0"/>
                    <a:pt x="0" y="180461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ubicBezTo>
                    <a:pt x="804536" y="180461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A7ABA3A3-FB0E-06B9-1355-A168B166E49F}"/>
                </a:ext>
              </a:extLst>
            </p:cNvPr>
            <p:cNvSpPr/>
            <p:nvPr/>
          </p:nvSpPr>
          <p:spPr>
            <a:xfrm>
              <a:off x="6441793" y="1531643"/>
              <a:ext cx="804536" cy="804339"/>
            </a:xfrm>
            <a:custGeom>
              <a:avLst/>
              <a:gdLst>
                <a:gd name="csX0" fmla="*/ 804536 w 804536"/>
                <a:gd name="csY0" fmla="*/ 402170 h 804339"/>
                <a:gd name="csX1" fmla="*/ 402268 w 804536"/>
                <a:gd name="csY1" fmla="*/ 0 h 804339"/>
                <a:gd name="csX2" fmla="*/ 0 w 804536"/>
                <a:gd name="csY2" fmla="*/ 402170 h 804339"/>
                <a:gd name="csX3" fmla="*/ 402268 w 804536"/>
                <a:gd name="csY3" fmla="*/ 804340 h 804339"/>
                <a:gd name="csX4" fmla="*/ 804536 w 804536"/>
                <a:gd name="csY4" fmla="*/ 40217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804536" y="402170"/>
                  </a:moveTo>
                  <a:cubicBezTo>
                    <a:pt x="804536" y="180462"/>
                    <a:pt x="624030" y="0"/>
                    <a:pt x="402268" y="0"/>
                  </a:cubicBez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AADEF4C1-E1AE-EF17-E74C-867B24A451DD}"/>
                </a:ext>
              </a:extLst>
            </p:cNvPr>
            <p:cNvSpPr/>
            <p:nvPr/>
          </p:nvSpPr>
          <p:spPr>
            <a:xfrm>
              <a:off x="4947338" y="1531555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9"/>
                    <a:pt x="180506" y="804340"/>
                    <a:pt x="402268" y="804340"/>
                  </a:cubicBezTo>
                  <a:cubicBezTo>
                    <a:pt x="624034" y="804340"/>
                    <a:pt x="804536" y="623879"/>
                    <a:pt x="804536" y="402170"/>
                  </a:cubicBezTo>
                  <a:cubicBezTo>
                    <a:pt x="804536" y="180462"/>
                    <a:pt x="624034" y="0"/>
                    <a:pt x="402268" y="0"/>
                  </a:cubicBezTo>
                  <a:close/>
                </a:path>
              </a:pathLst>
            </a:custGeom>
            <a:solidFill>
              <a:srgbClr val="CEBA8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F84E36D5-60CA-EE16-E47F-B54498553720}"/>
                </a:ext>
              </a:extLst>
            </p:cNvPr>
            <p:cNvSpPr/>
            <p:nvPr/>
          </p:nvSpPr>
          <p:spPr>
            <a:xfrm>
              <a:off x="7077961" y="4238134"/>
              <a:ext cx="804540" cy="804339"/>
            </a:xfrm>
            <a:custGeom>
              <a:avLst/>
              <a:gdLst>
                <a:gd name="csX0" fmla="*/ 402272 w 804540"/>
                <a:gd name="csY0" fmla="*/ 0 h 804339"/>
                <a:gd name="csX1" fmla="*/ 0 w 804540"/>
                <a:gd name="csY1" fmla="*/ 402170 h 804339"/>
                <a:gd name="csX2" fmla="*/ 402272 w 804540"/>
                <a:gd name="csY2" fmla="*/ 804340 h 804339"/>
                <a:gd name="csX3" fmla="*/ 804541 w 804540"/>
                <a:gd name="csY3" fmla="*/ 402170 h 804339"/>
                <a:gd name="csX4" fmla="*/ 402272 w 804540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40" h="804339">
                  <a:moveTo>
                    <a:pt x="402272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72" y="804340"/>
                  </a:cubicBezTo>
                  <a:cubicBezTo>
                    <a:pt x="624034" y="804340"/>
                    <a:pt x="804541" y="623878"/>
                    <a:pt x="804541" y="402170"/>
                  </a:cubicBezTo>
                  <a:cubicBezTo>
                    <a:pt x="804541" y="180462"/>
                    <a:pt x="624034" y="0"/>
                    <a:pt x="402272" y="0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66EFBB42-7693-7D72-8A6D-A85FEA94CE9D}"/>
                </a:ext>
              </a:extLst>
            </p:cNvPr>
            <p:cNvSpPr/>
            <p:nvPr/>
          </p:nvSpPr>
          <p:spPr>
            <a:xfrm>
              <a:off x="5732085" y="4975812"/>
              <a:ext cx="728008" cy="727828"/>
            </a:xfrm>
            <a:custGeom>
              <a:avLst/>
              <a:gdLst>
                <a:gd name="csX0" fmla="*/ 364006 w 728008"/>
                <a:gd name="csY0" fmla="*/ 0 h 727828"/>
                <a:gd name="csX1" fmla="*/ 0 w 728008"/>
                <a:gd name="csY1" fmla="*/ 363915 h 727828"/>
                <a:gd name="csX2" fmla="*/ 364006 w 728008"/>
                <a:gd name="csY2" fmla="*/ 727829 h 727828"/>
                <a:gd name="csX3" fmla="*/ 728008 w 728008"/>
                <a:gd name="csY3" fmla="*/ 363915 h 727828"/>
                <a:gd name="csX4" fmla="*/ 364006 w 728008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8" h="727828">
                  <a:moveTo>
                    <a:pt x="364006" y="0"/>
                  </a:moveTo>
                  <a:cubicBezTo>
                    <a:pt x="163265" y="0"/>
                    <a:pt x="0" y="163225"/>
                    <a:pt x="0" y="363915"/>
                  </a:cubicBezTo>
                  <a:cubicBezTo>
                    <a:pt x="0" y="564605"/>
                    <a:pt x="163265" y="727829"/>
                    <a:pt x="364006" y="727829"/>
                  </a:cubicBezTo>
                  <a:cubicBezTo>
                    <a:pt x="564743" y="727829"/>
                    <a:pt x="728008" y="564517"/>
                    <a:pt x="728008" y="363915"/>
                  </a:cubicBezTo>
                  <a:cubicBezTo>
                    <a:pt x="728008" y="163314"/>
                    <a:pt x="564743" y="0"/>
                    <a:pt x="364006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8E865765-7537-3226-FEE1-E5AC8E10000C}"/>
                </a:ext>
              </a:extLst>
            </p:cNvPr>
            <p:cNvSpPr/>
            <p:nvPr/>
          </p:nvSpPr>
          <p:spPr>
            <a:xfrm>
              <a:off x="4333866" y="4276389"/>
              <a:ext cx="728004" cy="727829"/>
            </a:xfrm>
            <a:custGeom>
              <a:avLst/>
              <a:gdLst>
                <a:gd name="csX0" fmla="*/ 364002 w 728004"/>
                <a:gd name="csY0" fmla="*/ 0 h 727829"/>
                <a:gd name="csX1" fmla="*/ 0 w 728004"/>
                <a:gd name="csY1" fmla="*/ 363914 h 727829"/>
                <a:gd name="csX2" fmla="*/ 364002 w 728004"/>
                <a:gd name="csY2" fmla="*/ 727830 h 727829"/>
                <a:gd name="csX3" fmla="*/ 728004 w 728004"/>
                <a:gd name="csY3" fmla="*/ 363914 h 727829"/>
                <a:gd name="csX4" fmla="*/ 364002 w 728004"/>
                <a:gd name="csY4" fmla="*/ 0 h 7278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4" h="727829">
                  <a:moveTo>
                    <a:pt x="364002" y="0"/>
                  </a:moveTo>
                  <a:cubicBezTo>
                    <a:pt x="163265" y="0"/>
                    <a:pt x="0" y="163224"/>
                    <a:pt x="0" y="363914"/>
                  </a:cubicBezTo>
                  <a:cubicBezTo>
                    <a:pt x="0" y="564604"/>
                    <a:pt x="163265" y="727830"/>
                    <a:pt x="364002" y="727830"/>
                  </a:cubicBezTo>
                  <a:cubicBezTo>
                    <a:pt x="564739" y="727830"/>
                    <a:pt x="728004" y="564604"/>
                    <a:pt x="728004" y="363914"/>
                  </a:cubicBezTo>
                  <a:cubicBezTo>
                    <a:pt x="728004" y="163224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C1382553-875C-8678-0A79-AB3568B1DBAF}"/>
                </a:ext>
              </a:extLst>
            </p:cNvPr>
            <p:cNvSpPr/>
            <p:nvPr/>
          </p:nvSpPr>
          <p:spPr>
            <a:xfrm>
              <a:off x="3990711" y="2721267"/>
              <a:ext cx="728008" cy="727828"/>
            </a:xfrm>
            <a:custGeom>
              <a:avLst/>
              <a:gdLst>
                <a:gd name="csX0" fmla="*/ 364006 w 728008"/>
                <a:gd name="csY0" fmla="*/ 0 h 727828"/>
                <a:gd name="csX1" fmla="*/ 0 w 728008"/>
                <a:gd name="csY1" fmla="*/ 363914 h 727828"/>
                <a:gd name="csX2" fmla="*/ 364006 w 728008"/>
                <a:gd name="csY2" fmla="*/ 727829 h 727828"/>
                <a:gd name="csX3" fmla="*/ 728008 w 728008"/>
                <a:gd name="csY3" fmla="*/ 363914 h 727828"/>
                <a:gd name="csX4" fmla="*/ 364006 w 728008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8" h="727828">
                  <a:moveTo>
                    <a:pt x="364006" y="0"/>
                  </a:moveTo>
                  <a:cubicBezTo>
                    <a:pt x="163265" y="0"/>
                    <a:pt x="0" y="163224"/>
                    <a:pt x="0" y="363914"/>
                  </a:cubicBezTo>
                  <a:cubicBezTo>
                    <a:pt x="0" y="564603"/>
                    <a:pt x="163265" y="727829"/>
                    <a:pt x="364006" y="727829"/>
                  </a:cubicBezTo>
                  <a:cubicBezTo>
                    <a:pt x="564743" y="727829"/>
                    <a:pt x="728008" y="564515"/>
                    <a:pt x="728008" y="363914"/>
                  </a:cubicBezTo>
                  <a:cubicBezTo>
                    <a:pt x="728008" y="163312"/>
                    <a:pt x="564743" y="0"/>
                    <a:pt x="364006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0008CD62-F82D-0B09-2E48-B3C868A73161}"/>
                </a:ext>
              </a:extLst>
            </p:cNvPr>
            <p:cNvSpPr/>
            <p:nvPr/>
          </p:nvSpPr>
          <p:spPr>
            <a:xfrm>
              <a:off x="7473460" y="2721267"/>
              <a:ext cx="728004" cy="727828"/>
            </a:xfrm>
            <a:custGeom>
              <a:avLst/>
              <a:gdLst>
                <a:gd name="csX0" fmla="*/ 364002 w 728004"/>
                <a:gd name="csY0" fmla="*/ 0 h 727828"/>
                <a:gd name="csX1" fmla="*/ 0 w 728004"/>
                <a:gd name="csY1" fmla="*/ 363914 h 727828"/>
                <a:gd name="csX2" fmla="*/ 364002 w 728004"/>
                <a:gd name="csY2" fmla="*/ 727829 h 727828"/>
                <a:gd name="csX3" fmla="*/ 728004 w 728004"/>
                <a:gd name="csY3" fmla="*/ 363914 h 727828"/>
                <a:gd name="csX4" fmla="*/ 364002 w 72800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4" h="727828">
                  <a:moveTo>
                    <a:pt x="364002" y="0"/>
                  </a:moveTo>
                  <a:cubicBezTo>
                    <a:pt x="163261" y="0"/>
                    <a:pt x="0" y="163224"/>
                    <a:pt x="0" y="363914"/>
                  </a:cubicBezTo>
                  <a:cubicBezTo>
                    <a:pt x="0" y="564603"/>
                    <a:pt x="163261" y="727829"/>
                    <a:pt x="364002" y="727829"/>
                  </a:cubicBezTo>
                  <a:cubicBezTo>
                    <a:pt x="564739" y="727829"/>
                    <a:pt x="728004" y="564515"/>
                    <a:pt x="728004" y="363914"/>
                  </a:cubicBezTo>
                  <a:cubicBezTo>
                    <a:pt x="728004" y="163312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9A4C108D-DFDC-7C0F-D3B8-D3DE529A0BFB}"/>
                </a:ext>
              </a:extLst>
            </p:cNvPr>
            <p:cNvSpPr/>
            <p:nvPr/>
          </p:nvSpPr>
          <p:spPr>
            <a:xfrm>
              <a:off x="6480059" y="1569898"/>
              <a:ext cx="728004" cy="727828"/>
            </a:xfrm>
            <a:custGeom>
              <a:avLst/>
              <a:gdLst>
                <a:gd name="csX0" fmla="*/ 364002 w 728004"/>
                <a:gd name="csY0" fmla="*/ 0 h 727828"/>
                <a:gd name="csX1" fmla="*/ 0 w 728004"/>
                <a:gd name="csY1" fmla="*/ 363914 h 727828"/>
                <a:gd name="csX2" fmla="*/ 364002 w 728004"/>
                <a:gd name="csY2" fmla="*/ 727829 h 727828"/>
                <a:gd name="csX3" fmla="*/ 728004 w 728004"/>
                <a:gd name="csY3" fmla="*/ 363914 h 727828"/>
                <a:gd name="csX4" fmla="*/ 364002 w 72800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4" h="727828">
                  <a:moveTo>
                    <a:pt x="364002" y="0"/>
                  </a:moveTo>
                  <a:cubicBezTo>
                    <a:pt x="163265" y="0"/>
                    <a:pt x="0" y="163314"/>
                    <a:pt x="0" y="363914"/>
                  </a:cubicBezTo>
                  <a:cubicBezTo>
                    <a:pt x="0" y="564516"/>
                    <a:pt x="163265" y="727829"/>
                    <a:pt x="364002" y="727829"/>
                  </a:cubicBezTo>
                  <a:cubicBezTo>
                    <a:pt x="564743" y="727829"/>
                    <a:pt x="728004" y="564604"/>
                    <a:pt x="728004" y="363914"/>
                  </a:cubicBezTo>
                  <a:cubicBezTo>
                    <a:pt x="728004" y="163225"/>
                    <a:pt x="564743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7B823637-7A10-D66C-B014-2D12F6FE3484}"/>
                </a:ext>
              </a:extLst>
            </p:cNvPr>
            <p:cNvSpPr/>
            <p:nvPr/>
          </p:nvSpPr>
          <p:spPr>
            <a:xfrm>
              <a:off x="4985559" y="1569810"/>
              <a:ext cx="728094" cy="727828"/>
            </a:xfrm>
            <a:custGeom>
              <a:avLst/>
              <a:gdLst>
                <a:gd name="csX0" fmla="*/ 364002 w 728094"/>
                <a:gd name="csY0" fmla="*/ 0 h 727828"/>
                <a:gd name="csX1" fmla="*/ 0 w 728094"/>
                <a:gd name="csY1" fmla="*/ 363914 h 727828"/>
                <a:gd name="csX2" fmla="*/ 364002 w 728094"/>
                <a:gd name="csY2" fmla="*/ 727829 h 727828"/>
                <a:gd name="csX3" fmla="*/ 728094 w 728094"/>
                <a:gd name="csY3" fmla="*/ 363914 h 727828"/>
                <a:gd name="csX4" fmla="*/ 364002 w 72809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94" h="727828">
                  <a:moveTo>
                    <a:pt x="364002" y="0"/>
                  </a:moveTo>
                  <a:cubicBezTo>
                    <a:pt x="163265" y="0"/>
                    <a:pt x="0" y="163314"/>
                    <a:pt x="0" y="363914"/>
                  </a:cubicBezTo>
                  <a:cubicBezTo>
                    <a:pt x="0" y="564516"/>
                    <a:pt x="163265" y="727829"/>
                    <a:pt x="364002" y="727829"/>
                  </a:cubicBezTo>
                  <a:cubicBezTo>
                    <a:pt x="564743" y="727829"/>
                    <a:pt x="728094" y="564604"/>
                    <a:pt x="728094" y="363914"/>
                  </a:cubicBezTo>
                  <a:cubicBezTo>
                    <a:pt x="728094" y="163225"/>
                    <a:pt x="564743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52625610-F389-B386-0D79-D790150D9F13}"/>
                </a:ext>
              </a:extLst>
            </p:cNvPr>
            <p:cNvSpPr/>
            <p:nvPr/>
          </p:nvSpPr>
          <p:spPr>
            <a:xfrm>
              <a:off x="7116184" y="4276389"/>
              <a:ext cx="728094" cy="727829"/>
            </a:xfrm>
            <a:custGeom>
              <a:avLst/>
              <a:gdLst>
                <a:gd name="csX0" fmla="*/ 364006 w 728094"/>
                <a:gd name="csY0" fmla="*/ 0 h 727829"/>
                <a:gd name="csX1" fmla="*/ 0 w 728094"/>
                <a:gd name="csY1" fmla="*/ 363914 h 727829"/>
                <a:gd name="csX2" fmla="*/ 364006 w 728094"/>
                <a:gd name="csY2" fmla="*/ 727830 h 727829"/>
                <a:gd name="csX3" fmla="*/ 728094 w 728094"/>
                <a:gd name="csY3" fmla="*/ 363914 h 727829"/>
                <a:gd name="csX4" fmla="*/ 364006 w 728094"/>
                <a:gd name="csY4" fmla="*/ 0 h 7278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94" h="727829">
                  <a:moveTo>
                    <a:pt x="364006" y="0"/>
                  </a:moveTo>
                  <a:cubicBezTo>
                    <a:pt x="163265" y="0"/>
                    <a:pt x="0" y="163224"/>
                    <a:pt x="0" y="363914"/>
                  </a:cubicBezTo>
                  <a:cubicBezTo>
                    <a:pt x="0" y="564604"/>
                    <a:pt x="163265" y="727830"/>
                    <a:pt x="364006" y="727830"/>
                  </a:cubicBezTo>
                  <a:cubicBezTo>
                    <a:pt x="564743" y="727830"/>
                    <a:pt x="728094" y="564604"/>
                    <a:pt x="728094" y="363914"/>
                  </a:cubicBezTo>
                  <a:cubicBezTo>
                    <a:pt x="728094" y="163224"/>
                    <a:pt x="564743" y="0"/>
                    <a:pt x="364006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6" name="Group 44">
            <a:extLst>
              <a:ext uri="{FF2B5EF4-FFF2-40B4-BE49-F238E27FC236}">
                <a16:creationId xmlns:a16="http://schemas.microsoft.com/office/drawing/2014/main" id="{04C442ED-3D7E-5A95-196D-796592D00BCD}"/>
              </a:ext>
            </a:extLst>
          </p:cNvPr>
          <p:cNvGrpSpPr/>
          <p:nvPr/>
        </p:nvGrpSpPr>
        <p:grpSpPr>
          <a:xfrm>
            <a:off x="5467185" y="2896836"/>
            <a:ext cx="1299251" cy="1197820"/>
            <a:chOff x="6128022" y="4480994"/>
            <a:chExt cx="1691640" cy="1197820"/>
          </a:xfrm>
        </p:grpSpPr>
        <p:sp>
          <p:nvSpPr>
            <p:cNvPr id="27" name="TextBox 36">
              <a:extLst>
                <a:ext uri="{FF2B5EF4-FFF2-40B4-BE49-F238E27FC236}">
                  <a16:creationId xmlns:a16="http://schemas.microsoft.com/office/drawing/2014/main" id="{63332BD2-9E5C-9973-0848-7933B95C703A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8" name="TextBox 37">
              <a:extLst>
                <a:ext uri="{FF2B5EF4-FFF2-40B4-BE49-F238E27FC236}">
                  <a16:creationId xmlns:a16="http://schemas.microsoft.com/office/drawing/2014/main" id="{17C67499-A61E-07E2-1987-0A4AE6B2A98C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9606441-FC9A-C77C-2663-EB65F10FCD68}"/>
              </a:ext>
            </a:extLst>
          </p:cNvPr>
          <p:cNvGrpSpPr/>
          <p:nvPr/>
        </p:nvGrpSpPr>
        <p:grpSpPr>
          <a:xfrm>
            <a:off x="9186094" y="2435570"/>
            <a:ext cx="2415066" cy="1105487"/>
            <a:chOff x="8921977" y="2947244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FF9733E-6899-4704-D208-2EE1AD0599B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4C462D6-6484-06F9-22CB-A86A5B8FC611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F3CEC39-51A7-7B70-CAB5-9E92E06ED9F3}"/>
              </a:ext>
            </a:extLst>
          </p:cNvPr>
          <p:cNvGrpSpPr/>
          <p:nvPr/>
        </p:nvGrpSpPr>
        <p:grpSpPr>
          <a:xfrm>
            <a:off x="8657837" y="4822411"/>
            <a:ext cx="2415066" cy="1105487"/>
            <a:chOff x="8921977" y="4652338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3702F47-E0C8-A53C-CE2D-B00BAABD0D33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4746CE3-8F30-7B3C-28D4-1D9EBAE60BE6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FBBEF5A-B192-1D87-C0EF-2F3A59C4EF23}"/>
              </a:ext>
            </a:extLst>
          </p:cNvPr>
          <p:cNvGrpSpPr/>
          <p:nvPr/>
        </p:nvGrpSpPr>
        <p:grpSpPr>
          <a:xfrm>
            <a:off x="8657837" y="1242150"/>
            <a:ext cx="2415066" cy="1105487"/>
            <a:chOff x="8921977" y="1242150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56446C3-5B3D-D581-E880-3D816AB4906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D6590C9-35FC-9CEA-AC26-66F5C0E9858D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2E5C7F22-9EBA-0F55-F890-365CEC01CF98}"/>
              </a:ext>
            </a:extLst>
          </p:cNvPr>
          <p:cNvGrpSpPr/>
          <p:nvPr/>
        </p:nvGrpSpPr>
        <p:grpSpPr>
          <a:xfrm>
            <a:off x="1119097" y="4411311"/>
            <a:ext cx="2415066" cy="1105487"/>
            <a:chOff x="332936" y="4652338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1DD8430-5240-2A4A-6D4B-1B8D8E5D11D0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CDDD4B4-CDBF-7415-B589-229778569F0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2C6529D-1287-7082-3A6E-BF4EB2946950}"/>
              </a:ext>
            </a:extLst>
          </p:cNvPr>
          <p:cNvGrpSpPr/>
          <p:nvPr/>
        </p:nvGrpSpPr>
        <p:grpSpPr>
          <a:xfrm>
            <a:off x="591016" y="2826731"/>
            <a:ext cx="2415066" cy="1105487"/>
            <a:chOff x="332936" y="2627766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7D811876-6287-EAD2-96D7-1A273344382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115C9DF-B3B1-6227-6628-334C2079498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9F891F0-F806-9DFE-0673-A55BC7DB804D}"/>
              </a:ext>
            </a:extLst>
          </p:cNvPr>
          <p:cNvGrpSpPr/>
          <p:nvPr/>
        </p:nvGrpSpPr>
        <p:grpSpPr>
          <a:xfrm>
            <a:off x="1119097" y="1242150"/>
            <a:ext cx="2415066" cy="1105487"/>
            <a:chOff x="332936" y="2627766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3B90D4B2-C61E-CC48-854D-9AE0E05F934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93996A0-F804-694D-F853-BFC65A837D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8AAB33D-B2A4-AFA3-D644-E936236B4214}"/>
              </a:ext>
            </a:extLst>
          </p:cNvPr>
          <p:cNvGrpSpPr/>
          <p:nvPr/>
        </p:nvGrpSpPr>
        <p:grpSpPr>
          <a:xfrm>
            <a:off x="9186094" y="3628990"/>
            <a:ext cx="2415066" cy="1105487"/>
            <a:chOff x="8921977" y="2947244"/>
            <a:chExt cx="2926080" cy="110548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1490D396-33FA-C6DF-625C-F880F2AC5CE6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69C6C4E3-CDAE-7F72-A2A9-C0ABFFAFCB7F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53" name="Graphic 52" descr="Repeat with solid fill">
            <a:extLst>
              <a:ext uri="{FF2B5EF4-FFF2-40B4-BE49-F238E27FC236}">
                <a16:creationId xmlns:a16="http://schemas.microsoft.com/office/drawing/2014/main" id="{FE114079-48C6-9D60-9F33-1BD732AFF5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75286" y="1659404"/>
            <a:ext cx="548640" cy="548640"/>
          </a:xfrm>
          <a:prstGeom prst="rect">
            <a:avLst/>
          </a:prstGeom>
        </p:spPr>
      </p:pic>
      <p:pic>
        <p:nvPicPr>
          <p:cNvPr id="54" name="Graphic 53" descr="Lights On with solid fill">
            <a:extLst>
              <a:ext uri="{FF2B5EF4-FFF2-40B4-BE49-F238E27FC236}">
                <a16:creationId xmlns:a16="http://schemas.microsoft.com/office/drawing/2014/main" id="{5E58206E-B752-6EE7-7896-C7AE5CF0E8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569741" y="1659492"/>
            <a:ext cx="548640" cy="548640"/>
          </a:xfrm>
          <a:prstGeom prst="rect">
            <a:avLst/>
          </a:prstGeom>
        </p:spPr>
      </p:pic>
      <p:pic>
        <p:nvPicPr>
          <p:cNvPr id="55" name="Graphic 54" descr="Magnifying glass with solid fill">
            <a:extLst>
              <a:ext uri="{FF2B5EF4-FFF2-40B4-BE49-F238E27FC236}">
                <a16:creationId xmlns:a16="http://schemas.microsoft.com/office/drawing/2014/main" id="{125895F4-0427-38D0-E2D6-0D1A5DEE2E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563142" y="2810861"/>
            <a:ext cx="548640" cy="548640"/>
          </a:xfrm>
          <a:prstGeom prst="rect">
            <a:avLst/>
          </a:prstGeom>
        </p:spPr>
      </p:pic>
      <p:pic>
        <p:nvPicPr>
          <p:cNvPr id="56" name="Graphic 55" descr="Tools with solid fill">
            <a:extLst>
              <a:ext uri="{FF2B5EF4-FFF2-40B4-BE49-F238E27FC236}">
                <a16:creationId xmlns:a16="http://schemas.microsoft.com/office/drawing/2014/main" id="{411FEFD0-FC0C-0F55-9EF2-C328EE71BE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21769" y="5065406"/>
            <a:ext cx="548640" cy="548640"/>
          </a:xfrm>
          <a:prstGeom prst="rect">
            <a:avLst/>
          </a:prstGeom>
        </p:spPr>
      </p:pic>
      <p:pic>
        <p:nvPicPr>
          <p:cNvPr id="57" name="Graphic 56" descr="Bar chart with solid fill">
            <a:extLst>
              <a:ext uri="{FF2B5EF4-FFF2-40B4-BE49-F238E27FC236}">
                <a16:creationId xmlns:a16="http://schemas.microsoft.com/office/drawing/2014/main" id="{0BF38C6A-DCDC-B6C9-F932-81BF64731A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80395" y="2810861"/>
            <a:ext cx="548640" cy="548640"/>
          </a:xfrm>
          <a:prstGeom prst="rect">
            <a:avLst/>
          </a:prstGeom>
        </p:spPr>
      </p:pic>
      <p:pic>
        <p:nvPicPr>
          <p:cNvPr id="58" name="Graphic 57" descr="Brain with solid fill">
            <a:extLst>
              <a:ext uri="{FF2B5EF4-FFF2-40B4-BE49-F238E27FC236}">
                <a16:creationId xmlns:a16="http://schemas.microsoft.com/office/drawing/2014/main" id="{5DA6F653-F056-22CE-EC97-D1CD5AE6E4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05911" y="4365983"/>
            <a:ext cx="548640" cy="548640"/>
          </a:xfrm>
          <a:prstGeom prst="rect">
            <a:avLst/>
          </a:prstGeom>
        </p:spPr>
      </p:pic>
      <p:pic>
        <p:nvPicPr>
          <p:cNvPr id="59" name="Graphic 58" descr="Rocket with solid fill">
            <a:extLst>
              <a:ext uri="{FF2B5EF4-FFF2-40B4-BE49-F238E27FC236}">
                <a16:creationId xmlns:a16="http://schemas.microsoft.com/office/drawing/2014/main" id="{FAFF4803-6B39-EF68-E01B-014FA06D36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423548" y="4365983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947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37AD7-FE4B-A750-CA23-1176C31D7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829D1-FD06-CF01-1D16-1C72CFE69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Circular Arc Process – Slide Template</a:t>
            </a:r>
          </a:p>
        </p:txBody>
      </p:sp>
      <p:sp>
        <p:nvSpPr>
          <p:cNvPr id="4" name="Forme libre 3">
            <a:extLst>
              <a:ext uri="{FF2B5EF4-FFF2-40B4-BE49-F238E27FC236}">
                <a16:creationId xmlns:a16="http://schemas.microsoft.com/office/drawing/2014/main" id="{BC05F950-67A2-7909-B608-FC430B146706}"/>
              </a:ext>
            </a:extLst>
          </p:cNvPr>
          <p:cNvSpPr/>
          <p:nvPr/>
        </p:nvSpPr>
        <p:spPr>
          <a:xfrm>
            <a:off x="4853217" y="2217610"/>
            <a:ext cx="2485742" cy="2422694"/>
          </a:xfrm>
          <a:custGeom>
            <a:avLst/>
            <a:gdLst>
              <a:gd name="csX0" fmla="*/ 2485743 w 2485742"/>
              <a:gd name="csY0" fmla="*/ 1558025 h 2422694"/>
              <a:gd name="csX1" fmla="*/ 1796000 w 2485742"/>
              <a:gd name="csY1" fmla="*/ 2422695 h 2422694"/>
              <a:gd name="csX2" fmla="*/ 689738 w 2485742"/>
              <a:gd name="csY2" fmla="*/ 2422695 h 2422694"/>
              <a:gd name="csX3" fmla="*/ 0 w 2485742"/>
              <a:gd name="csY3" fmla="*/ 1558025 h 2422694"/>
              <a:gd name="csX4" fmla="*/ 246129 w 2485742"/>
              <a:gd name="csY4" fmla="*/ 479826 h 2422694"/>
              <a:gd name="csX5" fmla="*/ 1242781 w 2485742"/>
              <a:gd name="csY5" fmla="*/ 0 h 2422694"/>
              <a:gd name="csX6" fmla="*/ 2239438 w 2485742"/>
              <a:gd name="csY6" fmla="*/ 479826 h 2422694"/>
              <a:gd name="csX7" fmla="*/ 2485566 w 2485742"/>
              <a:gd name="csY7" fmla="*/ 1558025 h 24226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485742" h="2422694">
                <a:moveTo>
                  <a:pt x="2485743" y="1558025"/>
                </a:moveTo>
                <a:cubicBezTo>
                  <a:pt x="2036588" y="1568402"/>
                  <a:pt x="1706187" y="1982620"/>
                  <a:pt x="1796000" y="2422695"/>
                </a:cubicBezTo>
                <a:cubicBezTo>
                  <a:pt x="1507821" y="2078041"/>
                  <a:pt x="977917" y="2078041"/>
                  <a:pt x="689738" y="2422695"/>
                </a:cubicBezTo>
                <a:cubicBezTo>
                  <a:pt x="779555" y="1982533"/>
                  <a:pt x="449155" y="1568402"/>
                  <a:pt x="0" y="1558025"/>
                </a:cubicBezTo>
                <a:cubicBezTo>
                  <a:pt x="400155" y="1353817"/>
                  <a:pt x="518119" y="837319"/>
                  <a:pt x="246129" y="479826"/>
                </a:cubicBezTo>
                <a:cubicBezTo>
                  <a:pt x="655346" y="665300"/>
                  <a:pt x="1132738" y="435501"/>
                  <a:pt x="1242781" y="0"/>
                </a:cubicBezTo>
                <a:cubicBezTo>
                  <a:pt x="1352829" y="435501"/>
                  <a:pt x="1830306" y="665388"/>
                  <a:pt x="2239438" y="479826"/>
                </a:cubicBezTo>
                <a:cubicBezTo>
                  <a:pt x="1967443" y="837407"/>
                  <a:pt x="2085407" y="1353905"/>
                  <a:pt x="2485566" y="155802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 cap="flat">
            <a:solidFill>
              <a:schemeClr val="bg1">
                <a:lumMod val="75000"/>
              </a:schemeClr>
            </a:solidFill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D5265F50-7EAC-8461-A6C7-2741EC95EBED}"/>
              </a:ext>
            </a:extLst>
          </p:cNvPr>
          <p:cNvGrpSpPr/>
          <p:nvPr/>
        </p:nvGrpSpPr>
        <p:grpSpPr>
          <a:xfrm>
            <a:off x="3534257" y="929926"/>
            <a:ext cx="5123487" cy="4998148"/>
            <a:chOff x="3534257" y="929926"/>
            <a:chExt cx="5123487" cy="4998148"/>
          </a:xfrm>
        </p:grpSpPr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AED406EE-7167-BA0E-BFAA-70EA5FBD3970}"/>
                </a:ext>
              </a:extLst>
            </p:cNvPr>
            <p:cNvSpPr/>
            <p:nvPr/>
          </p:nvSpPr>
          <p:spPr>
            <a:xfrm>
              <a:off x="7718977" y="2106536"/>
              <a:ext cx="938767" cy="2092287"/>
            </a:xfrm>
            <a:custGeom>
              <a:avLst/>
              <a:gdLst>
                <a:gd name="csX0" fmla="*/ 937625 w 938767"/>
                <a:gd name="csY0" fmla="*/ 2002232 h 2092287"/>
                <a:gd name="csX1" fmla="*/ 936216 w 938767"/>
                <a:gd name="csY1" fmla="*/ 1995813 h 2092287"/>
                <a:gd name="csX2" fmla="*/ 933403 w 938767"/>
                <a:gd name="csY2" fmla="*/ 1987633 h 2092287"/>
                <a:gd name="csX3" fmla="*/ 931113 w 938767"/>
                <a:gd name="csY3" fmla="*/ 1982357 h 2092287"/>
                <a:gd name="csX4" fmla="*/ 926187 w 938767"/>
                <a:gd name="csY4" fmla="*/ 1973827 h 2092287"/>
                <a:gd name="csX5" fmla="*/ 923725 w 938767"/>
                <a:gd name="csY5" fmla="*/ 1970133 h 2092287"/>
                <a:gd name="csX6" fmla="*/ 916686 w 938767"/>
                <a:gd name="csY6" fmla="*/ 1962129 h 2092287"/>
                <a:gd name="csX7" fmla="*/ 913782 w 938767"/>
                <a:gd name="csY7" fmla="*/ 1959316 h 2092287"/>
                <a:gd name="csX8" fmla="*/ 905780 w 938767"/>
                <a:gd name="csY8" fmla="*/ 1953071 h 2092287"/>
                <a:gd name="csX9" fmla="*/ 901115 w 938767"/>
                <a:gd name="csY9" fmla="*/ 1950081 h 2092287"/>
                <a:gd name="csX10" fmla="*/ 897245 w 938767"/>
                <a:gd name="csY10" fmla="*/ 1947618 h 2092287"/>
                <a:gd name="csX11" fmla="*/ 187011 w 938767"/>
                <a:gd name="csY11" fmla="*/ 1035546 h 2092287"/>
                <a:gd name="csX12" fmla="*/ 365494 w 938767"/>
                <a:gd name="csY12" fmla="*/ 0 h 2092287"/>
                <a:gd name="csX13" fmla="*/ 152615 w 938767"/>
                <a:gd name="csY13" fmla="*/ 68860 h 2092287"/>
                <a:gd name="csX14" fmla="*/ 37821 w 938767"/>
                <a:gd name="csY14" fmla="*/ 1069581 h 2092287"/>
                <a:gd name="csX15" fmla="*/ 584790 w 938767"/>
                <a:gd name="csY15" fmla="*/ 1928711 h 2092287"/>
                <a:gd name="csX16" fmla="*/ 827843 w 938767"/>
                <a:gd name="csY16" fmla="*/ 2083932 h 2092287"/>
                <a:gd name="csX17" fmla="*/ 862501 w 938767"/>
                <a:gd name="csY17" fmla="*/ 2092288 h 2092287"/>
                <a:gd name="csX18" fmla="*/ 881766 w 938767"/>
                <a:gd name="csY18" fmla="*/ 2089649 h 2092287"/>
                <a:gd name="csX19" fmla="*/ 885721 w 938767"/>
                <a:gd name="csY19" fmla="*/ 2088241 h 2092287"/>
                <a:gd name="csX20" fmla="*/ 899269 w 938767"/>
                <a:gd name="csY20" fmla="*/ 2082438 h 2092287"/>
                <a:gd name="csX21" fmla="*/ 903757 w 938767"/>
                <a:gd name="csY21" fmla="*/ 2079887 h 2092287"/>
                <a:gd name="csX22" fmla="*/ 918094 w 938767"/>
                <a:gd name="csY22" fmla="*/ 2068454 h 2092287"/>
                <a:gd name="csX23" fmla="*/ 929266 w 938767"/>
                <a:gd name="csY23" fmla="*/ 2052536 h 2092287"/>
                <a:gd name="csX24" fmla="*/ 931904 w 938767"/>
                <a:gd name="csY24" fmla="*/ 2047436 h 2092287"/>
                <a:gd name="csX25" fmla="*/ 934897 w 938767"/>
                <a:gd name="csY25" fmla="*/ 2039697 h 2092287"/>
                <a:gd name="csX26" fmla="*/ 936920 w 938767"/>
                <a:gd name="csY26" fmla="*/ 2032749 h 2092287"/>
                <a:gd name="csX27" fmla="*/ 938149 w 938767"/>
                <a:gd name="csY27" fmla="*/ 2025537 h 2092287"/>
                <a:gd name="csX28" fmla="*/ 938767 w 938767"/>
                <a:gd name="csY28" fmla="*/ 2017271 h 2092287"/>
                <a:gd name="csX29" fmla="*/ 938591 w 938767"/>
                <a:gd name="csY29" fmla="*/ 2010675 h 2092287"/>
                <a:gd name="csX30" fmla="*/ 937535 w 938767"/>
                <a:gd name="csY30" fmla="*/ 2002232 h 20922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938767" h="2092287">
                  <a:moveTo>
                    <a:pt x="937625" y="2002232"/>
                  </a:moveTo>
                  <a:cubicBezTo>
                    <a:pt x="937182" y="2000034"/>
                    <a:pt x="936744" y="1997923"/>
                    <a:pt x="936216" y="1995813"/>
                  </a:cubicBezTo>
                  <a:cubicBezTo>
                    <a:pt x="935426" y="1993086"/>
                    <a:pt x="934455" y="1990272"/>
                    <a:pt x="933403" y="1987633"/>
                  </a:cubicBezTo>
                  <a:cubicBezTo>
                    <a:pt x="932698" y="1985787"/>
                    <a:pt x="931994" y="1984027"/>
                    <a:pt x="931113" y="1982357"/>
                  </a:cubicBezTo>
                  <a:cubicBezTo>
                    <a:pt x="929704" y="1979454"/>
                    <a:pt x="928034" y="1976640"/>
                    <a:pt x="926187" y="1973827"/>
                  </a:cubicBezTo>
                  <a:lnTo>
                    <a:pt x="923725" y="1970133"/>
                  </a:lnTo>
                  <a:cubicBezTo>
                    <a:pt x="921702" y="1967406"/>
                    <a:pt x="919237" y="1964680"/>
                    <a:pt x="916686" y="1962129"/>
                  </a:cubicBezTo>
                  <a:lnTo>
                    <a:pt x="913782" y="1959316"/>
                  </a:lnTo>
                  <a:cubicBezTo>
                    <a:pt x="911235" y="1957029"/>
                    <a:pt x="908593" y="1955006"/>
                    <a:pt x="905780" y="1953071"/>
                  </a:cubicBezTo>
                  <a:cubicBezTo>
                    <a:pt x="904285" y="1952103"/>
                    <a:pt x="902786" y="1951048"/>
                    <a:pt x="901115" y="1950081"/>
                  </a:cubicBezTo>
                  <a:cubicBezTo>
                    <a:pt x="900501" y="1949729"/>
                    <a:pt x="897864" y="1947970"/>
                    <a:pt x="897245" y="1947618"/>
                  </a:cubicBezTo>
                  <a:cubicBezTo>
                    <a:pt x="536233" y="1763287"/>
                    <a:pt x="277262" y="1430856"/>
                    <a:pt x="187011" y="1035546"/>
                  </a:cubicBezTo>
                  <a:cubicBezTo>
                    <a:pt x="105290" y="677876"/>
                    <a:pt x="170470" y="306574"/>
                    <a:pt x="365494" y="0"/>
                  </a:cubicBezTo>
                  <a:cubicBezTo>
                    <a:pt x="297230" y="27615"/>
                    <a:pt x="225891" y="50656"/>
                    <a:pt x="152615" y="68860"/>
                  </a:cubicBezTo>
                  <a:cubicBezTo>
                    <a:pt x="1930" y="378601"/>
                    <a:pt x="-38887" y="733457"/>
                    <a:pt x="37821" y="1069581"/>
                  </a:cubicBezTo>
                  <a:cubicBezTo>
                    <a:pt x="115491" y="1409574"/>
                    <a:pt x="309721" y="1714653"/>
                    <a:pt x="584790" y="1928711"/>
                  </a:cubicBezTo>
                  <a:cubicBezTo>
                    <a:pt x="662027" y="1988777"/>
                    <a:pt x="743747" y="2041015"/>
                    <a:pt x="827843" y="2083932"/>
                  </a:cubicBezTo>
                  <a:cubicBezTo>
                    <a:pt x="838749" y="2089473"/>
                    <a:pt x="850359" y="2092288"/>
                    <a:pt x="862501" y="2092288"/>
                  </a:cubicBezTo>
                  <a:cubicBezTo>
                    <a:pt x="868480" y="2092288"/>
                    <a:pt x="874726" y="2091408"/>
                    <a:pt x="881766" y="2089649"/>
                  </a:cubicBezTo>
                  <a:cubicBezTo>
                    <a:pt x="882028" y="2089561"/>
                    <a:pt x="885459" y="2088329"/>
                    <a:pt x="885721" y="2088241"/>
                  </a:cubicBezTo>
                  <a:cubicBezTo>
                    <a:pt x="890472" y="2086747"/>
                    <a:pt x="895046" y="2084812"/>
                    <a:pt x="899269" y="2082438"/>
                  </a:cubicBezTo>
                  <a:cubicBezTo>
                    <a:pt x="901115" y="2081471"/>
                    <a:pt x="902524" y="2080678"/>
                    <a:pt x="903757" y="2079887"/>
                  </a:cubicBezTo>
                  <a:cubicBezTo>
                    <a:pt x="909650" y="2076105"/>
                    <a:pt x="914310" y="2072412"/>
                    <a:pt x="918094" y="2068454"/>
                  </a:cubicBezTo>
                  <a:cubicBezTo>
                    <a:pt x="922579" y="2063265"/>
                    <a:pt x="926101" y="2058341"/>
                    <a:pt x="929266" y="2052536"/>
                  </a:cubicBezTo>
                  <a:cubicBezTo>
                    <a:pt x="930233" y="2050865"/>
                    <a:pt x="931113" y="2049195"/>
                    <a:pt x="931904" y="2047436"/>
                  </a:cubicBezTo>
                  <a:cubicBezTo>
                    <a:pt x="933050" y="2044973"/>
                    <a:pt x="934017" y="2042335"/>
                    <a:pt x="934897" y="2039697"/>
                  </a:cubicBezTo>
                  <a:cubicBezTo>
                    <a:pt x="935688" y="2037410"/>
                    <a:pt x="936302" y="2035124"/>
                    <a:pt x="936920" y="2032749"/>
                  </a:cubicBezTo>
                  <a:cubicBezTo>
                    <a:pt x="937449" y="2030374"/>
                    <a:pt x="937801" y="2028000"/>
                    <a:pt x="938149" y="2025537"/>
                  </a:cubicBezTo>
                  <a:cubicBezTo>
                    <a:pt x="938501" y="2022899"/>
                    <a:pt x="938767" y="2020084"/>
                    <a:pt x="938767" y="2017271"/>
                  </a:cubicBezTo>
                  <a:cubicBezTo>
                    <a:pt x="938767" y="2015160"/>
                    <a:pt x="938767" y="2012873"/>
                    <a:pt x="938591" y="2010675"/>
                  </a:cubicBezTo>
                  <a:cubicBezTo>
                    <a:pt x="938415" y="2007861"/>
                    <a:pt x="938063" y="2005046"/>
                    <a:pt x="937535" y="2002232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52A7F43F-C2CB-5208-2664-3873C43A2193}"/>
                </a:ext>
              </a:extLst>
            </p:cNvPr>
            <p:cNvSpPr/>
            <p:nvPr/>
          </p:nvSpPr>
          <p:spPr>
            <a:xfrm>
              <a:off x="3676054" y="1877001"/>
              <a:ext cx="797248" cy="2151033"/>
            </a:xfrm>
            <a:custGeom>
              <a:avLst/>
              <a:gdLst>
                <a:gd name="csX0" fmla="*/ 425316 w 797248"/>
                <a:gd name="csY0" fmla="*/ 12663 h 2151033"/>
                <a:gd name="csX1" fmla="*/ 418367 w 797248"/>
                <a:gd name="csY1" fmla="*/ 13192 h 2151033"/>
                <a:gd name="csX2" fmla="*/ 410803 w 797248"/>
                <a:gd name="csY2" fmla="*/ 14335 h 2151033"/>
                <a:gd name="csX3" fmla="*/ 404205 w 797248"/>
                <a:gd name="csY3" fmla="*/ 16181 h 2151033"/>
                <a:gd name="csX4" fmla="*/ 396551 w 797248"/>
                <a:gd name="csY4" fmla="*/ 18908 h 2151033"/>
                <a:gd name="csX5" fmla="*/ 390748 w 797248"/>
                <a:gd name="csY5" fmla="*/ 21810 h 2151033"/>
                <a:gd name="csX6" fmla="*/ 383180 w 797248"/>
                <a:gd name="csY6" fmla="*/ 26471 h 2151033"/>
                <a:gd name="csX7" fmla="*/ 378254 w 797248"/>
                <a:gd name="csY7" fmla="*/ 30252 h 2151033"/>
                <a:gd name="csX8" fmla="*/ 371922 w 797248"/>
                <a:gd name="csY8" fmla="*/ 36233 h 2151033"/>
                <a:gd name="csX9" fmla="*/ 367348 w 797248"/>
                <a:gd name="csY9" fmla="*/ 41333 h 2151033"/>
                <a:gd name="csX10" fmla="*/ 362950 w 797248"/>
                <a:gd name="csY10" fmla="*/ 47402 h 2151033"/>
                <a:gd name="csX11" fmla="*/ 358813 w 797248"/>
                <a:gd name="csY11" fmla="*/ 54525 h 2151033"/>
                <a:gd name="csX12" fmla="*/ 356086 w 797248"/>
                <a:gd name="csY12" fmla="*/ 60506 h 2151033"/>
                <a:gd name="csX13" fmla="*/ 353449 w 797248"/>
                <a:gd name="csY13" fmla="*/ 68509 h 2151033"/>
                <a:gd name="csX14" fmla="*/ 351864 w 797248"/>
                <a:gd name="csY14" fmla="*/ 75280 h 2151033"/>
                <a:gd name="csX15" fmla="*/ 350897 w 797248"/>
                <a:gd name="csY15" fmla="*/ 82843 h 2151033"/>
                <a:gd name="csX16" fmla="*/ 350635 w 797248"/>
                <a:gd name="csY16" fmla="*/ 90143 h 2151033"/>
                <a:gd name="csX17" fmla="*/ 351164 w 797248"/>
                <a:gd name="csY17" fmla="*/ 97530 h 2151033"/>
                <a:gd name="csX18" fmla="*/ 352216 w 797248"/>
                <a:gd name="csY18" fmla="*/ 104654 h 2151033"/>
                <a:gd name="csX19" fmla="*/ 354239 w 797248"/>
                <a:gd name="csY19" fmla="*/ 111865 h 2151033"/>
                <a:gd name="csX20" fmla="*/ 356705 w 797248"/>
                <a:gd name="csY20" fmla="*/ 118813 h 2151033"/>
                <a:gd name="csX21" fmla="*/ 359870 w 797248"/>
                <a:gd name="csY21" fmla="*/ 125233 h 2151033"/>
                <a:gd name="csX22" fmla="*/ 364182 w 797248"/>
                <a:gd name="csY22" fmla="*/ 132269 h 2151033"/>
                <a:gd name="csX23" fmla="*/ 366558 w 797248"/>
                <a:gd name="csY23" fmla="*/ 136138 h 2151033"/>
                <a:gd name="csX24" fmla="*/ 610221 w 797248"/>
                <a:gd name="csY24" fmla="*/ 1265169 h 2151033"/>
                <a:gd name="csX25" fmla="*/ 0 w 797248"/>
                <a:gd name="csY25" fmla="*/ 2120782 h 2151033"/>
                <a:gd name="csX26" fmla="*/ 221676 w 797248"/>
                <a:gd name="csY26" fmla="*/ 2151034 h 2151033"/>
                <a:gd name="csX27" fmla="*/ 759411 w 797248"/>
                <a:gd name="csY27" fmla="*/ 1299204 h 2151033"/>
                <a:gd name="csX28" fmla="*/ 639428 w 797248"/>
                <a:gd name="csY28" fmla="*/ 288018 h 2151033"/>
                <a:gd name="csX29" fmla="*/ 487687 w 797248"/>
                <a:gd name="csY29" fmla="*/ 42653 h 2151033"/>
                <a:gd name="csX30" fmla="*/ 455224 w 797248"/>
                <a:gd name="csY30" fmla="*/ 18292 h 2151033"/>
                <a:gd name="csX31" fmla="*/ 447132 w 797248"/>
                <a:gd name="csY31" fmla="*/ 15566 h 2151033"/>
                <a:gd name="csX32" fmla="*/ 440534 w 797248"/>
                <a:gd name="csY32" fmla="*/ 13983 h 2151033"/>
                <a:gd name="csX33" fmla="*/ 432970 w 797248"/>
                <a:gd name="csY33" fmla="*/ 13016 h 2151033"/>
                <a:gd name="csX34" fmla="*/ 426287 w 797248"/>
                <a:gd name="csY34" fmla="*/ 12663 h 2151033"/>
                <a:gd name="csX35" fmla="*/ 426287 w 797248"/>
                <a:gd name="csY35" fmla="*/ 0 h 2151033"/>
                <a:gd name="csX36" fmla="*/ 425935 w 797248"/>
                <a:gd name="csY36" fmla="*/ 0 h 2151033"/>
                <a:gd name="csX37" fmla="*/ 425583 w 797248"/>
                <a:gd name="csY37" fmla="*/ 12752 h 215103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797248" h="2151033">
                  <a:moveTo>
                    <a:pt x="425316" y="12663"/>
                  </a:moveTo>
                  <a:cubicBezTo>
                    <a:pt x="423031" y="12663"/>
                    <a:pt x="420656" y="12928"/>
                    <a:pt x="418367" y="13192"/>
                  </a:cubicBezTo>
                  <a:cubicBezTo>
                    <a:pt x="415815" y="13456"/>
                    <a:pt x="413264" y="13807"/>
                    <a:pt x="410803" y="14335"/>
                  </a:cubicBezTo>
                  <a:cubicBezTo>
                    <a:pt x="408518" y="14862"/>
                    <a:pt x="406319" y="15478"/>
                    <a:pt x="404205" y="16181"/>
                  </a:cubicBezTo>
                  <a:cubicBezTo>
                    <a:pt x="401654" y="16973"/>
                    <a:pt x="399103" y="17853"/>
                    <a:pt x="396551" y="18908"/>
                  </a:cubicBezTo>
                  <a:cubicBezTo>
                    <a:pt x="394528" y="19788"/>
                    <a:pt x="392595" y="20755"/>
                    <a:pt x="390748" y="21810"/>
                  </a:cubicBezTo>
                  <a:cubicBezTo>
                    <a:pt x="388283" y="23129"/>
                    <a:pt x="385732" y="24712"/>
                    <a:pt x="383180" y="26471"/>
                  </a:cubicBezTo>
                  <a:cubicBezTo>
                    <a:pt x="381423" y="27703"/>
                    <a:pt x="379839" y="28934"/>
                    <a:pt x="378254" y="30252"/>
                  </a:cubicBezTo>
                  <a:cubicBezTo>
                    <a:pt x="375969" y="32100"/>
                    <a:pt x="373945" y="34123"/>
                    <a:pt x="371922" y="36233"/>
                  </a:cubicBezTo>
                  <a:cubicBezTo>
                    <a:pt x="370338" y="37904"/>
                    <a:pt x="368757" y="39575"/>
                    <a:pt x="367348" y="41333"/>
                  </a:cubicBezTo>
                  <a:cubicBezTo>
                    <a:pt x="365677" y="43356"/>
                    <a:pt x="364359" y="45380"/>
                    <a:pt x="362950" y="47402"/>
                  </a:cubicBezTo>
                  <a:cubicBezTo>
                    <a:pt x="361541" y="49601"/>
                    <a:pt x="360136" y="52062"/>
                    <a:pt x="358813" y="54525"/>
                  </a:cubicBezTo>
                  <a:cubicBezTo>
                    <a:pt x="357847" y="56460"/>
                    <a:pt x="356967" y="58483"/>
                    <a:pt x="356086" y="60506"/>
                  </a:cubicBezTo>
                  <a:cubicBezTo>
                    <a:pt x="355034" y="63144"/>
                    <a:pt x="354153" y="65782"/>
                    <a:pt x="353449" y="68509"/>
                  </a:cubicBezTo>
                  <a:cubicBezTo>
                    <a:pt x="352835" y="70795"/>
                    <a:pt x="352216" y="72993"/>
                    <a:pt x="351864" y="75280"/>
                  </a:cubicBezTo>
                  <a:cubicBezTo>
                    <a:pt x="351426" y="77831"/>
                    <a:pt x="351164" y="80381"/>
                    <a:pt x="350897" y="82843"/>
                  </a:cubicBezTo>
                  <a:cubicBezTo>
                    <a:pt x="350721" y="85218"/>
                    <a:pt x="350545" y="87680"/>
                    <a:pt x="350635" y="90143"/>
                  </a:cubicBezTo>
                  <a:cubicBezTo>
                    <a:pt x="350635" y="92606"/>
                    <a:pt x="350897" y="95067"/>
                    <a:pt x="351164" y="97530"/>
                  </a:cubicBezTo>
                  <a:cubicBezTo>
                    <a:pt x="351426" y="99993"/>
                    <a:pt x="351778" y="102279"/>
                    <a:pt x="352216" y="104654"/>
                  </a:cubicBezTo>
                  <a:cubicBezTo>
                    <a:pt x="352744" y="107116"/>
                    <a:pt x="353449" y="109490"/>
                    <a:pt x="354239" y="111865"/>
                  </a:cubicBezTo>
                  <a:cubicBezTo>
                    <a:pt x="354943" y="114240"/>
                    <a:pt x="355738" y="116526"/>
                    <a:pt x="356705" y="118813"/>
                  </a:cubicBezTo>
                  <a:cubicBezTo>
                    <a:pt x="357671" y="121012"/>
                    <a:pt x="358728" y="123122"/>
                    <a:pt x="359870" y="125233"/>
                  </a:cubicBezTo>
                  <a:cubicBezTo>
                    <a:pt x="361103" y="127520"/>
                    <a:pt x="362598" y="129982"/>
                    <a:pt x="364182" y="132269"/>
                  </a:cubicBezTo>
                  <a:cubicBezTo>
                    <a:pt x="364621" y="132972"/>
                    <a:pt x="366115" y="135435"/>
                    <a:pt x="366558" y="136138"/>
                  </a:cubicBezTo>
                  <a:cubicBezTo>
                    <a:pt x="611363" y="458014"/>
                    <a:pt x="700386" y="869859"/>
                    <a:pt x="610221" y="1265169"/>
                  </a:cubicBezTo>
                  <a:cubicBezTo>
                    <a:pt x="528590" y="1622840"/>
                    <a:pt x="308761" y="1929150"/>
                    <a:pt x="0" y="2120782"/>
                  </a:cubicBezTo>
                  <a:cubicBezTo>
                    <a:pt x="73452" y="2125530"/>
                    <a:pt x="147695" y="2135644"/>
                    <a:pt x="221676" y="2151034"/>
                  </a:cubicBezTo>
                  <a:cubicBezTo>
                    <a:pt x="491909" y="1937416"/>
                    <a:pt x="682617" y="1635327"/>
                    <a:pt x="759411" y="1299204"/>
                  </a:cubicBezTo>
                  <a:cubicBezTo>
                    <a:pt x="836999" y="959210"/>
                    <a:pt x="794421" y="600133"/>
                    <a:pt x="639428" y="288018"/>
                  </a:cubicBezTo>
                  <a:cubicBezTo>
                    <a:pt x="595883" y="200338"/>
                    <a:pt x="544865" y="117758"/>
                    <a:pt x="487687" y="42653"/>
                  </a:cubicBezTo>
                  <a:cubicBezTo>
                    <a:pt x="479505" y="31836"/>
                    <a:pt x="468509" y="23657"/>
                    <a:pt x="455224" y="18292"/>
                  </a:cubicBezTo>
                  <a:cubicBezTo>
                    <a:pt x="452501" y="17237"/>
                    <a:pt x="449859" y="16358"/>
                    <a:pt x="447132" y="15566"/>
                  </a:cubicBezTo>
                  <a:cubicBezTo>
                    <a:pt x="445023" y="14950"/>
                    <a:pt x="442733" y="14423"/>
                    <a:pt x="440534" y="13983"/>
                  </a:cubicBezTo>
                  <a:cubicBezTo>
                    <a:pt x="437983" y="13544"/>
                    <a:pt x="435522" y="13280"/>
                    <a:pt x="432970" y="13016"/>
                  </a:cubicBezTo>
                  <a:cubicBezTo>
                    <a:pt x="430771" y="12840"/>
                    <a:pt x="428486" y="12663"/>
                    <a:pt x="426287" y="12663"/>
                  </a:cubicBezTo>
                  <a:lnTo>
                    <a:pt x="426287" y="0"/>
                  </a:lnTo>
                  <a:cubicBezTo>
                    <a:pt x="426287" y="0"/>
                    <a:pt x="426021" y="0"/>
                    <a:pt x="425935" y="0"/>
                  </a:cubicBezTo>
                  <a:lnTo>
                    <a:pt x="425583" y="1275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E7F2E4F0-118C-6EC8-6B91-28171E5D9B4D}"/>
                </a:ext>
              </a:extLst>
            </p:cNvPr>
            <p:cNvSpPr/>
            <p:nvPr/>
          </p:nvSpPr>
          <p:spPr>
            <a:xfrm>
              <a:off x="3534257" y="4045888"/>
              <a:ext cx="1560879" cy="1677101"/>
            </a:xfrm>
            <a:custGeom>
              <a:avLst/>
              <a:gdLst>
                <a:gd name="csX0" fmla="*/ 1560867 w 1560879"/>
                <a:gd name="csY0" fmla="*/ 1522495 h 1677101"/>
                <a:gd name="csX1" fmla="*/ 1230029 w 1560879"/>
                <a:gd name="csY1" fmla="*/ 571112 h 1677101"/>
                <a:gd name="csX2" fmla="*/ 364354 w 1560879"/>
                <a:gd name="csY2" fmla="*/ 34387 h 1677101"/>
                <a:gd name="csX3" fmla="*/ 77937 w 1560879"/>
                <a:gd name="csY3" fmla="*/ 0 h 1677101"/>
                <a:gd name="csX4" fmla="*/ 75823 w 1560879"/>
                <a:gd name="csY4" fmla="*/ 0 h 1677101"/>
                <a:gd name="csX5" fmla="*/ 37824 w 1560879"/>
                <a:gd name="csY5" fmla="*/ 10817 h 1677101"/>
                <a:gd name="csX6" fmla="*/ 32987 w 1560879"/>
                <a:gd name="csY6" fmla="*/ 13983 h 1677101"/>
                <a:gd name="csX7" fmla="*/ 25067 w 1560879"/>
                <a:gd name="csY7" fmla="*/ 20140 h 1677101"/>
                <a:gd name="csX8" fmla="*/ 22606 w 1560879"/>
                <a:gd name="csY8" fmla="*/ 22601 h 1677101"/>
                <a:gd name="csX9" fmla="*/ 15128 w 1560879"/>
                <a:gd name="csY9" fmla="*/ 31133 h 1677101"/>
                <a:gd name="csX10" fmla="*/ 13019 w 1560879"/>
                <a:gd name="csY10" fmla="*/ 34299 h 1677101"/>
                <a:gd name="csX11" fmla="*/ 7740 w 1560879"/>
                <a:gd name="csY11" fmla="*/ 43269 h 1677101"/>
                <a:gd name="csX12" fmla="*/ 5451 w 1560879"/>
                <a:gd name="csY12" fmla="*/ 48546 h 1677101"/>
                <a:gd name="csX13" fmla="*/ 2637 w 1560879"/>
                <a:gd name="csY13" fmla="*/ 56724 h 1677101"/>
                <a:gd name="csX14" fmla="*/ 1228 w 1560879"/>
                <a:gd name="csY14" fmla="*/ 63144 h 1677101"/>
                <a:gd name="csX15" fmla="*/ 176 w 1560879"/>
                <a:gd name="csY15" fmla="*/ 71587 h 1677101"/>
                <a:gd name="csX16" fmla="*/ 0 w 1560879"/>
                <a:gd name="csY16" fmla="*/ 78271 h 1677101"/>
                <a:gd name="csX17" fmla="*/ 614 w 1560879"/>
                <a:gd name="csY17" fmla="*/ 86537 h 1677101"/>
                <a:gd name="csX18" fmla="*/ 1847 w 1560879"/>
                <a:gd name="csY18" fmla="*/ 93661 h 1677101"/>
                <a:gd name="csX19" fmla="*/ 3870 w 1560879"/>
                <a:gd name="csY19" fmla="*/ 100608 h 1677101"/>
                <a:gd name="csX20" fmla="*/ 6859 w 1560879"/>
                <a:gd name="csY20" fmla="*/ 108435 h 1677101"/>
                <a:gd name="csX21" fmla="*/ 9501 w 1560879"/>
                <a:gd name="csY21" fmla="*/ 113449 h 1677101"/>
                <a:gd name="csX22" fmla="*/ 19792 w 1560879"/>
                <a:gd name="csY22" fmla="*/ 128223 h 1677101"/>
                <a:gd name="csX23" fmla="*/ 21373 w 1560879"/>
                <a:gd name="csY23" fmla="*/ 130157 h 1677101"/>
                <a:gd name="csX24" fmla="*/ 35096 w 1560879"/>
                <a:gd name="csY24" fmla="*/ 140887 h 1677101"/>
                <a:gd name="csX25" fmla="*/ 39056 w 1560879"/>
                <a:gd name="csY25" fmla="*/ 143086 h 1677101"/>
                <a:gd name="csX26" fmla="*/ 52956 w 1560879"/>
                <a:gd name="csY26" fmla="*/ 149065 h 1677101"/>
                <a:gd name="csX27" fmla="*/ 56031 w 1560879"/>
                <a:gd name="csY27" fmla="*/ 150121 h 1677101"/>
                <a:gd name="csX28" fmla="*/ 74419 w 1560879"/>
                <a:gd name="csY28" fmla="*/ 153112 h 1677101"/>
                <a:gd name="csX29" fmla="*/ 1110394 w 1560879"/>
                <a:gd name="csY29" fmla="*/ 666707 h 1677101"/>
                <a:gd name="csX30" fmla="*/ 1398921 w 1560879"/>
                <a:gd name="csY30" fmla="*/ 1677102 h 1677101"/>
                <a:gd name="csX31" fmla="*/ 1560867 w 1560879"/>
                <a:gd name="csY31" fmla="*/ 1522671 h 167710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560879" h="1677101">
                  <a:moveTo>
                    <a:pt x="1560867" y="1522495"/>
                  </a:moveTo>
                  <a:cubicBezTo>
                    <a:pt x="1562272" y="1178105"/>
                    <a:pt x="1445017" y="840661"/>
                    <a:pt x="1230029" y="571112"/>
                  </a:cubicBezTo>
                  <a:cubicBezTo>
                    <a:pt x="1012575" y="298483"/>
                    <a:pt x="705132" y="107908"/>
                    <a:pt x="364354" y="34387"/>
                  </a:cubicBezTo>
                  <a:cubicBezTo>
                    <a:pt x="268648" y="13719"/>
                    <a:pt x="172324" y="2199"/>
                    <a:pt x="77937" y="0"/>
                  </a:cubicBezTo>
                  <a:lnTo>
                    <a:pt x="75823" y="0"/>
                  </a:lnTo>
                  <a:cubicBezTo>
                    <a:pt x="62895" y="0"/>
                    <a:pt x="49786" y="3694"/>
                    <a:pt x="37824" y="10817"/>
                  </a:cubicBezTo>
                  <a:cubicBezTo>
                    <a:pt x="36153" y="11784"/>
                    <a:pt x="34568" y="12840"/>
                    <a:pt x="32987" y="13983"/>
                  </a:cubicBezTo>
                  <a:cubicBezTo>
                    <a:pt x="30346" y="15829"/>
                    <a:pt x="27618" y="17853"/>
                    <a:pt x="25067" y="20140"/>
                  </a:cubicBezTo>
                  <a:lnTo>
                    <a:pt x="22606" y="22601"/>
                  </a:lnTo>
                  <a:cubicBezTo>
                    <a:pt x="19702" y="25504"/>
                    <a:pt x="17241" y="28230"/>
                    <a:pt x="15128" y="31133"/>
                  </a:cubicBezTo>
                  <a:lnTo>
                    <a:pt x="13019" y="34299"/>
                  </a:lnTo>
                  <a:cubicBezTo>
                    <a:pt x="10906" y="37464"/>
                    <a:pt x="9235" y="40278"/>
                    <a:pt x="7740" y="43269"/>
                  </a:cubicBezTo>
                  <a:cubicBezTo>
                    <a:pt x="6950" y="44940"/>
                    <a:pt x="6155" y="46698"/>
                    <a:pt x="5451" y="48546"/>
                  </a:cubicBezTo>
                  <a:cubicBezTo>
                    <a:pt x="4398" y="51183"/>
                    <a:pt x="3428" y="53910"/>
                    <a:pt x="2637" y="56724"/>
                  </a:cubicBezTo>
                  <a:cubicBezTo>
                    <a:pt x="2109" y="58746"/>
                    <a:pt x="1581" y="60945"/>
                    <a:pt x="1228" y="63144"/>
                  </a:cubicBezTo>
                  <a:cubicBezTo>
                    <a:pt x="704" y="65870"/>
                    <a:pt x="352" y="68684"/>
                    <a:pt x="176" y="71587"/>
                  </a:cubicBezTo>
                  <a:cubicBezTo>
                    <a:pt x="0" y="73786"/>
                    <a:pt x="0" y="76072"/>
                    <a:pt x="0" y="78271"/>
                  </a:cubicBezTo>
                  <a:cubicBezTo>
                    <a:pt x="0" y="80997"/>
                    <a:pt x="262" y="83811"/>
                    <a:pt x="614" y="86537"/>
                  </a:cubicBezTo>
                  <a:cubicBezTo>
                    <a:pt x="876" y="88824"/>
                    <a:pt x="1319" y="91286"/>
                    <a:pt x="1847" y="93661"/>
                  </a:cubicBezTo>
                  <a:cubicBezTo>
                    <a:pt x="2375" y="96036"/>
                    <a:pt x="3075" y="98321"/>
                    <a:pt x="3870" y="100608"/>
                  </a:cubicBezTo>
                  <a:cubicBezTo>
                    <a:pt x="4751" y="103247"/>
                    <a:pt x="5717" y="105797"/>
                    <a:pt x="6859" y="108435"/>
                  </a:cubicBezTo>
                  <a:cubicBezTo>
                    <a:pt x="7650" y="110107"/>
                    <a:pt x="8530" y="111777"/>
                    <a:pt x="9501" y="113449"/>
                  </a:cubicBezTo>
                  <a:cubicBezTo>
                    <a:pt x="12752" y="119252"/>
                    <a:pt x="16184" y="124266"/>
                    <a:pt x="19792" y="128223"/>
                  </a:cubicBezTo>
                  <a:cubicBezTo>
                    <a:pt x="20230" y="128663"/>
                    <a:pt x="20845" y="129454"/>
                    <a:pt x="21373" y="130157"/>
                  </a:cubicBezTo>
                  <a:cubicBezTo>
                    <a:pt x="25067" y="133851"/>
                    <a:pt x="29465" y="137369"/>
                    <a:pt x="35096" y="140887"/>
                  </a:cubicBezTo>
                  <a:cubicBezTo>
                    <a:pt x="36329" y="141678"/>
                    <a:pt x="37648" y="142382"/>
                    <a:pt x="39056" y="143086"/>
                  </a:cubicBezTo>
                  <a:cubicBezTo>
                    <a:pt x="43717" y="145636"/>
                    <a:pt x="48291" y="147571"/>
                    <a:pt x="52956" y="149065"/>
                  </a:cubicBezTo>
                  <a:cubicBezTo>
                    <a:pt x="53308" y="149154"/>
                    <a:pt x="55683" y="150033"/>
                    <a:pt x="56031" y="150121"/>
                  </a:cubicBezTo>
                  <a:cubicBezTo>
                    <a:pt x="63509" y="152143"/>
                    <a:pt x="69140" y="153024"/>
                    <a:pt x="74419" y="153112"/>
                  </a:cubicBezTo>
                  <a:cubicBezTo>
                    <a:pt x="479853" y="162433"/>
                    <a:pt x="857492" y="349667"/>
                    <a:pt x="1110394" y="666707"/>
                  </a:cubicBezTo>
                  <a:cubicBezTo>
                    <a:pt x="1339191" y="953583"/>
                    <a:pt x="1441585" y="1316354"/>
                    <a:pt x="1398921" y="1677102"/>
                  </a:cubicBezTo>
                  <a:cubicBezTo>
                    <a:pt x="1448444" y="1622663"/>
                    <a:pt x="1502723" y="1570864"/>
                    <a:pt x="1560867" y="1522671"/>
                  </a:cubicBezTo>
                  <a:close/>
                </a:path>
              </a:pathLst>
            </a:custGeom>
            <a:solidFill>
              <a:srgbClr val="F595A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Forme libre 7">
              <a:extLst>
                <a:ext uri="{FF2B5EF4-FFF2-40B4-BE49-F238E27FC236}">
                  <a16:creationId xmlns:a16="http://schemas.microsoft.com/office/drawing/2014/main" id="{0E3AD02D-2D72-AAF6-F01C-166C8B71D6EE}"/>
                </a:ext>
              </a:extLst>
            </p:cNvPr>
            <p:cNvSpPr/>
            <p:nvPr/>
          </p:nvSpPr>
          <p:spPr>
            <a:xfrm>
              <a:off x="6124235" y="1097461"/>
              <a:ext cx="2041428" cy="1073889"/>
            </a:xfrm>
            <a:custGeom>
              <a:avLst/>
              <a:gdLst>
                <a:gd name="csX0" fmla="*/ 711029 w 2041428"/>
                <a:gd name="csY0" fmla="*/ 923153 h 1073889"/>
                <a:gd name="csX1" fmla="*/ 1369717 w 2041428"/>
                <a:gd name="csY1" fmla="*/ 1073890 h 1073889"/>
                <a:gd name="csX2" fmla="*/ 1723871 w 2041428"/>
                <a:gd name="csY2" fmla="*/ 1031237 h 1073889"/>
                <a:gd name="csX3" fmla="*/ 1996827 w 2041428"/>
                <a:gd name="csY3" fmla="*/ 937928 h 1073889"/>
                <a:gd name="csX4" fmla="*/ 2027791 w 2041428"/>
                <a:gd name="csY4" fmla="*/ 911633 h 1073889"/>
                <a:gd name="csX5" fmla="*/ 2032190 w 2041428"/>
                <a:gd name="csY5" fmla="*/ 904509 h 1073889"/>
                <a:gd name="csX6" fmla="*/ 2035269 w 2041428"/>
                <a:gd name="csY6" fmla="*/ 898177 h 1073889"/>
                <a:gd name="csX7" fmla="*/ 2037821 w 2041428"/>
                <a:gd name="csY7" fmla="*/ 891229 h 1073889"/>
                <a:gd name="csX8" fmla="*/ 2039844 w 2041428"/>
                <a:gd name="csY8" fmla="*/ 883930 h 1073889"/>
                <a:gd name="csX9" fmla="*/ 2040900 w 2041428"/>
                <a:gd name="csY9" fmla="*/ 876894 h 1073889"/>
                <a:gd name="csX10" fmla="*/ 2041429 w 2041428"/>
                <a:gd name="csY10" fmla="*/ 869419 h 1073889"/>
                <a:gd name="csX11" fmla="*/ 2041162 w 2041428"/>
                <a:gd name="csY11" fmla="*/ 862120 h 1073889"/>
                <a:gd name="csX12" fmla="*/ 2040196 w 2041428"/>
                <a:gd name="csY12" fmla="*/ 854645 h 1073889"/>
                <a:gd name="csX13" fmla="*/ 2038611 w 2041428"/>
                <a:gd name="csY13" fmla="*/ 847873 h 1073889"/>
                <a:gd name="csX14" fmla="*/ 2035883 w 2041428"/>
                <a:gd name="csY14" fmla="*/ 839870 h 1073889"/>
                <a:gd name="csX15" fmla="*/ 2033246 w 2041428"/>
                <a:gd name="csY15" fmla="*/ 833889 h 1073889"/>
                <a:gd name="csX16" fmla="*/ 2029024 w 2041428"/>
                <a:gd name="csY16" fmla="*/ 826590 h 1073889"/>
                <a:gd name="csX17" fmla="*/ 2024978 w 2041428"/>
                <a:gd name="csY17" fmla="*/ 820874 h 1073889"/>
                <a:gd name="csX18" fmla="*/ 2020051 w 2041428"/>
                <a:gd name="csY18" fmla="*/ 815333 h 1073889"/>
                <a:gd name="csX19" fmla="*/ 2014068 w 2041428"/>
                <a:gd name="csY19" fmla="*/ 809704 h 1073889"/>
                <a:gd name="csX20" fmla="*/ 2008703 w 2041428"/>
                <a:gd name="csY20" fmla="*/ 805659 h 1073889"/>
                <a:gd name="csX21" fmla="*/ 2001578 w 2041428"/>
                <a:gd name="csY21" fmla="*/ 801350 h 1073889"/>
                <a:gd name="csX22" fmla="*/ 1995246 w 2041428"/>
                <a:gd name="csY22" fmla="*/ 798184 h 1073889"/>
                <a:gd name="csX23" fmla="*/ 1988207 w 2041428"/>
                <a:gd name="csY23" fmla="*/ 795633 h 1073889"/>
                <a:gd name="csX24" fmla="*/ 1981081 w 2041428"/>
                <a:gd name="csY24" fmla="*/ 793699 h 1073889"/>
                <a:gd name="csX25" fmla="*/ 1973783 w 2041428"/>
                <a:gd name="csY25" fmla="*/ 792556 h 1073889"/>
                <a:gd name="csX26" fmla="*/ 1966567 w 2041428"/>
                <a:gd name="csY26" fmla="*/ 792027 h 1073889"/>
                <a:gd name="csX27" fmla="*/ 1966305 w 2041428"/>
                <a:gd name="csY27" fmla="*/ 792027 h 1073889"/>
                <a:gd name="csX28" fmla="*/ 1959089 w 2041428"/>
                <a:gd name="csY28" fmla="*/ 792380 h 1073889"/>
                <a:gd name="csX29" fmla="*/ 1951792 w 2041428"/>
                <a:gd name="csY29" fmla="*/ 793259 h 1073889"/>
                <a:gd name="csX30" fmla="*/ 1944752 w 2041428"/>
                <a:gd name="csY30" fmla="*/ 794930 h 1073889"/>
                <a:gd name="csX31" fmla="*/ 1937098 w 2041428"/>
                <a:gd name="csY31" fmla="*/ 797481 h 1073889"/>
                <a:gd name="csX32" fmla="*/ 1932790 w 2041428"/>
                <a:gd name="csY32" fmla="*/ 798975 h 1073889"/>
                <a:gd name="csX33" fmla="*/ 1369808 w 2041428"/>
                <a:gd name="csY33" fmla="*/ 920690 h 1073889"/>
                <a:gd name="csX34" fmla="*/ 777446 w 2041428"/>
                <a:gd name="csY34" fmla="*/ 785169 h 1073889"/>
                <a:gd name="csX35" fmla="*/ 78907 w 2041428"/>
                <a:gd name="csY35" fmla="*/ 0 h 1073889"/>
                <a:gd name="csX36" fmla="*/ 0 w 2041428"/>
                <a:gd name="csY36" fmla="*/ 209308 h 1073889"/>
                <a:gd name="csX37" fmla="*/ 711029 w 2041428"/>
                <a:gd name="csY37" fmla="*/ 922977 h 10738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2041428" h="1073889">
                  <a:moveTo>
                    <a:pt x="711029" y="923153"/>
                  </a:moveTo>
                  <a:cubicBezTo>
                    <a:pt x="918806" y="1023146"/>
                    <a:pt x="1140392" y="1073890"/>
                    <a:pt x="1369717" y="1073890"/>
                  </a:cubicBezTo>
                  <a:cubicBezTo>
                    <a:pt x="1487243" y="1073890"/>
                    <a:pt x="1606435" y="1059555"/>
                    <a:pt x="1723871" y="1031237"/>
                  </a:cubicBezTo>
                  <a:cubicBezTo>
                    <a:pt x="1818962" y="1008372"/>
                    <a:pt x="1910798" y="976975"/>
                    <a:pt x="1996827" y="937928"/>
                  </a:cubicBezTo>
                  <a:cubicBezTo>
                    <a:pt x="2009232" y="932300"/>
                    <a:pt x="2019613" y="923505"/>
                    <a:pt x="2027791" y="911633"/>
                  </a:cubicBezTo>
                  <a:cubicBezTo>
                    <a:pt x="2029376" y="909346"/>
                    <a:pt x="2030871" y="906972"/>
                    <a:pt x="2032190" y="904509"/>
                  </a:cubicBezTo>
                  <a:cubicBezTo>
                    <a:pt x="2033246" y="902486"/>
                    <a:pt x="2034389" y="900376"/>
                    <a:pt x="2035269" y="898177"/>
                  </a:cubicBezTo>
                  <a:cubicBezTo>
                    <a:pt x="2036236" y="895890"/>
                    <a:pt x="2037030" y="893516"/>
                    <a:pt x="2037821" y="891229"/>
                  </a:cubicBezTo>
                  <a:cubicBezTo>
                    <a:pt x="2038611" y="888766"/>
                    <a:pt x="2039315" y="886393"/>
                    <a:pt x="2039844" y="883930"/>
                  </a:cubicBezTo>
                  <a:cubicBezTo>
                    <a:pt x="2040372" y="881643"/>
                    <a:pt x="2040634" y="879269"/>
                    <a:pt x="2040900" y="876894"/>
                  </a:cubicBezTo>
                  <a:cubicBezTo>
                    <a:pt x="2041162" y="874344"/>
                    <a:pt x="2041429" y="871882"/>
                    <a:pt x="2041429" y="869419"/>
                  </a:cubicBezTo>
                  <a:cubicBezTo>
                    <a:pt x="2041429" y="866956"/>
                    <a:pt x="2041338" y="864582"/>
                    <a:pt x="2041162" y="862120"/>
                  </a:cubicBezTo>
                  <a:cubicBezTo>
                    <a:pt x="2040986" y="859657"/>
                    <a:pt x="2040724" y="857107"/>
                    <a:pt x="2040196" y="854645"/>
                  </a:cubicBezTo>
                  <a:cubicBezTo>
                    <a:pt x="2039758" y="852358"/>
                    <a:pt x="2039229" y="850072"/>
                    <a:pt x="2038611" y="847873"/>
                  </a:cubicBezTo>
                  <a:cubicBezTo>
                    <a:pt x="2037906" y="845234"/>
                    <a:pt x="2037030" y="842596"/>
                    <a:pt x="2035883" y="839870"/>
                  </a:cubicBezTo>
                  <a:cubicBezTo>
                    <a:pt x="2035093" y="837847"/>
                    <a:pt x="2034213" y="835825"/>
                    <a:pt x="2033246" y="833889"/>
                  </a:cubicBezTo>
                  <a:cubicBezTo>
                    <a:pt x="2031928" y="831339"/>
                    <a:pt x="2030519" y="828877"/>
                    <a:pt x="2029024" y="826590"/>
                  </a:cubicBezTo>
                  <a:cubicBezTo>
                    <a:pt x="2027791" y="824656"/>
                    <a:pt x="2026473" y="822721"/>
                    <a:pt x="2024978" y="820874"/>
                  </a:cubicBezTo>
                  <a:cubicBezTo>
                    <a:pt x="2023393" y="818851"/>
                    <a:pt x="2021722" y="817093"/>
                    <a:pt x="2020051" y="815333"/>
                  </a:cubicBezTo>
                  <a:cubicBezTo>
                    <a:pt x="2018204" y="813398"/>
                    <a:pt x="2016181" y="811552"/>
                    <a:pt x="2014068" y="809704"/>
                  </a:cubicBezTo>
                  <a:cubicBezTo>
                    <a:pt x="2012397" y="808298"/>
                    <a:pt x="2010550" y="806979"/>
                    <a:pt x="2008703" y="805659"/>
                  </a:cubicBezTo>
                  <a:cubicBezTo>
                    <a:pt x="2006328" y="804077"/>
                    <a:pt x="2004043" y="802581"/>
                    <a:pt x="2001578" y="801350"/>
                  </a:cubicBezTo>
                  <a:cubicBezTo>
                    <a:pt x="1999469" y="800207"/>
                    <a:pt x="1997446" y="799151"/>
                    <a:pt x="1995246" y="798184"/>
                  </a:cubicBezTo>
                  <a:cubicBezTo>
                    <a:pt x="1993047" y="797217"/>
                    <a:pt x="1990672" y="796425"/>
                    <a:pt x="1988207" y="795633"/>
                  </a:cubicBezTo>
                  <a:cubicBezTo>
                    <a:pt x="1985745" y="794842"/>
                    <a:pt x="1983456" y="794226"/>
                    <a:pt x="1981081" y="793699"/>
                  </a:cubicBezTo>
                  <a:cubicBezTo>
                    <a:pt x="1978620" y="793171"/>
                    <a:pt x="1976158" y="792820"/>
                    <a:pt x="1973783" y="792556"/>
                  </a:cubicBezTo>
                  <a:cubicBezTo>
                    <a:pt x="1971318" y="792292"/>
                    <a:pt x="1969033" y="792027"/>
                    <a:pt x="1966567" y="792027"/>
                  </a:cubicBezTo>
                  <a:lnTo>
                    <a:pt x="1966305" y="792027"/>
                  </a:lnTo>
                  <a:cubicBezTo>
                    <a:pt x="1963311" y="792027"/>
                    <a:pt x="1961203" y="792204"/>
                    <a:pt x="1959089" y="792380"/>
                  </a:cubicBezTo>
                  <a:cubicBezTo>
                    <a:pt x="1956628" y="792556"/>
                    <a:pt x="1954167" y="792820"/>
                    <a:pt x="1951792" y="793259"/>
                  </a:cubicBezTo>
                  <a:cubicBezTo>
                    <a:pt x="1949416" y="793699"/>
                    <a:pt x="1947127" y="794314"/>
                    <a:pt x="1944752" y="794930"/>
                  </a:cubicBezTo>
                  <a:cubicBezTo>
                    <a:pt x="1942201" y="795633"/>
                    <a:pt x="1939649" y="796513"/>
                    <a:pt x="1937098" y="797481"/>
                  </a:cubicBezTo>
                  <a:cubicBezTo>
                    <a:pt x="1936307" y="797744"/>
                    <a:pt x="1933580" y="798711"/>
                    <a:pt x="1932790" y="798975"/>
                  </a:cubicBezTo>
                  <a:cubicBezTo>
                    <a:pt x="1754835" y="879621"/>
                    <a:pt x="1565089" y="920690"/>
                    <a:pt x="1369808" y="920690"/>
                  </a:cubicBezTo>
                  <a:cubicBezTo>
                    <a:pt x="1174522" y="920690"/>
                    <a:pt x="961647" y="873816"/>
                    <a:pt x="777446" y="785169"/>
                  </a:cubicBezTo>
                  <a:cubicBezTo>
                    <a:pt x="446779" y="625989"/>
                    <a:pt x="197047" y="343599"/>
                    <a:pt x="78907" y="0"/>
                  </a:cubicBezTo>
                  <a:cubicBezTo>
                    <a:pt x="57882" y="70532"/>
                    <a:pt x="31492" y="140623"/>
                    <a:pt x="0" y="209308"/>
                  </a:cubicBezTo>
                  <a:cubicBezTo>
                    <a:pt x="148223" y="520192"/>
                    <a:pt x="400335" y="773383"/>
                    <a:pt x="711029" y="922977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orme libre 8">
              <a:extLst>
                <a:ext uri="{FF2B5EF4-FFF2-40B4-BE49-F238E27FC236}">
                  <a16:creationId xmlns:a16="http://schemas.microsoft.com/office/drawing/2014/main" id="{9AD3AA96-A196-390F-131F-FC641C841B38}"/>
                </a:ext>
              </a:extLst>
            </p:cNvPr>
            <p:cNvSpPr/>
            <p:nvPr/>
          </p:nvSpPr>
          <p:spPr>
            <a:xfrm>
              <a:off x="4240797" y="929926"/>
              <a:ext cx="1931660" cy="1241424"/>
            </a:xfrm>
            <a:custGeom>
              <a:avLst/>
              <a:gdLst>
                <a:gd name="csX0" fmla="*/ 457423 w 1931660"/>
                <a:gd name="csY0" fmla="*/ 1241425 h 1241424"/>
                <a:gd name="csX1" fmla="*/ 1116111 w 1931660"/>
                <a:gd name="csY1" fmla="*/ 1090688 h 1241424"/>
                <a:gd name="csX2" fmla="*/ 1832153 w 1931660"/>
                <a:gd name="csY2" fmla="*/ 366377 h 1241424"/>
                <a:gd name="csX3" fmla="*/ 1929444 w 1931660"/>
                <a:gd name="csY3" fmla="*/ 94892 h 1241424"/>
                <a:gd name="csX4" fmla="*/ 1928125 w 1931660"/>
                <a:gd name="csY4" fmla="*/ 54174 h 1241424"/>
                <a:gd name="csX5" fmla="*/ 1925312 w 1931660"/>
                <a:gd name="csY5" fmla="*/ 46435 h 1241424"/>
                <a:gd name="csX6" fmla="*/ 1922232 w 1931660"/>
                <a:gd name="csY6" fmla="*/ 39927 h 1241424"/>
                <a:gd name="csX7" fmla="*/ 1918272 w 1931660"/>
                <a:gd name="csY7" fmla="*/ 33595 h 1241424"/>
                <a:gd name="csX8" fmla="*/ 1913964 w 1931660"/>
                <a:gd name="csY8" fmla="*/ 27703 h 1241424"/>
                <a:gd name="csX9" fmla="*/ 1908861 w 1931660"/>
                <a:gd name="csY9" fmla="*/ 22250 h 1241424"/>
                <a:gd name="csX10" fmla="*/ 1903582 w 1931660"/>
                <a:gd name="csY10" fmla="*/ 17414 h 1241424"/>
                <a:gd name="csX11" fmla="*/ 1897337 w 1931660"/>
                <a:gd name="csY11" fmla="*/ 12841 h 1241424"/>
                <a:gd name="csX12" fmla="*/ 1891358 w 1931660"/>
                <a:gd name="csY12" fmla="*/ 9147 h 1241424"/>
                <a:gd name="csX13" fmla="*/ 1884585 w 1931660"/>
                <a:gd name="csY13" fmla="*/ 5893 h 1241424"/>
                <a:gd name="csX14" fmla="*/ 1877192 w 1931660"/>
                <a:gd name="csY14" fmla="*/ 3254 h 1241424"/>
                <a:gd name="csX15" fmla="*/ 1870419 w 1931660"/>
                <a:gd name="csY15" fmla="*/ 1495 h 1241424"/>
                <a:gd name="csX16" fmla="*/ 1862327 w 1931660"/>
                <a:gd name="csY16" fmla="*/ 352 h 1241424"/>
                <a:gd name="csX17" fmla="*/ 1855377 w 1931660"/>
                <a:gd name="csY17" fmla="*/ 0 h 1241424"/>
                <a:gd name="csX18" fmla="*/ 1855115 w 1931660"/>
                <a:gd name="csY18" fmla="*/ 0 h 1241424"/>
                <a:gd name="csX19" fmla="*/ 1847461 w 1931660"/>
                <a:gd name="csY19" fmla="*/ 440 h 1241424"/>
                <a:gd name="csX20" fmla="*/ 1840159 w 1931660"/>
                <a:gd name="csY20" fmla="*/ 1495 h 1241424"/>
                <a:gd name="csX21" fmla="*/ 1832857 w 1931660"/>
                <a:gd name="csY21" fmla="*/ 3342 h 1241424"/>
                <a:gd name="csX22" fmla="*/ 1825908 w 1931660"/>
                <a:gd name="csY22" fmla="*/ 5893 h 1241424"/>
                <a:gd name="csX23" fmla="*/ 1818610 w 1931660"/>
                <a:gd name="csY23" fmla="*/ 9323 h 1241424"/>
                <a:gd name="csX24" fmla="*/ 1813155 w 1931660"/>
                <a:gd name="csY24" fmla="*/ 12665 h 1241424"/>
                <a:gd name="csX25" fmla="*/ 1806382 w 1931660"/>
                <a:gd name="csY25" fmla="*/ 17589 h 1241424"/>
                <a:gd name="csX26" fmla="*/ 1801631 w 1931660"/>
                <a:gd name="csY26" fmla="*/ 21986 h 1241424"/>
                <a:gd name="csX27" fmla="*/ 1796176 w 1931660"/>
                <a:gd name="csY27" fmla="*/ 27791 h 1241424"/>
                <a:gd name="csX28" fmla="*/ 1792044 w 1931660"/>
                <a:gd name="csY28" fmla="*/ 33419 h 1241424"/>
                <a:gd name="csX29" fmla="*/ 1787998 w 1931660"/>
                <a:gd name="csY29" fmla="*/ 39927 h 1241424"/>
                <a:gd name="csX30" fmla="*/ 1784918 w 1931660"/>
                <a:gd name="csY30" fmla="*/ 46435 h 1241424"/>
                <a:gd name="csX31" fmla="*/ 1782191 w 1931660"/>
                <a:gd name="csY31" fmla="*/ 53998 h 1241424"/>
                <a:gd name="csX32" fmla="*/ 1780606 w 1931660"/>
                <a:gd name="csY32" fmla="*/ 58307 h 1241424"/>
                <a:gd name="csX33" fmla="*/ 1049522 w 1931660"/>
                <a:gd name="csY33" fmla="*/ 952703 h 1241424"/>
                <a:gd name="csX34" fmla="*/ 457161 w 1931660"/>
                <a:gd name="csY34" fmla="*/ 1088225 h 1241424"/>
                <a:gd name="csX35" fmla="*/ 0 w 1931660"/>
                <a:gd name="csY35" fmla="*/ 1009251 h 1241424"/>
                <a:gd name="csX36" fmla="*/ 114532 w 1931660"/>
                <a:gd name="csY36" fmla="*/ 1201323 h 1241424"/>
                <a:gd name="csX37" fmla="*/ 457161 w 1931660"/>
                <a:gd name="csY37" fmla="*/ 1241161 h 12414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</a:cxnLst>
              <a:rect l="l" t="t" r="r" b="b"/>
              <a:pathLst>
                <a:path w="1931660" h="1241424">
                  <a:moveTo>
                    <a:pt x="457423" y="1241425"/>
                  </a:moveTo>
                  <a:cubicBezTo>
                    <a:pt x="683497" y="1241425"/>
                    <a:pt x="911328" y="1189274"/>
                    <a:pt x="1116111" y="1090688"/>
                  </a:cubicBezTo>
                  <a:cubicBezTo>
                    <a:pt x="1430327" y="939424"/>
                    <a:pt x="1684638" y="682186"/>
                    <a:pt x="1832153" y="366377"/>
                  </a:cubicBezTo>
                  <a:cubicBezTo>
                    <a:pt x="1873589" y="277641"/>
                    <a:pt x="1906310" y="186355"/>
                    <a:pt x="1929444" y="94892"/>
                  </a:cubicBezTo>
                  <a:cubicBezTo>
                    <a:pt x="1932790" y="81701"/>
                    <a:pt x="1932347" y="67982"/>
                    <a:pt x="1928125" y="54174"/>
                  </a:cubicBezTo>
                  <a:cubicBezTo>
                    <a:pt x="1927335" y="51535"/>
                    <a:pt x="1926368" y="48986"/>
                    <a:pt x="1925312" y="46435"/>
                  </a:cubicBezTo>
                  <a:cubicBezTo>
                    <a:pt x="1924431" y="44236"/>
                    <a:pt x="1923375" y="42038"/>
                    <a:pt x="1922232" y="39927"/>
                  </a:cubicBezTo>
                  <a:cubicBezTo>
                    <a:pt x="1921090" y="37817"/>
                    <a:pt x="1919681" y="35618"/>
                    <a:pt x="1918272" y="33595"/>
                  </a:cubicBezTo>
                  <a:cubicBezTo>
                    <a:pt x="1916953" y="31573"/>
                    <a:pt x="1915549" y="29637"/>
                    <a:pt x="1913964" y="27703"/>
                  </a:cubicBezTo>
                  <a:cubicBezTo>
                    <a:pt x="1912379" y="25768"/>
                    <a:pt x="1910622" y="24010"/>
                    <a:pt x="1908861" y="22250"/>
                  </a:cubicBezTo>
                  <a:cubicBezTo>
                    <a:pt x="1907100" y="20492"/>
                    <a:pt x="1905429" y="18908"/>
                    <a:pt x="1903582" y="17414"/>
                  </a:cubicBezTo>
                  <a:cubicBezTo>
                    <a:pt x="1901559" y="15742"/>
                    <a:pt x="1899450" y="14247"/>
                    <a:pt x="1897337" y="12841"/>
                  </a:cubicBezTo>
                  <a:cubicBezTo>
                    <a:pt x="1895404" y="11521"/>
                    <a:pt x="1893467" y="10290"/>
                    <a:pt x="1891358" y="9147"/>
                  </a:cubicBezTo>
                  <a:cubicBezTo>
                    <a:pt x="1889069" y="7915"/>
                    <a:pt x="1886870" y="6948"/>
                    <a:pt x="1884585" y="5893"/>
                  </a:cubicBezTo>
                  <a:cubicBezTo>
                    <a:pt x="1882209" y="4925"/>
                    <a:pt x="1879744" y="3958"/>
                    <a:pt x="1877192" y="3254"/>
                  </a:cubicBezTo>
                  <a:cubicBezTo>
                    <a:pt x="1874907" y="2551"/>
                    <a:pt x="1872618" y="2024"/>
                    <a:pt x="1870419" y="1495"/>
                  </a:cubicBezTo>
                  <a:cubicBezTo>
                    <a:pt x="1867782" y="967"/>
                    <a:pt x="1865054" y="528"/>
                    <a:pt x="1862327" y="352"/>
                  </a:cubicBezTo>
                  <a:cubicBezTo>
                    <a:pt x="1859952" y="88"/>
                    <a:pt x="1857666" y="0"/>
                    <a:pt x="1855377" y="0"/>
                  </a:cubicBezTo>
                  <a:lnTo>
                    <a:pt x="1855115" y="0"/>
                  </a:lnTo>
                  <a:cubicBezTo>
                    <a:pt x="1852564" y="0"/>
                    <a:pt x="1850012" y="176"/>
                    <a:pt x="1847461" y="440"/>
                  </a:cubicBezTo>
                  <a:cubicBezTo>
                    <a:pt x="1845086" y="704"/>
                    <a:pt x="1842625" y="1055"/>
                    <a:pt x="1840159" y="1495"/>
                  </a:cubicBezTo>
                  <a:cubicBezTo>
                    <a:pt x="1837698" y="2024"/>
                    <a:pt x="1835233" y="2639"/>
                    <a:pt x="1832857" y="3342"/>
                  </a:cubicBezTo>
                  <a:cubicBezTo>
                    <a:pt x="1830396" y="4134"/>
                    <a:pt x="1828107" y="4925"/>
                    <a:pt x="1825908" y="5893"/>
                  </a:cubicBezTo>
                  <a:cubicBezTo>
                    <a:pt x="1823447" y="6860"/>
                    <a:pt x="1820985" y="8003"/>
                    <a:pt x="1818610" y="9323"/>
                  </a:cubicBezTo>
                  <a:cubicBezTo>
                    <a:pt x="1816759" y="10378"/>
                    <a:pt x="1814912" y="11521"/>
                    <a:pt x="1813155" y="12665"/>
                  </a:cubicBezTo>
                  <a:cubicBezTo>
                    <a:pt x="1810866" y="14159"/>
                    <a:pt x="1808581" y="15830"/>
                    <a:pt x="1806382" y="17589"/>
                  </a:cubicBezTo>
                  <a:cubicBezTo>
                    <a:pt x="1804797" y="18908"/>
                    <a:pt x="1803216" y="20404"/>
                    <a:pt x="1801631" y="21986"/>
                  </a:cubicBezTo>
                  <a:cubicBezTo>
                    <a:pt x="1799694" y="23922"/>
                    <a:pt x="1797847" y="25768"/>
                    <a:pt x="1796176" y="27791"/>
                  </a:cubicBezTo>
                  <a:cubicBezTo>
                    <a:pt x="1794767" y="29549"/>
                    <a:pt x="1793363" y="31485"/>
                    <a:pt x="1792044" y="33419"/>
                  </a:cubicBezTo>
                  <a:cubicBezTo>
                    <a:pt x="1790545" y="35530"/>
                    <a:pt x="1789227" y="37729"/>
                    <a:pt x="1787998" y="39927"/>
                  </a:cubicBezTo>
                  <a:cubicBezTo>
                    <a:pt x="1786851" y="42038"/>
                    <a:pt x="1785885" y="44236"/>
                    <a:pt x="1784918" y="46435"/>
                  </a:cubicBezTo>
                  <a:cubicBezTo>
                    <a:pt x="1783862" y="48898"/>
                    <a:pt x="1782981" y="51360"/>
                    <a:pt x="1782191" y="53998"/>
                  </a:cubicBezTo>
                  <a:cubicBezTo>
                    <a:pt x="1781925" y="54790"/>
                    <a:pt x="1780958" y="57516"/>
                    <a:pt x="1780606" y="58307"/>
                  </a:cubicBezTo>
                  <a:cubicBezTo>
                    <a:pt x="1681558" y="450452"/>
                    <a:pt x="1414933" y="776814"/>
                    <a:pt x="1049522" y="952703"/>
                  </a:cubicBezTo>
                  <a:cubicBezTo>
                    <a:pt x="865322" y="1041351"/>
                    <a:pt x="660535" y="1088225"/>
                    <a:pt x="457161" y="1088225"/>
                  </a:cubicBezTo>
                  <a:cubicBezTo>
                    <a:pt x="300227" y="1088225"/>
                    <a:pt x="146991" y="1061755"/>
                    <a:pt x="0" y="1009251"/>
                  </a:cubicBezTo>
                  <a:cubicBezTo>
                    <a:pt x="42046" y="1069669"/>
                    <a:pt x="80488" y="1133957"/>
                    <a:pt x="114532" y="1201323"/>
                  </a:cubicBezTo>
                  <a:cubicBezTo>
                    <a:pt x="228273" y="1227793"/>
                    <a:pt x="343419" y="1241161"/>
                    <a:pt x="457161" y="1241161"/>
                  </a:cubicBezTo>
                  <a:close/>
                </a:path>
              </a:pathLst>
            </a:custGeom>
            <a:solidFill>
              <a:srgbClr val="CEBA8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orme libre 9">
              <a:extLst>
                <a:ext uri="{FF2B5EF4-FFF2-40B4-BE49-F238E27FC236}">
                  <a16:creationId xmlns:a16="http://schemas.microsoft.com/office/drawing/2014/main" id="{A70249F4-AFD8-5A72-66B7-814785EB63AC}"/>
                </a:ext>
              </a:extLst>
            </p:cNvPr>
            <p:cNvSpPr/>
            <p:nvPr/>
          </p:nvSpPr>
          <p:spPr>
            <a:xfrm>
              <a:off x="7097120" y="4082912"/>
              <a:ext cx="1371674" cy="1845162"/>
            </a:xfrm>
            <a:custGeom>
              <a:avLst/>
              <a:gdLst>
                <a:gd name="csX0" fmla="*/ 330858 w 1371674"/>
                <a:gd name="csY0" fmla="*/ 534088 h 1845162"/>
                <a:gd name="csX1" fmla="*/ 110 w 1371674"/>
                <a:gd name="csY1" fmla="*/ 1497256 h 1845162"/>
                <a:gd name="csX2" fmla="*/ 30280 w 1371674"/>
                <a:gd name="csY2" fmla="*/ 1784042 h 1845162"/>
                <a:gd name="csX3" fmla="*/ 47082 w 1371674"/>
                <a:gd name="csY3" fmla="*/ 1818253 h 1845162"/>
                <a:gd name="csX4" fmla="*/ 58340 w 1371674"/>
                <a:gd name="csY4" fmla="*/ 1828982 h 1845162"/>
                <a:gd name="csX5" fmla="*/ 61772 w 1371674"/>
                <a:gd name="csY5" fmla="*/ 1831181 h 1845162"/>
                <a:gd name="csX6" fmla="*/ 71273 w 1371674"/>
                <a:gd name="csY6" fmla="*/ 1836896 h 1845162"/>
                <a:gd name="csX7" fmla="*/ 76024 w 1371674"/>
                <a:gd name="csY7" fmla="*/ 1839095 h 1845162"/>
                <a:gd name="csX8" fmla="*/ 86229 w 1371674"/>
                <a:gd name="csY8" fmla="*/ 1842438 h 1845162"/>
                <a:gd name="csX9" fmla="*/ 88776 w 1371674"/>
                <a:gd name="csY9" fmla="*/ 1843140 h 1845162"/>
                <a:gd name="csX10" fmla="*/ 104436 w 1371674"/>
                <a:gd name="csY10" fmla="*/ 1845163 h 1845162"/>
                <a:gd name="csX11" fmla="*/ 105845 w 1371674"/>
                <a:gd name="csY11" fmla="*/ 1845163 h 1845162"/>
                <a:gd name="csX12" fmla="*/ 119564 w 1371674"/>
                <a:gd name="csY12" fmla="*/ 1843756 h 1845162"/>
                <a:gd name="csX13" fmla="*/ 123614 w 1371674"/>
                <a:gd name="csY13" fmla="*/ 1842614 h 1845162"/>
                <a:gd name="csX14" fmla="*/ 133463 w 1371674"/>
                <a:gd name="csY14" fmla="*/ 1839623 h 1845162"/>
                <a:gd name="csX15" fmla="*/ 137600 w 1371674"/>
                <a:gd name="csY15" fmla="*/ 1837689 h 1845162"/>
                <a:gd name="csX16" fmla="*/ 145868 w 1371674"/>
                <a:gd name="csY16" fmla="*/ 1833203 h 1845162"/>
                <a:gd name="csX17" fmla="*/ 151147 w 1371674"/>
                <a:gd name="csY17" fmla="*/ 1829596 h 1845162"/>
                <a:gd name="csX18" fmla="*/ 156864 w 1371674"/>
                <a:gd name="csY18" fmla="*/ 1824761 h 1845162"/>
                <a:gd name="csX19" fmla="*/ 162405 w 1371674"/>
                <a:gd name="csY19" fmla="*/ 1819131 h 1845162"/>
                <a:gd name="csX20" fmla="*/ 166979 w 1371674"/>
                <a:gd name="csY20" fmla="*/ 1813504 h 1845162"/>
                <a:gd name="csX21" fmla="*/ 170939 w 1371674"/>
                <a:gd name="csY21" fmla="*/ 1807348 h 1845162"/>
                <a:gd name="csX22" fmla="*/ 174457 w 1371674"/>
                <a:gd name="csY22" fmla="*/ 1800752 h 1845162"/>
                <a:gd name="csX23" fmla="*/ 177094 w 1371674"/>
                <a:gd name="csY23" fmla="*/ 1793981 h 1845162"/>
                <a:gd name="csX24" fmla="*/ 179207 w 1371674"/>
                <a:gd name="csY24" fmla="*/ 1787121 h 1845162"/>
                <a:gd name="csX25" fmla="*/ 180616 w 1371674"/>
                <a:gd name="csY25" fmla="*/ 1779556 h 1845162"/>
                <a:gd name="csX26" fmla="*/ 181316 w 1371674"/>
                <a:gd name="csY26" fmla="*/ 1772432 h 1845162"/>
                <a:gd name="csX27" fmla="*/ 181316 w 1371674"/>
                <a:gd name="csY27" fmla="*/ 1764958 h 1845162"/>
                <a:gd name="csX28" fmla="*/ 180526 w 1371674"/>
                <a:gd name="csY28" fmla="*/ 1757218 h 1845162"/>
                <a:gd name="csX29" fmla="*/ 180088 w 1371674"/>
                <a:gd name="csY29" fmla="*/ 1752645 h 1845162"/>
                <a:gd name="csX30" fmla="*/ 450583 w 1371674"/>
                <a:gd name="csY30" fmla="*/ 629506 h 1845162"/>
                <a:gd name="csX31" fmla="*/ 1371674 w 1371674"/>
                <a:gd name="csY31" fmla="*/ 123386 h 1845162"/>
                <a:gd name="csX32" fmla="*/ 1185099 w 1371674"/>
                <a:gd name="csY32" fmla="*/ 0 h 1845162"/>
                <a:gd name="csX33" fmla="*/ 330949 w 1371674"/>
                <a:gd name="csY33" fmla="*/ 534176 h 18451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</a:cxnLst>
              <a:rect l="l" t="t" r="r" b="b"/>
              <a:pathLst>
                <a:path w="1371674" h="1845162">
                  <a:moveTo>
                    <a:pt x="330858" y="534088"/>
                  </a:moveTo>
                  <a:cubicBezTo>
                    <a:pt x="113409" y="806716"/>
                    <a:pt x="-4112" y="1148731"/>
                    <a:pt x="110" y="1497256"/>
                  </a:cubicBezTo>
                  <a:cubicBezTo>
                    <a:pt x="1252" y="1595137"/>
                    <a:pt x="11458" y="1691612"/>
                    <a:pt x="30280" y="1784042"/>
                  </a:cubicBezTo>
                  <a:cubicBezTo>
                    <a:pt x="32831" y="1796705"/>
                    <a:pt x="38548" y="1808226"/>
                    <a:pt x="47082" y="1818253"/>
                  </a:cubicBezTo>
                  <a:cubicBezTo>
                    <a:pt x="50424" y="1822122"/>
                    <a:pt x="54208" y="1825727"/>
                    <a:pt x="58340" y="1828982"/>
                  </a:cubicBezTo>
                  <a:cubicBezTo>
                    <a:pt x="58606" y="1829158"/>
                    <a:pt x="61510" y="1831005"/>
                    <a:pt x="61772" y="1831181"/>
                  </a:cubicBezTo>
                  <a:cubicBezTo>
                    <a:pt x="64852" y="1833291"/>
                    <a:pt x="68017" y="1835226"/>
                    <a:pt x="71273" y="1836896"/>
                  </a:cubicBezTo>
                  <a:cubicBezTo>
                    <a:pt x="72858" y="1837689"/>
                    <a:pt x="74439" y="1838391"/>
                    <a:pt x="76024" y="1839095"/>
                  </a:cubicBezTo>
                  <a:cubicBezTo>
                    <a:pt x="79279" y="1840415"/>
                    <a:pt x="82707" y="1841558"/>
                    <a:pt x="86229" y="1842438"/>
                  </a:cubicBezTo>
                  <a:cubicBezTo>
                    <a:pt x="86401" y="1842438"/>
                    <a:pt x="88600" y="1843052"/>
                    <a:pt x="88776" y="1843140"/>
                  </a:cubicBezTo>
                  <a:cubicBezTo>
                    <a:pt x="95288" y="1844549"/>
                    <a:pt x="100038" y="1845163"/>
                    <a:pt x="104436" y="1845163"/>
                  </a:cubicBezTo>
                  <a:cubicBezTo>
                    <a:pt x="104965" y="1845163"/>
                    <a:pt x="105403" y="1845163"/>
                    <a:pt x="105845" y="1845163"/>
                  </a:cubicBezTo>
                  <a:cubicBezTo>
                    <a:pt x="110067" y="1845163"/>
                    <a:pt x="114728" y="1844637"/>
                    <a:pt x="119564" y="1843756"/>
                  </a:cubicBezTo>
                  <a:cubicBezTo>
                    <a:pt x="119916" y="1843756"/>
                    <a:pt x="123262" y="1842700"/>
                    <a:pt x="123614" y="1842614"/>
                  </a:cubicBezTo>
                  <a:cubicBezTo>
                    <a:pt x="126956" y="1841822"/>
                    <a:pt x="130298" y="1840853"/>
                    <a:pt x="133463" y="1839623"/>
                  </a:cubicBezTo>
                  <a:cubicBezTo>
                    <a:pt x="134782" y="1839095"/>
                    <a:pt x="136191" y="1838391"/>
                    <a:pt x="137600" y="1837689"/>
                  </a:cubicBezTo>
                  <a:cubicBezTo>
                    <a:pt x="141032" y="1836018"/>
                    <a:pt x="143493" y="1834698"/>
                    <a:pt x="145868" y="1833203"/>
                  </a:cubicBezTo>
                  <a:cubicBezTo>
                    <a:pt x="147629" y="1832147"/>
                    <a:pt x="149386" y="1830829"/>
                    <a:pt x="151147" y="1829596"/>
                  </a:cubicBezTo>
                  <a:cubicBezTo>
                    <a:pt x="153080" y="1828102"/>
                    <a:pt x="155017" y="1826520"/>
                    <a:pt x="156864" y="1824761"/>
                  </a:cubicBezTo>
                  <a:cubicBezTo>
                    <a:pt x="158801" y="1823000"/>
                    <a:pt x="160648" y="1821066"/>
                    <a:pt x="162405" y="1819131"/>
                  </a:cubicBezTo>
                  <a:cubicBezTo>
                    <a:pt x="163989" y="1817373"/>
                    <a:pt x="165570" y="1815438"/>
                    <a:pt x="166979" y="1813504"/>
                  </a:cubicBezTo>
                  <a:cubicBezTo>
                    <a:pt x="168474" y="1811481"/>
                    <a:pt x="169706" y="1809459"/>
                    <a:pt x="170939" y="1807348"/>
                  </a:cubicBezTo>
                  <a:cubicBezTo>
                    <a:pt x="172168" y="1805238"/>
                    <a:pt x="173400" y="1803039"/>
                    <a:pt x="174457" y="1800752"/>
                  </a:cubicBezTo>
                  <a:cubicBezTo>
                    <a:pt x="175423" y="1798554"/>
                    <a:pt x="176304" y="1796267"/>
                    <a:pt x="177094" y="1793981"/>
                  </a:cubicBezTo>
                  <a:cubicBezTo>
                    <a:pt x="177889" y="1791694"/>
                    <a:pt x="178679" y="1789407"/>
                    <a:pt x="179207" y="1787121"/>
                  </a:cubicBezTo>
                  <a:cubicBezTo>
                    <a:pt x="179822" y="1784570"/>
                    <a:pt x="180264" y="1782107"/>
                    <a:pt x="180616" y="1779556"/>
                  </a:cubicBezTo>
                  <a:cubicBezTo>
                    <a:pt x="180964" y="1777182"/>
                    <a:pt x="181230" y="1774895"/>
                    <a:pt x="181316" y="1772432"/>
                  </a:cubicBezTo>
                  <a:cubicBezTo>
                    <a:pt x="181407" y="1769884"/>
                    <a:pt x="181316" y="1767421"/>
                    <a:pt x="181316" y="1764958"/>
                  </a:cubicBezTo>
                  <a:cubicBezTo>
                    <a:pt x="181230" y="1762408"/>
                    <a:pt x="180964" y="1759769"/>
                    <a:pt x="180526" y="1757218"/>
                  </a:cubicBezTo>
                  <a:cubicBezTo>
                    <a:pt x="180440" y="1756428"/>
                    <a:pt x="180088" y="1753437"/>
                    <a:pt x="180088" y="1752645"/>
                  </a:cubicBezTo>
                  <a:cubicBezTo>
                    <a:pt x="99158" y="1356193"/>
                    <a:pt x="197681" y="946547"/>
                    <a:pt x="450583" y="629506"/>
                  </a:cubicBezTo>
                  <a:cubicBezTo>
                    <a:pt x="679295" y="342719"/>
                    <a:pt x="1010395" y="162082"/>
                    <a:pt x="1371674" y="123386"/>
                  </a:cubicBezTo>
                  <a:cubicBezTo>
                    <a:pt x="1307547" y="87241"/>
                    <a:pt x="1245004" y="45907"/>
                    <a:pt x="1185099" y="0"/>
                  </a:cubicBezTo>
                  <a:cubicBezTo>
                    <a:pt x="848891" y="75281"/>
                    <a:pt x="546023" y="264713"/>
                    <a:pt x="330949" y="534176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orme libre 10">
              <a:extLst>
                <a:ext uri="{FF2B5EF4-FFF2-40B4-BE49-F238E27FC236}">
                  <a16:creationId xmlns:a16="http://schemas.microsoft.com/office/drawing/2014/main" id="{5AEE7AAF-9969-4E6F-2C7B-9CA6D8331ADA}"/>
                </a:ext>
              </a:extLst>
            </p:cNvPr>
            <p:cNvSpPr/>
            <p:nvPr/>
          </p:nvSpPr>
          <p:spPr>
            <a:xfrm>
              <a:off x="4913812" y="5258290"/>
              <a:ext cx="2152629" cy="669608"/>
            </a:xfrm>
            <a:custGeom>
              <a:avLst/>
              <a:gdLst>
                <a:gd name="csX0" fmla="*/ 1182277 w 2152629"/>
                <a:gd name="csY0" fmla="*/ 0 h 669608"/>
                <a:gd name="csX1" fmla="*/ 222829 w 2152629"/>
                <a:gd name="csY1" fmla="*/ 341927 h 669608"/>
                <a:gd name="csX2" fmla="*/ 17432 w 2152629"/>
                <a:gd name="csY2" fmla="*/ 544376 h 669608"/>
                <a:gd name="csX3" fmla="*/ 891 w 2152629"/>
                <a:gd name="csY3" fmla="*/ 581752 h 669608"/>
                <a:gd name="csX4" fmla="*/ 101 w 2152629"/>
                <a:gd name="csY4" fmla="*/ 589580 h 669608"/>
                <a:gd name="csX5" fmla="*/ 101 w 2152629"/>
                <a:gd name="csY5" fmla="*/ 596966 h 669608"/>
                <a:gd name="csX6" fmla="*/ 805 w 2152629"/>
                <a:gd name="csY6" fmla="*/ 604090 h 669608"/>
                <a:gd name="csX7" fmla="*/ 2214 w 2152629"/>
                <a:gd name="csY7" fmla="*/ 611654 h 669608"/>
                <a:gd name="csX8" fmla="*/ 4323 w 2152629"/>
                <a:gd name="csY8" fmla="*/ 618426 h 669608"/>
                <a:gd name="csX9" fmla="*/ 7051 w 2152629"/>
                <a:gd name="csY9" fmla="*/ 625374 h 669608"/>
                <a:gd name="csX10" fmla="*/ 10568 w 2152629"/>
                <a:gd name="csY10" fmla="*/ 631882 h 669608"/>
                <a:gd name="csX11" fmla="*/ 14529 w 2152629"/>
                <a:gd name="csY11" fmla="*/ 638038 h 669608"/>
                <a:gd name="csX12" fmla="*/ 19189 w 2152629"/>
                <a:gd name="csY12" fmla="*/ 643753 h 669608"/>
                <a:gd name="csX13" fmla="*/ 24730 w 2152629"/>
                <a:gd name="csY13" fmla="*/ 649471 h 669608"/>
                <a:gd name="csX14" fmla="*/ 30099 w 2152629"/>
                <a:gd name="csY14" fmla="*/ 653956 h 669608"/>
                <a:gd name="csX15" fmla="*/ 36782 w 2152629"/>
                <a:gd name="csY15" fmla="*/ 658441 h 669608"/>
                <a:gd name="csX16" fmla="*/ 43203 w 2152629"/>
                <a:gd name="csY16" fmla="*/ 661958 h 669608"/>
                <a:gd name="csX17" fmla="*/ 49977 w 2152629"/>
                <a:gd name="csY17" fmla="*/ 664773 h 669608"/>
                <a:gd name="csX18" fmla="*/ 57717 w 2152629"/>
                <a:gd name="csY18" fmla="*/ 667236 h 669608"/>
                <a:gd name="csX19" fmla="*/ 64581 w 2152629"/>
                <a:gd name="csY19" fmla="*/ 668642 h 669608"/>
                <a:gd name="csX20" fmla="*/ 72497 w 2152629"/>
                <a:gd name="csY20" fmla="*/ 669434 h 669608"/>
                <a:gd name="csX21" fmla="*/ 77509 w 2152629"/>
                <a:gd name="csY21" fmla="*/ 669608 h 669608"/>
                <a:gd name="csX22" fmla="*/ 80413 w 2152629"/>
                <a:gd name="csY22" fmla="*/ 669608 h 669608"/>
                <a:gd name="csX23" fmla="*/ 85782 w 2152629"/>
                <a:gd name="csY23" fmla="*/ 669082 h 669608"/>
                <a:gd name="csX24" fmla="*/ 94312 w 2152629"/>
                <a:gd name="csY24" fmla="*/ 667410 h 669608"/>
                <a:gd name="csX25" fmla="*/ 99415 w 2152629"/>
                <a:gd name="csY25" fmla="*/ 666091 h 669608"/>
                <a:gd name="csX26" fmla="*/ 107683 w 2152629"/>
                <a:gd name="csY26" fmla="*/ 662751 h 669608"/>
                <a:gd name="csX27" fmla="*/ 110235 w 2152629"/>
                <a:gd name="csY27" fmla="*/ 661694 h 669608"/>
                <a:gd name="csX28" fmla="*/ 121845 w 2152629"/>
                <a:gd name="csY28" fmla="*/ 654570 h 669608"/>
                <a:gd name="csX29" fmla="*/ 124748 w 2152629"/>
                <a:gd name="csY29" fmla="*/ 652548 h 669608"/>
                <a:gd name="csX30" fmla="*/ 134425 w 2152629"/>
                <a:gd name="csY30" fmla="*/ 642963 h 669608"/>
                <a:gd name="csX31" fmla="*/ 135744 w 2152629"/>
                <a:gd name="csY31" fmla="*/ 641555 h 669608"/>
                <a:gd name="csX32" fmla="*/ 1182539 w 2152629"/>
                <a:gd name="csY32" fmla="*/ 153023 h 669608"/>
                <a:gd name="csX33" fmla="*/ 2152630 w 2152629"/>
                <a:gd name="csY33" fmla="*/ 557391 h 669608"/>
                <a:gd name="csX34" fmla="*/ 2132837 w 2152629"/>
                <a:gd name="csY34" fmla="*/ 334629 h 669608"/>
                <a:gd name="csX35" fmla="*/ 1182539 w 2152629"/>
                <a:gd name="csY35" fmla="*/ 88 h 6696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2152629" h="669608">
                  <a:moveTo>
                    <a:pt x="1182277" y="0"/>
                  </a:moveTo>
                  <a:cubicBezTo>
                    <a:pt x="833492" y="0"/>
                    <a:pt x="492710" y="121452"/>
                    <a:pt x="222829" y="341927"/>
                  </a:cubicBezTo>
                  <a:cubicBezTo>
                    <a:pt x="147006" y="403840"/>
                    <a:pt x="77862" y="471997"/>
                    <a:pt x="17432" y="544376"/>
                  </a:cubicBezTo>
                  <a:cubicBezTo>
                    <a:pt x="8636" y="554931"/>
                    <a:pt x="3090" y="567506"/>
                    <a:pt x="891" y="581752"/>
                  </a:cubicBezTo>
                  <a:cubicBezTo>
                    <a:pt x="453" y="584391"/>
                    <a:pt x="277" y="587029"/>
                    <a:pt x="101" y="589580"/>
                  </a:cubicBezTo>
                  <a:cubicBezTo>
                    <a:pt x="15" y="592043"/>
                    <a:pt x="-75" y="594506"/>
                    <a:pt x="101" y="596966"/>
                  </a:cubicBezTo>
                  <a:cubicBezTo>
                    <a:pt x="187" y="599429"/>
                    <a:pt x="453" y="601715"/>
                    <a:pt x="805" y="604090"/>
                  </a:cubicBezTo>
                  <a:cubicBezTo>
                    <a:pt x="1158" y="606641"/>
                    <a:pt x="1596" y="609104"/>
                    <a:pt x="2214" y="611654"/>
                  </a:cubicBezTo>
                  <a:cubicBezTo>
                    <a:pt x="2828" y="613941"/>
                    <a:pt x="3533" y="616228"/>
                    <a:pt x="4323" y="618426"/>
                  </a:cubicBezTo>
                  <a:cubicBezTo>
                    <a:pt x="5114" y="620801"/>
                    <a:pt x="5994" y="623088"/>
                    <a:pt x="7051" y="625374"/>
                  </a:cubicBezTo>
                  <a:cubicBezTo>
                    <a:pt x="8107" y="627573"/>
                    <a:pt x="9250" y="629771"/>
                    <a:pt x="10568" y="631882"/>
                  </a:cubicBezTo>
                  <a:cubicBezTo>
                    <a:pt x="11801" y="633993"/>
                    <a:pt x="13120" y="636015"/>
                    <a:pt x="14529" y="638038"/>
                  </a:cubicBezTo>
                  <a:cubicBezTo>
                    <a:pt x="16023" y="640060"/>
                    <a:pt x="17518" y="641907"/>
                    <a:pt x="19189" y="643753"/>
                  </a:cubicBezTo>
                  <a:cubicBezTo>
                    <a:pt x="20860" y="645688"/>
                    <a:pt x="22797" y="647622"/>
                    <a:pt x="24730" y="649471"/>
                  </a:cubicBezTo>
                  <a:cubicBezTo>
                    <a:pt x="26405" y="650965"/>
                    <a:pt x="28252" y="652548"/>
                    <a:pt x="30099" y="653956"/>
                  </a:cubicBezTo>
                  <a:cubicBezTo>
                    <a:pt x="32208" y="655627"/>
                    <a:pt x="34497" y="657033"/>
                    <a:pt x="36782" y="658441"/>
                  </a:cubicBezTo>
                  <a:cubicBezTo>
                    <a:pt x="38895" y="659672"/>
                    <a:pt x="41004" y="660902"/>
                    <a:pt x="43203" y="661958"/>
                  </a:cubicBezTo>
                  <a:cubicBezTo>
                    <a:pt x="45403" y="663013"/>
                    <a:pt x="47692" y="663893"/>
                    <a:pt x="49977" y="664773"/>
                  </a:cubicBezTo>
                  <a:cubicBezTo>
                    <a:pt x="52528" y="665739"/>
                    <a:pt x="55080" y="666532"/>
                    <a:pt x="57717" y="667236"/>
                  </a:cubicBezTo>
                  <a:cubicBezTo>
                    <a:pt x="60006" y="667850"/>
                    <a:pt x="62291" y="668290"/>
                    <a:pt x="64581" y="668642"/>
                  </a:cubicBezTo>
                  <a:cubicBezTo>
                    <a:pt x="67218" y="669082"/>
                    <a:pt x="69860" y="669346"/>
                    <a:pt x="72497" y="669434"/>
                  </a:cubicBezTo>
                  <a:lnTo>
                    <a:pt x="77509" y="669608"/>
                  </a:lnTo>
                  <a:lnTo>
                    <a:pt x="80413" y="669608"/>
                  </a:lnTo>
                  <a:cubicBezTo>
                    <a:pt x="82260" y="669434"/>
                    <a:pt x="84021" y="669258"/>
                    <a:pt x="85782" y="669082"/>
                  </a:cubicBezTo>
                  <a:cubicBezTo>
                    <a:pt x="88505" y="668730"/>
                    <a:pt x="91409" y="668202"/>
                    <a:pt x="94312" y="667410"/>
                  </a:cubicBezTo>
                  <a:cubicBezTo>
                    <a:pt x="96602" y="666884"/>
                    <a:pt x="98006" y="666532"/>
                    <a:pt x="99415" y="666091"/>
                  </a:cubicBezTo>
                  <a:cubicBezTo>
                    <a:pt x="102228" y="665211"/>
                    <a:pt x="104956" y="663981"/>
                    <a:pt x="107683" y="662751"/>
                  </a:cubicBezTo>
                  <a:cubicBezTo>
                    <a:pt x="107859" y="662751"/>
                    <a:pt x="110058" y="661694"/>
                    <a:pt x="110235" y="661694"/>
                  </a:cubicBezTo>
                  <a:cubicBezTo>
                    <a:pt x="115689" y="658967"/>
                    <a:pt x="118769" y="656857"/>
                    <a:pt x="121845" y="654570"/>
                  </a:cubicBezTo>
                  <a:cubicBezTo>
                    <a:pt x="122373" y="654218"/>
                    <a:pt x="124220" y="652900"/>
                    <a:pt x="124748" y="652548"/>
                  </a:cubicBezTo>
                  <a:cubicBezTo>
                    <a:pt x="127652" y="650173"/>
                    <a:pt x="131169" y="646744"/>
                    <a:pt x="134425" y="642963"/>
                  </a:cubicBezTo>
                  <a:cubicBezTo>
                    <a:pt x="134777" y="642523"/>
                    <a:pt x="135306" y="641995"/>
                    <a:pt x="135744" y="641555"/>
                  </a:cubicBezTo>
                  <a:cubicBezTo>
                    <a:pt x="395772" y="331110"/>
                    <a:pt x="777281" y="153023"/>
                    <a:pt x="1182539" y="153023"/>
                  </a:cubicBezTo>
                  <a:cubicBezTo>
                    <a:pt x="1549534" y="153023"/>
                    <a:pt x="1897086" y="299099"/>
                    <a:pt x="2152630" y="557391"/>
                  </a:cubicBezTo>
                  <a:cubicBezTo>
                    <a:pt x="2140929" y="484751"/>
                    <a:pt x="2134242" y="410084"/>
                    <a:pt x="2132837" y="334629"/>
                  </a:cubicBezTo>
                  <a:cubicBezTo>
                    <a:pt x="1864365" y="118813"/>
                    <a:pt x="1527453" y="88"/>
                    <a:pt x="1182539" y="88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orme libre 11">
              <a:extLst>
                <a:ext uri="{FF2B5EF4-FFF2-40B4-BE49-F238E27FC236}">
                  <a16:creationId xmlns:a16="http://schemas.microsoft.com/office/drawing/2014/main" id="{BB7E6AEC-E0C8-E470-44BB-65E62D23B58E}"/>
                </a:ext>
              </a:extLst>
            </p:cNvPr>
            <p:cNvSpPr/>
            <p:nvPr/>
          </p:nvSpPr>
          <p:spPr>
            <a:xfrm>
              <a:off x="5693821" y="4937557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5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6AF1B3AA-9EF5-266E-2565-2A27FCAC5131}"/>
                </a:ext>
              </a:extLst>
            </p:cNvPr>
            <p:cNvSpPr/>
            <p:nvPr/>
          </p:nvSpPr>
          <p:spPr>
            <a:xfrm>
              <a:off x="4295600" y="4238134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ubicBezTo>
                    <a:pt x="804536" y="180462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rgbClr val="F595A6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031200E6-4765-A500-93FC-746FC2A88861}"/>
                </a:ext>
              </a:extLst>
            </p:cNvPr>
            <p:cNvSpPr/>
            <p:nvPr/>
          </p:nvSpPr>
          <p:spPr>
            <a:xfrm>
              <a:off x="3952447" y="2683012"/>
              <a:ext cx="804536" cy="804339"/>
            </a:xfrm>
            <a:custGeom>
              <a:avLst/>
              <a:gdLst>
                <a:gd name="csX0" fmla="*/ 804536 w 804536"/>
                <a:gd name="csY0" fmla="*/ 402170 h 804339"/>
                <a:gd name="csX1" fmla="*/ 402268 w 804536"/>
                <a:gd name="csY1" fmla="*/ 0 h 804339"/>
                <a:gd name="csX2" fmla="*/ 0 w 804536"/>
                <a:gd name="csY2" fmla="*/ 402170 h 804339"/>
                <a:gd name="csX3" fmla="*/ 402268 w 804536"/>
                <a:gd name="csY3" fmla="*/ 804340 h 804339"/>
                <a:gd name="csX4" fmla="*/ 804536 w 804536"/>
                <a:gd name="csY4" fmla="*/ 40217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804536" y="402170"/>
                  </a:moveTo>
                  <a:cubicBezTo>
                    <a:pt x="804536" y="180461"/>
                    <a:pt x="624030" y="0"/>
                    <a:pt x="402268" y="0"/>
                  </a:cubicBezTo>
                  <a:cubicBezTo>
                    <a:pt x="180506" y="0"/>
                    <a:pt x="0" y="180461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CA8C4083-AB93-CFE9-7342-7202D4F00902}"/>
                </a:ext>
              </a:extLst>
            </p:cNvPr>
            <p:cNvSpPr/>
            <p:nvPr/>
          </p:nvSpPr>
          <p:spPr>
            <a:xfrm>
              <a:off x="7435194" y="2683012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506" y="0"/>
                    <a:pt x="0" y="180461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ubicBezTo>
                    <a:pt x="804536" y="180461"/>
                    <a:pt x="624030" y="0"/>
                    <a:pt x="402268" y="0"/>
                  </a:cubicBezTo>
                  <a:close/>
                </a:path>
              </a:pathLst>
            </a:custGeom>
            <a:solidFill>
              <a:schemeClr val="accent2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3807E7FA-D41E-ED50-D236-3130E5DD1BB1}"/>
                </a:ext>
              </a:extLst>
            </p:cNvPr>
            <p:cNvSpPr/>
            <p:nvPr/>
          </p:nvSpPr>
          <p:spPr>
            <a:xfrm>
              <a:off x="6441793" y="1531643"/>
              <a:ext cx="804536" cy="804339"/>
            </a:xfrm>
            <a:custGeom>
              <a:avLst/>
              <a:gdLst>
                <a:gd name="csX0" fmla="*/ 804536 w 804536"/>
                <a:gd name="csY0" fmla="*/ 402170 h 804339"/>
                <a:gd name="csX1" fmla="*/ 402268 w 804536"/>
                <a:gd name="csY1" fmla="*/ 0 h 804339"/>
                <a:gd name="csX2" fmla="*/ 0 w 804536"/>
                <a:gd name="csY2" fmla="*/ 402170 h 804339"/>
                <a:gd name="csX3" fmla="*/ 402268 w 804536"/>
                <a:gd name="csY3" fmla="*/ 804340 h 804339"/>
                <a:gd name="csX4" fmla="*/ 804536 w 804536"/>
                <a:gd name="csY4" fmla="*/ 40217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804536" y="402170"/>
                  </a:moveTo>
                  <a:cubicBezTo>
                    <a:pt x="804536" y="180462"/>
                    <a:pt x="624030" y="0"/>
                    <a:pt x="402268" y="0"/>
                  </a:cubicBez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68" y="804340"/>
                  </a:cubicBezTo>
                  <a:cubicBezTo>
                    <a:pt x="624030" y="804340"/>
                    <a:pt x="804536" y="623878"/>
                    <a:pt x="804536" y="402170"/>
                  </a:cubicBezTo>
                  <a:close/>
                </a:path>
              </a:pathLst>
            </a:custGeom>
            <a:solidFill>
              <a:schemeClr val="accent1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E47E44F9-7B58-7DDC-8C54-64B16410B1FC}"/>
                </a:ext>
              </a:extLst>
            </p:cNvPr>
            <p:cNvSpPr/>
            <p:nvPr/>
          </p:nvSpPr>
          <p:spPr>
            <a:xfrm>
              <a:off x="4947338" y="1531555"/>
              <a:ext cx="804536" cy="804339"/>
            </a:xfrm>
            <a:custGeom>
              <a:avLst/>
              <a:gdLst>
                <a:gd name="csX0" fmla="*/ 402268 w 804536"/>
                <a:gd name="csY0" fmla="*/ 0 h 804339"/>
                <a:gd name="csX1" fmla="*/ 0 w 804536"/>
                <a:gd name="csY1" fmla="*/ 402170 h 804339"/>
                <a:gd name="csX2" fmla="*/ 402268 w 804536"/>
                <a:gd name="csY2" fmla="*/ 804340 h 804339"/>
                <a:gd name="csX3" fmla="*/ 804536 w 804536"/>
                <a:gd name="csY3" fmla="*/ 402170 h 804339"/>
                <a:gd name="csX4" fmla="*/ 402268 w 804536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36" h="804339">
                  <a:moveTo>
                    <a:pt x="402268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9"/>
                    <a:pt x="180506" y="804340"/>
                    <a:pt x="402268" y="804340"/>
                  </a:cubicBezTo>
                  <a:cubicBezTo>
                    <a:pt x="624034" y="804340"/>
                    <a:pt x="804536" y="623879"/>
                    <a:pt x="804536" y="402170"/>
                  </a:cubicBezTo>
                  <a:cubicBezTo>
                    <a:pt x="804536" y="180462"/>
                    <a:pt x="624034" y="0"/>
                    <a:pt x="402268" y="0"/>
                  </a:cubicBezTo>
                  <a:close/>
                </a:path>
              </a:pathLst>
            </a:custGeom>
            <a:solidFill>
              <a:srgbClr val="CEBA8B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91B11E04-91F2-BA64-91D9-F3C88A029354}"/>
                </a:ext>
              </a:extLst>
            </p:cNvPr>
            <p:cNvSpPr/>
            <p:nvPr/>
          </p:nvSpPr>
          <p:spPr>
            <a:xfrm>
              <a:off x="7077961" y="4238134"/>
              <a:ext cx="804540" cy="804339"/>
            </a:xfrm>
            <a:custGeom>
              <a:avLst/>
              <a:gdLst>
                <a:gd name="csX0" fmla="*/ 402272 w 804540"/>
                <a:gd name="csY0" fmla="*/ 0 h 804339"/>
                <a:gd name="csX1" fmla="*/ 0 w 804540"/>
                <a:gd name="csY1" fmla="*/ 402170 h 804339"/>
                <a:gd name="csX2" fmla="*/ 402272 w 804540"/>
                <a:gd name="csY2" fmla="*/ 804340 h 804339"/>
                <a:gd name="csX3" fmla="*/ 804541 w 804540"/>
                <a:gd name="csY3" fmla="*/ 402170 h 804339"/>
                <a:gd name="csX4" fmla="*/ 402272 w 804540"/>
                <a:gd name="csY4" fmla="*/ 0 h 8043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4540" h="804339">
                  <a:moveTo>
                    <a:pt x="402272" y="0"/>
                  </a:moveTo>
                  <a:cubicBezTo>
                    <a:pt x="180506" y="0"/>
                    <a:pt x="0" y="180462"/>
                    <a:pt x="0" y="402170"/>
                  </a:cubicBezTo>
                  <a:cubicBezTo>
                    <a:pt x="0" y="623878"/>
                    <a:pt x="180506" y="804340"/>
                    <a:pt x="402272" y="804340"/>
                  </a:cubicBezTo>
                  <a:cubicBezTo>
                    <a:pt x="624034" y="804340"/>
                    <a:pt x="804541" y="623878"/>
                    <a:pt x="804541" y="402170"/>
                  </a:cubicBezTo>
                  <a:cubicBezTo>
                    <a:pt x="804541" y="180462"/>
                    <a:pt x="624034" y="0"/>
                    <a:pt x="402272" y="0"/>
                  </a:cubicBezTo>
                  <a:close/>
                </a:path>
              </a:pathLst>
            </a:custGeom>
            <a:solidFill>
              <a:schemeClr val="accent4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A51ED975-D61C-53E5-4CCF-C7A57D35C6C4}"/>
                </a:ext>
              </a:extLst>
            </p:cNvPr>
            <p:cNvSpPr/>
            <p:nvPr/>
          </p:nvSpPr>
          <p:spPr>
            <a:xfrm>
              <a:off x="5732085" y="4975812"/>
              <a:ext cx="728008" cy="727828"/>
            </a:xfrm>
            <a:custGeom>
              <a:avLst/>
              <a:gdLst>
                <a:gd name="csX0" fmla="*/ 364006 w 728008"/>
                <a:gd name="csY0" fmla="*/ 0 h 727828"/>
                <a:gd name="csX1" fmla="*/ 0 w 728008"/>
                <a:gd name="csY1" fmla="*/ 363915 h 727828"/>
                <a:gd name="csX2" fmla="*/ 364006 w 728008"/>
                <a:gd name="csY2" fmla="*/ 727829 h 727828"/>
                <a:gd name="csX3" fmla="*/ 728008 w 728008"/>
                <a:gd name="csY3" fmla="*/ 363915 h 727828"/>
                <a:gd name="csX4" fmla="*/ 364006 w 728008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8" h="727828">
                  <a:moveTo>
                    <a:pt x="364006" y="0"/>
                  </a:moveTo>
                  <a:cubicBezTo>
                    <a:pt x="163265" y="0"/>
                    <a:pt x="0" y="163225"/>
                    <a:pt x="0" y="363915"/>
                  </a:cubicBezTo>
                  <a:cubicBezTo>
                    <a:pt x="0" y="564605"/>
                    <a:pt x="163265" y="727829"/>
                    <a:pt x="364006" y="727829"/>
                  </a:cubicBezTo>
                  <a:cubicBezTo>
                    <a:pt x="564743" y="727829"/>
                    <a:pt x="728008" y="564517"/>
                    <a:pt x="728008" y="363915"/>
                  </a:cubicBezTo>
                  <a:cubicBezTo>
                    <a:pt x="728008" y="163314"/>
                    <a:pt x="564743" y="0"/>
                    <a:pt x="364006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3171695B-94DE-42C5-1495-9636413D546E}"/>
                </a:ext>
              </a:extLst>
            </p:cNvPr>
            <p:cNvSpPr/>
            <p:nvPr/>
          </p:nvSpPr>
          <p:spPr>
            <a:xfrm>
              <a:off x="4333866" y="4276389"/>
              <a:ext cx="728004" cy="727829"/>
            </a:xfrm>
            <a:custGeom>
              <a:avLst/>
              <a:gdLst>
                <a:gd name="csX0" fmla="*/ 364002 w 728004"/>
                <a:gd name="csY0" fmla="*/ 0 h 727829"/>
                <a:gd name="csX1" fmla="*/ 0 w 728004"/>
                <a:gd name="csY1" fmla="*/ 363914 h 727829"/>
                <a:gd name="csX2" fmla="*/ 364002 w 728004"/>
                <a:gd name="csY2" fmla="*/ 727830 h 727829"/>
                <a:gd name="csX3" fmla="*/ 728004 w 728004"/>
                <a:gd name="csY3" fmla="*/ 363914 h 727829"/>
                <a:gd name="csX4" fmla="*/ 364002 w 728004"/>
                <a:gd name="csY4" fmla="*/ 0 h 7278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4" h="727829">
                  <a:moveTo>
                    <a:pt x="364002" y="0"/>
                  </a:moveTo>
                  <a:cubicBezTo>
                    <a:pt x="163265" y="0"/>
                    <a:pt x="0" y="163224"/>
                    <a:pt x="0" y="363914"/>
                  </a:cubicBezTo>
                  <a:cubicBezTo>
                    <a:pt x="0" y="564604"/>
                    <a:pt x="163265" y="727830"/>
                    <a:pt x="364002" y="727830"/>
                  </a:cubicBezTo>
                  <a:cubicBezTo>
                    <a:pt x="564739" y="727830"/>
                    <a:pt x="728004" y="564604"/>
                    <a:pt x="728004" y="363914"/>
                  </a:cubicBezTo>
                  <a:cubicBezTo>
                    <a:pt x="728004" y="163224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734E7905-5AB6-F559-3BD7-2A1EC0788BAE}"/>
                </a:ext>
              </a:extLst>
            </p:cNvPr>
            <p:cNvSpPr/>
            <p:nvPr/>
          </p:nvSpPr>
          <p:spPr>
            <a:xfrm>
              <a:off x="3990711" y="2721267"/>
              <a:ext cx="728008" cy="727828"/>
            </a:xfrm>
            <a:custGeom>
              <a:avLst/>
              <a:gdLst>
                <a:gd name="csX0" fmla="*/ 364006 w 728008"/>
                <a:gd name="csY0" fmla="*/ 0 h 727828"/>
                <a:gd name="csX1" fmla="*/ 0 w 728008"/>
                <a:gd name="csY1" fmla="*/ 363914 h 727828"/>
                <a:gd name="csX2" fmla="*/ 364006 w 728008"/>
                <a:gd name="csY2" fmla="*/ 727829 h 727828"/>
                <a:gd name="csX3" fmla="*/ 728008 w 728008"/>
                <a:gd name="csY3" fmla="*/ 363914 h 727828"/>
                <a:gd name="csX4" fmla="*/ 364006 w 728008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8" h="727828">
                  <a:moveTo>
                    <a:pt x="364006" y="0"/>
                  </a:moveTo>
                  <a:cubicBezTo>
                    <a:pt x="163265" y="0"/>
                    <a:pt x="0" y="163224"/>
                    <a:pt x="0" y="363914"/>
                  </a:cubicBezTo>
                  <a:cubicBezTo>
                    <a:pt x="0" y="564603"/>
                    <a:pt x="163265" y="727829"/>
                    <a:pt x="364006" y="727829"/>
                  </a:cubicBezTo>
                  <a:cubicBezTo>
                    <a:pt x="564743" y="727829"/>
                    <a:pt x="728008" y="564515"/>
                    <a:pt x="728008" y="363914"/>
                  </a:cubicBezTo>
                  <a:cubicBezTo>
                    <a:pt x="728008" y="163312"/>
                    <a:pt x="564743" y="0"/>
                    <a:pt x="364006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8184379F-C30D-DEC4-6207-9249B9EE6DEB}"/>
                </a:ext>
              </a:extLst>
            </p:cNvPr>
            <p:cNvSpPr/>
            <p:nvPr/>
          </p:nvSpPr>
          <p:spPr>
            <a:xfrm>
              <a:off x="7473460" y="2721267"/>
              <a:ext cx="728004" cy="727828"/>
            </a:xfrm>
            <a:custGeom>
              <a:avLst/>
              <a:gdLst>
                <a:gd name="csX0" fmla="*/ 364002 w 728004"/>
                <a:gd name="csY0" fmla="*/ 0 h 727828"/>
                <a:gd name="csX1" fmla="*/ 0 w 728004"/>
                <a:gd name="csY1" fmla="*/ 363914 h 727828"/>
                <a:gd name="csX2" fmla="*/ 364002 w 728004"/>
                <a:gd name="csY2" fmla="*/ 727829 h 727828"/>
                <a:gd name="csX3" fmla="*/ 728004 w 728004"/>
                <a:gd name="csY3" fmla="*/ 363914 h 727828"/>
                <a:gd name="csX4" fmla="*/ 364002 w 72800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4" h="727828">
                  <a:moveTo>
                    <a:pt x="364002" y="0"/>
                  </a:moveTo>
                  <a:cubicBezTo>
                    <a:pt x="163261" y="0"/>
                    <a:pt x="0" y="163224"/>
                    <a:pt x="0" y="363914"/>
                  </a:cubicBezTo>
                  <a:cubicBezTo>
                    <a:pt x="0" y="564603"/>
                    <a:pt x="163261" y="727829"/>
                    <a:pt x="364002" y="727829"/>
                  </a:cubicBezTo>
                  <a:cubicBezTo>
                    <a:pt x="564739" y="727829"/>
                    <a:pt x="728004" y="564515"/>
                    <a:pt x="728004" y="363914"/>
                  </a:cubicBezTo>
                  <a:cubicBezTo>
                    <a:pt x="728004" y="163312"/>
                    <a:pt x="564739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1BB4B521-529F-85D4-77A6-3BBE811D9F21}"/>
                </a:ext>
              </a:extLst>
            </p:cNvPr>
            <p:cNvSpPr/>
            <p:nvPr/>
          </p:nvSpPr>
          <p:spPr>
            <a:xfrm>
              <a:off x="6480059" y="1569898"/>
              <a:ext cx="728004" cy="727828"/>
            </a:xfrm>
            <a:custGeom>
              <a:avLst/>
              <a:gdLst>
                <a:gd name="csX0" fmla="*/ 364002 w 728004"/>
                <a:gd name="csY0" fmla="*/ 0 h 727828"/>
                <a:gd name="csX1" fmla="*/ 0 w 728004"/>
                <a:gd name="csY1" fmla="*/ 363914 h 727828"/>
                <a:gd name="csX2" fmla="*/ 364002 w 728004"/>
                <a:gd name="csY2" fmla="*/ 727829 h 727828"/>
                <a:gd name="csX3" fmla="*/ 728004 w 728004"/>
                <a:gd name="csY3" fmla="*/ 363914 h 727828"/>
                <a:gd name="csX4" fmla="*/ 364002 w 72800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04" h="727828">
                  <a:moveTo>
                    <a:pt x="364002" y="0"/>
                  </a:moveTo>
                  <a:cubicBezTo>
                    <a:pt x="163265" y="0"/>
                    <a:pt x="0" y="163314"/>
                    <a:pt x="0" y="363914"/>
                  </a:cubicBezTo>
                  <a:cubicBezTo>
                    <a:pt x="0" y="564516"/>
                    <a:pt x="163265" y="727829"/>
                    <a:pt x="364002" y="727829"/>
                  </a:cubicBezTo>
                  <a:cubicBezTo>
                    <a:pt x="564743" y="727829"/>
                    <a:pt x="728004" y="564604"/>
                    <a:pt x="728004" y="363914"/>
                  </a:cubicBezTo>
                  <a:cubicBezTo>
                    <a:pt x="728004" y="163225"/>
                    <a:pt x="564743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E20240DA-AE92-192E-082D-D024837BA772}"/>
                </a:ext>
              </a:extLst>
            </p:cNvPr>
            <p:cNvSpPr/>
            <p:nvPr/>
          </p:nvSpPr>
          <p:spPr>
            <a:xfrm>
              <a:off x="4985559" y="1569810"/>
              <a:ext cx="728094" cy="727828"/>
            </a:xfrm>
            <a:custGeom>
              <a:avLst/>
              <a:gdLst>
                <a:gd name="csX0" fmla="*/ 364002 w 728094"/>
                <a:gd name="csY0" fmla="*/ 0 h 727828"/>
                <a:gd name="csX1" fmla="*/ 0 w 728094"/>
                <a:gd name="csY1" fmla="*/ 363914 h 727828"/>
                <a:gd name="csX2" fmla="*/ 364002 w 728094"/>
                <a:gd name="csY2" fmla="*/ 727829 h 727828"/>
                <a:gd name="csX3" fmla="*/ 728094 w 728094"/>
                <a:gd name="csY3" fmla="*/ 363914 h 727828"/>
                <a:gd name="csX4" fmla="*/ 364002 w 728094"/>
                <a:gd name="csY4" fmla="*/ 0 h 7278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94" h="727828">
                  <a:moveTo>
                    <a:pt x="364002" y="0"/>
                  </a:moveTo>
                  <a:cubicBezTo>
                    <a:pt x="163265" y="0"/>
                    <a:pt x="0" y="163314"/>
                    <a:pt x="0" y="363914"/>
                  </a:cubicBezTo>
                  <a:cubicBezTo>
                    <a:pt x="0" y="564516"/>
                    <a:pt x="163265" y="727829"/>
                    <a:pt x="364002" y="727829"/>
                  </a:cubicBezTo>
                  <a:cubicBezTo>
                    <a:pt x="564743" y="727829"/>
                    <a:pt x="728094" y="564604"/>
                    <a:pt x="728094" y="363914"/>
                  </a:cubicBezTo>
                  <a:cubicBezTo>
                    <a:pt x="728094" y="163225"/>
                    <a:pt x="564743" y="0"/>
                    <a:pt x="364002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C653E960-F8D6-6589-D058-4B15F041D5B7}"/>
                </a:ext>
              </a:extLst>
            </p:cNvPr>
            <p:cNvSpPr/>
            <p:nvPr/>
          </p:nvSpPr>
          <p:spPr>
            <a:xfrm>
              <a:off x="7116184" y="4276389"/>
              <a:ext cx="728094" cy="727829"/>
            </a:xfrm>
            <a:custGeom>
              <a:avLst/>
              <a:gdLst>
                <a:gd name="csX0" fmla="*/ 364006 w 728094"/>
                <a:gd name="csY0" fmla="*/ 0 h 727829"/>
                <a:gd name="csX1" fmla="*/ 0 w 728094"/>
                <a:gd name="csY1" fmla="*/ 363914 h 727829"/>
                <a:gd name="csX2" fmla="*/ 364006 w 728094"/>
                <a:gd name="csY2" fmla="*/ 727830 h 727829"/>
                <a:gd name="csX3" fmla="*/ 728094 w 728094"/>
                <a:gd name="csY3" fmla="*/ 363914 h 727829"/>
                <a:gd name="csX4" fmla="*/ 364006 w 728094"/>
                <a:gd name="csY4" fmla="*/ 0 h 7278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728094" h="727829">
                  <a:moveTo>
                    <a:pt x="364006" y="0"/>
                  </a:moveTo>
                  <a:cubicBezTo>
                    <a:pt x="163265" y="0"/>
                    <a:pt x="0" y="163224"/>
                    <a:pt x="0" y="363914"/>
                  </a:cubicBezTo>
                  <a:cubicBezTo>
                    <a:pt x="0" y="564604"/>
                    <a:pt x="163265" y="727830"/>
                    <a:pt x="364006" y="727830"/>
                  </a:cubicBezTo>
                  <a:cubicBezTo>
                    <a:pt x="564743" y="727830"/>
                    <a:pt x="728094" y="564604"/>
                    <a:pt x="728094" y="363914"/>
                  </a:cubicBezTo>
                  <a:cubicBezTo>
                    <a:pt x="728094" y="163224"/>
                    <a:pt x="564743" y="0"/>
                    <a:pt x="364006" y="0"/>
                  </a:cubicBezTo>
                  <a:close/>
                </a:path>
              </a:pathLst>
            </a:custGeom>
            <a:solidFill>
              <a:srgbClr val="FFFFFF"/>
            </a:solidFill>
            <a:ln w="879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6" name="Group 44">
            <a:extLst>
              <a:ext uri="{FF2B5EF4-FFF2-40B4-BE49-F238E27FC236}">
                <a16:creationId xmlns:a16="http://schemas.microsoft.com/office/drawing/2014/main" id="{E454530F-457C-14D1-77F3-FCF490078396}"/>
              </a:ext>
            </a:extLst>
          </p:cNvPr>
          <p:cNvGrpSpPr/>
          <p:nvPr/>
        </p:nvGrpSpPr>
        <p:grpSpPr>
          <a:xfrm>
            <a:off x="5467185" y="2896836"/>
            <a:ext cx="1299251" cy="1197820"/>
            <a:chOff x="6128022" y="4480994"/>
            <a:chExt cx="1691640" cy="1197820"/>
          </a:xfrm>
        </p:grpSpPr>
        <p:sp>
          <p:nvSpPr>
            <p:cNvPr id="27" name="TextBox 36">
              <a:extLst>
                <a:ext uri="{FF2B5EF4-FFF2-40B4-BE49-F238E27FC236}">
                  <a16:creationId xmlns:a16="http://schemas.microsoft.com/office/drawing/2014/main" id="{AE35BB5C-5990-D0A7-E474-67EB77CAFE8B}"/>
                </a:ext>
              </a:extLst>
            </p:cNvPr>
            <p:cNvSpPr txBox="1"/>
            <p:nvPr/>
          </p:nvSpPr>
          <p:spPr>
            <a:xfrm>
              <a:off x="6128022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8" name="TextBox 37">
              <a:extLst>
                <a:ext uri="{FF2B5EF4-FFF2-40B4-BE49-F238E27FC236}">
                  <a16:creationId xmlns:a16="http://schemas.microsoft.com/office/drawing/2014/main" id="{33A47CAB-343F-E16C-993C-3343FED39933}"/>
                </a:ext>
              </a:extLst>
            </p:cNvPr>
            <p:cNvSpPr txBox="1"/>
            <p:nvPr/>
          </p:nvSpPr>
          <p:spPr>
            <a:xfrm>
              <a:off x="6128022" y="4847817"/>
              <a:ext cx="169164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AFE173E-7D18-338D-B2C8-E8C09AFE8D2B}"/>
              </a:ext>
            </a:extLst>
          </p:cNvPr>
          <p:cNvGrpSpPr/>
          <p:nvPr/>
        </p:nvGrpSpPr>
        <p:grpSpPr>
          <a:xfrm>
            <a:off x="9186094" y="2435570"/>
            <a:ext cx="2415066" cy="1105487"/>
            <a:chOff x="8921977" y="2947244"/>
            <a:chExt cx="2926080" cy="110548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0032CD-E12C-53F1-EA58-82D792D35A9C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B9ECFFD-394B-77B1-58C4-F71D332E052E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BB13C8B-B908-F8ED-88C4-73B669589400}"/>
              </a:ext>
            </a:extLst>
          </p:cNvPr>
          <p:cNvGrpSpPr/>
          <p:nvPr/>
        </p:nvGrpSpPr>
        <p:grpSpPr>
          <a:xfrm>
            <a:off x="8657837" y="4822411"/>
            <a:ext cx="2415066" cy="1105487"/>
            <a:chOff x="8921977" y="4652338"/>
            <a:chExt cx="2926080" cy="110548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77386B8-E420-3E7F-80C8-CB406E000838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2F2D629-815D-068C-7442-405B09D96FEC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8D679D5-0E7D-DE79-5A68-553AC0B98291}"/>
              </a:ext>
            </a:extLst>
          </p:cNvPr>
          <p:cNvGrpSpPr/>
          <p:nvPr/>
        </p:nvGrpSpPr>
        <p:grpSpPr>
          <a:xfrm>
            <a:off x="8657837" y="1242150"/>
            <a:ext cx="2415066" cy="1105487"/>
            <a:chOff x="8921977" y="1242150"/>
            <a:chExt cx="2926080" cy="110548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4668E66-0DE3-C6F9-6918-EB02C9C64E6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C6FAD2C-5181-5D02-3E3F-C040FEAFD86E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A5A48F4-0628-F8C9-9BC0-4531A987564E}"/>
              </a:ext>
            </a:extLst>
          </p:cNvPr>
          <p:cNvGrpSpPr/>
          <p:nvPr/>
        </p:nvGrpSpPr>
        <p:grpSpPr>
          <a:xfrm>
            <a:off x="1119097" y="4411311"/>
            <a:ext cx="2415066" cy="1105487"/>
            <a:chOff x="332936" y="4652338"/>
            <a:chExt cx="2926080" cy="110548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7E97FF5-CD8F-AA2F-E70A-9AB5290BEEA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281A39A-8AE8-C9DE-3225-1E0CAD14528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D4F2123-484D-9FAC-7470-981605832849}"/>
              </a:ext>
            </a:extLst>
          </p:cNvPr>
          <p:cNvGrpSpPr/>
          <p:nvPr/>
        </p:nvGrpSpPr>
        <p:grpSpPr>
          <a:xfrm>
            <a:off x="591016" y="2826731"/>
            <a:ext cx="2415066" cy="1105487"/>
            <a:chOff x="332936" y="2627766"/>
            <a:chExt cx="2926080" cy="110548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4F38C6C-A50F-704D-191A-50F74487318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2279210-4B22-C16C-990F-A6FE6225AE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F3A2B8B-1B2E-B409-849A-13B340C32824}"/>
              </a:ext>
            </a:extLst>
          </p:cNvPr>
          <p:cNvGrpSpPr/>
          <p:nvPr/>
        </p:nvGrpSpPr>
        <p:grpSpPr>
          <a:xfrm>
            <a:off x="1119097" y="1242150"/>
            <a:ext cx="2415066" cy="1105487"/>
            <a:chOff x="332936" y="2627766"/>
            <a:chExt cx="2926080" cy="11054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FC7D000-C753-0872-5FA9-E7B4D04F3A9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D0BA94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78CCBEF-56A2-71F9-6555-18A1D089EE1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D9F5863-2249-7C4C-44B5-8338731FC84C}"/>
              </a:ext>
            </a:extLst>
          </p:cNvPr>
          <p:cNvGrpSpPr/>
          <p:nvPr/>
        </p:nvGrpSpPr>
        <p:grpSpPr>
          <a:xfrm>
            <a:off x="9186094" y="3628990"/>
            <a:ext cx="2415066" cy="1105487"/>
            <a:chOff x="8921977" y="2947244"/>
            <a:chExt cx="2926080" cy="1105487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DE7BF07-8794-1106-CA14-076D2A1EE699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ABEEE4-7A71-0016-D95E-9187AD96102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53" name="Graphic 52" descr="Repeat with solid fill">
            <a:extLst>
              <a:ext uri="{FF2B5EF4-FFF2-40B4-BE49-F238E27FC236}">
                <a16:creationId xmlns:a16="http://schemas.microsoft.com/office/drawing/2014/main" id="{96648F3E-88CD-AC72-406B-0842DDAF06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75286" y="1659404"/>
            <a:ext cx="548640" cy="548640"/>
          </a:xfrm>
          <a:prstGeom prst="rect">
            <a:avLst/>
          </a:prstGeom>
        </p:spPr>
      </p:pic>
      <p:pic>
        <p:nvPicPr>
          <p:cNvPr id="54" name="Graphic 53" descr="Lights On with solid fill">
            <a:extLst>
              <a:ext uri="{FF2B5EF4-FFF2-40B4-BE49-F238E27FC236}">
                <a16:creationId xmlns:a16="http://schemas.microsoft.com/office/drawing/2014/main" id="{FE022DB8-A73D-5FB3-DCD6-EC0B71D886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569741" y="1659492"/>
            <a:ext cx="548640" cy="548640"/>
          </a:xfrm>
          <a:prstGeom prst="rect">
            <a:avLst/>
          </a:prstGeom>
        </p:spPr>
      </p:pic>
      <p:pic>
        <p:nvPicPr>
          <p:cNvPr id="55" name="Graphic 54" descr="Magnifying glass with solid fill">
            <a:extLst>
              <a:ext uri="{FF2B5EF4-FFF2-40B4-BE49-F238E27FC236}">
                <a16:creationId xmlns:a16="http://schemas.microsoft.com/office/drawing/2014/main" id="{374FF0DA-825B-D87D-4A06-7030D71452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563142" y="2810861"/>
            <a:ext cx="548640" cy="548640"/>
          </a:xfrm>
          <a:prstGeom prst="rect">
            <a:avLst/>
          </a:prstGeom>
        </p:spPr>
      </p:pic>
      <p:pic>
        <p:nvPicPr>
          <p:cNvPr id="56" name="Graphic 55" descr="Tools with solid fill">
            <a:extLst>
              <a:ext uri="{FF2B5EF4-FFF2-40B4-BE49-F238E27FC236}">
                <a16:creationId xmlns:a16="http://schemas.microsoft.com/office/drawing/2014/main" id="{2BC03742-66C0-EBB3-2424-2C8B064080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21769" y="5065406"/>
            <a:ext cx="548640" cy="548640"/>
          </a:xfrm>
          <a:prstGeom prst="rect">
            <a:avLst/>
          </a:prstGeom>
        </p:spPr>
      </p:pic>
      <p:pic>
        <p:nvPicPr>
          <p:cNvPr id="57" name="Graphic 56" descr="Bar chart with solid fill">
            <a:extLst>
              <a:ext uri="{FF2B5EF4-FFF2-40B4-BE49-F238E27FC236}">
                <a16:creationId xmlns:a16="http://schemas.microsoft.com/office/drawing/2014/main" id="{532E5682-C679-69EE-8CEB-DCE6365C03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080395" y="2810861"/>
            <a:ext cx="548640" cy="548640"/>
          </a:xfrm>
          <a:prstGeom prst="rect">
            <a:avLst/>
          </a:prstGeom>
        </p:spPr>
      </p:pic>
      <p:pic>
        <p:nvPicPr>
          <p:cNvPr id="58" name="Graphic 57" descr="Brain with solid fill">
            <a:extLst>
              <a:ext uri="{FF2B5EF4-FFF2-40B4-BE49-F238E27FC236}">
                <a16:creationId xmlns:a16="http://schemas.microsoft.com/office/drawing/2014/main" id="{11AFDBF8-3F2D-5FE2-378F-3604FFA00B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7205911" y="4365983"/>
            <a:ext cx="548640" cy="548640"/>
          </a:xfrm>
          <a:prstGeom prst="rect">
            <a:avLst/>
          </a:prstGeom>
        </p:spPr>
      </p:pic>
      <p:pic>
        <p:nvPicPr>
          <p:cNvPr id="59" name="Graphic 58" descr="Rocket with solid fill">
            <a:extLst>
              <a:ext uri="{FF2B5EF4-FFF2-40B4-BE49-F238E27FC236}">
                <a16:creationId xmlns:a16="http://schemas.microsoft.com/office/drawing/2014/main" id="{8C846B50-B2A6-CBF8-A8C2-4B24351DCE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4423548" y="4365983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774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9637</TotalTime>
  <Words>474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7-Step Circular Arc Process – Slide Template</vt:lpstr>
      <vt:lpstr>7-Step Circular Arc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Circular Arc Process</dc:title>
  <dc:creator>PresentationGO.com</dc:creator>
  <dc:description>© Copyright PresentationGO.com - Do not distribute or sale without written permission.</dc:description>
  <cp:lastModifiedBy>Christophe Barroche</cp:lastModifiedBy>
  <cp:revision>72</cp:revision>
  <dcterms:created xsi:type="dcterms:W3CDTF">2014-11-26T05:14:11Z</dcterms:created>
  <dcterms:modified xsi:type="dcterms:W3CDTF">2026-04-06T20:46:50Z</dcterms:modified>
  <cp:category>Charts &amp; Diagrams</cp:category>
</cp:coreProperties>
</file>