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39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24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6BB1-06A3-714F-347A-721CE2C81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AC9A1-E171-BA60-061F-5BEFF06AE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ADEE1-7189-5962-3AC0-E93EE9C7C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F3ED5-A14E-B760-F800-A7EEAF33A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8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F67213CD-F76A-5A96-D281-85D866A90D98}"/>
              </a:ext>
            </a:extLst>
          </p:cNvPr>
          <p:cNvSpPr/>
          <p:nvPr/>
        </p:nvSpPr>
        <p:spPr>
          <a:xfrm>
            <a:off x="4992062" y="2160664"/>
            <a:ext cx="2207945" cy="2548983"/>
          </a:xfrm>
          <a:custGeom>
            <a:avLst/>
            <a:gdLst>
              <a:gd name="csX0" fmla="*/ 2207945 w 2207945"/>
              <a:gd name="csY0" fmla="*/ 1911737 h 2548983"/>
              <a:gd name="csX1" fmla="*/ 1103973 w 2207945"/>
              <a:gd name="csY1" fmla="*/ 2548984 h 2548983"/>
              <a:gd name="csX2" fmla="*/ 1103973 w 2207945"/>
              <a:gd name="csY2" fmla="*/ 2548984 h 2548983"/>
              <a:gd name="csX3" fmla="*/ 0 w 2207945"/>
              <a:gd name="csY3" fmla="*/ 1911737 h 2548983"/>
              <a:gd name="csX4" fmla="*/ 0 w 2207945"/>
              <a:gd name="csY4" fmla="*/ 637246 h 2548983"/>
              <a:gd name="csX5" fmla="*/ 1103973 w 2207945"/>
              <a:gd name="csY5" fmla="*/ 0 h 2548983"/>
              <a:gd name="csX6" fmla="*/ 1103973 w 2207945"/>
              <a:gd name="csY6" fmla="*/ 0 h 2548983"/>
              <a:gd name="csX7" fmla="*/ 2207945 w 2207945"/>
              <a:gd name="csY7" fmla="*/ 637246 h 2548983"/>
              <a:gd name="csX8" fmla="*/ 2207945 w 2207945"/>
              <a:gd name="csY8" fmla="*/ 1911737 h 254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207945" h="2548983">
                <a:moveTo>
                  <a:pt x="2207945" y="1911737"/>
                </a:moveTo>
                <a:cubicBezTo>
                  <a:pt x="1728265" y="1791518"/>
                  <a:pt x="1239615" y="2073555"/>
                  <a:pt x="1103973" y="2548984"/>
                </a:cubicBezTo>
                <a:lnTo>
                  <a:pt x="1103973" y="2548984"/>
                </a:lnTo>
                <a:cubicBezTo>
                  <a:pt x="968240" y="2073555"/>
                  <a:pt x="479676" y="1791518"/>
                  <a:pt x="0" y="1911737"/>
                </a:cubicBezTo>
                <a:cubicBezTo>
                  <a:pt x="344034" y="1556529"/>
                  <a:pt x="344034" y="992453"/>
                  <a:pt x="0" y="637246"/>
                </a:cubicBezTo>
                <a:cubicBezTo>
                  <a:pt x="479676" y="757466"/>
                  <a:pt x="968330" y="475428"/>
                  <a:pt x="1103973" y="0"/>
                </a:cubicBezTo>
                <a:lnTo>
                  <a:pt x="1103973" y="0"/>
                </a:lnTo>
                <a:cubicBezTo>
                  <a:pt x="1239706" y="475428"/>
                  <a:pt x="1728265" y="757466"/>
                  <a:pt x="2207945" y="637246"/>
                </a:cubicBezTo>
                <a:cubicBezTo>
                  <a:pt x="1863998" y="992453"/>
                  <a:pt x="1863998" y="1556529"/>
                  <a:pt x="2207945" y="19117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B8AAA44-7425-FC59-6981-1D1E9EC0E510}"/>
              </a:ext>
            </a:extLst>
          </p:cNvPr>
          <p:cNvGrpSpPr/>
          <p:nvPr/>
        </p:nvGrpSpPr>
        <p:grpSpPr>
          <a:xfrm>
            <a:off x="3811472" y="797437"/>
            <a:ext cx="4569057" cy="5263125"/>
            <a:chOff x="3811472" y="797437"/>
            <a:chExt cx="4569057" cy="5263125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32745FBE-A6C9-89D2-0F83-271A0B140BCB}"/>
                </a:ext>
              </a:extLst>
            </p:cNvPr>
            <p:cNvSpPr/>
            <p:nvPr/>
          </p:nvSpPr>
          <p:spPr>
            <a:xfrm>
              <a:off x="3811734" y="2071576"/>
              <a:ext cx="671960" cy="2502284"/>
            </a:xfrm>
            <a:custGeom>
              <a:avLst/>
              <a:gdLst>
                <a:gd name="csX0" fmla="*/ 78027 w 671960"/>
                <a:gd name="csY0" fmla="*/ 88 h 2502284"/>
                <a:gd name="csX1" fmla="*/ 78027 w 671960"/>
                <a:gd name="csY1" fmla="*/ 12841 h 2502284"/>
                <a:gd name="csX2" fmla="*/ 73190 w 671960"/>
                <a:gd name="csY2" fmla="*/ 13192 h 2502284"/>
                <a:gd name="csX3" fmla="*/ 70549 w 671960"/>
                <a:gd name="csY3" fmla="*/ 13456 h 2502284"/>
                <a:gd name="csX4" fmla="*/ 67031 w 671960"/>
                <a:gd name="csY4" fmla="*/ 13632 h 2502284"/>
                <a:gd name="csX5" fmla="*/ 63689 w 671960"/>
                <a:gd name="csY5" fmla="*/ 13896 h 2502284"/>
                <a:gd name="csX6" fmla="*/ 57882 w 671960"/>
                <a:gd name="csY6" fmla="*/ 15390 h 2502284"/>
                <a:gd name="csX7" fmla="*/ 52165 w 671960"/>
                <a:gd name="csY7" fmla="*/ 16974 h 2502284"/>
                <a:gd name="csX8" fmla="*/ 49614 w 671960"/>
                <a:gd name="csY8" fmla="*/ 17677 h 2502284"/>
                <a:gd name="csX9" fmla="*/ 44335 w 671960"/>
                <a:gd name="csY9" fmla="*/ 20228 h 2502284"/>
                <a:gd name="csX10" fmla="*/ 42050 w 671960"/>
                <a:gd name="csY10" fmla="*/ 21459 h 2502284"/>
                <a:gd name="csX11" fmla="*/ 38880 w 671960"/>
                <a:gd name="csY11" fmla="*/ 22953 h 2502284"/>
                <a:gd name="csX12" fmla="*/ 36419 w 671960"/>
                <a:gd name="csY12" fmla="*/ 24185 h 2502284"/>
                <a:gd name="csX13" fmla="*/ 33254 w 671960"/>
                <a:gd name="csY13" fmla="*/ 26559 h 2502284"/>
                <a:gd name="csX14" fmla="*/ 30526 w 671960"/>
                <a:gd name="csY14" fmla="*/ 28582 h 2502284"/>
                <a:gd name="csX15" fmla="*/ 24191 w 671960"/>
                <a:gd name="csY15" fmla="*/ 33507 h 2502284"/>
                <a:gd name="csX16" fmla="*/ 21906 w 671960"/>
                <a:gd name="csY16" fmla="*/ 36057 h 2502284"/>
                <a:gd name="csX17" fmla="*/ 19792 w 671960"/>
                <a:gd name="csY17" fmla="*/ 38432 h 2502284"/>
                <a:gd name="csX18" fmla="*/ 14252 w 671960"/>
                <a:gd name="csY18" fmla="*/ 44940 h 2502284"/>
                <a:gd name="csX19" fmla="*/ 11614 w 671960"/>
                <a:gd name="csY19" fmla="*/ 49249 h 2502284"/>
                <a:gd name="csX20" fmla="*/ 9591 w 671960"/>
                <a:gd name="csY20" fmla="*/ 52767 h 2502284"/>
                <a:gd name="csX21" fmla="*/ 6864 w 671960"/>
                <a:gd name="csY21" fmla="*/ 57780 h 2502284"/>
                <a:gd name="csX22" fmla="*/ 4665 w 671960"/>
                <a:gd name="csY22" fmla="*/ 63760 h 2502284"/>
                <a:gd name="csX23" fmla="*/ 3256 w 671960"/>
                <a:gd name="csY23" fmla="*/ 67981 h 2502284"/>
                <a:gd name="csX24" fmla="*/ 1937 w 671960"/>
                <a:gd name="csY24" fmla="*/ 72115 h 2502284"/>
                <a:gd name="csX25" fmla="*/ 1233 w 671960"/>
                <a:gd name="csY25" fmla="*/ 77304 h 2502284"/>
                <a:gd name="csX26" fmla="*/ 528 w 671960"/>
                <a:gd name="csY26" fmla="*/ 83020 h 2502284"/>
                <a:gd name="csX27" fmla="*/ 0 w 671960"/>
                <a:gd name="csY27" fmla="*/ 87153 h 2502284"/>
                <a:gd name="csX28" fmla="*/ 176 w 671960"/>
                <a:gd name="csY28" fmla="*/ 90055 h 2502284"/>
                <a:gd name="csX29" fmla="*/ 442 w 671960"/>
                <a:gd name="csY29" fmla="*/ 93485 h 2502284"/>
                <a:gd name="csX30" fmla="*/ 619 w 671960"/>
                <a:gd name="csY30" fmla="*/ 96124 h 2502284"/>
                <a:gd name="csX31" fmla="*/ 1057 w 671960"/>
                <a:gd name="csY31" fmla="*/ 101928 h 2502284"/>
                <a:gd name="csX32" fmla="*/ 1761 w 671960"/>
                <a:gd name="csY32" fmla="*/ 104390 h 2502284"/>
                <a:gd name="csX33" fmla="*/ 2727 w 671960"/>
                <a:gd name="csY33" fmla="*/ 107820 h 2502284"/>
                <a:gd name="csX34" fmla="*/ 4927 w 671960"/>
                <a:gd name="csY34" fmla="*/ 115911 h 2502284"/>
                <a:gd name="csX35" fmla="*/ 6245 w 671960"/>
                <a:gd name="csY35" fmla="*/ 118725 h 2502284"/>
                <a:gd name="csX36" fmla="*/ 7830 w 671960"/>
                <a:gd name="csY36" fmla="*/ 121891 h 2502284"/>
                <a:gd name="csX37" fmla="*/ 8887 w 671960"/>
                <a:gd name="csY37" fmla="*/ 124178 h 2502284"/>
                <a:gd name="csX38" fmla="*/ 11438 w 671960"/>
                <a:gd name="csY38" fmla="*/ 129279 h 2502284"/>
                <a:gd name="csX39" fmla="*/ 15042 w 671960"/>
                <a:gd name="csY39" fmla="*/ 134027 h 2502284"/>
                <a:gd name="csX40" fmla="*/ 20673 w 671960"/>
                <a:gd name="csY40" fmla="*/ 141239 h 2502284"/>
                <a:gd name="csX41" fmla="*/ 22344 w 671960"/>
                <a:gd name="csY41" fmla="*/ 143174 h 2502284"/>
                <a:gd name="csX42" fmla="*/ 96586 w 671960"/>
                <a:gd name="csY42" fmla="*/ 2502285 h 2502284"/>
                <a:gd name="csX43" fmla="*/ 318967 w 671960"/>
                <a:gd name="csY43" fmla="*/ 2465700 h 2502284"/>
                <a:gd name="csX44" fmla="*/ 311751 w 671960"/>
                <a:gd name="csY44" fmla="*/ 251346 h 2502284"/>
                <a:gd name="csX45" fmla="*/ 131245 w 671960"/>
                <a:gd name="csY45" fmla="*/ 35882 h 2502284"/>
                <a:gd name="csX46" fmla="*/ 93683 w 671960"/>
                <a:gd name="csY46" fmla="*/ 14775 h 2502284"/>
                <a:gd name="csX47" fmla="*/ 86295 w 671960"/>
                <a:gd name="csY47" fmla="*/ 13720 h 2502284"/>
                <a:gd name="csX48" fmla="*/ 81369 w 671960"/>
                <a:gd name="csY48" fmla="*/ 13104 h 2502284"/>
                <a:gd name="csX49" fmla="*/ 78731 w 671960"/>
                <a:gd name="csY49" fmla="*/ 12753 h 2502284"/>
                <a:gd name="csX50" fmla="*/ 78465 w 671960"/>
                <a:gd name="csY50" fmla="*/ 0 h 2502284"/>
                <a:gd name="csX51" fmla="*/ 78379 w 671960"/>
                <a:gd name="csY51" fmla="*/ 0 h 2502284"/>
                <a:gd name="csX52" fmla="*/ 78203 w 671960"/>
                <a:gd name="csY52" fmla="*/ 0 h 25022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671960" h="2502284">
                  <a:moveTo>
                    <a:pt x="78027" y="88"/>
                  </a:moveTo>
                  <a:lnTo>
                    <a:pt x="78027" y="12841"/>
                  </a:lnTo>
                  <a:cubicBezTo>
                    <a:pt x="76356" y="12841"/>
                    <a:pt x="74771" y="13016"/>
                    <a:pt x="73190" y="13192"/>
                  </a:cubicBezTo>
                  <a:cubicBezTo>
                    <a:pt x="73190" y="13192"/>
                    <a:pt x="70549" y="13368"/>
                    <a:pt x="70549" y="13456"/>
                  </a:cubicBezTo>
                  <a:lnTo>
                    <a:pt x="67031" y="13632"/>
                  </a:lnTo>
                  <a:cubicBezTo>
                    <a:pt x="65889" y="13632"/>
                    <a:pt x="64832" y="13632"/>
                    <a:pt x="63689" y="13896"/>
                  </a:cubicBezTo>
                  <a:cubicBezTo>
                    <a:pt x="61752" y="14247"/>
                    <a:pt x="59819" y="14863"/>
                    <a:pt x="57882" y="15390"/>
                  </a:cubicBezTo>
                  <a:lnTo>
                    <a:pt x="52165" y="16974"/>
                  </a:lnTo>
                  <a:cubicBezTo>
                    <a:pt x="51285" y="17150"/>
                    <a:pt x="50404" y="17326"/>
                    <a:pt x="49614" y="17677"/>
                  </a:cubicBezTo>
                  <a:cubicBezTo>
                    <a:pt x="47853" y="18381"/>
                    <a:pt x="46096" y="19348"/>
                    <a:pt x="44335" y="20228"/>
                  </a:cubicBezTo>
                  <a:cubicBezTo>
                    <a:pt x="44335" y="20228"/>
                    <a:pt x="42050" y="21371"/>
                    <a:pt x="42050" y="21459"/>
                  </a:cubicBezTo>
                  <a:lnTo>
                    <a:pt x="38880" y="22953"/>
                  </a:lnTo>
                  <a:cubicBezTo>
                    <a:pt x="38090" y="23306"/>
                    <a:pt x="37209" y="23658"/>
                    <a:pt x="36419" y="24185"/>
                  </a:cubicBezTo>
                  <a:cubicBezTo>
                    <a:pt x="35186" y="24889"/>
                    <a:pt x="34220" y="25768"/>
                    <a:pt x="33254" y="26559"/>
                  </a:cubicBezTo>
                  <a:lnTo>
                    <a:pt x="30526" y="28582"/>
                  </a:lnTo>
                  <a:cubicBezTo>
                    <a:pt x="27184" y="31045"/>
                    <a:pt x="25599" y="32188"/>
                    <a:pt x="24191" y="33507"/>
                  </a:cubicBezTo>
                  <a:cubicBezTo>
                    <a:pt x="23310" y="34299"/>
                    <a:pt x="22610" y="35178"/>
                    <a:pt x="21906" y="36057"/>
                  </a:cubicBezTo>
                  <a:lnTo>
                    <a:pt x="19792" y="38432"/>
                  </a:lnTo>
                  <a:cubicBezTo>
                    <a:pt x="17331" y="41158"/>
                    <a:pt x="15660" y="43005"/>
                    <a:pt x="14252" y="44940"/>
                  </a:cubicBezTo>
                  <a:cubicBezTo>
                    <a:pt x="13285" y="46259"/>
                    <a:pt x="12490" y="47754"/>
                    <a:pt x="11614" y="49249"/>
                  </a:cubicBezTo>
                  <a:cubicBezTo>
                    <a:pt x="11614" y="49249"/>
                    <a:pt x="9591" y="52679"/>
                    <a:pt x="9591" y="52767"/>
                  </a:cubicBezTo>
                  <a:cubicBezTo>
                    <a:pt x="8620" y="54438"/>
                    <a:pt x="7568" y="56109"/>
                    <a:pt x="6864" y="57780"/>
                  </a:cubicBezTo>
                  <a:cubicBezTo>
                    <a:pt x="5983" y="59715"/>
                    <a:pt x="5369" y="61825"/>
                    <a:pt x="4665" y="63760"/>
                  </a:cubicBezTo>
                  <a:lnTo>
                    <a:pt x="3256" y="67981"/>
                  </a:lnTo>
                  <a:cubicBezTo>
                    <a:pt x="2818" y="69300"/>
                    <a:pt x="2289" y="70708"/>
                    <a:pt x="1937" y="72115"/>
                  </a:cubicBezTo>
                  <a:cubicBezTo>
                    <a:pt x="1495" y="73874"/>
                    <a:pt x="1409" y="75545"/>
                    <a:pt x="1233" y="77304"/>
                  </a:cubicBezTo>
                  <a:lnTo>
                    <a:pt x="528" y="83020"/>
                  </a:lnTo>
                  <a:cubicBezTo>
                    <a:pt x="352" y="84426"/>
                    <a:pt x="90" y="85834"/>
                    <a:pt x="0" y="87153"/>
                  </a:cubicBezTo>
                  <a:cubicBezTo>
                    <a:pt x="0" y="88121"/>
                    <a:pt x="90" y="89088"/>
                    <a:pt x="176" y="90055"/>
                  </a:cubicBezTo>
                  <a:lnTo>
                    <a:pt x="442" y="93485"/>
                  </a:lnTo>
                  <a:cubicBezTo>
                    <a:pt x="442" y="93485"/>
                    <a:pt x="528" y="96036"/>
                    <a:pt x="619" y="96124"/>
                  </a:cubicBezTo>
                  <a:cubicBezTo>
                    <a:pt x="704" y="98058"/>
                    <a:pt x="704" y="99993"/>
                    <a:pt x="1057" y="101928"/>
                  </a:cubicBezTo>
                  <a:cubicBezTo>
                    <a:pt x="1147" y="102720"/>
                    <a:pt x="1495" y="103599"/>
                    <a:pt x="1761" y="104390"/>
                  </a:cubicBezTo>
                  <a:lnTo>
                    <a:pt x="2727" y="107820"/>
                  </a:lnTo>
                  <a:cubicBezTo>
                    <a:pt x="3784" y="112217"/>
                    <a:pt x="4222" y="114065"/>
                    <a:pt x="4927" y="115911"/>
                  </a:cubicBezTo>
                  <a:cubicBezTo>
                    <a:pt x="5279" y="116879"/>
                    <a:pt x="5807" y="117758"/>
                    <a:pt x="6245" y="118725"/>
                  </a:cubicBezTo>
                  <a:lnTo>
                    <a:pt x="7830" y="121891"/>
                  </a:lnTo>
                  <a:cubicBezTo>
                    <a:pt x="7830" y="121891"/>
                    <a:pt x="8887" y="124090"/>
                    <a:pt x="8887" y="124178"/>
                  </a:cubicBezTo>
                  <a:cubicBezTo>
                    <a:pt x="9677" y="125937"/>
                    <a:pt x="10467" y="127608"/>
                    <a:pt x="11438" y="129279"/>
                  </a:cubicBezTo>
                  <a:lnTo>
                    <a:pt x="15042" y="134027"/>
                  </a:lnTo>
                  <a:cubicBezTo>
                    <a:pt x="17331" y="137106"/>
                    <a:pt x="18826" y="139305"/>
                    <a:pt x="20673" y="141239"/>
                  </a:cubicBezTo>
                  <a:cubicBezTo>
                    <a:pt x="21111" y="141766"/>
                    <a:pt x="21729" y="142471"/>
                    <a:pt x="22344" y="143174"/>
                  </a:cubicBezTo>
                  <a:cubicBezTo>
                    <a:pt x="658602" y="801087"/>
                    <a:pt x="683321" y="1816582"/>
                    <a:pt x="96586" y="2502285"/>
                  </a:cubicBezTo>
                  <a:cubicBezTo>
                    <a:pt x="169953" y="2485927"/>
                    <a:pt x="244458" y="2473703"/>
                    <a:pt x="318967" y="2465700"/>
                  </a:cubicBezTo>
                  <a:cubicBezTo>
                    <a:pt x="792046" y="1801543"/>
                    <a:pt x="789585" y="913128"/>
                    <a:pt x="311751" y="251346"/>
                  </a:cubicBezTo>
                  <a:cubicBezTo>
                    <a:pt x="256948" y="175450"/>
                    <a:pt x="196167" y="102896"/>
                    <a:pt x="131245" y="35882"/>
                  </a:cubicBezTo>
                  <a:cubicBezTo>
                    <a:pt x="121129" y="25416"/>
                    <a:pt x="108110" y="18117"/>
                    <a:pt x="93683" y="14775"/>
                  </a:cubicBezTo>
                  <a:cubicBezTo>
                    <a:pt x="91136" y="14159"/>
                    <a:pt x="88761" y="13984"/>
                    <a:pt x="86295" y="13720"/>
                  </a:cubicBezTo>
                  <a:lnTo>
                    <a:pt x="81369" y="13104"/>
                  </a:lnTo>
                  <a:cubicBezTo>
                    <a:pt x="80488" y="13016"/>
                    <a:pt x="79612" y="12841"/>
                    <a:pt x="78731" y="12753"/>
                  </a:cubicBezTo>
                  <a:lnTo>
                    <a:pt x="78465" y="0"/>
                  </a:lnTo>
                  <a:cubicBezTo>
                    <a:pt x="78465" y="0"/>
                    <a:pt x="78379" y="0"/>
                    <a:pt x="78379" y="0"/>
                  </a:cubicBezTo>
                  <a:cubicBezTo>
                    <a:pt x="78379" y="0"/>
                    <a:pt x="78203" y="0"/>
                    <a:pt x="78203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A06714E9-E797-FFE1-201F-B7C902604E46}"/>
                </a:ext>
              </a:extLst>
            </p:cNvPr>
            <p:cNvSpPr/>
            <p:nvPr/>
          </p:nvSpPr>
          <p:spPr>
            <a:xfrm>
              <a:off x="4015550" y="797437"/>
              <a:ext cx="2156634" cy="1496110"/>
            </a:xfrm>
            <a:custGeom>
              <a:avLst/>
              <a:gdLst>
                <a:gd name="csX0" fmla="*/ 2076967 w 2156634"/>
                <a:gd name="csY0" fmla="*/ 12752 h 1496110"/>
                <a:gd name="csX1" fmla="*/ 2072921 w 2156634"/>
                <a:gd name="csY1" fmla="*/ 12928 h 1496110"/>
                <a:gd name="csX2" fmla="*/ 2066233 w 2156634"/>
                <a:gd name="csY2" fmla="*/ 14159 h 1496110"/>
                <a:gd name="csX3" fmla="*/ 2062011 w 2156634"/>
                <a:gd name="csY3" fmla="*/ 15038 h 1496110"/>
                <a:gd name="csX4" fmla="*/ 2058141 w 2156634"/>
                <a:gd name="csY4" fmla="*/ 15918 h 1496110"/>
                <a:gd name="csX5" fmla="*/ 2052600 w 2156634"/>
                <a:gd name="csY5" fmla="*/ 18117 h 1496110"/>
                <a:gd name="csX6" fmla="*/ 2047498 w 2156634"/>
                <a:gd name="csY6" fmla="*/ 20227 h 1496110"/>
                <a:gd name="csX7" fmla="*/ 2044066 w 2156634"/>
                <a:gd name="csY7" fmla="*/ 21722 h 1496110"/>
                <a:gd name="csX8" fmla="*/ 2041162 w 2156634"/>
                <a:gd name="csY8" fmla="*/ 23657 h 1496110"/>
                <a:gd name="csX9" fmla="*/ 2038349 w 2156634"/>
                <a:gd name="csY9" fmla="*/ 25592 h 1496110"/>
                <a:gd name="csX10" fmla="*/ 2035974 w 2156634"/>
                <a:gd name="csY10" fmla="*/ 27175 h 1496110"/>
                <a:gd name="csX11" fmla="*/ 2031751 w 2156634"/>
                <a:gd name="csY11" fmla="*/ 30077 h 1496110"/>
                <a:gd name="csX12" fmla="*/ 2029552 w 2156634"/>
                <a:gd name="csY12" fmla="*/ 32275 h 1496110"/>
                <a:gd name="csX13" fmla="*/ 2027091 w 2156634"/>
                <a:gd name="csY13" fmla="*/ 34826 h 1496110"/>
                <a:gd name="csX14" fmla="*/ 2025068 w 2156634"/>
                <a:gd name="csY14" fmla="*/ 36849 h 1496110"/>
                <a:gd name="csX15" fmla="*/ 2021460 w 2156634"/>
                <a:gd name="csY15" fmla="*/ 40542 h 1496110"/>
                <a:gd name="csX16" fmla="*/ 2019613 w 2156634"/>
                <a:gd name="csY16" fmla="*/ 43181 h 1496110"/>
                <a:gd name="csX17" fmla="*/ 2017676 w 2156634"/>
                <a:gd name="csY17" fmla="*/ 46083 h 1496110"/>
                <a:gd name="csX18" fmla="*/ 2016181 w 2156634"/>
                <a:gd name="csY18" fmla="*/ 48193 h 1496110"/>
                <a:gd name="csX19" fmla="*/ 2013192 w 2156634"/>
                <a:gd name="csY19" fmla="*/ 52767 h 1496110"/>
                <a:gd name="csX20" fmla="*/ 2010817 w 2156634"/>
                <a:gd name="csY20" fmla="*/ 58307 h 1496110"/>
                <a:gd name="csX21" fmla="*/ 2007385 w 2156634"/>
                <a:gd name="csY21" fmla="*/ 66838 h 1496110"/>
                <a:gd name="csX22" fmla="*/ 2006504 w 2156634"/>
                <a:gd name="csY22" fmla="*/ 69212 h 1496110"/>
                <a:gd name="csX23" fmla="*/ 1370422 w 2156634"/>
                <a:gd name="csY23" fmla="*/ 995180 h 1496110"/>
                <a:gd name="csX24" fmla="*/ 324331 w 2156634"/>
                <a:gd name="csY24" fmla="*/ 1343088 h 1496110"/>
                <a:gd name="csX25" fmla="*/ 0 w 2156634"/>
                <a:gd name="csY25" fmla="*/ 1313011 h 1496110"/>
                <a:gd name="csX26" fmla="*/ 142330 w 2156634"/>
                <a:gd name="csY26" fmla="*/ 1486525 h 1496110"/>
                <a:gd name="csX27" fmla="*/ 325036 w 2156634"/>
                <a:gd name="csY27" fmla="*/ 1496111 h 1496110"/>
                <a:gd name="csX28" fmla="*/ 2056999 w 2156634"/>
                <a:gd name="csY28" fmla="*/ 374028 h 1496110"/>
                <a:gd name="csX29" fmla="*/ 2153761 w 2156634"/>
                <a:gd name="csY29" fmla="*/ 109843 h 1496110"/>
                <a:gd name="csX30" fmla="*/ 2153233 w 2156634"/>
                <a:gd name="csY30" fmla="*/ 66750 h 1496110"/>
                <a:gd name="csX31" fmla="*/ 2150506 w 2156634"/>
                <a:gd name="csY31" fmla="*/ 59978 h 1496110"/>
                <a:gd name="csX32" fmla="*/ 2148482 w 2156634"/>
                <a:gd name="csY32" fmla="*/ 55141 h 1496110"/>
                <a:gd name="csX33" fmla="*/ 2147426 w 2156634"/>
                <a:gd name="csY33" fmla="*/ 52591 h 1496110"/>
                <a:gd name="csX34" fmla="*/ 2145317 w 2156634"/>
                <a:gd name="csY34" fmla="*/ 49337 h 1496110"/>
                <a:gd name="csX35" fmla="*/ 2143470 w 2156634"/>
                <a:gd name="csY35" fmla="*/ 46610 h 1496110"/>
                <a:gd name="csX36" fmla="*/ 2141795 w 2156634"/>
                <a:gd name="csY36" fmla="*/ 44148 h 1496110"/>
                <a:gd name="csX37" fmla="*/ 2139072 w 2156634"/>
                <a:gd name="csY37" fmla="*/ 40103 h 1496110"/>
                <a:gd name="csX38" fmla="*/ 2137311 w 2156634"/>
                <a:gd name="csY38" fmla="*/ 38344 h 1496110"/>
                <a:gd name="csX39" fmla="*/ 2134673 w 2156634"/>
                <a:gd name="csY39" fmla="*/ 35705 h 1496110"/>
                <a:gd name="csX40" fmla="*/ 2128690 w 2156634"/>
                <a:gd name="csY40" fmla="*/ 29725 h 1496110"/>
                <a:gd name="csX41" fmla="*/ 2123587 w 2156634"/>
                <a:gd name="csY41" fmla="*/ 26295 h 1496110"/>
                <a:gd name="csX42" fmla="*/ 2116376 w 2156634"/>
                <a:gd name="csY42" fmla="*/ 21458 h 1496110"/>
                <a:gd name="csX43" fmla="*/ 2111097 w 2156634"/>
                <a:gd name="csY43" fmla="*/ 19260 h 1496110"/>
                <a:gd name="csX44" fmla="*/ 2102300 w 2156634"/>
                <a:gd name="csY44" fmla="*/ 15742 h 1496110"/>
                <a:gd name="csX45" fmla="*/ 2099573 w 2156634"/>
                <a:gd name="csY45" fmla="*/ 15126 h 1496110"/>
                <a:gd name="csX46" fmla="*/ 2096407 w 2156634"/>
                <a:gd name="csY46" fmla="*/ 14511 h 1496110"/>
                <a:gd name="csX47" fmla="*/ 2087520 w 2156634"/>
                <a:gd name="csY47" fmla="*/ 12840 h 1496110"/>
                <a:gd name="csX48" fmla="*/ 2084269 w 2156634"/>
                <a:gd name="csY48" fmla="*/ 12752 h 1496110"/>
                <a:gd name="csX49" fmla="*/ 2084003 w 2156634"/>
                <a:gd name="csY49" fmla="*/ 12752 h 1496110"/>
                <a:gd name="csX50" fmla="*/ 2080395 w 2156634"/>
                <a:gd name="csY50" fmla="*/ 12752 h 1496110"/>
                <a:gd name="csX51" fmla="*/ 2078548 w 2156634"/>
                <a:gd name="csY51" fmla="*/ 0 h 1496110"/>
                <a:gd name="csX52" fmla="*/ 2076701 w 2156634"/>
                <a:gd name="csY52" fmla="*/ 0 h 1496110"/>
                <a:gd name="csX53" fmla="*/ 2076701 w 2156634"/>
                <a:gd name="csY53" fmla="*/ 12664 h 149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2156634" h="1496110">
                  <a:moveTo>
                    <a:pt x="2076967" y="12752"/>
                  </a:moveTo>
                  <a:cubicBezTo>
                    <a:pt x="2075648" y="12752"/>
                    <a:pt x="2074240" y="12752"/>
                    <a:pt x="2072921" y="12928"/>
                  </a:cubicBezTo>
                  <a:cubicBezTo>
                    <a:pt x="2070722" y="13192"/>
                    <a:pt x="2068523" y="13631"/>
                    <a:pt x="2066233" y="14159"/>
                  </a:cubicBezTo>
                  <a:lnTo>
                    <a:pt x="2062011" y="15038"/>
                  </a:lnTo>
                  <a:cubicBezTo>
                    <a:pt x="2060693" y="15302"/>
                    <a:pt x="2059374" y="15478"/>
                    <a:pt x="2058141" y="15918"/>
                  </a:cubicBezTo>
                  <a:cubicBezTo>
                    <a:pt x="2056204" y="16534"/>
                    <a:pt x="2054357" y="17325"/>
                    <a:pt x="2052600" y="18117"/>
                  </a:cubicBezTo>
                  <a:lnTo>
                    <a:pt x="2047498" y="20227"/>
                  </a:lnTo>
                  <a:cubicBezTo>
                    <a:pt x="2046355" y="20667"/>
                    <a:pt x="2045208" y="21106"/>
                    <a:pt x="2044066" y="21722"/>
                  </a:cubicBezTo>
                  <a:cubicBezTo>
                    <a:pt x="2043009" y="22250"/>
                    <a:pt x="2042133" y="22953"/>
                    <a:pt x="2041162" y="23657"/>
                  </a:cubicBezTo>
                  <a:lnTo>
                    <a:pt x="2038349" y="25592"/>
                  </a:lnTo>
                  <a:lnTo>
                    <a:pt x="2035974" y="27175"/>
                  </a:lnTo>
                  <a:cubicBezTo>
                    <a:pt x="2034565" y="28142"/>
                    <a:pt x="2033070" y="29022"/>
                    <a:pt x="2031751" y="30077"/>
                  </a:cubicBezTo>
                  <a:cubicBezTo>
                    <a:pt x="2031047" y="30693"/>
                    <a:pt x="2030343" y="31484"/>
                    <a:pt x="2029552" y="32275"/>
                  </a:cubicBezTo>
                  <a:lnTo>
                    <a:pt x="2027091" y="34826"/>
                  </a:lnTo>
                  <a:cubicBezTo>
                    <a:pt x="2027091" y="34826"/>
                    <a:pt x="2025154" y="36761"/>
                    <a:pt x="2025068" y="36849"/>
                  </a:cubicBezTo>
                  <a:cubicBezTo>
                    <a:pt x="2023835" y="38080"/>
                    <a:pt x="2022517" y="39223"/>
                    <a:pt x="2021460" y="40542"/>
                  </a:cubicBezTo>
                  <a:cubicBezTo>
                    <a:pt x="2020842" y="41333"/>
                    <a:pt x="2020227" y="42301"/>
                    <a:pt x="2019613" y="43181"/>
                  </a:cubicBezTo>
                  <a:lnTo>
                    <a:pt x="2017676" y="46083"/>
                  </a:lnTo>
                  <a:cubicBezTo>
                    <a:pt x="2017676" y="46083"/>
                    <a:pt x="2016271" y="48105"/>
                    <a:pt x="2016181" y="48193"/>
                  </a:cubicBezTo>
                  <a:cubicBezTo>
                    <a:pt x="2015125" y="49688"/>
                    <a:pt x="2014072" y="51184"/>
                    <a:pt x="2013192" y="52767"/>
                  </a:cubicBezTo>
                  <a:lnTo>
                    <a:pt x="2010817" y="58307"/>
                  </a:lnTo>
                  <a:cubicBezTo>
                    <a:pt x="2009322" y="61737"/>
                    <a:pt x="2008175" y="64199"/>
                    <a:pt x="2007385" y="66838"/>
                  </a:cubicBezTo>
                  <a:cubicBezTo>
                    <a:pt x="2007209" y="67541"/>
                    <a:pt x="2006856" y="68421"/>
                    <a:pt x="2006504" y="69212"/>
                  </a:cubicBezTo>
                  <a:cubicBezTo>
                    <a:pt x="1899098" y="444295"/>
                    <a:pt x="1679183" y="764325"/>
                    <a:pt x="1370422" y="995180"/>
                  </a:cubicBezTo>
                  <a:cubicBezTo>
                    <a:pt x="1070371" y="1219526"/>
                    <a:pt x="698891" y="1343088"/>
                    <a:pt x="324331" y="1343088"/>
                  </a:cubicBezTo>
                  <a:cubicBezTo>
                    <a:pt x="216135" y="1343088"/>
                    <a:pt x="107410" y="1332975"/>
                    <a:pt x="0" y="1313011"/>
                  </a:cubicBezTo>
                  <a:cubicBezTo>
                    <a:pt x="50495" y="1368064"/>
                    <a:pt x="98262" y="1426196"/>
                    <a:pt x="142330" y="1486525"/>
                  </a:cubicBezTo>
                  <a:cubicBezTo>
                    <a:pt x="208571" y="1492945"/>
                    <a:pt x="268472" y="1496111"/>
                    <a:pt x="325036" y="1496111"/>
                  </a:cubicBezTo>
                  <a:cubicBezTo>
                    <a:pt x="1070900" y="1496111"/>
                    <a:pt x="1750789" y="1055685"/>
                    <a:pt x="2056999" y="374028"/>
                  </a:cubicBezTo>
                  <a:cubicBezTo>
                    <a:pt x="2095965" y="287403"/>
                    <a:pt x="2128514" y="198491"/>
                    <a:pt x="2153761" y="109843"/>
                  </a:cubicBezTo>
                  <a:cubicBezTo>
                    <a:pt x="2157717" y="95859"/>
                    <a:pt x="2157631" y="80997"/>
                    <a:pt x="2153233" y="66750"/>
                  </a:cubicBezTo>
                  <a:cubicBezTo>
                    <a:pt x="2152529" y="64287"/>
                    <a:pt x="2151472" y="62177"/>
                    <a:pt x="2150506" y="59978"/>
                  </a:cubicBezTo>
                  <a:lnTo>
                    <a:pt x="2148482" y="55141"/>
                  </a:lnTo>
                  <a:cubicBezTo>
                    <a:pt x="2148130" y="54262"/>
                    <a:pt x="2147868" y="53382"/>
                    <a:pt x="2147426" y="52591"/>
                  </a:cubicBezTo>
                  <a:cubicBezTo>
                    <a:pt x="2146812" y="51447"/>
                    <a:pt x="2146021" y="50392"/>
                    <a:pt x="2145317" y="49337"/>
                  </a:cubicBezTo>
                  <a:lnTo>
                    <a:pt x="2143470" y="46610"/>
                  </a:lnTo>
                  <a:lnTo>
                    <a:pt x="2141795" y="44148"/>
                  </a:lnTo>
                  <a:cubicBezTo>
                    <a:pt x="2140919" y="42741"/>
                    <a:pt x="2140124" y="41422"/>
                    <a:pt x="2139072" y="40103"/>
                  </a:cubicBezTo>
                  <a:cubicBezTo>
                    <a:pt x="2138629" y="39487"/>
                    <a:pt x="2137925" y="38959"/>
                    <a:pt x="2137311" y="38344"/>
                  </a:cubicBezTo>
                  <a:lnTo>
                    <a:pt x="2134673" y="35705"/>
                  </a:lnTo>
                  <a:cubicBezTo>
                    <a:pt x="2131594" y="32539"/>
                    <a:pt x="2130275" y="31044"/>
                    <a:pt x="2128690" y="29725"/>
                  </a:cubicBezTo>
                  <a:lnTo>
                    <a:pt x="2123587" y="26295"/>
                  </a:lnTo>
                  <a:cubicBezTo>
                    <a:pt x="2120156" y="23833"/>
                    <a:pt x="2118309" y="22514"/>
                    <a:pt x="2116376" y="21458"/>
                  </a:cubicBezTo>
                  <a:lnTo>
                    <a:pt x="2111097" y="19260"/>
                  </a:lnTo>
                  <a:cubicBezTo>
                    <a:pt x="2108017" y="17852"/>
                    <a:pt x="2105290" y="16621"/>
                    <a:pt x="2102300" y="15742"/>
                  </a:cubicBezTo>
                  <a:cubicBezTo>
                    <a:pt x="2101334" y="15478"/>
                    <a:pt x="2100453" y="15302"/>
                    <a:pt x="2099573" y="15126"/>
                  </a:cubicBezTo>
                  <a:lnTo>
                    <a:pt x="2096407" y="14511"/>
                  </a:lnTo>
                  <a:cubicBezTo>
                    <a:pt x="2093328" y="13807"/>
                    <a:pt x="2090424" y="13104"/>
                    <a:pt x="2087520" y="12840"/>
                  </a:cubicBezTo>
                  <a:cubicBezTo>
                    <a:pt x="2086468" y="12752"/>
                    <a:pt x="2085411" y="12752"/>
                    <a:pt x="2084269" y="12752"/>
                  </a:cubicBezTo>
                  <a:lnTo>
                    <a:pt x="2084003" y="12752"/>
                  </a:lnTo>
                  <a:cubicBezTo>
                    <a:pt x="2084003" y="12752"/>
                    <a:pt x="2080395" y="12752"/>
                    <a:pt x="2080395" y="12752"/>
                  </a:cubicBezTo>
                  <a:lnTo>
                    <a:pt x="2078548" y="0"/>
                  </a:lnTo>
                  <a:cubicBezTo>
                    <a:pt x="2077934" y="0"/>
                    <a:pt x="2077405" y="0"/>
                    <a:pt x="2076701" y="0"/>
                  </a:cubicBezTo>
                  <a:lnTo>
                    <a:pt x="2076701" y="12664"/>
                  </a:ln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41430D41-4721-3D52-DD4E-6A5A42ABBA17}"/>
                </a:ext>
              </a:extLst>
            </p:cNvPr>
            <p:cNvSpPr/>
            <p:nvPr/>
          </p:nvSpPr>
          <p:spPr>
            <a:xfrm>
              <a:off x="6124010" y="971567"/>
              <a:ext cx="2256519" cy="1321805"/>
            </a:xfrm>
            <a:custGeom>
              <a:avLst/>
              <a:gdLst>
                <a:gd name="csX0" fmla="*/ 2255446 w 2256519"/>
                <a:gd name="csY0" fmla="*/ 1179864 h 1321805"/>
                <a:gd name="csX1" fmla="*/ 2254390 w 2256519"/>
                <a:gd name="csY1" fmla="*/ 1171948 h 1321805"/>
                <a:gd name="csX2" fmla="*/ 2253247 w 2256519"/>
                <a:gd name="csY2" fmla="*/ 1168430 h 1321805"/>
                <a:gd name="csX3" fmla="*/ 2252276 w 2256519"/>
                <a:gd name="csY3" fmla="*/ 1165441 h 1321805"/>
                <a:gd name="csX4" fmla="*/ 2249553 w 2256519"/>
                <a:gd name="csY4" fmla="*/ 1157613 h 1321805"/>
                <a:gd name="csX5" fmla="*/ 2247088 w 2256519"/>
                <a:gd name="csY5" fmla="*/ 1153128 h 1321805"/>
                <a:gd name="csX6" fmla="*/ 2245155 w 2256519"/>
                <a:gd name="csY6" fmla="*/ 1149786 h 1321805"/>
                <a:gd name="csX7" fmla="*/ 2242075 w 2256519"/>
                <a:gd name="csY7" fmla="*/ 1144686 h 1321805"/>
                <a:gd name="csX8" fmla="*/ 2238115 w 2256519"/>
                <a:gd name="csY8" fmla="*/ 1140112 h 1321805"/>
                <a:gd name="csX9" fmla="*/ 2235125 w 2256519"/>
                <a:gd name="csY9" fmla="*/ 1136682 h 1321805"/>
                <a:gd name="csX10" fmla="*/ 2232046 w 2256519"/>
                <a:gd name="csY10" fmla="*/ 1133341 h 1321805"/>
                <a:gd name="csX11" fmla="*/ 2228176 w 2256519"/>
                <a:gd name="csY11" fmla="*/ 1130351 h 1321805"/>
                <a:gd name="csX12" fmla="*/ 2226153 w 2256519"/>
                <a:gd name="csY12" fmla="*/ 1128767 h 1321805"/>
                <a:gd name="csX13" fmla="*/ 2223687 w 2256519"/>
                <a:gd name="csY13" fmla="*/ 1126833 h 1321805"/>
                <a:gd name="csX14" fmla="*/ 2219993 w 2256519"/>
                <a:gd name="csY14" fmla="*/ 1124106 h 1321805"/>
                <a:gd name="csX15" fmla="*/ 2217708 w 2256519"/>
                <a:gd name="csY15" fmla="*/ 1122963 h 1321805"/>
                <a:gd name="csX16" fmla="*/ 2214629 w 2256519"/>
                <a:gd name="csY16" fmla="*/ 1121468 h 1321805"/>
                <a:gd name="csX17" fmla="*/ 2206713 w 2256519"/>
                <a:gd name="csY17" fmla="*/ 1117598 h 1321805"/>
                <a:gd name="csX18" fmla="*/ 2204161 w 2256519"/>
                <a:gd name="csY18" fmla="*/ 1116895 h 1321805"/>
                <a:gd name="csX19" fmla="*/ 2200820 w 2256519"/>
                <a:gd name="csY19" fmla="*/ 1116016 h 1321805"/>
                <a:gd name="csX20" fmla="*/ 2192551 w 2256519"/>
                <a:gd name="csY20" fmla="*/ 1113817 h 1321805"/>
                <a:gd name="csX21" fmla="*/ 2189381 w 2256519"/>
                <a:gd name="csY21" fmla="*/ 1113553 h 1321805"/>
                <a:gd name="csX22" fmla="*/ 2185778 w 2256519"/>
                <a:gd name="csY22" fmla="*/ 1113289 h 1321805"/>
                <a:gd name="csX23" fmla="*/ 2178300 w 2256519"/>
                <a:gd name="csY23" fmla="*/ 1112762 h 1321805"/>
                <a:gd name="csX24" fmla="*/ 2175134 w 2256519"/>
                <a:gd name="csY24" fmla="*/ 1113113 h 1321805"/>
                <a:gd name="csX25" fmla="*/ 2171612 w 2256519"/>
                <a:gd name="csY25" fmla="*/ 1113553 h 1321805"/>
                <a:gd name="csX26" fmla="*/ 2162730 w 2256519"/>
                <a:gd name="csY26" fmla="*/ 1114784 h 1321805"/>
                <a:gd name="csX27" fmla="*/ 2160264 w 2256519"/>
                <a:gd name="csY27" fmla="*/ 1115223 h 1321805"/>
                <a:gd name="csX28" fmla="*/ 1728088 w 2256519"/>
                <a:gd name="csY28" fmla="*/ 1168782 h 1321805"/>
                <a:gd name="csX29" fmla="*/ 681912 w 2256519"/>
                <a:gd name="csY29" fmla="*/ 820874 h 1321805"/>
                <a:gd name="csX30" fmla="*/ 79431 w 2256519"/>
                <a:gd name="csY30" fmla="*/ 0 h 1321805"/>
                <a:gd name="csX31" fmla="*/ 0 w 2256519"/>
                <a:gd name="csY31" fmla="*/ 210100 h 1321805"/>
                <a:gd name="csX32" fmla="*/ 1727384 w 2256519"/>
                <a:gd name="csY32" fmla="*/ 1321806 h 1321805"/>
                <a:gd name="csX33" fmla="*/ 1921437 w 2256519"/>
                <a:gd name="csY33" fmla="*/ 1311076 h 1321805"/>
                <a:gd name="csX34" fmla="*/ 2198706 w 2256519"/>
                <a:gd name="csY34" fmla="*/ 1263235 h 1321805"/>
                <a:gd name="csX35" fmla="*/ 2235830 w 2256519"/>
                <a:gd name="csY35" fmla="*/ 1241249 h 1321805"/>
                <a:gd name="csX36" fmla="*/ 2240933 w 2256519"/>
                <a:gd name="csY36" fmla="*/ 1234741 h 1321805"/>
                <a:gd name="csX37" fmla="*/ 2243570 w 2256519"/>
                <a:gd name="csY37" fmla="*/ 1231223 h 1321805"/>
                <a:gd name="csX38" fmla="*/ 2247616 w 2256519"/>
                <a:gd name="csY38" fmla="*/ 1224099 h 1321805"/>
                <a:gd name="csX39" fmla="*/ 2248673 w 2256519"/>
                <a:gd name="csY39" fmla="*/ 1221812 h 1321805"/>
                <a:gd name="csX40" fmla="*/ 2250253 w 2256519"/>
                <a:gd name="csY40" fmla="*/ 1218646 h 1321805"/>
                <a:gd name="csX41" fmla="*/ 2251576 w 2256519"/>
                <a:gd name="csY41" fmla="*/ 1215921 h 1321805"/>
                <a:gd name="csX42" fmla="*/ 2253157 w 2256519"/>
                <a:gd name="csY42" fmla="*/ 1210380 h 1321805"/>
                <a:gd name="csX43" fmla="*/ 2253775 w 2256519"/>
                <a:gd name="csY43" fmla="*/ 1207829 h 1321805"/>
                <a:gd name="csX44" fmla="*/ 2254742 w 2256519"/>
                <a:gd name="csY44" fmla="*/ 1204311 h 1321805"/>
                <a:gd name="csX45" fmla="*/ 2255446 w 2256519"/>
                <a:gd name="csY45" fmla="*/ 1201762 h 1321805"/>
                <a:gd name="csX46" fmla="*/ 2255884 w 2256519"/>
                <a:gd name="csY46" fmla="*/ 1196133 h 1321805"/>
                <a:gd name="csX47" fmla="*/ 2256060 w 2256519"/>
                <a:gd name="csY47" fmla="*/ 1193494 h 1321805"/>
                <a:gd name="csX48" fmla="*/ 2256327 w 2256519"/>
                <a:gd name="csY48" fmla="*/ 1190064 h 1321805"/>
                <a:gd name="csX49" fmla="*/ 2256503 w 2256519"/>
                <a:gd name="csY49" fmla="*/ 1186898 h 1321805"/>
                <a:gd name="csX50" fmla="*/ 2256060 w 2256519"/>
                <a:gd name="csY50" fmla="*/ 1183029 h 1321805"/>
                <a:gd name="csX51" fmla="*/ 2255622 w 2256519"/>
                <a:gd name="csY51" fmla="*/ 1179687 h 13218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256519" h="1321805">
                  <a:moveTo>
                    <a:pt x="2255446" y="1179864"/>
                  </a:moveTo>
                  <a:cubicBezTo>
                    <a:pt x="2254918" y="1175729"/>
                    <a:pt x="2254828" y="1173795"/>
                    <a:pt x="2254390" y="1171948"/>
                  </a:cubicBezTo>
                  <a:cubicBezTo>
                    <a:pt x="2254127" y="1170805"/>
                    <a:pt x="2253685" y="1169574"/>
                    <a:pt x="2253247" y="1168430"/>
                  </a:cubicBezTo>
                  <a:lnTo>
                    <a:pt x="2252276" y="1165441"/>
                  </a:lnTo>
                  <a:cubicBezTo>
                    <a:pt x="2251134" y="1161923"/>
                    <a:pt x="2250429" y="1159636"/>
                    <a:pt x="2249553" y="1157613"/>
                  </a:cubicBezTo>
                  <a:cubicBezTo>
                    <a:pt x="2248849" y="1156030"/>
                    <a:pt x="2247968" y="1154624"/>
                    <a:pt x="2247088" y="1153128"/>
                  </a:cubicBezTo>
                  <a:cubicBezTo>
                    <a:pt x="2247088" y="1153128"/>
                    <a:pt x="2245155" y="1149786"/>
                    <a:pt x="2245155" y="1149786"/>
                  </a:cubicBezTo>
                  <a:cubicBezTo>
                    <a:pt x="2244184" y="1148028"/>
                    <a:pt x="2243218" y="1146268"/>
                    <a:pt x="2242075" y="1144686"/>
                  </a:cubicBezTo>
                  <a:cubicBezTo>
                    <a:pt x="2240933" y="1143102"/>
                    <a:pt x="2239524" y="1141607"/>
                    <a:pt x="2238115" y="1140112"/>
                  </a:cubicBezTo>
                  <a:lnTo>
                    <a:pt x="2235125" y="1136682"/>
                  </a:lnTo>
                  <a:cubicBezTo>
                    <a:pt x="2234159" y="1135539"/>
                    <a:pt x="2233188" y="1134308"/>
                    <a:pt x="2232046" y="1133341"/>
                  </a:cubicBezTo>
                  <a:cubicBezTo>
                    <a:pt x="2230813" y="1132197"/>
                    <a:pt x="2229494" y="1131230"/>
                    <a:pt x="2228176" y="1130351"/>
                  </a:cubicBezTo>
                  <a:cubicBezTo>
                    <a:pt x="2228176" y="1130351"/>
                    <a:pt x="2226153" y="1128855"/>
                    <a:pt x="2226153" y="1128767"/>
                  </a:cubicBezTo>
                  <a:lnTo>
                    <a:pt x="2223687" y="1126833"/>
                  </a:lnTo>
                  <a:cubicBezTo>
                    <a:pt x="2222459" y="1125865"/>
                    <a:pt x="2221316" y="1124898"/>
                    <a:pt x="2219993" y="1124106"/>
                  </a:cubicBezTo>
                  <a:cubicBezTo>
                    <a:pt x="2219289" y="1123667"/>
                    <a:pt x="2218499" y="1123315"/>
                    <a:pt x="2217708" y="1122963"/>
                  </a:cubicBezTo>
                  <a:lnTo>
                    <a:pt x="2214629" y="1121468"/>
                  </a:lnTo>
                  <a:cubicBezTo>
                    <a:pt x="2210583" y="1119358"/>
                    <a:pt x="2208736" y="1118390"/>
                    <a:pt x="2206713" y="1117598"/>
                  </a:cubicBezTo>
                  <a:cubicBezTo>
                    <a:pt x="2205922" y="1117335"/>
                    <a:pt x="2205042" y="1117159"/>
                    <a:pt x="2204161" y="1116895"/>
                  </a:cubicBezTo>
                  <a:lnTo>
                    <a:pt x="2200820" y="1116016"/>
                  </a:lnTo>
                  <a:cubicBezTo>
                    <a:pt x="2196597" y="1114784"/>
                    <a:pt x="2194574" y="1114168"/>
                    <a:pt x="2192551" y="1113817"/>
                  </a:cubicBezTo>
                  <a:cubicBezTo>
                    <a:pt x="2191495" y="1113641"/>
                    <a:pt x="2190438" y="1113641"/>
                    <a:pt x="2189381" y="1113553"/>
                  </a:cubicBezTo>
                  <a:lnTo>
                    <a:pt x="2185778" y="1113289"/>
                  </a:lnTo>
                  <a:cubicBezTo>
                    <a:pt x="2181641" y="1112938"/>
                    <a:pt x="2179971" y="1112762"/>
                    <a:pt x="2178300" y="1112762"/>
                  </a:cubicBezTo>
                  <a:cubicBezTo>
                    <a:pt x="2176891" y="1112762"/>
                    <a:pt x="2176010" y="1112938"/>
                    <a:pt x="2175134" y="1113113"/>
                  </a:cubicBezTo>
                  <a:lnTo>
                    <a:pt x="2171612" y="1113553"/>
                  </a:lnTo>
                  <a:cubicBezTo>
                    <a:pt x="2167656" y="1113993"/>
                    <a:pt x="2165191" y="1114168"/>
                    <a:pt x="2162730" y="1114784"/>
                  </a:cubicBezTo>
                  <a:cubicBezTo>
                    <a:pt x="2162025" y="1114960"/>
                    <a:pt x="2161145" y="1115137"/>
                    <a:pt x="2160264" y="1115223"/>
                  </a:cubicBezTo>
                  <a:cubicBezTo>
                    <a:pt x="2017938" y="1150753"/>
                    <a:pt x="1872618" y="1168782"/>
                    <a:pt x="1728088" y="1168782"/>
                  </a:cubicBezTo>
                  <a:cubicBezTo>
                    <a:pt x="1353529" y="1168782"/>
                    <a:pt x="981963" y="1045220"/>
                    <a:pt x="681912" y="820874"/>
                  </a:cubicBezTo>
                  <a:cubicBezTo>
                    <a:pt x="402354" y="611829"/>
                    <a:pt x="195724" y="329704"/>
                    <a:pt x="79431" y="0"/>
                  </a:cubicBezTo>
                  <a:cubicBezTo>
                    <a:pt x="57178" y="70532"/>
                    <a:pt x="30522" y="140975"/>
                    <a:pt x="0" y="210100"/>
                  </a:cubicBezTo>
                  <a:cubicBezTo>
                    <a:pt x="308405" y="885865"/>
                    <a:pt x="985128" y="1321806"/>
                    <a:pt x="1727384" y="1321806"/>
                  </a:cubicBezTo>
                  <a:cubicBezTo>
                    <a:pt x="1787204" y="1321806"/>
                    <a:pt x="1850627" y="1318288"/>
                    <a:pt x="1921437" y="1311076"/>
                  </a:cubicBezTo>
                  <a:cubicBezTo>
                    <a:pt x="2017848" y="1301226"/>
                    <a:pt x="2111093" y="1285133"/>
                    <a:pt x="2198706" y="1263235"/>
                  </a:cubicBezTo>
                  <a:cubicBezTo>
                    <a:pt x="2212782" y="1259717"/>
                    <a:pt x="2225624" y="1252066"/>
                    <a:pt x="2235830" y="1241249"/>
                  </a:cubicBezTo>
                  <a:cubicBezTo>
                    <a:pt x="2237763" y="1239226"/>
                    <a:pt x="2239348" y="1236939"/>
                    <a:pt x="2240933" y="1234741"/>
                  </a:cubicBezTo>
                  <a:lnTo>
                    <a:pt x="2243570" y="1231223"/>
                  </a:lnTo>
                  <a:cubicBezTo>
                    <a:pt x="2246121" y="1227617"/>
                    <a:pt x="2246826" y="1225858"/>
                    <a:pt x="2247616" y="1224099"/>
                  </a:cubicBezTo>
                  <a:cubicBezTo>
                    <a:pt x="2247616" y="1224099"/>
                    <a:pt x="2248673" y="1221900"/>
                    <a:pt x="2248673" y="1221812"/>
                  </a:cubicBezTo>
                  <a:lnTo>
                    <a:pt x="2250253" y="1218646"/>
                  </a:lnTo>
                  <a:cubicBezTo>
                    <a:pt x="2250696" y="1217767"/>
                    <a:pt x="2251224" y="1216888"/>
                    <a:pt x="2251576" y="1215921"/>
                  </a:cubicBezTo>
                  <a:cubicBezTo>
                    <a:pt x="2252276" y="1214074"/>
                    <a:pt x="2252628" y="1212226"/>
                    <a:pt x="2253157" y="1210380"/>
                  </a:cubicBezTo>
                  <a:cubicBezTo>
                    <a:pt x="2253157" y="1210380"/>
                    <a:pt x="2253775" y="1207917"/>
                    <a:pt x="2253775" y="1207829"/>
                  </a:cubicBezTo>
                  <a:lnTo>
                    <a:pt x="2254742" y="1204311"/>
                  </a:lnTo>
                  <a:cubicBezTo>
                    <a:pt x="2255004" y="1203432"/>
                    <a:pt x="2255270" y="1202641"/>
                    <a:pt x="2255446" y="1201762"/>
                  </a:cubicBezTo>
                  <a:cubicBezTo>
                    <a:pt x="2255798" y="1199914"/>
                    <a:pt x="2255798" y="1197980"/>
                    <a:pt x="2255884" y="1196133"/>
                  </a:cubicBezTo>
                  <a:cubicBezTo>
                    <a:pt x="2255884" y="1196133"/>
                    <a:pt x="2255974" y="1193582"/>
                    <a:pt x="2256060" y="1193494"/>
                  </a:cubicBezTo>
                  <a:lnTo>
                    <a:pt x="2256327" y="1190064"/>
                  </a:lnTo>
                  <a:cubicBezTo>
                    <a:pt x="2256327" y="1189009"/>
                    <a:pt x="2256589" y="1187954"/>
                    <a:pt x="2256503" y="1186898"/>
                  </a:cubicBezTo>
                  <a:cubicBezTo>
                    <a:pt x="2256503" y="1185667"/>
                    <a:pt x="2256236" y="1184349"/>
                    <a:pt x="2256060" y="1183029"/>
                  </a:cubicBezTo>
                  <a:lnTo>
                    <a:pt x="2255622" y="1179687"/>
                  </a:ln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984F073A-ADB3-395C-4C58-D37842D907A9}"/>
                </a:ext>
              </a:extLst>
            </p:cNvPr>
            <p:cNvSpPr/>
            <p:nvPr/>
          </p:nvSpPr>
          <p:spPr>
            <a:xfrm>
              <a:off x="7708038" y="2296010"/>
              <a:ext cx="672032" cy="2489884"/>
            </a:xfrm>
            <a:custGeom>
              <a:avLst/>
              <a:gdLst>
                <a:gd name="csX0" fmla="*/ 359929 w 672032"/>
                <a:gd name="csY0" fmla="*/ 2250588 h 2489884"/>
                <a:gd name="csX1" fmla="*/ 541050 w 672032"/>
                <a:gd name="csY1" fmla="*/ 2466843 h 2489884"/>
                <a:gd name="csX2" fmla="*/ 579139 w 672032"/>
                <a:gd name="csY2" fmla="*/ 2488038 h 2489884"/>
                <a:gd name="csX3" fmla="*/ 585475 w 672032"/>
                <a:gd name="csY3" fmla="*/ 2488917 h 2489884"/>
                <a:gd name="csX4" fmla="*/ 589255 w 672032"/>
                <a:gd name="csY4" fmla="*/ 2489357 h 2489884"/>
                <a:gd name="csX5" fmla="*/ 594448 w 672032"/>
                <a:gd name="csY5" fmla="*/ 2489884 h 2489884"/>
                <a:gd name="csX6" fmla="*/ 594534 w 672032"/>
                <a:gd name="csY6" fmla="*/ 2489884 h 2489884"/>
                <a:gd name="csX7" fmla="*/ 599726 w 672032"/>
                <a:gd name="csY7" fmla="*/ 2489620 h 2489884"/>
                <a:gd name="csX8" fmla="*/ 604211 w 672032"/>
                <a:gd name="csY8" fmla="*/ 2489269 h 2489884"/>
                <a:gd name="csX9" fmla="*/ 608961 w 672032"/>
                <a:gd name="csY9" fmla="*/ 2488829 h 2489884"/>
                <a:gd name="csX10" fmla="*/ 613974 w 672032"/>
                <a:gd name="csY10" fmla="*/ 2487510 h 2489884"/>
                <a:gd name="csX11" fmla="*/ 618990 w 672032"/>
                <a:gd name="csY11" fmla="*/ 2486103 h 2489884"/>
                <a:gd name="csX12" fmla="*/ 622946 w 672032"/>
                <a:gd name="csY12" fmla="*/ 2484960 h 2489884"/>
                <a:gd name="csX13" fmla="*/ 627787 w 672032"/>
                <a:gd name="csY13" fmla="*/ 2482585 h 2489884"/>
                <a:gd name="csX14" fmla="*/ 632714 w 672032"/>
                <a:gd name="csY14" fmla="*/ 2480123 h 2489884"/>
                <a:gd name="csX15" fmla="*/ 635965 w 672032"/>
                <a:gd name="csY15" fmla="*/ 2478452 h 2489884"/>
                <a:gd name="csX16" fmla="*/ 639573 w 672032"/>
                <a:gd name="csY16" fmla="*/ 2475725 h 2489884"/>
                <a:gd name="csX17" fmla="*/ 641948 w 672032"/>
                <a:gd name="csY17" fmla="*/ 2473879 h 2489884"/>
                <a:gd name="csX18" fmla="*/ 647932 w 672032"/>
                <a:gd name="csY18" fmla="*/ 2469218 h 2489884"/>
                <a:gd name="csX19" fmla="*/ 650655 w 672032"/>
                <a:gd name="csY19" fmla="*/ 2466228 h 2489884"/>
                <a:gd name="csX20" fmla="*/ 652506 w 672032"/>
                <a:gd name="csY20" fmla="*/ 2464117 h 2489884"/>
                <a:gd name="csX21" fmla="*/ 657871 w 672032"/>
                <a:gd name="csY21" fmla="*/ 2457872 h 2489884"/>
                <a:gd name="csX22" fmla="*/ 660774 w 672032"/>
                <a:gd name="csY22" fmla="*/ 2453124 h 2489884"/>
                <a:gd name="csX23" fmla="*/ 662797 w 672032"/>
                <a:gd name="csY23" fmla="*/ 2449518 h 2489884"/>
                <a:gd name="csX24" fmla="*/ 665258 w 672032"/>
                <a:gd name="csY24" fmla="*/ 2445033 h 2489884"/>
                <a:gd name="csX25" fmla="*/ 667634 w 672032"/>
                <a:gd name="csY25" fmla="*/ 2438349 h 2489884"/>
                <a:gd name="csX26" fmla="*/ 668952 w 672032"/>
                <a:gd name="csY26" fmla="*/ 2434304 h 2489884"/>
                <a:gd name="csX27" fmla="*/ 670099 w 672032"/>
                <a:gd name="csY27" fmla="*/ 2430610 h 2489884"/>
                <a:gd name="csX28" fmla="*/ 670890 w 672032"/>
                <a:gd name="csY28" fmla="*/ 2424981 h 2489884"/>
                <a:gd name="csX29" fmla="*/ 671594 w 672032"/>
                <a:gd name="csY29" fmla="*/ 2419353 h 2489884"/>
                <a:gd name="csX30" fmla="*/ 672032 w 672032"/>
                <a:gd name="csY30" fmla="*/ 2415396 h 2489884"/>
                <a:gd name="csX31" fmla="*/ 671856 w 672032"/>
                <a:gd name="csY31" fmla="*/ 2412318 h 2489884"/>
                <a:gd name="csX32" fmla="*/ 671594 w 672032"/>
                <a:gd name="csY32" fmla="*/ 2408976 h 2489884"/>
                <a:gd name="csX33" fmla="*/ 671418 w 672032"/>
                <a:gd name="csY33" fmla="*/ 2406249 h 2489884"/>
                <a:gd name="csX34" fmla="*/ 670975 w 672032"/>
                <a:gd name="csY34" fmla="*/ 2400620 h 2489884"/>
                <a:gd name="csX35" fmla="*/ 670275 w 672032"/>
                <a:gd name="csY35" fmla="*/ 2398071 h 2489884"/>
                <a:gd name="csX36" fmla="*/ 669305 w 672032"/>
                <a:gd name="csY36" fmla="*/ 2394553 h 2489884"/>
                <a:gd name="csX37" fmla="*/ 668690 w 672032"/>
                <a:gd name="csY37" fmla="*/ 2392002 h 2489884"/>
                <a:gd name="csX38" fmla="*/ 667196 w 672032"/>
                <a:gd name="csY38" fmla="*/ 2386461 h 2489884"/>
                <a:gd name="csX39" fmla="*/ 665877 w 672032"/>
                <a:gd name="csY39" fmla="*/ 2383648 h 2489884"/>
                <a:gd name="csX40" fmla="*/ 664292 w 672032"/>
                <a:gd name="csY40" fmla="*/ 2380482 h 2489884"/>
                <a:gd name="csX41" fmla="*/ 663235 w 672032"/>
                <a:gd name="csY41" fmla="*/ 2378195 h 2489884"/>
                <a:gd name="csX42" fmla="*/ 660684 w 672032"/>
                <a:gd name="csY42" fmla="*/ 2373094 h 2489884"/>
                <a:gd name="csX43" fmla="*/ 657080 w 672032"/>
                <a:gd name="csY43" fmla="*/ 2368345 h 2489884"/>
                <a:gd name="csX44" fmla="*/ 651359 w 672032"/>
                <a:gd name="csY44" fmla="*/ 2361045 h 2489884"/>
                <a:gd name="csX45" fmla="*/ 649779 w 672032"/>
                <a:gd name="csY45" fmla="*/ 2359199 h 2489884"/>
                <a:gd name="csX46" fmla="*/ 575536 w 672032"/>
                <a:gd name="csY46" fmla="*/ 0 h 2489884"/>
                <a:gd name="csX47" fmla="*/ 353598 w 672032"/>
                <a:gd name="csY47" fmla="*/ 35881 h 2489884"/>
                <a:gd name="csX48" fmla="*/ 359667 w 672032"/>
                <a:gd name="csY48" fmla="*/ 2250236 h 248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672032" h="2489884">
                  <a:moveTo>
                    <a:pt x="359929" y="2250588"/>
                  </a:moveTo>
                  <a:cubicBezTo>
                    <a:pt x="414822" y="2326660"/>
                    <a:pt x="475779" y="2399477"/>
                    <a:pt x="541050" y="2466843"/>
                  </a:cubicBezTo>
                  <a:cubicBezTo>
                    <a:pt x="551255" y="2477397"/>
                    <a:pt x="564450" y="2484696"/>
                    <a:pt x="579139" y="2488038"/>
                  </a:cubicBezTo>
                  <a:cubicBezTo>
                    <a:pt x="581253" y="2488565"/>
                    <a:pt x="583362" y="2488741"/>
                    <a:pt x="585475" y="2488917"/>
                  </a:cubicBezTo>
                  <a:cubicBezTo>
                    <a:pt x="585561" y="2488917"/>
                    <a:pt x="589169" y="2489357"/>
                    <a:pt x="589255" y="2489357"/>
                  </a:cubicBezTo>
                  <a:cubicBezTo>
                    <a:pt x="591016" y="2489620"/>
                    <a:pt x="592687" y="2489884"/>
                    <a:pt x="594448" y="2489884"/>
                  </a:cubicBezTo>
                  <a:lnTo>
                    <a:pt x="594534" y="2489884"/>
                  </a:lnTo>
                  <a:cubicBezTo>
                    <a:pt x="596557" y="2489884"/>
                    <a:pt x="598141" y="2489708"/>
                    <a:pt x="599726" y="2489620"/>
                  </a:cubicBezTo>
                  <a:lnTo>
                    <a:pt x="604211" y="2489269"/>
                  </a:lnTo>
                  <a:cubicBezTo>
                    <a:pt x="605796" y="2489181"/>
                    <a:pt x="607376" y="2489093"/>
                    <a:pt x="608961" y="2488829"/>
                  </a:cubicBezTo>
                  <a:cubicBezTo>
                    <a:pt x="610632" y="2488565"/>
                    <a:pt x="612303" y="2488038"/>
                    <a:pt x="613974" y="2487510"/>
                  </a:cubicBezTo>
                  <a:lnTo>
                    <a:pt x="618990" y="2486103"/>
                  </a:lnTo>
                  <a:cubicBezTo>
                    <a:pt x="620309" y="2485751"/>
                    <a:pt x="621628" y="2485487"/>
                    <a:pt x="622946" y="2484960"/>
                  </a:cubicBezTo>
                  <a:cubicBezTo>
                    <a:pt x="624617" y="2484344"/>
                    <a:pt x="626202" y="2483464"/>
                    <a:pt x="627787" y="2482585"/>
                  </a:cubicBezTo>
                  <a:lnTo>
                    <a:pt x="632714" y="2480123"/>
                  </a:lnTo>
                  <a:cubicBezTo>
                    <a:pt x="633766" y="2479595"/>
                    <a:pt x="634913" y="2479155"/>
                    <a:pt x="635965" y="2478452"/>
                  </a:cubicBezTo>
                  <a:cubicBezTo>
                    <a:pt x="637198" y="2477660"/>
                    <a:pt x="638340" y="2476693"/>
                    <a:pt x="639573" y="2475725"/>
                  </a:cubicBezTo>
                  <a:lnTo>
                    <a:pt x="641948" y="2473879"/>
                  </a:lnTo>
                  <a:cubicBezTo>
                    <a:pt x="645290" y="2471328"/>
                    <a:pt x="646699" y="2470361"/>
                    <a:pt x="647932" y="2469218"/>
                  </a:cubicBezTo>
                  <a:cubicBezTo>
                    <a:pt x="648898" y="2468338"/>
                    <a:pt x="649779" y="2467283"/>
                    <a:pt x="650655" y="2466228"/>
                  </a:cubicBezTo>
                  <a:cubicBezTo>
                    <a:pt x="650655" y="2466228"/>
                    <a:pt x="652416" y="2464205"/>
                    <a:pt x="652506" y="2464117"/>
                  </a:cubicBezTo>
                  <a:cubicBezTo>
                    <a:pt x="654967" y="2461302"/>
                    <a:pt x="656552" y="2459720"/>
                    <a:pt x="657871" y="2457872"/>
                  </a:cubicBezTo>
                  <a:cubicBezTo>
                    <a:pt x="658927" y="2456378"/>
                    <a:pt x="659804" y="2454706"/>
                    <a:pt x="660774" y="2453124"/>
                  </a:cubicBezTo>
                  <a:cubicBezTo>
                    <a:pt x="660774" y="2453124"/>
                    <a:pt x="662797" y="2449606"/>
                    <a:pt x="662797" y="2449518"/>
                  </a:cubicBezTo>
                  <a:cubicBezTo>
                    <a:pt x="663678" y="2448023"/>
                    <a:pt x="664554" y="2446528"/>
                    <a:pt x="665258" y="2445033"/>
                  </a:cubicBezTo>
                  <a:cubicBezTo>
                    <a:pt x="666225" y="2442834"/>
                    <a:pt x="666929" y="2440548"/>
                    <a:pt x="667634" y="2438349"/>
                  </a:cubicBezTo>
                  <a:lnTo>
                    <a:pt x="668952" y="2434304"/>
                  </a:lnTo>
                  <a:cubicBezTo>
                    <a:pt x="669395" y="2433072"/>
                    <a:pt x="669833" y="2431929"/>
                    <a:pt x="670099" y="2430610"/>
                  </a:cubicBezTo>
                  <a:cubicBezTo>
                    <a:pt x="670537" y="2428763"/>
                    <a:pt x="670713" y="2426916"/>
                    <a:pt x="670890" y="2424981"/>
                  </a:cubicBezTo>
                  <a:lnTo>
                    <a:pt x="671594" y="2419353"/>
                  </a:lnTo>
                  <a:cubicBezTo>
                    <a:pt x="671770" y="2418034"/>
                    <a:pt x="672032" y="2416715"/>
                    <a:pt x="672032" y="2415396"/>
                  </a:cubicBezTo>
                  <a:cubicBezTo>
                    <a:pt x="672032" y="2414340"/>
                    <a:pt x="671946" y="2413373"/>
                    <a:pt x="671856" y="2412318"/>
                  </a:cubicBezTo>
                  <a:lnTo>
                    <a:pt x="671594" y="2408976"/>
                  </a:lnTo>
                  <a:cubicBezTo>
                    <a:pt x="671594" y="2408976"/>
                    <a:pt x="671504" y="2406337"/>
                    <a:pt x="671418" y="2406249"/>
                  </a:cubicBezTo>
                  <a:cubicBezTo>
                    <a:pt x="671328" y="2404314"/>
                    <a:pt x="671328" y="2402468"/>
                    <a:pt x="670975" y="2400620"/>
                  </a:cubicBezTo>
                  <a:cubicBezTo>
                    <a:pt x="670799" y="2399741"/>
                    <a:pt x="670537" y="2398950"/>
                    <a:pt x="670275" y="2398071"/>
                  </a:cubicBezTo>
                  <a:lnTo>
                    <a:pt x="669305" y="2394553"/>
                  </a:lnTo>
                  <a:lnTo>
                    <a:pt x="668690" y="2392002"/>
                  </a:lnTo>
                  <a:cubicBezTo>
                    <a:pt x="668248" y="2390155"/>
                    <a:pt x="667810" y="2388309"/>
                    <a:pt x="667196" y="2386461"/>
                  </a:cubicBezTo>
                  <a:cubicBezTo>
                    <a:pt x="666843" y="2385406"/>
                    <a:pt x="666315" y="2384527"/>
                    <a:pt x="665877" y="2383648"/>
                  </a:cubicBezTo>
                  <a:lnTo>
                    <a:pt x="664292" y="2380482"/>
                  </a:lnTo>
                  <a:cubicBezTo>
                    <a:pt x="664292" y="2380482"/>
                    <a:pt x="663235" y="2378283"/>
                    <a:pt x="663235" y="2378195"/>
                  </a:cubicBezTo>
                  <a:cubicBezTo>
                    <a:pt x="662445" y="2376436"/>
                    <a:pt x="661651" y="2374765"/>
                    <a:pt x="660684" y="2373094"/>
                  </a:cubicBezTo>
                  <a:lnTo>
                    <a:pt x="657080" y="2368345"/>
                  </a:lnTo>
                  <a:cubicBezTo>
                    <a:pt x="654881" y="2365355"/>
                    <a:pt x="653296" y="2363069"/>
                    <a:pt x="651359" y="2361045"/>
                  </a:cubicBezTo>
                  <a:cubicBezTo>
                    <a:pt x="650921" y="2360606"/>
                    <a:pt x="650307" y="2359814"/>
                    <a:pt x="649779" y="2359199"/>
                  </a:cubicBezTo>
                  <a:cubicBezTo>
                    <a:pt x="13520" y="1701199"/>
                    <a:pt x="-11199" y="685703"/>
                    <a:pt x="575536" y="0"/>
                  </a:cubicBezTo>
                  <a:cubicBezTo>
                    <a:pt x="504283" y="15654"/>
                    <a:pt x="429950" y="27703"/>
                    <a:pt x="353598" y="35881"/>
                  </a:cubicBezTo>
                  <a:cubicBezTo>
                    <a:pt x="-119838" y="699775"/>
                    <a:pt x="-117900" y="1588189"/>
                    <a:pt x="359667" y="2250236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C2AD866D-CDC9-93AB-5B32-DFFE77697C37}"/>
                </a:ext>
              </a:extLst>
            </p:cNvPr>
            <p:cNvSpPr/>
            <p:nvPr/>
          </p:nvSpPr>
          <p:spPr>
            <a:xfrm>
              <a:off x="3811472" y="4577026"/>
              <a:ext cx="2256678" cy="1321805"/>
            </a:xfrm>
            <a:custGeom>
              <a:avLst/>
              <a:gdLst>
                <a:gd name="csX0" fmla="*/ 529376 w 2256678"/>
                <a:gd name="csY0" fmla="*/ 0 h 1321805"/>
                <a:gd name="csX1" fmla="*/ 335765 w 2256678"/>
                <a:gd name="csY1" fmla="*/ 9850 h 1321805"/>
                <a:gd name="csX2" fmla="*/ 57882 w 2256678"/>
                <a:gd name="csY2" fmla="*/ 58483 h 1321805"/>
                <a:gd name="csX3" fmla="*/ 20759 w 2256678"/>
                <a:gd name="csY3" fmla="*/ 80469 h 1321805"/>
                <a:gd name="csX4" fmla="*/ 15832 w 2256678"/>
                <a:gd name="csY4" fmla="*/ 86713 h 1321805"/>
                <a:gd name="csX5" fmla="*/ 12929 w 2256678"/>
                <a:gd name="csY5" fmla="*/ 90583 h 1321805"/>
                <a:gd name="csX6" fmla="*/ 8882 w 2256678"/>
                <a:gd name="csY6" fmla="*/ 97618 h 1321805"/>
                <a:gd name="csX7" fmla="*/ 7830 w 2256678"/>
                <a:gd name="csY7" fmla="*/ 99905 h 1321805"/>
                <a:gd name="csX8" fmla="*/ 6245 w 2256678"/>
                <a:gd name="csY8" fmla="*/ 103071 h 1321805"/>
                <a:gd name="csX9" fmla="*/ 4927 w 2256678"/>
                <a:gd name="csY9" fmla="*/ 105886 h 1321805"/>
                <a:gd name="csX10" fmla="*/ 3342 w 2256678"/>
                <a:gd name="csY10" fmla="*/ 111514 h 1321805"/>
                <a:gd name="csX11" fmla="*/ 1757 w 2256678"/>
                <a:gd name="csY11" fmla="*/ 117406 h 1321805"/>
                <a:gd name="csX12" fmla="*/ 1057 w 2256678"/>
                <a:gd name="csY12" fmla="*/ 120044 h 1321805"/>
                <a:gd name="csX13" fmla="*/ 614 w 2256678"/>
                <a:gd name="csY13" fmla="*/ 125761 h 1321805"/>
                <a:gd name="csX14" fmla="*/ 438 w 2256678"/>
                <a:gd name="csY14" fmla="*/ 128399 h 1321805"/>
                <a:gd name="csX15" fmla="*/ 176 w 2256678"/>
                <a:gd name="csY15" fmla="*/ 131917 h 1321805"/>
                <a:gd name="csX16" fmla="*/ 0 w 2256678"/>
                <a:gd name="csY16" fmla="*/ 134732 h 1321805"/>
                <a:gd name="csX17" fmla="*/ 528 w 2256678"/>
                <a:gd name="csY17" fmla="*/ 138953 h 1321805"/>
                <a:gd name="csX18" fmla="*/ 966 w 2256678"/>
                <a:gd name="csY18" fmla="*/ 142207 h 1321805"/>
                <a:gd name="csX19" fmla="*/ 2023 w 2256678"/>
                <a:gd name="csY19" fmla="*/ 149858 h 1321805"/>
                <a:gd name="csX20" fmla="*/ 3342 w 2256678"/>
                <a:gd name="csY20" fmla="*/ 153991 h 1321805"/>
                <a:gd name="csX21" fmla="*/ 4222 w 2256678"/>
                <a:gd name="csY21" fmla="*/ 156718 h 1321805"/>
                <a:gd name="csX22" fmla="*/ 6859 w 2256678"/>
                <a:gd name="csY22" fmla="*/ 164193 h 1321805"/>
                <a:gd name="csX23" fmla="*/ 9853 w 2256678"/>
                <a:gd name="csY23" fmla="*/ 169557 h 1321805"/>
                <a:gd name="csX24" fmla="*/ 11962 w 2256678"/>
                <a:gd name="csY24" fmla="*/ 173163 h 1321805"/>
                <a:gd name="csX25" fmla="*/ 14337 w 2256678"/>
                <a:gd name="csY25" fmla="*/ 177120 h 1321805"/>
                <a:gd name="csX26" fmla="*/ 19878 w 2256678"/>
                <a:gd name="csY26" fmla="*/ 183628 h 1321805"/>
                <a:gd name="csX27" fmla="*/ 22253 w 2256678"/>
                <a:gd name="csY27" fmla="*/ 186267 h 1321805"/>
                <a:gd name="csX28" fmla="*/ 24367 w 2256678"/>
                <a:gd name="csY28" fmla="*/ 188554 h 1321805"/>
                <a:gd name="csX29" fmla="*/ 29203 w 2256678"/>
                <a:gd name="csY29" fmla="*/ 192335 h 1321805"/>
                <a:gd name="csX30" fmla="*/ 33249 w 2256678"/>
                <a:gd name="csY30" fmla="*/ 195412 h 1321805"/>
                <a:gd name="csX31" fmla="*/ 36419 w 2256678"/>
                <a:gd name="csY31" fmla="*/ 197699 h 1321805"/>
                <a:gd name="csX32" fmla="*/ 39847 w 2256678"/>
                <a:gd name="csY32" fmla="*/ 199459 h 1321805"/>
                <a:gd name="csX33" fmla="*/ 42574 w 2256678"/>
                <a:gd name="csY33" fmla="*/ 200778 h 1321805"/>
                <a:gd name="csX34" fmla="*/ 44949 w 2256678"/>
                <a:gd name="csY34" fmla="*/ 202008 h 1321805"/>
                <a:gd name="csX35" fmla="*/ 49614 w 2256678"/>
                <a:gd name="csY35" fmla="*/ 204207 h 1321805"/>
                <a:gd name="csX36" fmla="*/ 53570 w 2256678"/>
                <a:gd name="csY36" fmla="*/ 205350 h 1321805"/>
                <a:gd name="csX37" fmla="*/ 56211 w 2256678"/>
                <a:gd name="csY37" fmla="*/ 206054 h 1321805"/>
                <a:gd name="csX38" fmla="*/ 63509 w 2256678"/>
                <a:gd name="csY38" fmla="*/ 207989 h 1321805"/>
                <a:gd name="csX39" fmla="*/ 68260 w 2256678"/>
                <a:gd name="csY39" fmla="*/ 208429 h 1321805"/>
                <a:gd name="csX40" fmla="*/ 72748 w 2256678"/>
                <a:gd name="csY40" fmla="*/ 208780 h 1321805"/>
                <a:gd name="csX41" fmla="*/ 77584 w 2256678"/>
                <a:gd name="csY41" fmla="*/ 209044 h 1321805"/>
                <a:gd name="csX42" fmla="*/ 83215 w 2256678"/>
                <a:gd name="csY42" fmla="*/ 208516 h 1321805"/>
                <a:gd name="csX43" fmla="*/ 87000 w 2256678"/>
                <a:gd name="csY43" fmla="*/ 208077 h 1321805"/>
                <a:gd name="csX44" fmla="*/ 93331 w 2256678"/>
                <a:gd name="csY44" fmla="*/ 207198 h 1321805"/>
                <a:gd name="csX45" fmla="*/ 97553 w 2256678"/>
                <a:gd name="csY45" fmla="*/ 206493 h 1321805"/>
                <a:gd name="csX46" fmla="*/ 528500 w 2256678"/>
                <a:gd name="csY46" fmla="*/ 153112 h 1321805"/>
                <a:gd name="csX47" fmla="*/ 1574676 w 2256678"/>
                <a:gd name="csY47" fmla="*/ 500931 h 1321805"/>
                <a:gd name="csX48" fmla="*/ 2177157 w 2256678"/>
                <a:gd name="csY48" fmla="*/ 1321806 h 1321805"/>
                <a:gd name="csX49" fmla="*/ 2256679 w 2256678"/>
                <a:gd name="csY49" fmla="*/ 1111003 h 1321805"/>
                <a:gd name="csX50" fmla="*/ 529467 w 2256678"/>
                <a:gd name="csY50" fmla="*/ 88 h 13218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256678" h="1321805">
                  <a:moveTo>
                    <a:pt x="529376" y="0"/>
                  </a:moveTo>
                  <a:cubicBezTo>
                    <a:pt x="465077" y="0"/>
                    <a:pt x="399979" y="3342"/>
                    <a:pt x="335765" y="9850"/>
                  </a:cubicBezTo>
                  <a:cubicBezTo>
                    <a:pt x="242435" y="19348"/>
                    <a:pt x="148924" y="35706"/>
                    <a:pt x="57882" y="58483"/>
                  </a:cubicBezTo>
                  <a:cubicBezTo>
                    <a:pt x="43807" y="62001"/>
                    <a:pt x="30964" y="69652"/>
                    <a:pt x="20759" y="80469"/>
                  </a:cubicBezTo>
                  <a:cubicBezTo>
                    <a:pt x="18912" y="82492"/>
                    <a:pt x="17417" y="84603"/>
                    <a:pt x="15832" y="86713"/>
                  </a:cubicBezTo>
                  <a:lnTo>
                    <a:pt x="12929" y="90583"/>
                  </a:lnTo>
                  <a:cubicBezTo>
                    <a:pt x="10467" y="94188"/>
                    <a:pt x="9677" y="95948"/>
                    <a:pt x="8882" y="97618"/>
                  </a:cubicBezTo>
                  <a:cubicBezTo>
                    <a:pt x="8882" y="97618"/>
                    <a:pt x="7830" y="99817"/>
                    <a:pt x="7830" y="99905"/>
                  </a:cubicBezTo>
                  <a:lnTo>
                    <a:pt x="6245" y="103071"/>
                  </a:lnTo>
                  <a:cubicBezTo>
                    <a:pt x="5807" y="103951"/>
                    <a:pt x="5279" y="104918"/>
                    <a:pt x="4927" y="105886"/>
                  </a:cubicBezTo>
                  <a:cubicBezTo>
                    <a:pt x="4222" y="107732"/>
                    <a:pt x="3870" y="109667"/>
                    <a:pt x="3342" y="111514"/>
                  </a:cubicBezTo>
                  <a:lnTo>
                    <a:pt x="1757" y="117406"/>
                  </a:lnTo>
                  <a:cubicBezTo>
                    <a:pt x="1495" y="118286"/>
                    <a:pt x="1233" y="119165"/>
                    <a:pt x="1057" y="120044"/>
                  </a:cubicBezTo>
                  <a:cubicBezTo>
                    <a:pt x="790" y="121891"/>
                    <a:pt x="704" y="123827"/>
                    <a:pt x="614" y="125761"/>
                  </a:cubicBezTo>
                  <a:cubicBezTo>
                    <a:pt x="614" y="125761"/>
                    <a:pt x="528" y="128311"/>
                    <a:pt x="438" y="128399"/>
                  </a:cubicBezTo>
                  <a:lnTo>
                    <a:pt x="176" y="131917"/>
                  </a:lnTo>
                  <a:cubicBezTo>
                    <a:pt x="176" y="132884"/>
                    <a:pt x="0" y="133763"/>
                    <a:pt x="0" y="134732"/>
                  </a:cubicBezTo>
                  <a:cubicBezTo>
                    <a:pt x="0" y="136138"/>
                    <a:pt x="262" y="137545"/>
                    <a:pt x="528" y="138953"/>
                  </a:cubicBezTo>
                  <a:lnTo>
                    <a:pt x="966" y="142207"/>
                  </a:lnTo>
                  <a:cubicBezTo>
                    <a:pt x="1495" y="146428"/>
                    <a:pt x="1581" y="148098"/>
                    <a:pt x="2023" y="149858"/>
                  </a:cubicBezTo>
                  <a:cubicBezTo>
                    <a:pt x="2375" y="151265"/>
                    <a:pt x="2904" y="152671"/>
                    <a:pt x="3342" y="153991"/>
                  </a:cubicBezTo>
                  <a:cubicBezTo>
                    <a:pt x="3342" y="154079"/>
                    <a:pt x="4222" y="156630"/>
                    <a:pt x="4222" y="156718"/>
                  </a:cubicBezTo>
                  <a:cubicBezTo>
                    <a:pt x="5455" y="160411"/>
                    <a:pt x="6069" y="162345"/>
                    <a:pt x="6859" y="164193"/>
                  </a:cubicBezTo>
                  <a:cubicBezTo>
                    <a:pt x="7740" y="166127"/>
                    <a:pt x="8797" y="167799"/>
                    <a:pt x="9853" y="169557"/>
                  </a:cubicBezTo>
                  <a:lnTo>
                    <a:pt x="11962" y="173163"/>
                  </a:lnTo>
                  <a:cubicBezTo>
                    <a:pt x="12752" y="174482"/>
                    <a:pt x="13457" y="175889"/>
                    <a:pt x="14337" y="177120"/>
                  </a:cubicBezTo>
                  <a:cubicBezTo>
                    <a:pt x="16008" y="179407"/>
                    <a:pt x="17945" y="181518"/>
                    <a:pt x="19878" y="183628"/>
                  </a:cubicBezTo>
                  <a:lnTo>
                    <a:pt x="22253" y="186267"/>
                  </a:lnTo>
                  <a:cubicBezTo>
                    <a:pt x="22958" y="187058"/>
                    <a:pt x="23572" y="187849"/>
                    <a:pt x="24367" y="188554"/>
                  </a:cubicBezTo>
                  <a:cubicBezTo>
                    <a:pt x="25861" y="189960"/>
                    <a:pt x="27532" y="191191"/>
                    <a:pt x="29203" y="192335"/>
                  </a:cubicBezTo>
                  <a:lnTo>
                    <a:pt x="33249" y="195412"/>
                  </a:lnTo>
                  <a:cubicBezTo>
                    <a:pt x="34306" y="196205"/>
                    <a:pt x="35272" y="197084"/>
                    <a:pt x="36419" y="197699"/>
                  </a:cubicBezTo>
                  <a:cubicBezTo>
                    <a:pt x="37471" y="198403"/>
                    <a:pt x="38618" y="198842"/>
                    <a:pt x="39847" y="199459"/>
                  </a:cubicBezTo>
                  <a:lnTo>
                    <a:pt x="42574" y="200778"/>
                  </a:lnTo>
                  <a:cubicBezTo>
                    <a:pt x="42574" y="200778"/>
                    <a:pt x="44863" y="201920"/>
                    <a:pt x="44949" y="202008"/>
                  </a:cubicBezTo>
                  <a:cubicBezTo>
                    <a:pt x="46444" y="202800"/>
                    <a:pt x="47939" y="203592"/>
                    <a:pt x="49614" y="204207"/>
                  </a:cubicBezTo>
                  <a:cubicBezTo>
                    <a:pt x="50842" y="204647"/>
                    <a:pt x="52251" y="204999"/>
                    <a:pt x="53570" y="205350"/>
                  </a:cubicBezTo>
                  <a:cubicBezTo>
                    <a:pt x="53660" y="205350"/>
                    <a:pt x="56121" y="206054"/>
                    <a:pt x="56211" y="206054"/>
                  </a:cubicBezTo>
                  <a:cubicBezTo>
                    <a:pt x="60258" y="207198"/>
                    <a:pt x="61838" y="207725"/>
                    <a:pt x="63509" y="207989"/>
                  </a:cubicBezTo>
                  <a:cubicBezTo>
                    <a:pt x="65094" y="208253"/>
                    <a:pt x="66679" y="208341"/>
                    <a:pt x="68260" y="208429"/>
                  </a:cubicBezTo>
                  <a:cubicBezTo>
                    <a:pt x="68436" y="208429"/>
                    <a:pt x="72658" y="208780"/>
                    <a:pt x="72748" y="208780"/>
                  </a:cubicBezTo>
                  <a:cubicBezTo>
                    <a:pt x="74329" y="208956"/>
                    <a:pt x="76004" y="209044"/>
                    <a:pt x="77584" y="209044"/>
                  </a:cubicBezTo>
                  <a:cubicBezTo>
                    <a:pt x="79784" y="209044"/>
                    <a:pt x="81545" y="208692"/>
                    <a:pt x="83215" y="208516"/>
                  </a:cubicBezTo>
                  <a:cubicBezTo>
                    <a:pt x="83301" y="208516"/>
                    <a:pt x="86823" y="208077"/>
                    <a:pt x="87000" y="208077"/>
                  </a:cubicBezTo>
                  <a:cubicBezTo>
                    <a:pt x="89108" y="207813"/>
                    <a:pt x="91222" y="207637"/>
                    <a:pt x="93331" y="207198"/>
                  </a:cubicBezTo>
                  <a:cubicBezTo>
                    <a:pt x="94387" y="206934"/>
                    <a:pt x="96496" y="206670"/>
                    <a:pt x="97553" y="206493"/>
                  </a:cubicBezTo>
                  <a:cubicBezTo>
                    <a:pt x="237684" y="171228"/>
                    <a:pt x="383442" y="153112"/>
                    <a:pt x="528500" y="153112"/>
                  </a:cubicBezTo>
                  <a:cubicBezTo>
                    <a:pt x="903146" y="153112"/>
                    <a:pt x="1274626" y="276673"/>
                    <a:pt x="1574676" y="500931"/>
                  </a:cubicBezTo>
                  <a:cubicBezTo>
                    <a:pt x="1854144" y="709888"/>
                    <a:pt x="2060864" y="992102"/>
                    <a:pt x="2177157" y="1321806"/>
                  </a:cubicBezTo>
                  <a:cubicBezTo>
                    <a:pt x="2199677" y="1250219"/>
                    <a:pt x="2226329" y="1179511"/>
                    <a:pt x="2256679" y="1111003"/>
                  </a:cubicBezTo>
                  <a:cubicBezTo>
                    <a:pt x="1948270" y="435765"/>
                    <a:pt x="1271546" y="88"/>
                    <a:pt x="529467" y="88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0A79D6B-8299-5B4D-D326-38687C89E2C0}"/>
                </a:ext>
              </a:extLst>
            </p:cNvPr>
            <p:cNvSpPr/>
            <p:nvPr/>
          </p:nvSpPr>
          <p:spPr>
            <a:xfrm>
              <a:off x="6019643" y="4577026"/>
              <a:ext cx="2156696" cy="1483536"/>
            </a:xfrm>
            <a:custGeom>
              <a:avLst/>
              <a:gdLst>
                <a:gd name="csX0" fmla="*/ 1831575 w 2156696"/>
                <a:gd name="csY0" fmla="*/ 0 h 1483536"/>
                <a:gd name="csX1" fmla="*/ 99616 w 2156696"/>
                <a:gd name="csY1" fmla="*/ 1121204 h 1483536"/>
                <a:gd name="csX2" fmla="*/ 2854 w 2156696"/>
                <a:gd name="csY2" fmla="*/ 1386093 h 1483536"/>
                <a:gd name="csX3" fmla="*/ 3292 w 2156696"/>
                <a:gd name="csY3" fmla="*/ 1428834 h 1483536"/>
                <a:gd name="csX4" fmla="*/ 12793 w 2156696"/>
                <a:gd name="csY4" fmla="*/ 1448797 h 1483536"/>
                <a:gd name="csX5" fmla="*/ 15344 w 2156696"/>
                <a:gd name="csY5" fmla="*/ 1452579 h 1483536"/>
                <a:gd name="csX6" fmla="*/ 30034 w 2156696"/>
                <a:gd name="csY6" fmla="*/ 1467706 h 1483536"/>
                <a:gd name="csX7" fmla="*/ 32937 w 2156696"/>
                <a:gd name="csY7" fmla="*/ 1469552 h 1483536"/>
                <a:gd name="csX8" fmla="*/ 49912 w 2156696"/>
                <a:gd name="csY8" fmla="*/ 1478347 h 1483536"/>
                <a:gd name="csX9" fmla="*/ 52992 w 2156696"/>
                <a:gd name="csY9" fmla="*/ 1479578 h 1483536"/>
                <a:gd name="csX10" fmla="*/ 75864 w 2156696"/>
                <a:gd name="csY10" fmla="*/ 1483536 h 1483536"/>
                <a:gd name="csX11" fmla="*/ 76392 w 2156696"/>
                <a:gd name="csY11" fmla="*/ 1483536 h 1483536"/>
                <a:gd name="csX12" fmla="*/ 77006 w 2156696"/>
                <a:gd name="csY12" fmla="*/ 1483536 h 1483536"/>
                <a:gd name="csX13" fmla="*/ 99264 w 2156696"/>
                <a:gd name="csY13" fmla="*/ 1479842 h 1483536"/>
                <a:gd name="csX14" fmla="*/ 102868 w 2156696"/>
                <a:gd name="csY14" fmla="*/ 1478347 h 1483536"/>
                <a:gd name="csX15" fmla="*/ 120109 w 2156696"/>
                <a:gd name="csY15" fmla="*/ 1469377 h 1483536"/>
                <a:gd name="csX16" fmla="*/ 122836 w 2156696"/>
                <a:gd name="csY16" fmla="*/ 1467530 h 1483536"/>
                <a:gd name="csX17" fmla="*/ 137440 w 2156696"/>
                <a:gd name="csY17" fmla="*/ 1452403 h 1483536"/>
                <a:gd name="csX18" fmla="*/ 139901 w 2156696"/>
                <a:gd name="csY18" fmla="*/ 1448797 h 1483536"/>
                <a:gd name="csX19" fmla="*/ 149402 w 2156696"/>
                <a:gd name="csY19" fmla="*/ 1428834 h 1483536"/>
                <a:gd name="csX20" fmla="*/ 150373 w 2156696"/>
                <a:gd name="csY20" fmla="*/ 1426284 h 1483536"/>
                <a:gd name="csX21" fmla="*/ 786189 w 2156696"/>
                <a:gd name="csY21" fmla="*/ 500844 h 1483536"/>
                <a:gd name="csX22" fmla="*/ 1832279 w 2156696"/>
                <a:gd name="csY22" fmla="*/ 152936 h 1483536"/>
                <a:gd name="csX23" fmla="*/ 2156697 w 2156696"/>
                <a:gd name="csY23" fmla="*/ 183013 h 1483536"/>
                <a:gd name="csX24" fmla="*/ 2013752 w 2156696"/>
                <a:gd name="csY24" fmla="*/ 8706 h 1483536"/>
                <a:gd name="csX25" fmla="*/ 1831575 w 2156696"/>
                <a:gd name="csY25" fmla="*/ 0 h 1483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156696" h="1483536">
                  <a:moveTo>
                    <a:pt x="1831575" y="0"/>
                  </a:moveTo>
                  <a:cubicBezTo>
                    <a:pt x="1085711" y="0"/>
                    <a:pt x="405826" y="440075"/>
                    <a:pt x="99616" y="1121204"/>
                  </a:cubicBezTo>
                  <a:cubicBezTo>
                    <a:pt x="61174" y="1206774"/>
                    <a:pt x="28539" y="1295862"/>
                    <a:pt x="2854" y="1386093"/>
                  </a:cubicBezTo>
                  <a:cubicBezTo>
                    <a:pt x="-1107" y="1399901"/>
                    <a:pt x="-930" y="1414675"/>
                    <a:pt x="3292" y="1428834"/>
                  </a:cubicBezTo>
                  <a:cubicBezTo>
                    <a:pt x="5315" y="1435518"/>
                    <a:pt x="8394" y="1442025"/>
                    <a:pt x="12793" y="1448797"/>
                  </a:cubicBezTo>
                  <a:lnTo>
                    <a:pt x="15344" y="1452579"/>
                  </a:lnTo>
                  <a:cubicBezTo>
                    <a:pt x="19828" y="1458559"/>
                    <a:pt x="24755" y="1463749"/>
                    <a:pt x="30034" y="1467706"/>
                  </a:cubicBezTo>
                  <a:lnTo>
                    <a:pt x="32937" y="1469552"/>
                  </a:lnTo>
                  <a:cubicBezTo>
                    <a:pt x="37864" y="1472982"/>
                    <a:pt x="43667" y="1475973"/>
                    <a:pt x="49912" y="1478347"/>
                  </a:cubicBezTo>
                  <a:cubicBezTo>
                    <a:pt x="50264" y="1478523"/>
                    <a:pt x="52639" y="1479402"/>
                    <a:pt x="52992" y="1479578"/>
                  </a:cubicBezTo>
                  <a:cubicBezTo>
                    <a:pt x="61084" y="1482217"/>
                    <a:pt x="68652" y="1483448"/>
                    <a:pt x="75864" y="1483536"/>
                  </a:cubicBezTo>
                  <a:cubicBezTo>
                    <a:pt x="76040" y="1483536"/>
                    <a:pt x="76216" y="1483536"/>
                    <a:pt x="76392" y="1483536"/>
                  </a:cubicBezTo>
                  <a:cubicBezTo>
                    <a:pt x="76568" y="1483536"/>
                    <a:pt x="76830" y="1483536"/>
                    <a:pt x="77006" y="1483536"/>
                  </a:cubicBezTo>
                  <a:cubicBezTo>
                    <a:pt x="84132" y="1483536"/>
                    <a:pt x="91696" y="1482217"/>
                    <a:pt x="99264" y="1479842"/>
                  </a:cubicBezTo>
                  <a:cubicBezTo>
                    <a:pt x="99616" y="1479666"/>
                    <a:pt x="102430" y="1478523"/>
                    <a:pt x="102868" y="1478347"/>
                  </a:cubicBezTo>
                  <a:cubicBezTo>
                    <a:pt x="109113" y="1476060"/>
                    <a:pt x="114920" y="1472982"/>
                    <a:pt x="120109" y="1469377"/>
                  </a:cubicBezTo>
                  <a:cubicBezTo>
                    <a:pt x="120551" y="1469113"/>
                    <a:pt x="122484" y="1467794"/>
                    <a:pt x="122836" y="1467530"/>
                  </a:cubicBezTo>
                  <a:cubicBezTo>
                    <a:pt x="127853" y="1463749"/>
                    <a:pt x="132865" y="1458559"/>
                    <a:pt x="137440" y="1452403"/>
                  </a:cubicBezTo>
                  <a:lnTo>
                    <a:pt x="139901" y="1448797"/>
                  </a:lnTo>
                  <a:cubicBezTo>
                    <a:pt x="144299" y="1442113"/>
                    <a:pt x="147469" y="1435518"/>
                    <a:pt x="149402" y="1428834"/>
                  </a:cubicBezTo>
                  <a:cubicBezTo>
                    <a:pt x="149668" y="1428043"/>
                    <a:pt x="149930" y="1427163"/>
                    <a:pt x="150373" y="1426284"/>
                  </a:cubicBezTo>
                  <a:cubicBezTo>
                    <a:pt x="257779" y="1051553"/>
                    <a:pt x="477603" y="731611"/>
                    <a:pt x="786189" y="500844"/>
                  </a:cubicBezTo>
                  <a:cubicBezTo>
                    <a:pt x="1086239" y="276498"/>
                    <a:pt x="1457719" y="152936"/>
                    <a:pt x="1832279" y="152936"/>
                  </a:cubicBezTo>
                  <a:cubicBezTo>
                    <a:pt x="1940566" y="152936"/>
                    <a:pt x="2049204" y="163049"/>
                    <a:pt x="2156697" y="183013"/>
                  </a:cubicBezTo>
                  <a:cubicBezTo>
                    <a:pt x="2105854" y="127696"/>
                    <a:pt x="2058001" y="69300"/>
                    <a:pt x="2013752" y="8706"/>
                  </a:cubicBezTo>
                  <a:cubicBezTo>
                    <a:pt x="1953232" y="2903"/>
                    <a:pt x="1892008" y="0"/>
                    <a:pt x="1831575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F9A8BA99-2146-CD1A-61A0-C03F7CCFB42B}"/>
                </a:ext>
              </a:extLst>
            </p:cNvPr>
            <p:cNvSpPr/>
            <p:nvPr/>
          </p:nvSpPr>
          <p:spPr>
            <a:xfrm>
              <a:off x="6571665" y="1574513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C931EE4B-B5E0-3E07-C7DD-4AEAB572CC30}"/>
                </a:ext>
              </a:extLst>
            </p:cNvPr>
            <p:cNvSpPr/>
            <p:nvPr/>
          </p:nvSpPr>
          <p:spPr>
            <a:xfrm>
              <a:off x="4793963" y="449013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1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419E865C-0152-7A40-4DF8-51380DCC294D}"/>
                </a:ext>
              </a:extLst>
            </p:cNvPr>
            <p:cNvSpPr/>
            <p:nvPr/>
          </p:nvSpPr>
          <p:spPr>
            <a:xfrm>
              <a:off x="4844334" y="1545125"/>
              <a:ext cx="804603" cy="804442"/>
            </a:xfrm>
            <a:custGeom>
              <a:avLst/>
              <a:gdLst>
                <a:gd name="csX0" fmla="*/ 598640 w 804603"/>
                <a:gd name="csY0" fmla="*/ 51111 h 804442"/>
                <a:gd name="csX1" fmla="*/ 51142 w 804603"/>
                <a:gd name="csY1" fmla="*/ 205717 h 804442"/>
                <a:gd name="csX2" fmla="*/ 205787 w 804603"/>
                <a:gd name="csY2" fmla="*/ 753084 h 804442"/>
                <a:gd name="csX3" fmla="*/ 401597 w 804603"/>
                <a:gd name="csY3" fmla="*/ 804443 h 804442"/>
                <a:gd name="csX4" fmla="*/ 511555 w 804603"/>
                <a:gd name="csY4" fmla="*/ 789141 h 804442"/>
                <a:gd name="csX5" fmla="*/ 753199 w 804603"/>
                <a:gd name="csY5" fmla="*/ 598478 h 804442"/>
                <a:gd name="csX6" fmla="*/ 789266 w 804603"/>
                <a:gd name="csY6" fmla="*/ 292782 h 804442"/>
                <a:gd name="csX7" fmla="*/ 598554 w 804603"/>
                <a:gd name="csY7" fmla="*/ 51111 h 804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603" h="804442">
                  <a:moveTo>
                    <a:pt x="598640" y="51111"/>
                  </a:moveTo>
                  <a:cubicBezTo>
                    <a:pt x="405205" y="-57149"/>
                    <a:pt x="159429" y="12239"/>
                    <a:pt x="51142" y="205717"/>
                  </a:cubicBezTo>
                  <a:cubicBezTo>
                    <a:pt x="-57144" y="399195"/>
                    <a:pt x="12172" y="644736"/>
                    <a:pt x="205787" y="753084"/>
                  </a:cubicBezTo>
                  <a:cubicBezTo>
                    <a:pt x="266659" y="787118"/>
                    <a:pt x="333776" y="804443"/>
                    <a:pt x="401597" y="804443"/>
                  </a:cubicBezTo>
                  <a:cubicBezTo>
                    <a:pt x="438278" y="804443"/>
                    <a:pt x="475226" y="799431"/>
                    <a:pt x="511555" y="789141"/>
                  </a:cubicBezTo>
                  <a:cubicBezTo>
                    <a:pt x="614915" y="759944"/>
                    <a:pt x="700772" y="692226"/>
                    <a:pt x="753199" y="598478"/>
                  </a:cubicBezTo>
                  <a:cubicBezTo>
                    <a:pt x="805712" y="504728"/>
                    <a:pt x="818469" y="396205"/>
                    <a:pt x="789266" y="292782"/>
                  </a:cubicBezTo>
                  <a:cubicBezTo>
                    <a:pt x="760058" y="189448"/>
                    <a:pt x="692327" y="103614"/>
                    <a:pt x="598554" y="51111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FE01CE60-6A78-14E4-129B-931DEF57F7DF}"/>
                </a:ext>
              </a:extLst>
            </p:cNvPr>
            <p:cNvSpPr/>
            <p:nvPr/>
          </p:nvSpPr>
          <p:spPr>
            <a:xfrm>
              <a:off x="6521422" y="4519720"/>
              <a:ext cx="804390" cy="804130"/>
            </a:xfrm>
            <a:custGeom>
              <a:avLst/>
              <a:gdLst>
                <a:gd name="csX0" fmla="*/ 598626 w 804390"/>
                <a:gd name="csY0" fmla="*/ 51150 h 804130"/>
                <a:gd name="csX1" fmla="*/ 51123 w 804390"/>
                <a:gd name="csY1" fmla="*/ 205756 h 804130"/>
                <a:gd name="csX2" fmla="*/ 205768 w 804390"/>
                <a:gd name="csY2" fmla="*/ 753035 h 804130"/>
                <a:gd name="csX3" fmla="*/ 401492 w 804390"/>
                <a:gd name="csY3" fmla="*/ 804131 h 804130"/>
                <a:gd name="csX4" fmla="*/ 753266 w 804390"/>
                <a:gd name="csY4" fmla="*/ 598429 h 804130"/>
                <a:gd name="csX5" fmla="*/ 598626 w 804390"/>
                <a:gd name="csY5" fmla="*/ 51062 h 804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390" h="804130">
                  <a:moveTo>
                    <a:pt x="598626" y="51150"/>
                  </a:moveTo>
                  <a:cubicBezTo>
                    <a:pt x="405186" y="-57198"/>
                    <a:pt x="159410" y="12278"/>
                    <a:pt x="51123" y="205756"/>
                  </a:cubicBezTo>
                  <a:cubicBezTo>
                    <a:pt x="-57163" y="399322"/>
                    <a:pt x="12243" y="644776"/>
                    <a:pt x="205768" y="753035"/>
                  </a:cubicBezTo>
                  <a:cubicBezTo>
                    <a:pt x="267697" y="787685"/>
                    <a:pt x="335080" y="804131"/>
                    <a:pt x="401492" y="804131"/>
                  </a:cubicBezTo>
                  <a:cubicBezTo>
                    <a:pt x="542590" y="804131"/>
                    <a:pt x="679642" y="729993"/>
                    <a:pt x="753266" y="598429"/>
                  </a:cubicBezTo>
                  <a:cubicBezTo>
                    <a:pt x="861553" y="404863"/>
                    <a:pt x="792151" y="159321"/>
                    <a:pt x="598626" y="51062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7A99F3C6-32AF-D5AA-A7F4-02B6EB479E47}"/>
                </a:ext>
              </a:extLst>
            </p:cNvPr>
            <p:cNvSpPr/>
            <p:nvPr/>
          </p:nvSpPr>
          <p:spPr>
            <a:xfrm>
              <a:off x="3974987" y="3018972"/>
              <a:ext cx="804826" cy="804105"/>
            </a:xfrm>
            <a:custGeom>
              <a:avLst/>
              <a:gdLst>
                <a:gd name="csX0" fmla="*/ 195827 w 804826"/>
                <a:gd name="csY0" fmla="*/ 57018 h 804105"/>
                <a:gd name="csX1" fmla="*/ 12241 w 804826"/>
                <a:gd name="csY1" fmla="*/ 304142 h 804105"/>
                <a:gd name="csX2" fmla="*/ 57280 w 804826"/>
                <a:gd name="csY2" fmla="*/ 608694 h 804105"/>
                <a:gd name="csX3" fmla="*/ 403075 w 804826"/>
                <a:gd name="csY3" fmla="*/ 804106 h 804105"/>
                <a:gd name="csX4" fmla="*/ 609000 w 804826"/>
                <a:gd name="csY4" fmla="*/ 747118 h 804105"/>
                <a:gd name="csX5" fmla="*/ 792586 w 804826"/>
                <a:gd name="csY5" fmla="*/ 499994 h 804105"/>
                <a:gd name="csX6" fmla="*/ 747547 w 804826"/>
                <a:gd name="csY6" fmla="*/ 195443 h 804105"/>
                <a:gd name="csX7" fmla="*/ 195827 w 804826"/>
                <a:gd name="csY7" fmla="*/ 57018 h 804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826" h="804105">
                  <a:moveTo>
                    <a:pt x="195827" y="57018"/>
                  </a:moveTo>
                  <a:cubicBezTo>
                    <a:pt x="103638" y="112246"/>
                    <a:pt x="38454" y="200016"/>
                    <a:pt x="12241" y="304142"/>
                  </a:cubicBezTo>
                  <a:cubicBezTo>
                    <a:pt x="-13887" y="408356"/>
                    <a:pt x="2125" y="516440"/>
                    <a:pt x="57280" y="608694"/>
                  </a:cubicBezTo>
                  <a:cubicBezTo>
                    <a:pt x="132580" y="734366"/>
                    <a:pt x="266199" y="804106"/>
                    <a:pt x="403075" y="804106"/>
                  </a:cubicBezTo>
                  <a:cubicBezTo>
                    <a:pt x="473357" y="804106"/>
                    <a:pt x="544521" y="785726"/>
                    <a:pt x="609000" y="747118"/>
                  </a:cubicBezTo>
                  <a:cubicBezTo>
                    <a:pt x="701188" y="691889"/>
                    <a:pt x="766373" y="604120"/>
                    <a:pt x="792586" y="499994"/>
                  </a:cubicBezTo>
                  <a:cubicBezTo>
                    <a:pt x="818714" y="395779"/>
                    <a:pt x="802701" y="287696"/>
                    <a:pt x="747547" y="195443"/>
                  </a:cubicBezTo>
                  <a:cubicBezTo>
                    <a:pt x="633633" y="5219"/>
                    <a:pt x="386006" y="-56871"/>
                    <a:pt x="195827" y="57018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C445CCB6-9249-316E-AE4B-81D5080D2492}"/>
                </a:ext>
              </a:extLst>
            </p:cNvPr>
            <p:cNvSpPr/>
            <p:nvPr/>
          </p:nvSpPr>
          <p:spPr>
            <a:xfrm>
              <a:off x="7390265" y="3045580"/>
              <a:ext cx="804862" cy="804761"/>
            </a:xfrm>
            <a:custGeom>
              <a:avLst/>
              <a:gdLst>
                <a:gd name="csX0" fmla="*/ 500361 w 804862"/>
                <a:gd name="csY0" fmla="*/ 12294 h 804761"/>
                <a:gd name="csX1" fmla="*/ 195827 w 804862"/>
                <a:gd name="csY1" fmla="*/ 57321 h 804761"/>
                <a:gd name="csX2" fmla="*/ 12241 w 804862"/>
                <a:gd name="csY2" fmla="*/ 304445 h 804761"/>
                <a:gd name="csX3" fmla="*/ 57280 w 804862"/>
                <a:gd name="csY3" fmla="*/ 608997 h 804761"/>
                <a:gd name="csX4" fmla="*/ 304461 w 804862"/>
                <a:gd name="csY4" fmla="*/ 792449 h 804761"/>
                <a:gd name="csX5" fmla="*/ 403075 w 804862"/>
                <a:gd name="csY5" fmla="*/ 804761 h 804761"/>
                <a:gd name="csX6" fmla="*/ 609000 w 804862"/>
                <a:gd name="csY6" fmla="*/ 747421 h 804761"/>
                <a:gd name="csX7" fmla="*/ 792586 w 804862"/>
                <a:gd name="csY7" fmla="*/ 500298 h 804761"/>
                <a:gd name="csX8" fmla="*/ 747461 w 804862"/>
                <a:gd name="csY8" fmla="*/ 195746 h 804761"/>
                <a:gd name="csX9" fmla="*/ 500276 w 804862"/>
                <a:gd name="csY9" fmla="*/ 12294 h 80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04862" h="804761">
                  <a:moveTo>
                    <a:pt x="500361" y="12294"/>
                  </a:moveTo>
                  <a:cubicBezTo>
                    <a:pt x="396211" y="-13914"/>
                    <a:pt x="288015" y="2092"/>
                    <a:pt x="195827" y="57321"/>
                  </a:cubicBezTo>
                  <a:cubicBezTo>
                    <a:pt x="103638" y="112551"/>
                    <a:pt x="38454" y="200319"/>
                    <a:pt x="12241" y="304445"/>
                  </a:cubicBezTo>
                  <a:cubicBezTo>
                    <a:pt x="-13887" y="408660"/>
                    <a:pt x="2125" y="516743"/>
                    <a:pt x="57280" y="608997"/>
                  </a:cubicBezTo>
                  <a:cubicBezTo>
                    <a:pt x="112435" y="701163"/>
                    <a:pt x="200225" y="766330"/>
                    <a:pt x="304461" y="792449"/>
                  </a:cubicBezTo>
                  <a:cubicBezTo>
                    <a:pt x="337186" y="800628"/>
                    <a:pt x="370259" y="804761"/>
                    <a:pt x="403075" y="804761"/>
                  </a:cubicBezTo>
                  <a:cubicBezTo>
                    <a:pt x="474942" y="804761"/>
                    <a:pt x="545753" y="785326"/>
                    <a:pt x="609000" y="747421"/>
                  </a:cubicBezTo>
                  <a:cubicBezTo>
                    <a:pt x="701188" y="692193"/>
                    <a:pt x="766373" y="604424"/>
                    <a:pt x="792586" y="500298"/>
                  </a:cubicBezTo>
                  <a:cubicBezTo>
                    <a:pt x="818800" y="396172"/>
                    <a:pt x="802701" y="287911"/>
                    <a:pt x="747461" y="195746"/>
                  </a:cubicBezTo>
                  <a:cubicBezTo>
                    <a:pt x="692306" y="103580"/>
                    <a:pt x="604516" y="38413"/>
                    <a:pt x="500276" y="12294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93E8D29E-19E5-36A8-F9AA-0F8BBF38E20F}"/>
                </a:ext>
              </a:extLst>
            </p:cNvPr>
            <p:cNvSpPr/>
            <p:nvPr/>
          </p:nvSpPr>
          <p:spPr>
            <a:xfrm>
              <a:off x="6609929" y="1612769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4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53A53F53-2DAA-1526-9459-007C330B151B}"/>
                </a:ext>
              </a:extLst>
            </p:cNvPr>
            <p:cNvSpPr/>
            <p:nvPr/>
          </p:nvSpPr>
          <p:spPr>
            <a:xfrm>
              <a:off x="4832184" y="4528393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0B0709A3-CC1F-D3F3-718F-CD1EE214F86B}"/>
                </a:ext>
              </a:extLst>
            </p:cNvPr>
            <p:cNvSpPr/>
            <p:nvPr/>
          </p:nvSpPr>
          <p:spPr>
            <a:xfrm>
              <a:off x="4882621" y="1583374"/>
              <a:ext cx="728028" cy="727944"/>
            </a:xfrm>
            <a:custGeom>
              <a:avLst/>
              <a:gdLst>
                <a:gd name="csX0" fmla="*/ 541690 w 728028"/>
                <a:gd name="csY0" fmla="*/ 46259 h 727944"/>
                <a:gd name="csX1" fmla="*/ 364525 w 728028"/>
                <a:gd name="csY1" fmla="*/ 0 h 727944"/>
                <a:gd name="csX2" fmla="*/ 46263 w 728028"/>
                <a:gd name="csY2" fmla="*/ 186179 h 727944"/>
                <a:gd name="csX3" fmla="*/ 186218 w 728028"/>
                <a:gd name="csY3" fmla="*/ 681483 h 727944"/>
                <a:gd name="csX4" fmla="*/ 462873 w 728028"/>
                <a:gd name="csY4" fmla="*/ 714110 h 727944"/>
                <a:gd name="csX5" fmla="*/ 681555 w 728028"/>
                <a:gd name="csY5" fmla="*/ 541563 h 727944"/>
                <a:gd name="csX6" fmla="*/ 714190 w 728028"/>
                <a:gd name="csY6" fmla="*/ 264977 h 727944"/>
                <a:gd name="csX7" fmla="*/ 541600 w 728028"/>
                <a:gd name="csY7" fmla="*/ 46259 h 727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028" h="727944">
                  <a:moveTo>
                    <a:pt x="541690" y="46259"/>
                  </a:moveTo>
                  <a:cubicBezTo>
                    <a:pt x="485564" y="14863"/>
                    <a:pt x="424693" y="0"/>
                    <a:pt x="364525" y="0"/>
                  </a:cubicBezTo>
                  <a:cubicBezTo>
                    <a:pt x="236884" y="0"/>
                    <a:pt x="112856" y="67102"/>
                    <a:pt x="46263" y="186179"/>
                  </a:cubicBezTo>
                  <a:cubicBezTo>
                    <a:pt x="-51728" y="361277"/>
                    <a:pt x="11076" y="583513"/>
                    <a:pt x="186218" y="681483"/>
                  </a:cubicBezTo>
                  <a:cubicBezTo>
                    <a:pt x="270928" y="728884"/>
                    <a:pt x="369185" y="740493"/>
                    <a:pt x="462873" y="714110"/>
                  </a:cubicBezTo>
                  <a:cubicBezTo>
                    <a:pt x="556465" y="687638"/>
                    <a:pt x="634140" y="626429"/>
                    <a:pt x="681555" y="541563"/>
                  </a:cubicBezTo>
                  <a:cubicBezTo>
                    <a:pt x="728970" y="456696"/>
                    <a:pt x="740580" y="358462"/>
                    <a:pt x="714190" y="264977"/>
                  </a:cubicBezTo>
                  <a:cubicBezTo>
                    <a:pt x="687710" y="171405"/>
                    <a:pt x="626486" y="93749"/>
                    <a:pt x="541600" y="4625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E1CF3AFD-5900-28C0-BE42-0008FC35A2EE}"/>
                </a:ext>
              </a:extLst>
            </p:cNvPr>
            <p:cNvSpPr/>
            <p:nvPr/>
          </p:nvSpPr>
          <p:spPr>
            <a:xfrm>
              <a:off x="6559620" y="4557941"/>
              <a:ext cx="727995" cy="727688"/>
            </a:xfrm>
            <a:custGeom>
              <a:avLst/>
              <a:gdLst>
                <a:gd name="csX0" fmla="*/ 541778 w 727995"/>
                <a:gd name="csY0" fmla="*/ 46232 h 727688"/>
                <a:gd name="csX1" fmla="*/ 46265 w 727995"/>
                <a:gd name="csY1" fmla="*/ 186152 h 727688"/>
                <a:gd name="csX2" fmla="*/ 186220 w 727995"/>
                <a:gd name="csY2" fmla="*/ 681456 h 727688"/>
                <a:gd name="csX3" fmla="*/ 681733 w 727995"/>
                <a:gd name="csY3" fmla="*/ 541536 h 727688"/>
                <a:gd name="csX4" fmla="*/ 541778 w 727995"/>
                <a:gd name="csY4" fmla="*/ 46232 h 7276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7995" h="727688">
                  <a:moveTo>
                    <a:pt x="541778" y="46232"/>
                  </a:moveTo>
                  <a:cubicBezTo>
                    <a:pt x="366550" y="-51650"/>
                    <a:pt x="144260" y="10967"/>
                    <a:pt x="46265" y="186152"/>
                  </a:cubicBezTo>
                  <a:cubicBezTo>
                    <a:pt x="-51731" y="361338"/>
                    <a:pt x="11078" y="583486"/>
                    <a:pt x="186220" y="681456"/>
                  </a:cubicBezTo>
                  <a:cubicBezTo>
                    <a:pt x="361447" y="779338"/>
                    <a:pt x="583647" y="716722"/>
                    <a:pt x="681733" y="541536"/>
                  </a:cubicBezTo>
                  <a:cubicBezTo>
                    <a:pt x="779724" y="366350"/>
                    <a:pt x="716919" y="144202"/>
                    <a:pt x="541778" y="46232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C738D603-A947-E97E-DDB0-87EF00FB31A2}"/>
                </a:ext>
              </a:extLst>
            </p:cNvPr>
            <p:cNvSpPr/>
            <p:nvPr/>
          </p:nvSpPr>
          <p:spPr>
            <a:xfrm>
              <a:off x="4013311" y="3057199"/>
              <a:ext cx="728178" cy="727651"/>
            </a:xfrm>
            <a:custGeom>
              <a:avLst/>
              <a:gdLst>
                <a:gd name="csX0" fmla="*/ 363585 w 728178"/>
                <a:gd name="csY0" fmla="*/ 0 h 727651"/>
                <a:gd name="csX1" fmla="*/ 177185 w 728178"/>
                <a:gd name="csY1" fmla="*/ 51623 h 727651"/>
                <a:gd name="csX2" fmla="*/ 11102 w 728178"/>
                <a:gd name="csY2" fmla="*/ 275266 h 727651"/>
                <a:gd name="csX3" fmla="*/ 51834 w 728178"/>
                <a:gd name="csY3" fmla="*/ 550796 h 727651"/>
                <a:gd name="csX4" fmla="*/ 551217 w 728178"/>
                <a:gd name="csY4" fmla="*/ 676029 h 727651"/>
                <a:gd name="csX5" fmla="*/ 676568 w 728178"/>
                <a:gd name="csY5" fmla="*/ 176856 h 727651"/>
                <a:gd name="csX6" fmla="*/ 363585 w 728178"/>
                <a:gd name="csY6" fmla="*/ 0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178" h="727651">
                  <a:moveTo>
                    <a:pt x="363585" y="0"/>
                  </a:moveTo>
                  <a:cubicBezTo>
                    <a:pt x="299985" y="0"/>
                    <a:pt x="235592" y="16622"/>
                    <a:pt x="177185" y="51623"/>
                  </a:cubicBezTo>
                  <a:cubicBezTo>
                    <a:pt x="93794" y="101575"/>
                    <a:pt x="34769" y="180989"/>
                    <a:pt x="11102" y="275266"/>
                  </a:cubicBezTo>
                  <a:cubicBezTo>
                    <a:pt x="-12560" y="369543"/>
                    <a:pt x="1868" y="467425"/>
                    <a:pt x="51834" y="550796"/>
                  </a:cubicBezTo>
                  <a:cubicBezTo>
                    <a:pt x="155018" y="722991"/>
                    <a:pt x="378979" y="779100"/>
                    <a:pt x="551217" y="676029"/>
                  </a:cubicBezTo>
                  <a:cubicBezTo>
                    <a:pt x="723450" y="572959"/>
                    <a:pt x="779662" y="348963"/>
                    <a:pt x="676568" y="176856"/>
                  </a:cubicBezTo>
                  <a:cubicBezTo>
                    <a:pt x="608395" y="63056"/>
                    <a:pt x="487441" y="0"/>
                    <a:pt x="363585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7E2C67A7-32CC-FB74-A3F0-469564AF4F7F}"/>
                </a:ext>
              </a:extLst>
            </p:cNvPr>
            <p:cNvSpPr/>
            <p:nvPr/>
          </p:nvSpPr>
          <p:spPr>
            <a:xfrm>
              <a:off x="7428662" y="3083905"/>
              <a:ext cx="728068" cy="728182"/>
            </a:xfrm>
            <a:custGeom>
              <a:avLst/>
              <a:gdLst>
                <a:gd name="csX0" fmla="*/ 452475 w 728068"/>
                <a:gd name="csY0" fmla="*/ 11081 h 728182"/>
                <a:gd name="csX1" fmla="*/ 363276 w 728068"/>
                <a:gd name="csY1" fmla="*/ 0 h 728182"/>
                <a:gd name="csX2" fmla="*/ 176962 w 728068"/>
                <a:gd name="csY2" fmla="*/ 51887 h 728182"/>
                <a:gd name="csX3" fmla="*/ 51611 w 728068"/>
                <a:gd name="csY3" fmla="*/ 551060 h 728182"/>
                <a:gd name="csX4" fmla="*/ 275310 w 728068"/>
                <a:gd name="csY4" fmla="*/ 717100 h 728182"/>
                <a:gd name="csX5" fmla="*/ 550908 w 728068"/>
                <a:gd name="csY5" fmla="*/ 676381 h 728182"/>
                <a:gd name="csX6" fmla="*/ 716987 w 728068"/>
                <a:gd name="csY6" fmla="*/ 452739 h 728182"/>
                <a:gd name="csX7" fmla="*/ 676169 w 728068"/>
                <a:gd name="csY7" fmla="*/ 177208 h 728182"/>
                <a:gd name="csX8" fmla="*/ 452475 w 728068"/>
                <a:gd name="csY8" fmla="*/ 11169 h 728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68" h="728182">
                  <a:moveTo>
                    <a:pt x="452475" y="11081"/>
                  </a:moveTo>
                  <a:cubicBezTo>
                    <a:pt x="422915" y="3694"/>
                    <a:pt x="393007" y="0"/>
                    <a:pt x="363276" y="0"/>
                  </a:cubicBezTo>
                  <a:cubicBezTo>
                    <a:pt x="298268" y="0"/>
                    <a:pt x="234231" y="17589"/>
                    <a:pt x="176962" y="51887"/>
                  </a:cubicBezTo>
                  <a:cubicBezTo>
                    <a:pt x="4724" y="154958"/>
                    <a:pt x="-51483" y="378954"/>
                    <a:pt x="51611" y="551060"/>
                  </a:cubicBezTo>
                  <a:cubicBezTo>
                    <a:pt x="101577" y="634432"/>
                    <a:pt x="181009" y="693443"/>
                    <a:pt x="275310" y="717100"/>
                  </a:cubicBezTo>
                  <a:cubicBezTo>
                    <a:pt x="369607" y="740757"/>
                    <a:pt x="467516" y="726246"/>
                    <a:pt x="550908" y="676381"/>
                  </a:cubicBezTo>
                  <a:cubicBezTo>
                    <a:pt x="634300" y="626429"/>
                    <a:pt x="693324" y="547015"/>
                    <a:pt x="716987" y="452739"/>
                  </a:cubicBezTo>
                  <a:cubicBezTo>
                    <a:pt x="740649" y="358462"/>
                    <a:pt x="726135" y="260580"/>
                    <a:pt x="676169" y="177208"/>
                  </a:cubicBezTo>
                  <a:cubicBezTo>
                    <a:pt x="626207" y="93837"/>
                    <a:pt x="546772" y="34827"/>
                    <a:pt x="452475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44">
            <a:extLst>
              <a:ext uri="{FF2B5EF4-FFF2-40B4-BE49-F238E27FC236}">
                <a16:creationId xmlns:a16="http://schemas.microsoft.com/office/drawing/2014/main" id="{58820D77-C823-CF8E-5958-E449CE9E55D1}"/>
              </a:ext>
            </a:extLst>
          </p:cNvPr>
          <p:cNvGrpSpPr/>
          <p:nvPr/>
        </p:nvGrpSpPr>
        <p:grpSpPr>
          <a:xfrm>
            <a:off x="5446590" y="2842677"/>
            <a:ext cx="1299251" cy="1197820"/>
            <a:chOff x="6128022" y="4480994"/>
            <a:chExt cx="1691640" cy="1197820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3CD6F332-8EA6-C714-9045-75915EC4395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8D7D0589-7F3E-627E-195D-0BE962BC4E1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Circular Arc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D0B9E-E37F-95BA-F935-04FEDC03A34E}"/>
              </a:ext>
            </a:extLst>
          </p:cNvPr>
          <p:cNvGrpSpPr/>
          <p:nvPr/>
        </p:nvGrpSpPr>
        <p:grpSpPr>
          <a:xfrm>
            <a:off x="8725044" y="2947244"/>
            <a:ext cx="2415066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9C9CCB-BB66-9E2A-F72F-665B260B14E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E5047E-B897-79A2-AE56-DD3F126C9CF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0F9A68-93FE-15D5-B055-B5738D2E592A}"/>
              </a:ext>
            </a:extLst>
          </p:cNvPr>
          <p:cNvGrpSpPr/>
          <p:nvPr/>
        </p:nvGrpSpPr>
        <p:grpSpPr>
          <a:xfrm>
            <a:off x="9040382" y="4652338"/>
            <a:ext cx="2415066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5957B5D-37B1-948F-4055-D5708673432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C3C564-2C4A-D739-5C4B-DA81103D5C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071EBD-83EE-09EE-19B1-97B5507BB127}"/>
              </a:ext>
            </a:extLst>
          </p:cNvPr>
          <p:cNvGrpSpPr/>
          <p:nvPr/>
        </p:nvGrpSpPr>
        <p:grpSpPr>
          <a:xfrm>
            <a:off x="9040382" y="1242150"/>
            <a:ext cx="2415066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D4B8993-74D3-DF9D-305B-9C959C3081E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27AD01-0A14-B800-6C36-2B6147376BC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1949E72-B6B6-5431-DF42-F1666C6E1731}"/>
              </a:ext>
            </a:extLst>
          </p:cNvPr>
          <p:cNvGrpSpPr/>
          <p:nvPr/>
        </p:nvGrpSpPr>
        <p:grpSpPr>
          <a:xfrm>
            <a:off x="736553" y="4652338"/>
            <a:ext cx="2415066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A0FDB86-1631-048A-91C7-6E09C7AFB9E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7E135BC-0042-0A44-274D-7A129655D56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CE5F928-1194-A27B-6322-5050EAB8B367}"/>
              </a:ext>
            </a:extLst>
          </p:cNvPr>
          <p:cNvGrpSpPr/>
          <p:nvPr/>
        </p:nvGrpSpPr>
        <p:grpSpPr>
          <a:xfrm>
            <a:off x="1051890" y="2947244"/>
            <a:ext cx="2415066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F15A001-C144-2AA8-39BB-0F11E35D44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5A699FE-E158-72C1-5DCF-A9A7B8C595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85FCE71-5F77-291B-6376-71837DD33DE3}"/>
              </a:ext>
            </a:extLst>
          </p:cNvPr>
          <p:cNvGrpSpPr/>
          <p:nvPr/>
        </p:nvGrpSpPr>
        <p:grpSpPr>
          <a:xfrm>
            <a:off x="736553" y="1242150"/>
            <a:ext cx="2415066" cy="1290153"/>
            <a:chOff x="332936" y="262776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9CB748-4189-DE37-694F-0D7F3DED90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BF6135D-89AE-C226-8AEE-848CF2A3DA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65" name="Graphic 64" descr="Repeat with solid fill">
            <a:extLst>
              <a:ext uri="{FF2B5EF4-FFF2-40B4-BE49-F238E27FC236}">
                <a16:creationId xmlns:a16="http://schemas.microsoft.com/office/drawing/2014/main" id="{C48EA6C0-227F-2C3A-69F5-C10A311680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72315" y="1673026"/>
            <a:ext cx="548640" cy="548640"/>
          </a:xfrm>
          <a:prstGeom prst="rect">
            <a:avLst/>
          </a:prstGeom>
        </p:spPr>
      </p:pic>
      <p:pic>
        <p:nvPicPr>
          <p:cNvPr id="66" name="Graphic 65" descr="Lights On with solid fill">
            <a:extLst>
              <a:ext uri="{FF2B5EF4-FFF2-40B4-BE49-F238E27FC236}">
                <a16:creationId xmlns:a16="http://schemas.microsoft.com/office/drawing/2014/main" id="{5B9BD3CB-A07C-9188-AD05-75752AF87E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99613" y="1702363"/>
            <a:ext cx="548640" cy="548640"/>
          </a:xfrm>
          <a:prstGeom prst="rect">
            <a:avLst/>
          </a:prstGeom>
        </p:spPr>
      </p:pic>
      <p:pic>
        <p:nvPicPr>
          <p:cNvPr id="67" name="Graphic 66" descr="Magnifying glass with solid fill">
            <a:extLst>
              <a:ext uri="{FF2B5EF4-FFF2-40B4-BE49-F238E27FC236}">
                <a16:creationId xmlns:a16="http://schemas.microsoft.com/office/drawing/2014/main" id="{C3C88AE8-EE9F-953E-270A-E15AE97261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18376" y="3173676"/>
            <a:ext cx="548640" cy="548640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87502FBE-4967-62C1-4C0F-A69E6F74E8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21911" y="4617987"/>
            <a:ext cx="548640" cy="548640"/>
          </a:xfrm>
          <a:prstGeom prst="rect">
            <a:avLst/>
          </a:prstGeom>
        </p:spPr>
      </p:pic>
      <p:pic>
        <p:nvPicPr>
          <p:cNvPr id="69" name="Graphic 68" descr="Bar chart with solid fill">
            <a:extLst>
              <a:ext uri="{FF2B5EF4-FFF2-40B4-BE49-F238E27FC236}">
                <a16:creationId xmlns:a16="http://schemas.microsoft.com/office/drawing/2014/main" id="{01A8FBD4-34E8-2769-E7CF-156C74A7F9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103080" y="3146704"/>
            <a:ext cx="548640" cy="548640"/>
          </a:xfrm>
          <a:prstGeom prst="rect">
            <a:avLst/>
          </a:prstGeom>
        </p:spPr>
      </p:pic>
      <p:pic>
        <p:nvPicPr>
          <p:cNvPr id="70" name="Graphic 69" descr="Brain with solid fill">
            <a:extLst>
              <a:ext uri="{FF2B5EF4-FFF2-40B4-BE49-F238E27FC236}">
                <a16:creationId xmlns:a16="http://schemas.microsoft.com/office/drawing/2014/main" id="{5707C3D0-CC9C-5B34-BF02-D4F832F03B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49297" y="464746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32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02B4C-83B6-7B3E-30DC-95D5D03EF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F2928AE7-435E-FC99-F4C5-04F593D78EF2}"/>
              </a:ext>
            </a:extLst>
          </p:cNvPr>
          <p:cNvSpPr/>
          <p:nvPr/>
        </p:nvSpPr>
        <p:spPr>
          <a:xfrm>
            <a:off x="4992062" y="2160664"/>
            <a:ext cx="2207945" cy="2548983"/>
          </a:xfrm>
          <a:custGeom>
            <a:avLst/>
            <a:gdLst>
              <a:gd name="csX0" fmla="*/ 2207945 w 2207945"/>
              <a:gd name="csY0" fmla="*/ 1911737 h 2548983"/>
              <a:gd name="csX1" fmla="*/ 1103973 w 2207945"/>
              <a:gd name="csY1" fmla="*/ 2548984 h 2548983"/>
              <a:gd name="csX2" fmla="*/ 1103973 w 2207945"/>
              <a:gd name="csY2" fmla="*/ 2548984 h 2548983"/>
              <a:gd name="csX3" fmla="*/ 0 w 2207945"/>
              <a:gd name="csY3" fmla="*/ 1911737 h 2548983"/>
              <a:gd name="csX4" fmla="*/ 0 w 2207945"/>
              <a:gd name="csY4" fmla="*/ 637246 h 2548983"/>
              <a:gd name="csX5" fmla="*/ 1103973 w 2207945"/>
              <a:gd name="csY5" fmla="*/ 0 h 2548983"/>
              <a:gd name="csX6" fmla="*/ 1103973 w 2207945"/>
              <a:gd name="csY6" fmla="*/ 0 h 2548983"/>
              <a:gd name="csX7" fmla="*/ 2207945 w 2207945"/>
              <a:gd name="csY7" fmla="*/ 637246 h 2548983"/>
              <a:gd name="csX8" fmla="*/ 2207945 w 2207945"/>
              <a:gd name="csY8" fmla="*/ 1911737 h 2548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207945" h="2548983">
                <a:moveTo>
                  <a:pt x="2207945" y="1911737"/>
                </a:moveTo>
                <a:cubicBezTo>
                  <a:pt x="1728265" y="1791518"/>
                  <a:pt x="1239615" y="2073555"/>
                  <a:pt x="1103973" y="2548984"/>
                </a:cubicBezTo>
                <a:lnTo>
                  <a:pt x="1103973" y="2548984"/>
                </a:lnTo>
                <a:cubicBezTo>
                  <a:pt x="968240" y="2073555"/>
                  <a:pt x="479676" y="1791518"/>
                  <a:pt x="0" y="1911737"/>
                </a:cubicBezTo>
                <a:cubicBezTo>
                  <a:pt x="344034" y="1556529"/>
                  <a:pt x="344034" y="992453"/>
                  <a:pt x="0" y="637246"/>
                </a:cubicBezTo>
                <a:cubicBezTo>
                  <a:pt x="479676" y="757466"/>
                  <a:pt x="968330" y="475428"/>
                  <a:pt x="1103973" y="0"/>
                </a:cubicBezTo>
                <a:lnTo>
                  <a:pt x="1103973" y="0"/>
                </a:lnTo>
                <a:cubicBezTo>
                  <a:pt x="1239706" y="475428"/>
                  <a:pt x="1728265" y="757466"/>
                  <a:pt x="2207945" y="637246"/>
                </a:cubicBezTo>
                <a:cubicBezTo>
                  <a:pt x="1863998" y="992453"/>
                  <a:pt x="1863998" y="1556529"/>
                  <a:pt x="2207945" y="19117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BBF3E9C-62AA-A9B0-0BD8-F3C654098FA5}"/>
              </a:ext>
            </a:extLst>
          </p:cNvPr>
          <p:cNvGrpSpPr/>
          <p:nvPr/>
        </p:nvGrpSpPr>
        <p:grpSpPr>
          <a:xfrm>
            <a:off x="3811472" y="797437"/>
            <a:ext cx="4569057" cy="5263125"/>
            <a:chOff x="3811472" y="797437"/>
            <a:chExt cx="4569057" cy="5263125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251A7107-7D0B-91C8-1DCE-056E8363C31A}"/>
                </a:ext>
              </a:extLst>
            </p:cNvPr>
            <p:cNvSpPr/>
            <p:nvPr/>
          </p:nvSpPr>
          <p:spPr>
            <a:xfrm>
              <a:off x="3811734" y="2071576"/>
              <a:ext cx="671960" cy="2502284"/>
            </a:xfrm>
            <a:custGeom>
              <a:avLst/>
              <a:gdLst>
                <a:gd name="csX0" fmla="*/ 78027 w 671960"/>
                <a:gd name="csY0" fmla="*/ 88 h 2502284"/>
                <a:gd name="csX1" fmla="*/ 78027 w 671960"/>
                <a:gd name="csY1" fmla="*/ 12841 h 2502284"/>
                <a:gd name="csX2" fmla="*/ 73190 w 671960"/>
                <a:gd name="csY2" fmla="*/ 13192 h 2502284"/>
                <a:gd name="csX3" fmla="*/ 70549 w 671960"/>
                <a:gd name="csY3" fmla="*/ 13456 h 2502284"/>
                <a:gd name="csX4" fmla="*/ 67031 w 671960"/>
                <a:gd name="csY4" fmla="*/ 13632 h 2502284"/>
                <a:gd name="csX5" fmla="*/ 63689 w 671960"/>
                <a:gd name="csY5" fmla="*/ 13896 h 2502284"/>
                <a:gd name="csX6" fmla="*/ 57882 w 671960"/>
                <a:gd name="csY6" fmla="*/ 15390 h 2502284"/>
                <a:gd name="csX7" fmla="*/ 52165 w 671960"/>
                <a:gd name="csY7" fmla="*/ 16974 h 2502284"/>
                <a:gd name="csX8" fmla="*/ 49614 w 671960"/>
                <a:gd name="csY8" fmla="*/ 17677 h 2502284"/>
                <a:gd name="csX9" fmla="*/ 44335 w 671960"/>
                <a:gd name="csY9" fmla="*/ 20228 h 2502284"/>
                <a:gd name="csX10" fmla="*/ 42050 w 671960"/>
                <a:gd name="csY10" fmla="*/ 21459 h 2502284"/>
                <a:gd name="csX11" fmla="*/ 38880 w 671960"/>
                <a:gd name="csY11" fmla="*/ 22953 h 2502284"/>
                <a:gd name="csX12" fmla="*/ 36419 w 671960"/>
                <a:gd name="csY12" fmla="*/ 24185 h 2502284"/>
                <a:gd name="csX13" fmla="*/ 33254 w 671960"/>
                <a:gd name="csY13" fmla="*/ 26559 h 2502284"/>
                <a:gd name="csX14" fmla="*/ 30526 w 671960"/>
                <a:gd name="csY14" fmla="*/ 28582 h 2502284"/>
                <a:gd name="csX15" fmla="*/ 24191 w 671960"/>
                <a:gd name="csY15" fmla="*/ 33507 h 2502284"/>
                <a:gd name="csX16" fmla="*/ 21906 w 671960"/>
                <a:gd name="csY16" fmla="*/ 36057 h 2502284"/>
                <a:gd name="csX17" fmla="*/ 19792 w 671960"/>
                <a:gd name="csY17" fmla="*/ 38432 h 2502284"/>
                <a:gd name="csX18" fmla="*/ 14252 w 671960"/>
                <a:gd name="csY18" fmla="*/ 44940 h 2502284"/>
                <a:gd name="csX19" fmla="*/ 11614 w 671960"/>
                <a:gd name="csY19" fmla="*/ 49249 h 2502284"/>
                <a:gd name="csX20" fmla="*/ 9591 w 671960"/>
                <a:gd name="csY20" fmla="*/ 52767 h 2502284"/>
                <a:gd name="csX21" fmla="*/ 6864 w 671960"/>
                <a:gd name="csY21" fmla="*/ 57780 h 2502284"/>
                <a:gd name="csX22" fmla="*/ 4665 w 671960"/>
                <a:gd name="csY22" fmla="*/ 63760 h 2502284"/>
                <a:gd name="csX23" fmla="*/ 3256 w 671960"/>
                <a:gd name="csY23" fmla="*/ 67981 h 2502284"/>
                <a:gd name="csX24" fmla="*/ 1937 w 671960"/>
                <a:gd name="csY24" fmla="*/ 72115 h 2502284"/>
                <a:gd name="csX25" fmla="*/ 1233 w 671960"/>
                <a:gd name="csY25" fmla="*/ 77304 h 2502284"/>
                <a:gd name="csX26" fmla="*/ 528 w 671960"/>
                <a:gd name="csY26" fmla="*/ 83020 h 2502284"/>
                <a:gd name="csX27" fmla="*/ 0 w 671960"/>
                <a:gd name="csY27" fmla="*/ 87153 h 2502284"/>
                <a:gd name="csX28" fmla="*/ 176 w 671960"/>
                <a:gd name="csY28" fmla="*/ 90055 h 2502284"/>
                <a:gd name="csX29" fmla="*/ 442 w 671960"/>
                <a:gd name="csY29" fmla="*/ 93485 h 2502284"/>
                <a:gd name="csX30" fmla="*/ 619 w 671960"/>
                <a:gd name="csY30" fmla="*/ 96124 h 2502284"/>
                <a:gd name="csX31" fmla="*/ 1057 w 671960"/>
                <a:gd name="csY31" fmla="*/ 101928 h 2502284"/>
                <a:gd name="csX32" fmla="*/ 1761 w 671960"/>
                <a:gd name="csY32" fmla="*/ 104390 h 2502284"/>
                <a:gd name="csX33" fmla="*/ 2727 w 671960"/>
                <a:gd name="csY33" fmla="*/ 107820 h 2502284"/>
                <a:gd name="csX34" fmla="*/ 4927 w 671960"/>
                <a:gd name="csY34" fmla="*/ 115911 h 2502284"/>
                <a:gd name="csX35" fmla="*/ 6245 w 671960"/>
                <a:gd name="csY35" fmla="*/ 118725 h 2502284"/>
                <a:gd name="csX36" fmla="*/ 7830 w 671960"/>
                <a:gd name="csY36" fmla="*/ 121891 h 2502284"/>
                <a:gd name="csX37" fmla="*/ 8887 w 671960"/>
                <a:gd name="csY37" fmla="*/ 124178 h 2502284"/>
                <a:gd name="csX38" fmla="*/ 11438 w 671960"/>
                <a:gd name="csY38" fmla="*/ 129279 h 2502284"/>
                <a:gd name="csX39" fmla="*/ 15042 w 671960"/>
                <a:gd name="csY39" fmla="*/ 134027 h 2502284"/>
                <a:gd name="csX40" fmla="*/ 20673 w 671960"/>
                <a:gd name="csY40" fmla="*/ 141239 h 2502284"/>
                <a:gd name="csX41" fmla="*/ 22344 w 671960"/>
                <a:gd name="csY41" fmla="*/ 143174 h 2502284"/>
                <a:gd name="csX42" fmla="*/ 96586 w 671960"/>
                <a:gd name="csY42" fmla="*/ 2502285 h 2502284"/>
                <a:gd name="csX43" fmla="*/ 318967 w 671960"/>
                <a:gd name="csY43" fmla="*/ 2465700 h 2502284"/>
                <a:gd name="csX44" fmla="*/ 311751 w 671960"/>
                <a:gd name="csY44" fmla="*/ 251346 h 2502284"/>
                <a:gd name="csX45" fmla="*/ 131245 w 671960"/>
                <a:gd name="csY45" fmla="*/ 35882 h 2502284"/>
                <a:gd name="csX46" fmla="*/ 93683 w 671960"/>
                <a:gd name="csY46" fmla="*/ 14775 h 2502284"/>
                <a:gd name="csX47" fmla="*/ 86295 w 671960"/>
                <a:gd name="csY47" fmla="*/ 13720 h 2502284"/>
                <a:gd name="csX48" fmla="*/ 81369 w 671960"/>
                <a:gd name="csY48" fmla="*/ 13104 h 2502284"/>
                <a:gd name="csX49" fmla="*/ 78731 w 671960"/>
                <a:gd name="csY49" fmla="*/ 12753 h 2502284"/>
                <a:gd name="csX50" fmla="*/ 78465 w 671960"/>
                <a:gd name="csY50" fmla="*/ 0 h 2502284"/>
                <a:gd name="csX51" fmla="*/ 78379 w 671960"/>
                <a:gd name="csY51" fmla="*/ 0 h 2502284"/>
                <a:gd name="csX52" fmla="*/ 78203 w 671960"/>
                <a:gd name="csY52" fmla="*/ 0 h 25022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671960" h="2502284">
                  <a:moveTo>
                    <a:pt x="78027" y="88"/>
                  </a:moveTo>
                  <a:lnTo>
                    <a:pt x="78027" y="12841"/>
                  </a:lnTo>
                  <a:cubicBezTo>
                    <a:pt x="76356" y="12841"/>
                    <a:pt x="74771" y="13016"/>
                    <a:pt x="73190" y="13192"/>
                  </a:cubicBezTo>
                  <a:cubicBezTo>
                    <a:pt x="73190" y="13192"/>
                    <a:pt x="70549" y="13368"/>
                    <a:pt x="70549" y="13456"/>
                  </a:cubicBezTo>
                  <a:lnTo>
                    <a:pt x="67031" y="13632"/>
                  </a:lnTo>
                  <a:cubicBezTo>
                    <a:pt x="65889" y="13632"/>
                    <a:pt x="64832" y="13632"/>
                    <a:pt x="63689" y="13896"/>
                  </a:cubicBezTo>
                  <a:cubicBezTo>
                    <a:pt x="61752" y="14247"/>
                    <a:pt x="59819" y="14863"/>
                    <a:pt x="57882" y="15390"/>
                  </a:cubicBezTo>
                  <a:lnTo>
                    <a:pt x="52165" y="16974"/>
                  </a:lnTo>
                  <a:cubicBezTo>
                    <a:pt x="51285" y="17150"/>
                    <a:pt x="50404" y="17326"/>
                    <a:pt x="49614" y="17677"/>
                  </a:cubicBezTo>
                  <a:cubicBezTo>
                    <a:pt x="47853" y="18381"/>
                    <a:pt x="46096" y="19348"/>
                    <a:pt x="44335" y="20228"/>
                  </a:cubicBezTo>
                  <a:cubicBezTo>
                    <a:pt x="44335" y="20228"/>
                    <a:pt x="42050" y="21371"/>
                    <a:pt x="42050" y="21459"/>
                  </a:cubicBezTo>
                  <a:lnTo>
                    <a:pt x="38880" y="22953"/>
                  </a:lnTo>
                  <a:cubicBezTo>
                    <a:pt x="38090" y="23306"/>
                    <a:pt x="37209" y="23658"/>
                    <a:pt x="36419" y="24185"/>
                  </a:cubicBezTo>
                  <a:cubicBezTo>
                    <a:pt x="35186" y="24889"/>
                    <a:pt x="34220" y="25768"/>
                    <a:pt x="33254" y="26559"/>
                  </a:cubicBezTo>
                  <a:lnTo>
                    <a:pt x="30526" y="28582"/>
                  </a:lnTo>
                  <a:cubicBezTo>
                    <a:pt x="27184" y="31045"/>
                    <a:pt x="25599" y="32188"/>
                    <a:pt x="24191" y="33507"/>
                  </a:cubicBezTo>
                  <a:cubicBezTo>
                    <a:pt x="23310" y="34299"/>
                    <a:pt x="22610" y="35178"/>
                    <a:pt x="21906" y="36057"/>
                  </a:cubicBezTo>
                  <a:lnTo>
                    <a:pt x="19792" y="38432"/>
                  </a:lnTo>
                  <a:cubicBezTo>
                    <a:pt x="17331" y="41158"/>
                    <a:pt x="15660" y="43005"/>
                    <a:pt x="14252" y="44940"/>
                  </a:cubicBezTo>
                  <a:cubicBezTo>
                    <a:pt x="13285" y="46259"/>
                    <a:pt x="12490" y="47754"/>
                    <a:pt x="11614" y="49249"/>
                  </a:cubicBezTo>
                  <a:cubicBezTo>
                    <a:pt x="11614" y="49249"/>
                    <a:pt x="9591" y="52679"/>
                    <a:pt x="9591" y="52767"/>
                  </a:cubicBezTo>
                  <a:cubicBezTo>
                    <a:pt x="8620" y="54438"/>
                    <a:pt x="7568" y="56109"/>
                    <a:pt x="6864" y="57780"/>
                  </a:cubicBezTo>
                  <a:cubicBezTo>
                    <a:pt x="5983" y="59715"/>
                    <a:pt x="5369" y="61825"/>
                    <a:pt x="4665" y="63760"/>
                  </a:cubicBezTo>
                  <a:lnTo>
                    <a:pt x="3256" y="67981"/>
                  </a:lnTo>
                  <a:cubicBezTo>
                    <a:pt x="2818" y="69300"/>
                    <a:pt x="2289" y="70708"/>
                    <a:pt x="1937" y="72115"/>
                  </a:cubicBezTo>
                  <a:cubicBezTo>
                    <a:pt x="1495" y="73874"/>
                    <a:pt x="1409" y="75545"/>
                    <a:pt x="1233" y="77304"/>
                  </a:cubicBezTo>
                  <a:lnTo>
                    <a:pt x="528" y="83020"/>
                  </a:lnTo>
                  <a:cubicBezTo>
                    <a:pt x="352" y="84426"/>
                    <a:pt x="90" y="85834"/>
                    <a:pt x="0" y="87153"/>
                  </a:cubicBezTo>
                  <a:cubicBezTo>
                    <a:pt x="0" y="88121"/>
                    <a:pt x="90" y="89088"/>
                    <a:pt x="176" y="90055"/>
                  </a:cubicBezTo>
                  <a:lnTo>
                    <a:pt x="442" y="93485"/>
                  </a:lnTo>
                  <a:cubicBezTo>
                    <a:pt x="442" y="93485"/>
                    <a:pt x="528" y="96036"/>
                    <a:pt x="619" y="96124"/>
                  </a:cubicBezTo>
                  <a:cubicBezTo>
                    <a:pt x="704" y="98058"/>
                    <a:pt x="704" y="99993"/>
                    <a:pt x="1057" y="101928"/>
                  </a:cubicBezTo>
                  <a:cubicBezTo>
                    <a:pt x="1147" y="102720"/>
                    <a:pt x="1495" y="103599"/>
                    <a:pt x="1761" y="104390"/>
                  </a:cubicBezTo>
                  <a:lnTo>
                    <a:pt x="2727" y="107820"/>
                  </a:lnTo>
                  <a:cubicBezTo>
                    <a:pt x="3784" y="112217"/>
                    <a:pt x="4222" y="114065"/>
                    <a:pt x="4927" y="115911"/>
                  </a:cubicBezTo>
                  <a:cubicBezTo>
                    <a:pt x="5279" y="116879"/>
                    <a:pt x="5807" y="117758"/>
                    <a:pt x="6245" y="118725"/>
                  </a:cubicBezTo>
                  <a:lnTo>
                    <a:pt x="7830" y="121891"/>
                  </a:lnTo>
                  <a:cubicBezTo>
                    <a:pt x="7830" y="121891"/>
                    <a:pt x="8887" y="124090"/>
                    <a:pt x="8887" y="124178"/>
                  </a:cubicBezTo>
                  <a:cubicBezTo>
                    <a:pt x="9677" y="125937"/>
                    <a:pt x="10467" y="127608"/>
                    <a:pt x="11438" y="129279"/>
                  </a:cubicBezTo>
                  <a:lnTo>
                    <a:pt x="15042" y="134027"/>
                  </a:lnTo>
                  <a:cubicBezTo>
                    <a:pt x="17331" y="137106"/>
                    <a:pt x="18826" y="139305"/>
                    <a:pt x="20673" y="141239"/>
                  </a:cubicBezTo>
                  <a:cubicBezTo>
                    <a:pt x="21111" y="141766"/>
                    <a:pt x="21729" y="142471"/>
                    <a:pt x="22344" y="143174"/>
                  </a:cubicBezTo>
                  <a:cubicBezTo>
                    <a:pt x="658602" y="801087"/>
                    <a:pt x="683321" y="1816582"/>
                    <a:pt x="96586" y="2502285"/>
                  </a:cubicBezTo>
                  <a:cubicBezTo>
                    <a:pt x="169953" y="2485927"/>
                    <a:pt x="244458" y="2473703"/>
                    <a:pt x="318967" y="2465700"/>
                  </a:cubicBezTo>
                  <a:cubicBezTo>
                    <a:pt x="792046" y="1801543"/>
                    <a:pt x="789585" y="913128"/>
                    <a:pt x="311751" y="251346"/>
                  </a:cubicBezTo>
                  <a:cubicBezTo>
                    <a:pt x="256948" y="175450"/>
                    <a:pt x="196167" y="102896"/>
                    <a:pt x="131245" y="35882"/>
                  </a:cubicBezTo>
                  <a:cubicBezTo>
                    <a:pt x="121129" y="25416"/>
                    <a:pt x="108110" y="18117"/>
                    <a:pt x="93683" y="14775"/>
                  </a:cubicBezTo>
                  <a:cubicBezTo>
                    <a:pt x="91136" y="14159"/>
                    <a:pt x="88761" y="13984"/>
                    <a:pt x="86295" y="13720"/>
                  </a:cubicBezTo>
                  <a:lnTo>
                    <a:pt x="81369" y="13104"/>
                  </a:lnTo>
                  <a:cubicBezTo>
                    <a:pt x="80488" y="13016"/>
                    <a:pt x="79612" y="12841"/>
                    <a:pt x="78731" y="12753"/>
                  </a:cubicBezTo>
                  <a:lnTo>
                    <a:pt x="78465" y="0"/>
                  </a:lnTo>
                  <a:cubicBezTo>
                    <a:pt x="78465" y="0"/>
                    <a:pt x="78379" y="0"/>
                    <a:pt x="78379" y="0"/>
                  </a:cubicBezTo>
                  <a:cubicBezTo>
                    <a:pt x="78379" y="0"/>
                    <a:pt x="78203" y="0"/>
                    <a:pt x="78203" y="0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7FD78240-0394-D02C-243E-C63166EE22EB}"/>
                </a:ext>
              </a:extLst>
            </p:cNvPr>
            <p:cNvSpPr/>
            <p:nvPr/>
          </p:nvSpPr>
          <p:spPr>
            <a:xfrm>
              <a:off x="4015550" y="797437"/>
              <a:ext cx="2156634" cy="1496110"/>
            </a:xfrm>
            <a:custGeom>
              <a:avLst/>
              <a:gdLst>
                <a:gd name="csX0" fmla="*/ 2076967 w 2156634"/>
                <a:gd name="csY0" fmla="*/ 12752 h 1496110"/>
                <a:gd name="csX1" fmla="*/ 2072921 w 2156634"/>
                <a:gd name="csY1" fmla="*/ 12928 h 1496110"/>
                <a:gd name="csX2" fmla="*/ 2066233 w 2156634"/>
                <a:gd name="csY2" fmla="*/ 14159 h 1496110"/>
                <a:gd name="csX3" fmla="*/ 2062011 w 2156634"/>
                <a:gd name="csY3" fmla="*/ 15038 h 1496110"/>
                <a:gd name="csX4" fmla="*/ 2058141 w 2156634"/>
                <a:gd name="csY4" fmla="*/ 15918 h 1496110"/>
                <a:gd name="csX5" fmla="*/ 2052600 w 2156634"/>
                <a:gd name="csY5" fmla="*/ 18117 h 1496110"/>
                <a:gd name="csX6" fmla="*/ 2047498 w 2156634"/>
                <a:gd name="csY6" fmla="*/ 20227 h 1496110"/>
                <a:gd name="csX7" fmla="*/ 2044066 w 2156634"/>
                <a:gd name="csY7" fmla="*/ 21722 h 1496110"/>
                <a:gd name="csX8" fmla="*/ 2041162 w 2156634"/>
                <a:gd name="csY8" fmla="*/ 23657 h 1496110"/>
                <a:gd name="csX9" fmla="*/ 2038349 w 2156634"/>
                <a:gd name="csY9" fmla="*/ 25592 h 1496110"/>
                <a:gd name="csX10" fmla="*/ 2035974 w 2156634"/>
                <a:gd name="csY10" fmla="*/ 27175 h 1496110"/>
                <a:gd name="csX11" fmla="*/ 2031751 w 2156634"/>
                <a:gd name="csY11" fmla="*/ 30077 h 1496110"/>
                <a:gd name="csX12" fmla="*/ 2029552 w 2156634"/>
                <a:gd name="csY12" fmla="*/ 32275 h 1496110"/>
                <a:gd name="csX13" fmla="*/ 2027091 w 2156634"/>
                <a:gd name="csY13" fmla="*/ 34826 h 1496110"/>
                <a:gd name="csX14" fmla="*/ 2025068 w 2156634"/>
                <a:gd name="csY14" fmla="*/ 36849 h 1496110"/>
                <a:gd name="csX15" fmla="*/ 2021460 w 2156634"/>
                <a:gd name="csY15" fmla="*/ 40542 h 1496110"/>
                <a:gd name="csX16" fmla="*/ 2019613 w 2156634"/>
                <a:gd name="csY16" fmla="*/ 43181 h 1496110"/>
                <a:gd name="csX17" fmla="*/ 2017676 w 2156634"/>
                <a:gd name="csY17" fmla="*/ 46083 h 1496110"/>
                <a:gd name="csX18" fmla="*/ 2016181 w 2156634"/>
                <a:gd name="csY18" fmla="*/ 48193 h 1496110"/>
                <a:gd name="csX19" fmla="*/ 2013192 w 2156634"/>
                <a:gd name="csY19" fmla="*/ 52767 h 1496110"/>
                <a:gd name="csX20" fmla="*/ 2010817 w 2156634"/>
                <a:gd name="csY20" fmla="*/ 58307 h 1496110"/>
                <a:gd name="csX21" fmla="*/ 2007385 w 2156634"/>
                <a:gd name="csY21" fmla="*/ 66838 h 1496110"/>
                <a:gd name="csX22" fmla="*/ 2006504 w 2156634"/>
                <a:gd name="csY22" fmla="*/ 69212 h 1496110"/>
                <a:gd name="csX23" fmla="*/ 1370422 w 2156634"/>
                <a:gd name="csY23" fmla="*/ 995180 h 1496110"/>
                <a:gd name="csX24" fmla="*/ 324331 w 2156634"/>
                <a:gd name="csY24" fmla="*/ 1343088 h 1496110"/>
                <a:gd name="csX25" fmla="*/ 0 w 2156634"/>
                <a:gd name="csY25" fmla="*/ 1313011 h 1496110"/>
                <a:gd name="csX26" fmla="*/ 142330 w 2156634"/>
                <a:gd name="csY26" fmla="*/ 1486525 h 1496110"/>
                <a:gd name="csX27" fmla="*/ 325036 w 2156634"/>
                <a:gd name="csY27" fmla="*/ 1496111 h 1496110"/>
                <a:gd name="csX28" fmla="*/ 2056999 w 2156634"/>
                <a:gd name="csY28" fmla="*/ 374028 h 1496110"/>
                <a:gd name="csX29" fmla="*/ 2153761 w 2156634"/>
                <a:gd name="csY29" fmla="*/ 109843 h 1496110"/>
                <a:gd name="csX30" fmla="*/ 2153233 w 2156634"/>
                <a:gd name="csY30" fmla="*/ 66750 h 1496110"/>
                <a:gd name="csX31" fmla="*/ 2150506 w 2156634"/>
                <a:gd name="csY31" fmla="*/ 59978 h 1496110"/>
                <a:gd name="csX32" fmla="*/ 2148482 w 2156634"/>
                <a:gd name="csY32" fmla="*/ 55141 h 1496110"/>
                <a:gd name="csX33" fmla="*/ 2147426 w 2156634"/>
                <a:gd name="csY33" fmla="*/ 52591 h 1496110"/>
                <a:gd name="csX34" fmla="*/ 2145317 w 2156634"/>
                <a:gd name="csY34" fmla="*/ 49337 h 1496110"/>
                <a:gd name="csX35" fmla="*/ 2143470 w 2156634"/>
                <a:gd name="csY35" fmla="*/ 46610 h 1496110"/>
                <a:gd name="csX36" fmla="*/ 2141795 w 2156634"/>
                <a:gd name="csY36" fmla="*/ 44148 h 1496110"/>
                <a:gd name="csX37" fmla="*/ 2139072 w 2156634"/>
                <a:gd name="csY37" fmla="*/ 40103 h 1496110"/>
                <a:gd name="csX38" fmla="*/ 2137311 w 2156634"/>
                <a:gd name="csY38" fmla="*/ 38344 h 1496110"/>
                <a:gd name="csX39" fmla="*/ 2134673 w 2156634"/>
                <a:gd name="csY39" fmla="*/ 35705 h 1496110"/>
                <a:gd name="csX40" fmla="*/ 2128690 w 2156634"/>
                <a:gd name="csY40" fmla="*/ 29725 h 1496110"/>
                <a:gd name="csX41" fmla="*/ 2123587 w 2156634"/>
                <a:gd name="csY41" fmla="*/ 26295 h 1496110"/>
                <a:gd name="csX42" fmla="*/ 2116376 w 2156634"/>
                <a:gd name="csY42" fmla="*/ 21458 h 1496110"/>
                <a:gd name="csX43" fmla="*/ 2111097 w 2156634"/>
                <a:gd name="csY43" fmla="*/ 19260 h 1496110"/>
                <a:gd name="csX44" fmla="*/ 2102300 w 2156634"/>
                <a:gd name="csY44" fmla="*/ 15742 h 1496110"/>
                <a:gd name="csX45" fmla="*/ 2099573 w 2156634"/>
                <a:gd name="csY45" fmla="*/ 15126 h 1496110"/>
                <a:gd name="csX46" fmla="*/ 2096407 w 2156634"/>
                <a:gd name="csY46" fmla="*/ 14511 h 1496110"/>
                <a:gd name="csX47" fmla="*/ 2087520 w 2156634"/>
                <a:gd name="csY47" fmla="*/ 12840 h 1496110"/>
                <a:gd name="csX48" fmla="*/ 2084269 w 2156634"/>
                <a:gd name="csY48" fmla="*/ 12752 h 1496110"/>
                <a:gd name="csX49" fmla="*/ 2084003 w 2156634"/>
                <a:gd name="csY49" fmla="*/ 12752 h 1496110"/>
                <a:gd name="csX50" fmla="*/ 2080395 w 2156634"/>
                <a:gd name="csY50" fmla="*/ 12752 h 1496110"/>
                <a:gd name="csX51" fmla="*/ 2078548 w 2156634"/>
                <a:gd name="csY51" fmla="*/ 0 h 1496110"/>
                <a:gd name="csX52" fmla="*/ 2076701 w 2156634"/>
                <a:gd name="csY52" fmla="*/ 0 h 1496110"/>
                <a:gd name="csX53" fmla="*/ 2076701 w 2156634"/>
                <a:gd name="csY53" fmla="*/ 12664 h 149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2156634" h="1496110">
                  <a:moveTo>
                    <a:pt x="2076967" y="12752"/>
                  </a:moveTo>
                  <a:cubicBezTo>
                    <a:pt x="2075648" y="12752"/>
                    <a:pt x="2074240" y="12752"/>
                    <a:pt x="2072921" y="12928"/>
                  </a:cubicBezTo>
                  <a:cubicBezTo>
                    <a:pt x="2070722" y="13192"/>
                    <a:pt x="2068523" y="13631"/>
                    <a:pt x="2066233" y="14159"/>
                  </a:cubicBezTo>
                  <a:lnTo>
                    <a:pt x="2062011" y="15038"/>
                  </a:lnTo>
                  <a:cubicBezTo>
                    <a:pt x="2060693" y="15302"/>
                    <a:pt x="2059374" y="15478"/>
                    <a:pt x="2058141" y="15918"/>
                  </a:cubicBezTo>
                  <a:cubicBezTo>
                    <a:pt x="2056204" y="16534"/>
                    <a:pt x="2054357" y="17325"/>
                    <a:pt x="2052600" y="18117"/>
                  </a:cubicBezTo>
                  <a:lnTo>
                    <a:pt x="2047498" y="20227"/>
                  </a:lnTo>
                  <a:cubicBezTo>
                    <a:pt x="2046355" y="20667"/>
                    <a:pt x="2045208" y="21106"/>
                    <a:pt x="2044066" y="21722"/>
                  </a:cubicBezTo>
                  <a:cubicBezTo>
                    <a:pt x="2043009" y="22250"/>
                    <a:pt x="2042133" y="22953"/>
                    <a:pt x="2041162" y="23657"/>
                  </a:cubicBezTo>
                  <a:lnTo>
                    <a:pt x="2038349" y="25592"/>
                  </a:lnTo>
                  <a:lnTo>
                    <a:pt x="2035974" y="27175"/>
                  </a:lnTo>
                  <a:cubicBezTo>
                    <a:pt x="2034565" y="28142"/>
                    <a:pt x="2033070" y="29022"/>
                    <a:pt x="2031751" y="30077"/>
                  </a:cubicBezTo>
                  <a:cubicBezTo>
                    <a:pt x="2031047" y="30693"/>
                    <a:pt x="2030343" y="31484"/>
                    <a:pt x="2029552" y="32275"/>
                  </a:cubicBezTo>
                  <a:lnTo>
                    <a:pt x="2027091" y="34826"/>
                  </a:lnTo>
                  <a:cubicBezTo>
                    <a:pt x="2027091" y="34826"/>
                    <a:pt x="2025154" y="36761"/>
                    <a:pt x="2025068" y="36849"/>
                  </a:cubicBezTo>
                  <a:cubicBezTo>
                    <a:pt x="2023835" y="38080"/>
                    <a:pt x="2022517" y="39223"/>
                    <a:pt x="2021460" y="40542"/>
                  </a:cubicBezTo>
                  <a:cubicBezTo>
                    <a:pt x="2020842" y="41333"/>
                    <a:pt x="2020227" y="42301"/>
                    <a:pt x="2019613" y="43181"/>
                  </a:cubicBezTo>
                  <a:lnTo>
                    <a:pt x="2017676" y="46083"/>
                  </a:lnTo>
                  <a:cubicBezTo>
                    <a:pt x="2017676" y="46083"/>
                    <a:pt x="2016271" y="48105"/>
                    <a:pt x="2016181" y="48193"/>
                  </a:cubicBezTo>
                  <a:cubicBezTo>
                    <a:pt x="2015125" y="49688"/>
                    <a:pt x="2014072" y="51184"/>
                    <a:pt x="2013192" y="52767"/>
                  </a:cubicBezTo>
                  <a:lnTo>
                    <a:pt x="2010817" y="58307"/>
                  </a:lnTo>
                  <a:cubicBezTo>
                    <a:pt x="2009322" y="61737"/>
                    <a:pt x="2008175" y="64199"/>
                    <a:pt x="2007385" y="66838"/>
                  </a:cubicBezTo>
                  <a:cubicBezTo>
                    <a:pt x="2007209" y="67541"/>
                    <a:pt x="2006856" y="68421"/>
                    <a:pt x="2006504" y="69212"/>
                  </a:cubicBezTo>
                  <a:cubicBezTo>
                    <a:pt x="1899098" y="444295"/>
                    <a:pt x="1679183" y="764325"/>
                    <a:pt x="1370422" y="995180"/>
                  </a:cubicBezTo>
                  <a:cubicBezTo>
                    <a:pt x="1070371" y="1219526"/>
                    <a:pt x="698891" y="1343088"/>
                    <a:pt x="324331" y="1343088"/>
                  </a:cubicBezTo>
                  <a:cubicBezTo>
                    <a:pt x="216135" y="1343088"/>
                    <a:pt x="107410" y="1332975"/>
                    <a:pt x="0" y="1313011"/>
                  </a:cubicBezTo>
                  <a:cubicBezTo>
                    <a:pt x="50495" y="1368064"/>
                    <a:pt x="98262" y="1426196"/>
                    <a:pt x="142330" y="1486525"/>
                  </a:cubicBezTo>
                  <a:cubicBezTo>
                    <a:pt x="208571" y="1492945"/>
                    <a:pt x="268472" y="1496111"/>
                    <a:pt x="325036" y="1496111"/>
                  </a:cubicBezTo>
                  <a:cubicBezTo>
                    <a:pt x="1070900" y="1496111"/>
                    <a:pt x="1750789" y="1055685"/>
                    <a:pt x="2056999" y="374028"/>
                  </a:cubicBezTo>
                  <a:cubicBezTo>
                    <a:pt x="2095965" y="287403"/>
                    <a:pt x="2128514" y="198491"/>
                    <a:pt x="2153761" y="109843"/>
                  </a:cubicBezTo>
                  <a:cubicBezTo>
                    <a:pt x="2157717" y="95859"/>
                    <a:pt x="2157631" y="80997"/>
                    <a:pt x="2153233" y="66750"/>
                  </a:cubicBezTo>
                  <a:cubicBezTo>
                    <a:pt x="2152529" y="64287"/>
                    <a:pt x="2151472" y="62177"/>
                    <a:pt x="2150506" y="59978"/>
                  </a:cubicBezTo>
                  <a:lnTo>
                    <a:pt x="2148482" y="55141"/>
                  </a:lnTo>
                  <a:cubicBezTo>
                    <a:pt x="2148130" y="54262"/>
                    <a:pt x="2147868" y="53382"/>
                    <a:pt x="2147426" y="52591"/>
                  </a:cubicBezTo>
                  <a:cubicBezTo>
                    <a:pt x="2146812" y="51447"/>
                    <a:pt x="2146021" y="50392"/>
                    <a:pt x="2145317" y="49337"/>
                  </a:cubicBezTo>
                  <a:lnTo>
                    <a:pt x="2143470" y="46610"/>
                  </a:lnTo>
                  <a:lnTo>
                    <a:pt x="2141795" y="44148"/>
                  </a:lnTo>
                  <a:cubicBezTo>
                    <a:pt x="2140919" y="42741"/>
                    <a:pt x="2140124" y="41422"/>
                    <a:pt x="2139072" y="40103"/>
                  </a:cubicBezTo>
                  <a:cubicBezTo>
                    <a:pt x="2138629" y="39487"/>
                    <a:pt x="2137925" y="38959"/>
                    <a:pt x="2137311" y="38344"/>
                  </a:cubicBezTo>
                  <a:lnTo>
                    <a:pt x="2134673" y="35705"/>
                  </a:lnTo>
                  <a:cubicBezTo>
                    <a:pt x="2131594" y="32539"/>
                    <a:pt x="2130275" y="31044"/>
                    <a:pt x="2128690" y="29725"/>
                  </a:cubicBezTo>
                  <a:lnTo>
                    <a:pt x="2123587" y="26295"/>
                  </a:lnTo>
                  <a:cubicBezTo>
                    <a:pt x="2120156" y="23833"/>
                    <a:pt x="2118309" y="22514"/>
                    <a:pt x="2116376" y="21458"/>
                  </a:cubicBezTo>
                  <a:lnTo>
                    <a:pt x="2111097" y="19260"/>
                  </a:lnTo>
                  <a:cubicBezTo>
                    <a:pt x="2108017" y="17852"/>
                    <a:pt x="2105290" y="16621"/>
                    <a:pt x="2102300" y="15742"/>
                  </a:cubicBezTo>
                  <a:cubicBezTo>
                    <a:pt x="2101334" y="15478"/>
                    <a:pt x="2100453" y="15302"/>
                    <a:pt x="2099573" y="15126"/>
                  </a:cubicBezTo>
                  <a:lnTo>
                    <a:pt x="2096407" y="14511"/>
                  </a:lnTo>
                  <a:cubicBezTo>
                    <a:pt x="2093328" y="13807"/>
                    <a:pt x="2090424" y="13104"/>
                    <a:pt x="2087520" y="12840"/>
                  </a:cubicBezTo>
                  <a:cubicBezTo>
                    <a:pt x="2086468" y="12752"/>
                    <a:pt x="2085411" y="12752"/>
                    <a:pt x="2084269" y="12752"/>
                  </a:cubicBezTo>
                  <a:lnTo>
                    <a:pt x="2084003" y="12752"/>
                  </a:lnTo>
                  <a:cubicBezTo>
                    <a:pt x="2084003" y="12752"/>
                    <a:pt x="2080395" y="12752"/>
                    <a:pt x="2080395" y="12752"/>
                  </a:cubicBezTo>
                  <a:lnTo>
                    <a:pt x="2078548" y="0"/>
                  </a:lnTo>
                  <a:cubicBezTo>
                    <a:pt x="2077934" y="0"/>
                    <a:pt x="2077405" y="0"/>
                    <a:pt x="2076701" y="0"/>
                  </a:cubicBezTo>
                  <a:lnTo>
                    <a:pt x="2076701" y="12664"/>
                  </a:ln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D475E195-DE8A-0D79-BBC5-243E5F809DA6}"/>
                </a:ext>
              </a:extLst>
            </p:cNvPr>
            <p:cNvSpPr/>
            <p:nvPr/>
          </p:nvSpPr>
          <p:spPr>
            <a:xfrm>
              <a:off x="6124010" y="971567"/>
              <a:ext cx="2256519" cy="1321805"/>
            </a:xfrm>
            <a:custGeom>
              <a:avLst/>
              <a:gdLst>
                <a:gd name="csX0" fmla="*/ 2255446 w 2256519"/>
                <a:gd name="csY0" fmla="*/ 1179864 h 1321805"/>
                <a:gd name="csX1" fmla="*/ 2254390 w 2256519"/>
                <a:gd name="csY1" fmla="*/ 1171948 h 1321805"/>
                <a:gd name="csX2" fmla="*/ 2253247 w 2256519"/>
                <a:gd name="csY2" fmla="*/ 1168430 h 1321805"/>
                <a:gd name="csX3" fmla="*/ 2252276 w 2256519"/>
                <a:gd name="csY3" fmla="*/ 1165441 h 1321805"/>
                <a:gd name="csX4" fmla="*/ 2249553 w 2256519"/>
                <a:gd name="csY4" fmla="*/ 1157613 h 1321805"/>
                <a:gd name="csX5" fmla="*/ 2247088 w 2256519"/>
                <a:gd name="csY5" fmla="*/ 1153128 h 1321805"/>
                <a:gd name="csX6" fmla="*/ 2245155 w 2256519"/>
                <a:gd name="csY6" fmla="*/ 1149786 h 1321805"/>
                <a:gd name="csX7" fmla="*/ 2242075 w 2256519"/>
                <a:gd name="csY7" fmla="*/ 1144686 h 1321805"/>
                <a:gd name="csX8" fmla="*/ 2238115 w 2256519"/>
                <a:gd name="csY8" fmla="*/ 1140112 h 1321805"/>
                <a:gd name="csX9" fmla="*/ 2235125 w 2256519"/>
                <a:gd name="csY9" fmla="*/ 1136682 h 1321805"/>
                <a:gd name="csX10" fmla="*/ 2232046 w 2256519"/>
                <a:gd name="csY10" fmla="*/ 1133341 h 1321805"/>
                <a:gd name="csX11" fmla="*/ 2228176 w 2256519"/>
                <a:gd name="csY11" fmla="*/ 1130351 h 1321805"/>
                <a:gd name="csX12" fmla="*/ 2226153 w 2256519"/>
                <a:gd name="csY12" fmla="*/ 1128767 h 1321805"/>
                <a:gd name="csX13" fmla="*/ 2223687 w 2256519"/>
                <a:gd name="csY13" fmla="*/ 1126833 h 1321805"/>
                <a:gd name="csX14" fmla="*/ 2219993 w 2256519"/>
                <a:gd name="csY14" fmla="*/ 1124106 h 1321805"/>
                <a:gd name="csX15" fmla="*/ 2217708 w 2256519"/>
                <a:gd name="csY15" fmla="*/ 1122963 h 1321805"/>
                <a:gd name="csX16" fmla="*/ 2214629 w 2256519"/>
                <a:gd name="csY16" fmla="*/ 1121468 h 1321805"/>
                <a:gd name="csX17" fmla="*/ 2206713 w 2256519"/>
                <a:gd name="csY17" fmla="*/ 1117598 h 1321805"/>
                <a:gd name="csX18" fmla="*/ 2204161 w 2256519"/>
                <a:gd name="csY18" fmla="*/ 1116895 h 1321805"/>
                <a:gd name="csX19" fmla="*/ 2200820 w 2256519"/>
                <a:gd name="csY19" fmla="*/ 1116016 h 1321805"/>
                <a:gd name="csX20" fmla="*/ 2192551 w 2256519"/>
                <a:gd name="csY20" fmla="*/ 1113817 h 1321805"/>
                <a:gd name="csX21" fmla="*/ 2189381 w 2256519"/>
                <a:gd name="csY21" fmla="*/ 1113553 h 1321805"/>
                <a:gd name="csX22" fmla="*/ 2185778 w 2256519"/>
                <a:gd name="csY22" fmla="*/ 1113289 h 1321805"/>
                <a:gd name="csX23" fmla="*/ 2178300 w 2256519"/>
                <a:gd name="csY23" fmla="*/ 1112762 h 1321805"/>
                <a:gd name="csX24" fmla="*/ 2175134 w 2256519"/>
                <a:gd name="csY24" fmla="*/ 1113113 h 1321805"/>
                <a:gd name="csX25" fmla="*/ 2171612 w 2256519"/>
                <a:gd name="csY25" fmla="*/ 1113553 h 1321805"/>
                <a:gd name="csX26" fmla="*/ 2162730 w 2256519"/>
                <a:gd name="csY26" fmla="*/ 1114784 h 1321805"/>
                <a:gd name="csX27" fmla="*/ 2160264 w 2256519"/>
                <a:gd name="csY27" fmla="*/ 1115223 h 1321805"/>
                <a:gd name="csX28" fmla="*/ 1728088 w 2256519"/>
                <a:gd name="csY28" fmla="*/ 1168782 h 1321805"/>
                <a:gd name="csX29" fmla="*/ 681912 w 2256519"/>
                <a:gd name="csY29" fmla="*/ 820874 h 1321805"/>
                <a:gd name="csX30" fmla="*/ 79431 w 2256519"/>
                <a:gd name="csY30" fmla="*/ 0 h 1321805"/>
                <a:gd name="csX31" fmla="*/ 0 w 2256519"/>
                <a:gd name="csY31" fmla="*/ 210100 h 1321805"/>
                <a:gd name="csX32" fmla="*/ 1727384 w 2256519"/>
                <a:gd name="csY32" fmla="*/ 1321806 h 1321805"/>
                <a:gd name="csX33" fmla="*/ 1921437 w 2256519"/>
                <a:gd name="csY33" fmla="*/ 1311076 h 1321805"/>
                <a:gd name="csX34" fmla="*/ 2198706 w 2256519"/>
                <a:gd name="csY34" fmla="*/ 1263235 h 1321805"/>
                <a:gd name="csX35" fmla="*/ 2235830 w 2256519"/>
                <a:gd name="csY35" fmla="*/ 1241249 h 1321805"/>
                <a:gd name="csX36" fmla="*/ 2240933 w 2256519"/>
                <a:gd name="csY36" fmla="*/ 1234741 h 1321805"/>
                <a:gd name="csX37" fmla="*/ 2243570 w 2256519"/>
                <a:gd name="csY37" fmla="*/ 1231223 h 1321805"/>
                <a:gd name="csX38" fmla="*/ 2247616 w 2256519"/>
                <a:gd name="csY38" fmla="*/ 1224099 h 1321805"/>
                <a:gd name="csX39" fmla="*/ 2248673 w 2256519"/>
                <a:gd name="csY39" fmla="*/ 1221812 h 1321805"/>
                <a:gd name="csX40" fmla="*/ 2250253 w 2256519"/>
                <a:gd name="csY40" fmla="*/ 1218646 h 1321805"/>
                <a:gd name="csX41" fmla="*/ 2251576 w 2256519"/>
                <a:gd name="csY41" fmla="*/ 1215921 h 1321805"/>
                <a:gd name="csX42" fmla="*/ 2253157 w 2256519"/>
                <a:gd name="csY42" fmla="*/ 1210380 h 1321805"/>
                <a:gd name="csX43" fmla="*/ 2253775 w 2256519"/>
                <a:gd name="csY43" fmla="*/ 1207829 h 1321805"/>
                <a:gd name="csX44" fmla="*/ 2254742 w 2256519"/>
                <a:gd name="csY44" fmla="*/ 1204311 h 1321805"/>
                <a:gd name="csX45" fmla="*/ 2255446 w 2256519"/>
                <a:gd name="csY45" fmla="*/ 1201762 h 1321805"/>
                <a:gd name="csX46" fmla="*/ 2255884 w 2256519"/>
                <a:gd name="csY46" fmla="*/ 1196133 h 1321805"/>
                <a:gd name="csX47" fmla="*/ 2256060 w 2256519"/>
                <a:gd name="csY47" fmla="*/ 1193494 h 1321805"/>
                <a:gd name="csX48" fmla="*/ 2256327 w 2256519"/>
                <a:gd name="csY48" fmla="*/ 1190064 h 1321805"/>
                <a:gd name="csX49" fmla="*/ 2256503 w 2256519"/>
                <a:gd name="csY49" fmla="*/ 1186898 h 1321805"/>
                <a:gd name="csX50" fmla="*/ 2256060 w 2256519"/>
                <a:gd name="csY50" fmla="*/ 1183029 h 1321805"/>
                <a:gd name="csX51" fmla="*/ 2255622 w 2256519"/>
                <a:gd name="csY51" fmla="*/ 1179687 h 13218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256519" h="1321805">
                  <a:moveTo>
                    <a:pt x="2255446" y="1179864"/>
                  </a:moveTo>
                  <a:cubicBezTo>
                    <a:pt x="2254918" y="1175729"/>
                    <a:pt x="2254828" y="1173795"/>
                    <a:pt x="2254390" y="1171948"/>
                  </a:cubicBezTo>
                  <a:cubicBezTo>
                    <a:pt x="2254127" y="1170805"/>
                    <a:pt x="2253685" y="1169574"/>
                    <a:pt x="2253247" y="1168430"/>
                  </a:cubicBezTo>
                  <a:lnTo>
                    <a:pt x="2252276" y="1165441"/>
                  </a:lnTo>
                  <a:cubicBezTo>
                    <a:pt x="2251134" y="1161923"/>
                    <a:pt x="2250429" y="1159636"/>
                    <a:pt x="2249553" y="1157613"/>
                  </a:cubicBezTo>
                  <a:cubicBezTo>
                    <a:pt x="2248849" y="1156030"/>
                    <a:pt x="2247968" y="1154624"/>
                    <a:pt x="2247088" y="1153128"/>
                  </a:cubicBezTo>
                  <a:cubicBezTo>
                    <a:pt x="2247088" y="1153128"/>
                    <a:pt x="2245155" y="1149786"/>
                    <a:pt x="2245155" y="1149786"/>
                  </a:cubicBezTo>
                  <a:cubicBezTo>
                    <a:pt x="2244184" y="1148028"/>
                    <a:pt x="2243218" y="1146268"/>
                    <a:pt x="2242075" y="1144686"/>
                  </a:cubicBezTo>
                  <a:cubicBezTo>
                    <a:pt x="2240933" y="1143102"/>
                    <a:pt x="2239524" y="1141607"/>
                    <a:pt x="2238115" y="1140112"/>
                  </a:cubicBezTo>
                  <a:lnTo>
                    <a:pt x="2235125" y="1136682"/>
                  </a:lnTo>
                  <a:cubicBezTo>
                    <a:pt x="2234159" y="1135539"/>
                    <a:pt x="2233188" y="1134308"/>
                    <a:pt x="2232046" y="1133341"/>
                  </a:cubicBezTo>
                  <a:cubicBezTo>
                    <a:pt x="2230813" y="1132197"/>
                    <a:pt x="2229494" y="1131230"/>
                    <a:pt x="2228176" y="1130351"/>
                  </a:cubicBezTo>
                  <a:cubicBezTo>
                    <a:pt x="2228176" y="1130351"/>
                    <a:pt x="2226153" y="1128855"/>
                    <a:pt x="2226153" y="1128767"/>
                  </a:cubicBezTo>
                  <a:lnTo>
                    <a:pt x="2223687" y="1126833"/>
                  </a:lnTo>
                  <a:cubicBezTo>
                    <a:pt x="2222459" y="1125865"/>
                    <a:pt x="2221316" y="1124898"/>
                    <a:pt x="2219993" y="1124106"/>
                  </a:cubicBezTo>
                  <a:cubicBezTo>
                    <a:pt x="2219289" y="1123667"/>
                    <a:pt x="2218499" y="1123315"/>
                    <a:pt x="2217708" y="1122963"/>
                  </a:cubicBezTo>
                  <a:lnTo>
                    <a:pt x="2214629" y="1121468"/>
                  </a:lnTo>
                  <a:cubicBezTo>
                    <a:pt x="2210583" y="1119358"/>
                    <a:pt x="2208736" y="1118390"/>
                    <a:pt x="2206713" y="1117598"/>
                  </a:cubicBezTo>
                  <a:cubicBezTo>
                    <a:pt x="2205922" y="1117335"/>
                    <a:pt x="2205042" y="1117159"/>
                    <a:pt x="2204161" y="1116895"/>
                  </a:cubicBezTo>
                  <a:lnTo>
                    <a:pt x="2200820" y="1116016"/>
                  </a:lnTo>
                  <a:cubicBezTo>
                    <a:pt x="2196597" y="1114784"/>
                    <a:pt x="2194574" y="1114168"/>
                    <a:pt x="2192551" y="1113817"/>
                  </a:cubicBezTo>
                  <a:cubicBezTo>
                    <a:pt x="2191495" y="1113641"/>
                    <a:pt x="2190438" y="1113641"/>
                    <a:pt x="2189381" y="1113553"/>
                  </a:cubicBezTo>
                  <a:lnTo>
                    <a:pt x="2185778" y="1113289"/>
                  </a:lnTo>
                  <a:cubicBezTo>
                    <a:pt x="2181641" y="1112938"/>
                    <a:pt x="2179971" y="1112762"/>
                    <a:pt x="2178300" y="1112762"/>
                  </a:cubicBezTo>
                  <a:cubicBezTo>
                    <a:pt x="2176891" y="1112762"/>
                    <a:pt x="2176010" y="1112938"/>
                    <a:pt x="2175134" y="1113113"/>
                  </a:cubicBezTo>
                  <a:lnTo>
                    <a:pt x="2171612" y="1113553"/>
                  </a:lnTo>
                  <a:cubicBezTo>
                    <a:pt x="2167656" y="1113993"/>
                    <a:pt x="2165191" y="1114168"/>
                    <a:pt x="2162730" y="1114784"/>
                  </a:cubicBezTo>
                  <a:cubicBezTo>
                    <a:pt x="2162025" y="1114960"/>
                    <a:pt x="2161145" y="1115137"/>
                    <a:pt x="2160264" y="1115223"/>
                  </a:cubicBezTo>
                  <a:cubicBezTo>
                    <a:pt x="2017938" y="1150753"/>
                    <a:pt x="1872618" y="1168782"/>
                    <a:pt x="1728088" y="1168782"/>
                  </a:cubicBezTo>
                  <a:cubicBezTo>
                    <a:pt x="1353529" y="1168782"/>
                    <a:pt x="981963" y="1045220"/>
                    <a:pt x="681912" y="820874"/>
                  </a:cubicBezTo>
                  <a:cubicBezTo>
                    <a:pt x="402354" y="611829"/>
                    <a:pt x="195724" y="329704"/>
                    <a:pt x="79431" y="0"/>
                  </a:cubicBezTo>
                  <a:cubicBezTo>
                    <a:pt x="57178" y="70532"/>
                    <a:pt x="30522" y="140975"/>
                    <a:pt x="0" y="210100"/>
                  </a:cubicBezTo>
                  <a:cubicBezTo>
                    <a:pt x="308405" y="885865"/>
                    <a:pt x="985128" y="1321806"/>
                    <a:pt x="1727384" y="1321806"/>
                  </a:cubicBezTo>
                  <a:cubicBezTo>
                    <a:pt x="1787204" y="1321806"/>
                    <a:pt x="1850627" y="1318288"/>
                    <a:pt x="1921437" y="1311076"/>
                  </a:cubicBezTo>
                  <a:cubicBezTo>
                    <a:pt x="2017848" y="1301226"/>
                    <a:pt x="2111093" y="1285133"/>
                    <a:pt x="2198706" y="1263235"/>
                  </a:cubicBezTo>
                  <a:cubicBezTo>
                    <a:pt x="2212782" y="1259717"/>
                    <a:pt x="2225624" y="1252066"/>
                    <a:pt x="2235830" y="1241249"/>
                  </a:cubicBezTo>
                  <a:cubicBezTo>
                    <a:pt x="2237763" y="1239226"/>
                    <a:pt x="2239348" y="1236939"/>
                    <a:pt x="2240933" y="1234741"/>
                  </a:cubicBezTo>
                  <a:lnTo>
                    <a:pt x="2243570" y="1231223"/>
                  </a:lnTo>
                  <a:cubicBezTo>
                    <a:pt x="2246121" y="1227617"/>
                    <a:pt x="2246826" y="1225858"/>
                    <a:pt x="2247616" y="1224099"/>
                  </a:cubicBezTo>
                  <a:cubicBezTo>
                    <a:pt x="2247616" y="1224099"/>
                    <a:pt x="2248673" y="1221900"/>
                    <a:pt x="2248673" y="1221812"/>
                  </a:cubicBezTo>
                  <a:lnTo>
                    <a:pt x="2250253" y="1218646"/>
                  </a:lnTo>
                  <a:cubicBezTo>
                    <a:pt x="2250696" y="1217767"/>
                    <a:pt x="2251224" y="1216888"/>
                    <a:pt x="2251576" y="1215921"/>
                  </a:cubicBezTo>
                  <a:cubicBezTo>
                    <a:pt x="2252276" y="1214074"/>
                    <a:pt x="2252628" y="1212226"/>
                    <a:pt x="2253157" y="1210380"/>
                  </a:cubicBezTo>
                  <a:cubicBezTo>
                    <a:pt x="2253157" y="1210380"/>
                    <a:pt x="2253775" y="1207917"/>
                    <a:pt x="2253775" y="1207829"/>
                  </a:cubicBezTo>
                  <a:lnTo>
                    <a:pt x="2254742" y="1204311"/>
                  </a:lnTo>
                  <a:cubicBezTo>
                    <a:pt x="2255004" y="1203432"/>
                    <a:pt x="2255270" y="1202641"/>
                    <a:pt x="2255446" y="1201762"/>
                  </a:cubicBezTo>
                  <a:cubicBezTo>
                    <a:pt x="2255798" y="1199914"/>
                    <a:pt x="2255798" y="1197980"/>
                    <a:pt x="2255884" y="1196133"/>
                  </a:cubicBezTo>
                  <a:cubicBezTo>
                    <a:pt x="2255884" y="1196133"/>
                    <a:pt x="2255974" y="1193582"/>
                    <a:pt x="2256060" y="1193494"/>
                  </a:cubicBezTo>
                  <a:lnTo>
                    <a:pt x="2256327" y="1190064"/>
                  </a:lnTo>
                  <a:cubicBezTo>
                    <a:pt x="2256327" y="1189009"/>
                    <a:pt x="2256589" y="1187954"/>
                    <a:pt x="2256503" y="1186898"/>
                  </a:cubicBezTo>
                  <a:cubicBezTo>
                    <a:pt x="2256503" y="1185667"/>
                    <a:pt x="2256236" y="1184349"/>
                    <a:pt x="2256060" y="1183029"/>
                  </a:cubicBezTo>
                  <a:lnTo>
                    <a:pt x="2255622" y="1179687"/>
                  </a:ln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64CDF57-01E4-AAFA-569B-C617D659F18A}"/>
                </a:ext>
              </a:extLst>
            </p:cNvPr>
            <p:cNvSpPr/>
            <p:nvPr/>
          </p:nvSpPr>
          <p:spPr>
            <a:xfrm>
              <a:off x="7708038" y="2296010"/>
              <a:ext cx="672032" cy="2489884"/>
            </a:xfrm>
            <a:custGeom>
              <a:avLst/>
              <a:gdLst>
                <a:gd name="csX0" fmla="*/ 359929 w 672032"/>
                <a:gd name="csY0" fmla="*/ 2250588 h 2489884"/>
                <a:gd name="csX1" fmla="*/ 541050 w 672032"/>
                <a:gd name="csY1" fmla="*/ 2466843 h 2489884"/>
                <a:gd name="csX2" fmla="*/ 579139 w 672032"/>
                <a:gd name="csY2" fmla="*/ 2488038 h 2489884"/>
                <a:gd name="csX3" fmla="*/ 585475 w 672032"/>
                <a:gd name="csY3" fmla="*/ 2488917 h 2489884"/>
                <a:gd name="csX4" fmla="*/ 589255 w 672032"/>
                <a:gd name="csY4" fmla="*/ 2489357 h 2489884"/>
                <a:gd name="csX5" fmla="*/ 594448 w 672032"/>
                <a:gd name="csY5" fmla="*/ 2489884 h 2489884"/>
                <a:gd name="csX6" fmla="*/ 594534 w 672032"/>
                <a:gd name="csY6" fmla="*/ 2489884 h 2489884"/>
                <a:gd name="csX7" fmla="*/ 599726 w 672032"/>
                <a:gd name="csY7" fmla="*/ 2489620 h 2489884"/>
                <a:gd name="csX8" fmla="*/ 604211 w 672032"/>
                <a:gd name="csY8" fmla="*/ 2489269 h 2489884"/>
                <a:gd name="csX9" fmla="*/ 608961 w 672032"/>
                <a:gd name="csY9" fmla="*/ 2488829 h 2489884"/>
                <a:gd name="csX10" fmla="*/ 613974 w 672032"/>
                <a:gd name="csY10" fmla="*/ 2487510 h 2489884"/>
                <a:gd name="csX11" fmla="*/ 618990 w 672032"/>
                <a:gd name="csY11" fmla="*/ 2486103 h 2489884"/>
                <a:gd name="csX12" fmla="*/ 622946 w 672032"/>
                <a:gd name="csY12" fmla="*/ 2484960 h 2489884"/>
                <a:gd name="csX13" fmla="*/ 627787 w 672032"/>
                <a:gd name="csY13" fmla="*/ 2482585 h 2489884"/>
                <a:gd name="csX14" fmla="*/ 632714 w 672032"/>
                <a:gd name="csY14" fmla="*/ 2480123 h 2489884"/>
                <a:gd name="csX15" fmla="*/ 635965 w 672032"/>
                <a:gd name="csY15" fmla="*/ 2478452 h 2489884"/>
                <a:gd name="csX16" fmla="*/ 639573 w 672032"/>
                <a:gd name="csY16" fmla="*/ 2475725 h 2489884"/>
                <a:gd name="csX17" fmla="*/ 641948 w 672032"/>
                <a:gd name="csY17" fmla="*/ 2473879 h 2489884"/>
                <a:gd name="csX18" fmla="*/ 647932 w 672032"/>
                <a:gd name="csY18" fmla="*/ 2469218 h 2489884"/>
                <a:gd name="csX19" fmla="*/ 650655 w 672032"/>
                <a:gd name="csY19" fmla="*/ 2466228 h 2489884"/>
                <a:gd name="csX20" fmla="*/ 652506 w 672032"/>
                <a:gd name="csY20" fmla="*/ 2464117 h 2489884"/>
                <a:gd name="csX21" fmla="*/ 657871 w 672032"/>
                <a:gd name="csY21" fmla="*/ 2457872 h 2489884"/>
                <a:gd name="csX22" fmla="*/ 660774 w 672032"/>
                <a:gd name="csY22" fmla="*/ 2453124 h 2489884"/>
                <a:gd name="csX23" fmla="*/ 662797 w 672032"/>
                <a:gd name="csY23" fmla="*/ 2449518 h 2489884"/>
                <a:gd name="csX24" fmla="*/ 665258 w 672032"/>
                <a:gd name="csY24" fmla="*/ 2445033 h 2489884"/>
                <a:gd name="csX25" fmla="*/ 667634 w 672032"/>
                <a:gd name="csY25" fmla="*/ 2438349 h 2489884"/>
                <a:gd name="csX26" fmla="*/ 668952 w 672032"/>
                <a:gd name="csY26" fmla="*/ 2434304 h 2489884"/>
                <a:gd name="csX27" fmla="*/ 670099 w 672032"/>
                <a:gd name="csY27" fmla="*/ 2430610 h 2489884"/>
                <a:gd name="csX28" fmla="*/ 670890 w 672032"/>
                <a:gd name="csY28" fmla="*/ 2424981 h 2489884"/>
                <a:gd name="csX29" fmla="*/ 671594 w 672032"/>
                <a:gd name="csY29" fmla="*/ 2419353 h 2489884"/>
                <a:gd name="csX30" fmla="*/ 672032 w 672032"/>
                <a:gd name="csY30" fmla="*/ 2415396 h 2489884"/>
                <a:gd name="csX31" fmla="*/ 671856 w 672032"/>
                <a:gd name="csY31" fmla="*/ 2412318 h 2489884"/>
                <a:gd name="csX32" fmla="*/ 671594 w 672032"/>
                <a:gd name="csY32" fmla="*/ 2408976 h 2489884"/>
                <a:gd name="csX33" fmla="*/ 671418 w 672032"/>
                <a:gd name="csY33" fmla="*/ 2406249 h 2489884"/>
                <a:gd name="csX34" fmla="*/ 670975 w 672032"/>
                <a:gd name="csY34" fmla="*/ 2400620 h 2489884"/>
                <a:gd name="csX35" fmla="*/ 670275 w 672032"/>
                <a:gd name="csY35" fmla="*/ 2398071 h 2489884"/>
                <a:gd name="csX36" fmla="*/ 669305 w 672032"/>
                <a:gd name="csY36" fmla="*/ 2394553 h 2489884"/>
                <a:gd name="csX37" fmla="*/ 668690 w 672032"/>
                <a:gd name="csY37" fmla="*/ 2392002 h 2489884"/>
                <a:gd name="csX38" fmla="*/ 667196 w 672032"/>
                <a:gd name="csY38" fmla="*/ 2386461 h 2489884"/>
                <a:gd name="csX39" fmla="*/ 665877 w 672032"/>
                <a:gd name="csY39" fmla="*/ 2383648 h 2489884"/>
                <a:gd name="csX40" fmla="*/ 664292 w 672032"/>
                <a:gd name="csY40" fmla="*/ 2380482 h 2489884"/>
                <a:gd name="csX41" fmla="*/ 663235 w 672032"/>
                <a:gd name="csY41" fmla="*/ 2378195 h 2489884"/>
                <a:gd name="csX42" fmla="*/ 660684 w 672032"/>
                <a:gd name="csY42" fmla="*/ 2373094 h 2489884"/>
                <a:gd name="csX43" fmla="*/ 657080 w 672032"/>
                <a:gd name="csY43" fmla="*/ 2368345 h 2489884"/>
                <a:gd name="csX44" fmla="*/ 651359 w 672032"/>
                <a:gd name="csY44" fmla="*/ 2361045 h 2489884"/>
                <a:gd name="csX45" fmla="*/ 649779 w 672032"/>
                <a:gd name="csY45" fmla="*/ 2359199 h 2489884"/>
                <a:gd name="csX46" fmla="*/ 575536 w 672032"/>
                <a:gd name="csY46" fmla="*/ 0 h 2489884"/>
                <a:gd name="csX47" fmla="*/ 353598 w 672032"/>
                <a:gd name="csY47" fmla="*/ 35881 h 2489884"/>
                <a:gd name="csX48" fmla="*/ 359667 w 672032"/>
                <a:gd name="csY48" fmla="*/ 2250236 h 248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672032" h="2489884">
                  <a:moveTo>
                    <a:pt x="359929" y="2250588"/>
                  </a:moveTo>
                  <a:cubicBezTo>
                    <a:pt x="414822" y="2326660"/>
                    <a:pt x="475779" y="2399477"/>
                    <a:pt x="541050" y="2466843"/>
                  </a:cubicBezTo>
                  <a:cubicBezTo>
                    <a:pt x="551255" y="2477397"/>
                    <a:pt x="564450" y="2484696"/>
                    <a:pt x="579139" y="2488038"/>
                  </a:cubicBezTo>
                  <a:cubicBezTo>
                    <a:pt x="581253" y="2488565"/>
                    <a:pt x="583362" y="2488741"/>
                    <a:pt x="585475" y="2488917"/>
                  </a:cubicBezTo>
                  <a:cubicBezTo>
                    <a:pt x="585561" y="2488917"/>
                    <a:pt x="589169" y="2489357"/>
                    <a:pt x="589255" y="2489357"/>
                  </a:cubicBezTo>
                  <a:cubicBezTo>
                    <a:pt x="591016" y="2489620"/>
                    <a:pt x="592687" y="2489884"/>
                    <a:pt x="594448" y="2489884"/>
                  </a:cubicBezTo>
                  <a:lnTo>
                    <a:pt x="594534" y="2489884"/>
                  </a:lnTo>
                  <a:cubicBezTo>
                    <a:pt x="596557" y="2489884"/>
                    <a:pt x="598141" y="2489708"/>
                    <a:pt x="599726" y="2489620"/>
                  </a:cubicBezTo>
                  <a:lnTo>
                    <a:pt x="604211" y="2489269"/>
                  </a:lnTo>
                  <a:cubicBezTo>
                    <a:pt x="605796" y="2489181"/>
                    <a:pt x="607376" y="2489093"/>
                    <a:pt x="608961" y="2488829"/>
                  </a:cubicBezTo>
                  <a:cubicBezTo>
                    <a:pt x="610632" y="2488565"/>
                    <a:pt x="612303" y="2488038"/>
                    <a:pt x="613974" y="2487510"/>
                  </a:cubicBezTo>
                  <a:lnTo>
                    <a:pt x="618990" y="2486103"/>
                  </a:lnTo>
                  <a:cubicBezTo>
                    <a:pt x="620309" y="2485751"/>
                    <a:pt x="621628" y="2485487"/>
                    <a:pt x="622946" y="2484960"/>
                  </a:cubicBezTo>
                  <a:cubicBezTo>
                    <a:pt x="624617" y="2484344"/>
                    <a:pt x="626202" y="2483464"/>
                    <a:pt x="627787" y="2482585"/>
                  </a:cubicBezTo>
                  <a:lnTo>
                    <a:pt x="632714" y="2480123"/>
                  </a:lnTo>
                  <a:cubicBezTo>
                    <a:pt x="633766" y="2479595"/>
                    <a:pt x="634913" y="2479155"/>
                    <a:pt x="635965" y="2478452"/>
                  </a:cubicBezTo>
                  <a:cubicBezTo>
                    <a:pt x="637198" y="2477660"/>
                    <a:pt x="638340" y="2476693"/>
                    <a:pt x="639573" y="2475725"/>
                  </a:cubicBezTo>
                  <a:lnTo>
                    <a:pt x="641948" y="2473879"/>
                  </a:lnTo>
                  <a:cubicBezTo>
                    <a:pt x="645290" y="2471328"/>
                    <a:pt x="646699" y="2470361"/>
                    <a:pt x="647932" y="2469218"/>
                  </a:cubicBezTo>
                  <a:cubicBezTo>
                    <a:pt x="648898" y="2468338"/>
                    <a:pt x="649779" y="2467283"/>
                    <a:pt x="650655" y="2466228"/>
                  </a:cubicBezTo>
                  <a:cubicBezTo>
                    <a:pt x="650655" y="2466228"/>
                    <a:pt x="652416" y="2464205"/>
                    <a:pt x="652506" y="2464117"/>
                  </a:cubicBezTo>
                  <a:cubicBezTo>
                    <a:pt x="654967" y="2461302"/>
                    <a:pt x="656552" y="2459720"/>
                    <a:pt x="657871" y="2457872"/>
                  </a:cubicBezTo>
                  <a:cubicBezTo>
                    <a:pt x="658927" y="2456378"/>
                    <a:pt x="659804" y="2454706"/>
                    <a:pt x="660774" y="2453124"/>
                  </a:cubicBezTo>
                  <a:cubicBezTo>
                    <a:pt x="660774" y="2453124"/>
                    <a:pt x="662797" y="2449606"/>
                    <a:pt x="662797" y="2449518"/>
                  </a:cubicBezTo>
                  <a:cubicBezTo>
                    <a:pt x="663678" y="2448023"/>
                    <a:pt x="664554" y="2446528"/>
                    <a:pt x="665258" y="2445033"/>
                  </a:cubicBezTo>
                  <a:cubicBezTo>
                    <a:pt x="666225" y="2442834"/>
                    <a:pt x="666929" y="2440548"/>
                    <a:pt x="667634" y="2438349"/>
                  </a:cubicBezTo>
                  <a:lnTo>
                    <a:pt x="668952" y="2434304"/>
                  </a:lnTo>
                  <a:cubicBezTo>
                    <a:pt x="669395" y="2433072"/>
                    <a:pt x="669833" y="2431929"/>
                    <a:pt x="670099" y="2430610"/>
                  </a:cubicBezTo>
                  <a:cubicBezTo>
                    <a:pt x="670537" y="2428763"/>
                    <a:pt x="670713" y="2426916"/>
                    <a:pt x="670890" y="2424981"/>
                  </a:cubicBezTo>
                  <a:lnTo>
                    <a:pt x="671594" y="2419353"/>
                  </a:lnTo>
                  <a:cubicBezTo>
                    <a:pt x="671770" y="2418034"/>
                    <a:pt x="672032" y="2416715"/>
                    <a:pt x="672032" y="2415396"/>
                  </a:cubicBezTo>
                  <a:cubicBezTo>
                    <a:pt x="672032" y="2414340"/>
                    <a:pt x="671946" y="2413373"/>
                    <a:pt x="671856" y="2412318"/>
                  </a:cubicBezTo>
                  <a:lnTo>
                    <a:pt x="671594" y="2408976"/>
                  </a:lnTo>
                  <a:cubicBezTo>
                    <a:pt x="671594" y="2408976"/>
                    <a:pt x="671504" y="2406337"/>
                    <a:pt x="671418" y="2406249"/>
                  </a:cubicBezTo>
                  <a:cubicBezTo>
                    <a:pt x="671328" y="2404314"/>
                    <a:pt x="671328" y="2402468"/>
                    <a:pt x="670975" y="2400620"/>
                  </a:cubicBezTo>
                  <a:cubicBezTo>
                    <a:pt x="670799" y="2399741"/>
                    <a:pt x="670537" y="2398950"/>
                    <a:pt x="670275" y="2398071"/>
                  </a:cubicBezTo>
                  <a:lnTo>
                    <a:pt x="669305" y="2394553"/>
                  </a:lnTo>
                  <a:lnTo>
                    <a:pt x="668690" y="2392002"/>
                  </a:lnTo>
                  <a:cubicBezTo>
                    <a:pt x="668248" y="2390155"/>
                    <a:pt x="667810" y="2388309"/>
                    <a:pt x="667196" y="2386461"/>
                  </a:cubicBezTo>
                  <a:cubicBezTo>
                    <a:pt x="666843" y="2385406"/>
                    <a:pt x="666315" y="2384527"/>
                    <a:pt x="665877" y="2383648"/>
                  </a:cubicBezTo>
                  <a:lnTo>
                    <a:pt x="664292" y="2380482"/>
                  </a:lnTo>
                  <a:cubicBezTo>
                    <a:pt x="664292" y="2380482"/>
                    <a:pt x="663235" y="2378283"/>
                    <a:pt x="663235" y="2378195"/>
                  </a:cubicBezTo>
                  <a:cubicBezTo>
                    <a:pt x="662445" y="2376436"/>
                    <a:pt x="661651" y="2374765"/>
                    <a:pt x="660684" y="2373094"/>
                  </a:cubicBezTo>
                  <a:lnTo>
                    <a:pt x="657080" y="2368345"/>
                  </a:lnTo>
                  <a:cubicBezTo>
                    <a:pt x="654881" y="2365355"/>
                    <a:pt x="653296" y="2363069"/>
                    <a:pt x="651359" y="2361045"/>
                  </a:cubicBezTo>
                  <a:cubicBezTo>
                    <a:pt x="650921" y="2360606"/>
                    <a:pt x="650307" y="2359814"/>
                    <a:pt x="649779" y="2359199"/>
                  </a:cubicBezTo>
                  <a:cubicBezTo>
                    <a:pt x="13520" y="1701199"/>
                    <a:pt x="-11199" y="685703"/>
                    <a:pt x="575536" y="0"/>
                  </a:cubicBezTo>
                  <a:cubicBezTo>
                    <a:pt x="504283" y="15654"/>
                    <a:pt x="429950" y="27703"/>
                    <a:pt x="353598" y="35881"/>
                  </a:cubicBezTo>
                  <a:cubicBezTo>
                    <a:pt x="-119838" y="699775"/>
                    <a:pt x="-117900" y="1588189"/>
                    <a:pt x="359667" y="2250236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2E3700D1-A5E0-58BF-9903-956E8E5E064C}"/>
                </a:ext>
              </a:extLst>
            </p:cNvPr>
            <p:cNvSpPr/>
            <p:nvPr/>
          </p:nvSpPr>
          <p:spPr>
            <a:xfrm>
              <a:off x="3811472" y="4577026"/>
              <a:ext cx="2256678" cy="1321805"/>
            </a:xfrm>
            <a:custGeom>
              <a:avLst/>
              <a:gdLst>
                <a:gd name="csX0" fmla="*/ 529376 w 2256678"/>
                <a:gd name="csY0" fmla="*/ 0 h 1321805"/>
                <a:gd name="csX1" fmla="*/ 335765 w 2256678"/>
                <a:gd name="csY1" fmla="*/ 9850 h 1321805"/>
                <a:gd name="csX2" fmla="*/ 57882 w 2256678"/>
                <a:gd name="csY2" fmla="*/ 58483 h 1321805"/>
                <a:gd name="csX3" fmla="*/ 20759 w 2256678"/>
                <a:gd name="csY3" fmla="*/ 80469 h 1321805"/>
                <a:gd name="csX4" fmla="*/ 15832 w 2256678"/>
                <a:gd name="csY4" fmla="*/ 86713 h 1321805"/>
                <a:gd name="csX5" fmla="*/ 12929 w 2256678"/>
                <a:gd name="csY5" fmla="*/ 90583 h 1321805"/>
                <a:gd name="csX6" fmla="*/ 8882 w 2256678"/>
                <a:gd name="csY6" fmla="*/ 97618 h 1321805"/>
                <a:gd name="csX7" fmla="*/ 7830 w 2256678"/>
                <a:gd name="csY7" fmla="*/ 99905 h 1321805"/>
                <a:gd name="csX8" fmla="*/ 6245 w 2256678"/>
                <a:gd name="csY8" fmla="*/ 103071 h 1321805"/>
                <a:gd name="csX9" fmla="*/ 4927 w 2256678"/>
                <a:gd name="csY9" fmla="*/ 105886 h 1321805"/>
                <a:gd name="csX10" fmla="*/ 3342 w 2256678"/>
                <a:gd name="csY10" fmla="*/ 111514 h 1321805"/>
                <a:gd name="csX11" fmla="*/ 1757 w 2256678"/>
                <a:gd name="csY11" fmla="*/ 117406 h 1321805"/>
                <a:gd name="csX12" fmla="*/ 1057 w 2256678"/>
                <a:gd name="csY12" fmla="*/ 120044 h 1321805"/>
                <a:gd name="csX13" fmla="*/ 614 w 2256678"/>
                <a:gd name="csY13" fmla="*/ 125761 h 1321805"/>
                <a:gd name="csX14" fmla="*/ 438 w 2256678"/>
                <a:gd name="csY14" fmla="*/ 128399 h 1321805"/>
                <a:gd name="csX15" fmla="*/ 176 w 2256678"/>
                <a:gd name="csY15" fmla="*/ 131917 h 1321805"/>
                <a:gd name="csX16" fmla="*/ 0 w 2256678"/>
                <a:gd name="csY16" fmla="*/ 134732 h 1321805"/>
                <a:gd name="csX17" fmla="*/ 528 w 2256678"/>
                <a:gd name="csY17" fmla="*/ 138953 h 1321805"/>
                <a:gd name="csX18" fmla="*/ 966 w 2256678"/>
                <a:gd name="csY18" fmla="*/ 142207 h 1321805"/>
                <a:gd name="csX19" fmla="*/ 2023 w 2256678"/>
                <a:gd name="csY19" fmla="*/ 149858 h 1321805"/>
                <a:gd name="csX20" fmla="*/ 3342 w 2256678"/>
                <a:gd name="csY20" fmla="*/ 153991 h 1321805"/>
                <a:gd name="csX21" fmla="*/ 4222 w 2256678"/>
                <a:gd name="csY21" fmla="*/ 156718 h 1321805"/>
                <a:gd name="csX22" fmla="*/ 6859 w 2256678"/>
                <a:gd name="csY22" fmla="*/ 164193 h 1321805"/>
                <a:gd name="csX23" fmla="*/ 9853 w 2256678"/>
                <a:gd name="csY23" fmla="*/ 169557 h 1321805"/>
                <a:gd name="csX24" fmla="*/ 11962 w 2256678"/>
                <a:gd name="csY24" fmla="*/ 173163 h 1321805"/>
                <a:gd name="csX25" fmla="*/ 14337 w 2256678"/>
                <a:gd name="csY25" fmla="*/ 177120 h 1321805"/>
                <a:gd name="csX26" fmla="*/ 19878 w 2256678"/>
                <a:gd name="csY26" fmla="*/ 183628 h 1321805"/>
                <a:gd name="csX27" fmla="*/ 22253 w 2256678"/>
                <a:gd name="csY27" fmla="*/ 186267 h 1321805"/>
                <a:gd name="csX28" fmla="*/ 24367 w 2256678"/>
                <a:gd name="csY28" fmla="*/ 188554 h 1321805"/>
                <a:gd name="csX29" fmla="*/ 29203 w 2256678"/>
                <a:gd name="csY29" fmla="*/ 192335 h 1321805"/>
                <a:gd name="csX30" fmla="*/ 33249 w 2256678"/>
                <a:gd name="csY30" fmla="*/ 195412 h 1321805"/>
                <a:gd name="csX31" fmla="*/ 36419 w 2256678"/>
                <a:gd name="csY31" fmla="*/ 197699 h 1321805"/>
                <a:gd name="csX32" fmla="*/ 39847 w 2256678"/>
                <a:gd name="csY32" fmla="*/ 199459 h 1321805"/>
                <a:gd name="csX33" fmla="*/ 42574 w 2256678"/>
                <a:gd name="csY33" fmla="*/ 200778 h 1321805"/>
                <a:gd name="csX34" fmla="*/ 44949 w 2256678"/>
                <a:gd name="csY34" fmla="*/ 202008 h 1321805"/>
                <a:gd name="csX35" fmla="*/ 49614 w 2256678"/>
                <a:gd name="csY35" fmla="*/ 204207 h 1321805"/>
                <a:gd name="csX36" fmla="*/ 53570 w 2256678"/>
                <a:gd name="csY36" fmla="*/ 205350 h 1321805"/>
                <a:gd name="csX37" fmla="*/ 56211 w 2256678"/>
                <a:gd name="csY37" fmla="*/ 206054 h 1321805"/>
                <a:gd name="csX38" fmla="*/ 63509 w 2256678"/>
                <a:gd name="csY38" fmla="*/ 207989 h 1321805"/>
                <a:gd name="csX39" fmla="*/ 68260 w 2256678"/>
                <a:gd name="csY39" fmla="*/ 208429 h 1321805"/>
                <a:gd name="csX40" fmla="*/ 72748 w 2256678"/>
                <a:gd name="csY40" fmla="*/ 208780 h 1321805"/>
                <a:gd name="csX41" fmla="*/ 77584 w 2256678"/>
                <a:gd name="csY41" fmla="*/ 209044 h 1321805"/>
                <a:gd name="csX42" fmla="*/ 83215 w 2256678"/>
                <a:gd name="csY42" fmla="*/ 208516 h 1321805"/>
                <a:gd name="csX43" fmla="*/ 87000 w 2256678"/>
                <a:gd name="csY43" fmla="*/ 208077 h 1321805"/>
                <a:gd name="csX44" fmla="*/ 93331 w 2256678"/>
                <a:gd name="csY44" fmla="*/ 207198 h 1321805"/>
                <a:gd name="csX45" fmla="*/ 97553 w 2256678"/>
                <a:gd name="csY45" fmla="*/ 206493 h 1321805"/>
                <a:gd name="csX46" fmla="*/ 528500 w 2256678"/>
                <a:gd name="csY46" fmla="*/ 153112 h 1321805"/>
                <a:gd name="csX47" fmla="*/ 1574676 w 2256678"/>
                <a:gd name="csY47" fmla="*/ 500931 h 1321805"/>
                <a:gd name="csX48" fmla="*/ 2177157 w 2256678"/>
                <a:gd name="csY48" fmla="*/ 1321806 h 1321805"/>
                <a:gd name="csX49" fmla="*/ 2256679 w 2256678"/>
                <a:gd name="csY49" fmla="*/ 1111003 h 1321805"/>
                <a:gd name="csX50" fmla="*/ 529467 w 2256678"/>
                <a:gd name="csY50" fmla="*/ 88 h 13218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256678" h="1321805">
                  <a:moveTo>
                    <a:pt x="529376" y="0"/>
                  </a:moveTo>
                  <a:cubicBezTo>
                    <a:pt x="465077" y="0"/>
                    <a:pt x="399979" y="3342"/>
                    <a:pt x="335765" y="9850"/>
                  </a:cubicBezTo>
                  <a:cubicBezTo>
                    <a:pt x="242435" y="19348"/>
                    <a:pt x="148924" y="35706"/>
                    <a:pt x="57882" y="58483"/>
                  </a:cubicBezTo>
                  <a:cubicBezTo>
                    <a:pt x="43807" y="62001"/>
                    <a:pt x="30964" y="69652"/>
                    <a:pt x="20759" y="80469"/>
                  </a:cubicBezTo>
                  <a:cubicBezTo>
                    <a:pt x="18912" y="82492"/>
                    <a:pt x="17417" y="84603"/>
                    <a:pt x="15832" y="86713"/>
                  </a:cubicBezTo>
                  <a:lnTo>
                    <a:pt x="12929" y="90583"/>
                  </a:lnTo>
                  <a:cubicBezTo>
                    <a:pt x="10467" y="94188"/>
                    <a:pt x="9677" y="95948"/>
                    <a:pt x="8882" y="97618"/>
                  </a:cubicBezTo>
                  <a:cubicBezTo>
                    <a:pt x="8882" y="97618"/>
                    <a:pt x="7830" y="99817"/>
                    <a:pt x="7830" y="99905"/>
                  </a:cubicBezTo>
                  <a:lnTo>
                    <a:pt x="6245" y="103071"/>
                  </a:lnTo>
                  <a:cubicBezTo>
                    <a:pt x="5807" y="103951"/>
                    <a:pt x="5279" y="104918"/>
                    <a:pt x="4927" y="105886"/>
                  </a:cubicBezTo>
                  <a:cubicBezTo>
                    <a:pt x="4222" y="107732"/>
                    <a:pt x="3870" y="109667"/>
                    <a:pt x="3342" y="111514"/>
                  </a:cubicBezTo>
                  <a:lnTo>
                    <a:pt x="1757" y="117406"/>
                  </a:lnTo>
                  <a:cubicBezTo>
                    <a:pt x="1495" y="118286"/>
                    <a:pt x="1233" y="119165"/>
                    <a:pt x="1057" y="120044"/>
                  </a:cubicBezTo>
                  <a:cubicBezTo>
                    <a:pt x="790" y="121891"/>
                    <a:pt x="704" y="123827"/>
                    <a:pt x="614" y="125761"/>
                  </a:cubicBezTo>
                  <a:cubicBezTo>
                    <a:pt x="614" y="125761"/>
                    <a:pt x="528" y="128311"/>
                    <a:pt x="438" y="128399"/>
                  </a:cubicBezTo>
                  <a:lnTo>
                    <a:pt x="176" y="131917"/>
                  </a:lnTo>
                  <a:cubicBezTo>
                    <a:pt x="176" y="132884"/>
                    <a:pt x="0" y="133763"/>
                    <a:pt x="0" y="134732"/>
                  </a:cubicBezTo>
                  <a:cubicBezTo>
                    <a:pt x="0" y="136138"/>
                    <a:pt x="262" y="137545"/>
                    <a:pt x="528" y="138953"/>
                  </a:cubicBezTo>
                  <a:lnTo>
                    <a:pt x="966" y="142207"/>
                  </a:lnTo>
                  <a:cubicBezTo>
                    <a:pt x="1495" y="146428"/>
                    <a:pt x="1581" y="148098"/>
                    <a:pt x="2023" y="149858"/>
                  </a:cubicBezTo>
                  <a:cubicBezTo>
                    <a:pt x="2375" y="151265"/>
                    <a:pt x="2904" y="152671"/>
                    <a:pt x="3342" y="153991"/>
                  </a:cubicBezTo>
                  <a:cubicBezTo>
                    <a:pt x="3342" y="154079"/>
                    <a:pt x="4222" y="156630"/>
                    <a:pt x="4222" y="156718"/>
                  </a:cubicBezTo>
                  <a:cubicBezTo>
                    <a:pt x="5455" y="160411"/>
                    <a:pt x="6069" y="162345"/>
                    <a:pt x="6859" y="164193"/>
                  </a:cubicBezTo>
                  <a:cubicBezTo>
                    <a:pt x="7740" y="166127"/>
                    <a:pt x="8797" y="167799"/>
                    <a:pt x="9853" y="169557"/>
                  </a:cubicBezTo>
                  <a:lnTo>
                    <a:pt x="11962" y="173163"/>
                  </a:lnTo>
                  <a:cubicBezTo>
                    <a:pt x="12752" y="174482"/>
                    <a:pt x="13457" y="175889"/>
                    <a:pt x="14337" y="177120"/>
                  </a:cubicBezTo>
                  <a:cubicBezTo>
                    <a:pt x="16008" y="179407"/>
                    <a:pt x="17945" y="181518"/>
                    <a:pt x="19878" y="183628"/>
                  </a:cubicBezTo>
                  <a:lnTo>
                    <a:pt x="22253" y="186267"/>
                  </a:lnTo>
                  <a:cubicBezTo>
                    <a:pt x="22958" y="187058"/>
                    <a:pt x="23572" y="187849"/>
                    <a:pt x="24367" y="188554"/>
                  </a:cubicBezTo>
                  <a:cubicBezTo>
                    <a:pt x="25861" y="189960"/>
                    <a:pt x="27532" y="191191"/>
                    <a:pt x="29203" y="192335"/>
                  </a:cubicBezTo>
                  <a:lnTo>
                    <a:pt x="33249" y="195412"/>
                  </a:lnTo>
                  <a:cubicBezTo>
                    <a:pt x="34306" y="196205"/>
                    <a:pt x="35272" y="197084"/>
                    <a:pt x="36419" y="197699"/>
                  </a:cubicBezTo>
                  <a:cubicBezTo>
                    <a:pt x="37471" y="198403"/>
                    <a:pt x="38618" y="198842"/>
                    <a:pt x="39847" y="199459"/>
                  </a:cubicBezTo>
                  <a:lnTo>
                    <a:pt x="42574" y="200778"/>
                  </a:lnTo>
                  <a:cubicBezTo>
                    <a:pt x="42574" y="200778"/>
                    <a:pt x="44863" y="201920"/>
                    <a:pt x="44949" y="202008"/>
                  </a:cubicBezTo>
                  <a:cubicBezTo>
                    <a:pt x="46444" y="202800"/>
                    <a:pt x="47939" y="203592"/>
                    <a:pt x="49614" y="204207"/>
                  </a:cubicBezTo>
                  <a:cubicBezTo>
                    <a:pt x="50842" y="204647"/>
                    <a:pt x="52251" y="204999"/>
                    <a:pt x="53570" y="205350"/>
                  </a:cubicBezTo>
                  <a:cubicBezTo>
                    <a:pt x="53660" y="205350"/>
                    <a:pt x="56121" y="206054"/>
                    <a:pt x="56211" y="206054"/>
                  </a:cubicBezTo>
                  <a:cubicBezTo>
                    <a:pt x="60258" y="207198"/>
                    <a:pt x="61838" y="207725"/>
                    <a:pt x="63509" y="207989"/>
                  </a:cubicBezTo>
                  <a:cubicBezTo>
                    <a:pt x="65094" y="208253"/>
                    <a:pt x="66679" y="208341"/>
                    <a:pt x="68260" y="208429"/>
                  </a:cubicBezTo>
                  <a:cubicBezTo>
                    <a:pt x="68436" y="208429"/>
                    <a:pt x="72658" y="208780"/>
                    <a:pt x="72748" y="208780"/>
                  </a:cubicBezTo>
                  <a:cubicBezTo>
                    <a:pt x="74329" y="208956"/>
                    <a:pt x="76004" y="209044"/>
                    <a:pt x="77584" y="209044"/>
                  </a:cubicBezTo>
                  <a:cubicBezTo>
                    <a:pt x="79784" y="209044"/>
                    <a:pt x="81545" y="208692"/>
                    <a:pt x="83215" y="208516"/>
                  </a:cubicBezTo>
                  <a:cubicBezTo>
                    <a:pt x="83301" y="208516"/>
                    <a:pt x="86823" y="208077"/>
                    <a:pt x="87000" y="208077"/>
                  </a:cubicBezTo>
                  <a:cubicBezTo>
                    <a:pt x="89108" y="207813"/>
                    <a:pt x="91222" y="207637"/>
                    <a:pt x="93331" y="207198"/>
                  </a:cubicBezTo>
                  <a:cubicBezTo>
                    <a:pt x="94387" y="206934"/>
                    <a:pt x="96496" y="206670"/>
                    <a:pt x="97553" y="206493"/>
                  </a:cubicBezTo>
                  <a:cubicBezTo>
                    <a:pt x="237684" y="171228"/>
                    <a:pt x="383442" y="153112"/>
                    <a:pt x="528500" y="153112"/>
                  </a:cubicBezTo>
                  <a:cubicBezTo>
                    <a:pt x="903146" y="153112"/>
                    <a:pt x="1274626" y="276673"/>
                    <a:pt x="1574676" y="500931"/>
                  </a:cubicBezTo>
                  <a:cubicBezTo>
                    <a:pt x="1854144" y="709888"/>
                    <a:pt x="2060864" y="992102"/>
                    <a:pt x="2177157" y="1321806"/>
                  </a:cubicBezTo>
                  <a:cubicBezTo>
                    <a:pt x="2199677" y="1250219"/>
                    <a:pt x="2226329" y="1179511"/>
                    <a:pt x="2256679" y="1111003"/>
                  </a:cubicBezTo>
                  <a:cubicBezTo>
                    <a:pt x="1948270" y="435765"/>
                    <a:pt x="1271546" y="88"/>
                    <a:pt x="529467" y="88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0AD42FA-1722-C181-A042-6DEB8E3153CD}"/>
                </a:ext>
              </a:extLst>
            </p:cNvPr>
            <p:cNvSpPr/>
            <p:nvPr/>
          </p:nvSpPr>
          <p:spPr>
            <a:xfrm>
              <a:off x="6019643" y="4577026"/>
              <a:ext cx="2156696" cy="1483536"/>
            </a:xfrm>
            <a:custGeom>
              <a:avLst/>
              <a:gdLst>
                <a:gd name="csX0" fmla="*/ 1831575 w 2156696"/>
                <a:gd name="csY0" fmla="*/ 0 h 1483536"/>
                <a:gd name="csX1" fmla="*/ 99616 w 2156696"/>
                <a:gd name="csY1" fmla="*/ 1121204 h 1483536"/>
                <a:gd name="csX2" fmla="*/ 2854 w 2156696"/>
                <a:gd name="csY2" fmla="*/ 1386093 h 1483536"/>
                <a:gd name="csX3" fmla="*/ 3292 w 2156696"/>
                <a:gd name="csY3" fmla="*/ 1428834 h 1483536"/>
                <a:gd name="csX4" fmla="*/ 12793 w 2156696"/>
                <a:gd name="csY4" fmla="*/ 1448797 h 1483536"/>
                <a:gd name="csX5" fmla="*/ 15344 w 2156696"/>
                <a:gd name="csY5" fmla="*/ 1452579 h 1483536"/>
                <a:gd name="csX6" fmla="*/ 30034 w 2156696"/>
                <a:gd name="csY6" fmla="*/ 1467706 h 1483536"/>
                <a:gd name="csX7" fmla="*/ 32937 w 2156696"/>
                <a:gd name="csY7" fmla="*/ 1469552 h 1483536"/>
                <a:gd name="csX8" fmla="*/ 49912 w 2156696"/>
                <a:gd name="csY8" fmla="*/ 1478347 h 1483536"/>
                <a:gd name="csX9" fmla="*/ 52992 w 2156696"/>
                <a:gd name="csY9" fmla="*/ 1479578 h 1483536"/>
                <a:gd name="csX10" fmla="*/ 75864 w 2156696"/>
                <a:gd name="csY10" fmla="*/ 1483536 h 1483536"/>
                <a:gd name="csX11" fmla="*/ 76392 w 2156696"/>
                <a:gd name="csY11" fmla="*/ 1483536 h 1483536"/>
                <a:gd name="csX12" fmla="*/ 77006 w 2156696"/>
                <a:gd name="csY12" fmla="*/ 1483536 h 1483536"/>
                <a:gd name="csX13" fmla="*/ 99264 w 2156696"/>
                <a:gd name="csY13" fmla="*/ 1479842 h 1483536"/>
                <a:gd name="csX14" fmla="*/ 102868 w 2156696"/>
                <a:gd name="csY14" fmla="*/ 1478347 h 1483536"/>
                <a:gd name="csX15" fmla="*/ 120109 w 2156696"/>
                <a:gd name="csY15" fmla="*/ 1469377 h 1483536"/>
                <a:gd name="csX16" fmla="*/ 122836 w 2156696"/>
                <a:gd name="csY16" fmla="*/ 1467530 h 1483536"/>
                <a:gd name="csX17" fmla="*/ 137440 w 2156696"/>
                <a:gd name="csY17" fmla="*/ 1452403 h 1483536"/>
                <a:gd name="csX18" fmla="*/ 139901 w 2156696"/>
                <a:gd name="csY18" fmla="*/ 1448797 h 1483536"/>
                <a:gd name="csX19" fmla="*/ 149402 w 2156696"/>
                <a:gd name="csY19" fmla="*/ 1428834 h 1483536"/>
                <a:gd name="csX20" fmla="*/ 150373 w 2156696"/>
                <a:gd name="csY20" fmla="*/ 1426284 h 1483536"/>
                <a:gd name="csX21" fmla="*/ 786189 w 2156696"/>
                <a:gd name="csY21" fmla="*/ 500844 h 1483536"/>
                <a:gd name="csX22" fmla="*/ 1832279 w 2156696"/>
                <a:gd name="csY22" fmla="*/ 152936 h 1483536"/>
                <a:gd name="csX23" fmla="*/ 2156697 w 2156696"/>
                <a:gd name="csY23" fmla="*/ 183013 h 1483536"/>
                <a:gd name="csX24" fmla="*/ 2013752 w 2156696"/>
                <a:gd name="csY24" fmla="*/ 8706 h 1483536"/>
                <a:gd name="csX25" fmla="*/ 1831575 w 2156696"/>
                <a:gd name="csY25" fmla="*/ 0 h 1483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156696" h="1483536">
                  <a:moveTo>
                    <a:pt x="1831575" y="0"/>
                  </a:moveTo>
                  <a:cubicBezTo>
                    <a:pt x="1085711" y="0"/>
                    <a:pt x="405826" y="440075"/>
                    <a:pt x="99616" y="1121204"/>
                  </a:cubicBezTo>
                  <a:cubicBezTo>
                    <a:pt x="61174" y="1206774"/>
                    <a:pt x="28539" y="1295862"/>
                    <a:pt x="2854" y="1386093"/>
                  </a:cubicBezTo>
                  <a:cubicBezTo>
                    <a:pt x="-1107" y="1399901"/>
                    <a:pt x="-930" y="1414675"/>
                    <a:pt x="3292" y="1428834"/>
                  </a:cubicBezTo>
                  <a:cubicBezTo>
                    <a:pt x="5315" y="1435518"/>
                    <a:pt x="8394" y="1442025"/>
                    <a:pt x="12793" y="1448797"/>
                  </a:cubicBezTo>
                  <a:lnTo>
                    <a:pt x="15344" y="1452579"/>
                  </a:lnTo>
                  <a:cubicBezTo>
                    <a:pt x="19828" y="1458559"/>
                    <a:pt x="24755" y="1463749"/>
                    <a:pt x="30034" y="1467706"/>
                  </a:cubicBezTo>
                  <a:lnTo>
                    <a:pt x="32937" y="1469552"/>
                  </a:lnTo>
                  <a:cubicBezTo>
                    <a:pt x="37864" y="1472982"/>
                    <a:pt x="43667" y="1475973"/>
                    <a:pt x="49912" y="1478347"/>
                  </a:cubicBezTo>
                  <a:cubicBezTo>
                    <a:pt x="50264" y="1478523"/>
                    <a:pt x="52639" y="1479402"/>
                    <a:pt x="52992" y="1479578"/>
                  </a:cubicBezTo>
                  <a:cubicBezTo>
                    <a:pt x="61084" y="1482217"/>
                    <a:pt x="68652" y="1483448"/>
                    <a:pt x="75864" y="1483536"/>
                  </a:cubicBezTo>
                  <a:cubicBezTo>
                    <a:pt x="76040" y="1483536"/>
                    <a:pt x="76216" y="1483536"/>
                    <a:pt x="76392" y="1483536"/>
                  </a:cubicBezTo>
                  <a:cubicBezTo>
                    <a:pt x="76568" y="1483536"/>
                    <a:pt x="76830" y="1483536"/>
                    <a:pt x="77006" y="1483536"/>
                  </a:cubicBezTo>
                  <a:cubicBezTo>
                    <a:pt x="84132" y="1483536"/>
                    <a:pt x="91696" y="1482217"/>
                    <a:pt x="99264" y="1479842"/>
                  </a:cubicBezTo>
                  <a:cubicBezTo>
                    <a:pt x="99616" y="1479666"/>
                    <a:pt x="102430" y="1478523"/>
                    <a:pt x="102868" y="1478347"/>
                  </a:cubicBezTo>
                  <a:cubicBezTo>
                    <a:pt x="109113" y="1476060"/>
                    <a:pt x="114920" y="1472982"/>
                    <a:pt x="120109" y="1469377"/>
                  </a:cubicBezTo>
                  <a:cubicBezTo>
                    <a:pt x="120551" y="1469113"/>
                    <a:pt x="122484" y="1467794"/>
                    <a:pt x="122836" y="1467530"/>
                  </a:cubicBezTo>
                  <a:cubicBezTo>
                    <a:pt x="127853" y="1463749"/>
                    <a:pt x="132865" y="1458559"/>
                    <a:pt x="137440" y="1452403"/>
                  </a:cubicBezTo>
                  <a:lnTo>
                    <a:pt x="139901" y="1448797"/>
                  </a:lnTo>
                  <a:cubicBezTo>
                    <a:pt x="144299" y="1442113"/>
                    <a:pt x="147469" y="1435518"/>
                    <a:pt x="149402" y="1428834"/>
                  </a:cubicBezTo>
                  <a:cubicBezTo>
                    <a:pt x="149668" y="1428043"/>
                    <a:pt x="149930" y="1427163"/>
                    <a:pt x="150373" y="1426284"/>
                  </a:cubicBezTo>
                  <a:cubicBezTo>
                    <a:pt x="257779" y="1051553"/>
                    <a:pt x="477603" y="731611"/>
                    <a:pt x="786189" y="500844"/>
                  </a:cubicBezTo>
                  <a:cubicBezTo>
                    <a:pt x="1086239" y="276498"/>
                    <a:pt x="1457719" y="152936"/>
                    <a:pt x="1832279" y="152936"/>
                  </a:cubicBezTo>
                  <a:cubicBezTo>
                    <a:pt x="1940566" y="152936"/>
                    <a:pt x="2049204" y="163049"/>
                    <a:pt x="2156697" y="183013"/>
                  </a:cubicBezTo>
                  <a:cubicBezTo>
                    <a:pt x="2105854" y="127696"/>
                    <a:pt x="2058001" y="69300"/>
                    <a:pt x="2013752" y="8706"/>
                  </a:cubicBezTo>
                  <a:cubicBezTo>
                    <a:pt x="1953232" y="2903"/>
                    <a:pt x="1892008" y="0"/>
                    <a:pt x="1831575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DF9DC7BE-4647-6E21-267E-12F09F705FF3}"/>
                </a:ext>
              </a:extLst>
            </p:cNvPr>
            <p:cNvSpPr/>
            <p:nvPr/>
          </p:nvSpPr>
          <p:spPr>
            <a:xfrm>
              <a:off x="6571665" y="1574513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6B26DB7-8105-3876-397D-10B2F3FAAC6A}"/>
                </a:ext>
              </a:extLst>
            </p:cNvPr>
            <p:cNvSpPr/>
            <p:nvPr/>
          </p:nvSpPr>
          <p:spPr>
            <a:xfrm>
              <a:off x="4793963" y="449013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1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AD81D5AE-AF85-6185-9B7A-4AC6FBA83665}"/>
                </a:ext>
              </a:extLst>
            </p:cNvPr>
            <p:cNvSpPr/>
            <p:nvPr/>
          </p:nvSpPr>
          <p:spPr>
            <a:xfrm>
              <a:off x="4844334" y="1545125"/>
              <a:ext cx="804603" cy="804442"/>
            </a:xfrm>
            <a:custGeom>
              <a:avLst/>
              <a:gdLst>
                <a:gd name="csX0" fmla="*/ 598640 w 804603"/>
                <a:gd name="csY0" fmla="*/ 51111 h 804442"/>
                <a:gd name="csX1" fmla="*/ 51142 w 804603"/>
                <a:gd name="csY1" fmla="*/ 205717 h 804442"/>
                <a:gd name="csX2" fmla="*/ 205787 w 804603"/>
                <a:gd name="csY2" fmla="*/ 753084 h 804442"/>
                <a:gd name="csX3" fmla="*/ 401597 w 804603"/>
                <a:gd name="csY3" fmla="*/ 804443 h 804442"/>
                <a:gd name="csX4" fmla="*/ 511555 w 804603"/>
                <a:gd name="csY4" fmla="*/ 789141 h 804442"/>
                <a:gd name="csX5" fmla="*/ 753199 w 804603"/>
                <a:gd name="csY5" fmla="*/ 598478 h 804442"/>
                <a:gd name="csX6" fmla="*/ 789266 w 804603"/>
                <a:gd name="csY6" fmla="*/ 292782 h 804442"/>
                <a:gd name="csX7" fmla="*/ 598554 w 804603"/>
                <a:gd name="csY7" fmla="*/ 51111 h 804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603" h="804442">
                  <a:moveTo>
                    <a:pt x="598640" y="51111"/>
                  </a:moveTo>
                  <a:cubicBezTo>
                    <a:pt x="405205" y="-57149"/>
                    <a:pt x="159429" y="12239"/>
                    <a:pt x="51142" y="205717"/>
                  </a:cubicBezTo>
                  <a:cubicBezTo>
                    <a:pt x="-57144" y="399195"/>
                    <a:pt x="12172" y="644736"/>
                    <a:pt x="205787" y="753084"/>
                  </a:cubicBezTo>
                  <a:cubicBezTo>
                    <a:pt x="266659" y="787118"/>
                    <a:pt x="333776" y="804443"/>
                    <a:pt x="401597" y="804443"/>
                  </a:cubicBezTo>
                  <a:cubicBezTo>
                    <a:pt x="438278" y="804443"/>
                    <a:pt x="475226" y="799431"/>
                    <a:pt x="511555" y="789141"/>
                  </a:cubicBezTo>
                  <a:cubicBezTo>
                    <a:pt x="614915" y="759944"/>
                    <a:pt x="700772" y="692226"/>
                    <a:pt x="753199" y="598478"/>
                  </a:cubicBezTo>
                  <a:cubicBezTo>
                    <a:pt x="805712" y="504728"/>
                    <a:pt x="818469" y="396205"/>
                    <a:pt x="789266" y="292782"/>
                  </a:cubicBezTo>
                  <a:cubicBezTo>
                    <a:pt x="760058" y="189448"/>
                    <a:pt x="692327" y="103614"/>
                    <a:pt x="598554" y="51111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FE604167-B71B-B9DB-91D9-217A64D87E04}"/>
                </a:ext>
              </a:extLst>
            </p:cNvPr>
            <p:cNvSpPr/>
            <p:nvPr/>
          </p:nvSpPr>
          <p:spPr>
            <a:xfrm>
              <a:off x="6521422" y="4519720"/>
              <a:ext cx="804390" cy="804130"/>
            </a:xfrm>
            <a:custGeom>
              <a:avLst/>
              <a:gdLst>
                <a:gd name="csX0" fmla="*/ 598626 w 804390"/>
                <a:gd name="csY0" fmla="*/ 51150 h 804130"/>
                <a:gd name="csX1" fmla="*/ 51123 w 804390"/>
                <a:gd name="csY1" fmla="*/ 205756 h 804130"/>
                <a:gd name="csX2" fmla="*/ 205768 w 804390"/>
                <a:gd name="csY2" fmla="*/ 753035 h 804130"/>
                <a:gd name="csX3" fmla="*/ 401492 w 804390"/>
                <a:gd name="csY3" fmla="*/ 804131 h 804130"/>
                <a:gd name="csX4" fmla="*/ 753266 w 804390"/>
                <a:gd name="csY4" fmla="*/ 598429 h 804130"/>
                <a:gd name="csX5" fmla="*/ 598626 w 804390"/>
                <a:gd name="csY5" fmla="*/ 51062 h 804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390" h="804130">
                  <a:moveTo>
                    <a:pt x="598626" y="51150"/>
                  </a:moveTo>
                  <a:cubicBezTo>
                    <a:pt x="405186" y="-57198"/>
                    <a:pt x="159410" y="12278"/>
                    <a:pt x="51123" y="205756"/>
                  </a:cubicBezTo>
                  <a:cubicBezTo>
                    <a:pt x="-57163" y="399322"/>
                    <a:pt x="12243" y="644776"/>
                    <a:pt x="205768" y="753035"/>
                  </a:cubicBezTo>
                  <a:cubicBezTo>
                    <a:pt x="267697" y="787685"/>
                    <a:pt x="335080" y="804131"/>
                    <a:pt x="401492" y="804131"/>
                  </a:cubicBezTo>
                  <a:cubicBezTo>
                    <a:pt x="542590" y="804131"/>
                    <a:pt x="679642" y="729993"/>
                    <a:pt x="753266" y="598429"/>
                  </a:cubicBezTo>
                  <a:cubicBezTo>
                    <a:pt x="861553" y="404863"/>
                    <a:pt x="792151" y="159321"/>
                    <a:pt x="598626" y="51062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DF08F3AE-1B0F-63CD-26E6-C3D7634FD0EA}"/>
                </a:ext>
              </a:extLst>
            </p:cNvPr>
            <p:cNvSpPr/>
            <p:nvPr/>
          </p:nvSpPr>
          <p:spPr>
            <a:xfrm>
              <a:off x="3974987" y="3018972"/>
              <a:ext cx="804826" cy="804105"/>
            </a:xfrm>
            <a:custGeom>
              <a:avLst/>
              <a:gdLst>
                <a:gd name="csX0" fmla="*/ 195827 w 804826"/>
                <a:gd name="csY0" fmla="*/ 57018 h 804105"/>
                <a:gd name="csX1" fmla="*/ 12241 w 804826"/>
                <a:gd name="csY1" fmla="*/ 304142 h 804105"/>
                <a:gd name="csX2" fmla="*/ 57280 w 804826"/>
                <a:gd name="csY2" fmla="*/ 608694 h 804105"/>
                <a:gd name="csX3" fmla="*/ 403075 w 804826"/>
                <a:gd name="csY3" fmla="*/ 804106 h 804105"/>
                <a:gd name="csX4" fmla="*/ 609000 w 804826"/>
                <a:gd name="csY4" fmla="*/ 747118 h 804105"/>
                <a:gd name="csX5" fmla="*/ 792586 w 804826"/>
                <a:gd name="csY5" fmla="*/ 499994 h 804105"/>
                <a:gd name="csX6" fmla="*/ 747547 w 804826"/>
                <a:gd name="csY6" fmla="*/ 195443 h 804105"/>
                <a:gd name="csX7" fmla="*/ 195827 w 804826"/>
                <a:gd name="csY7" fmla="*/ 57018 h 804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826" h="804105">
                  <a:moveTo>
                    <a:pt x="195827" y="57018"/>
                  </a:moveTo>
                  <a:cubicBezTo>
                    <a:pt x="103638" y="112246"/>
                    <a:pt x="38454" y="200016"/>
                    <a:pt x="12241" y="304142"/>
                  </a:cubicBezTo>
                  <a:cubicBezTo>
                    <a:pt x="-13887" y="408356"/>
                    <a:pt x="2125" y="516440"/>
                    <a:pt x="57280" y="608694"/>
                  </a:cubicBezTo>
                  <a:cubicBezTo>
                    <a:pt x="132580" y="734366"/>
                    <a:pt x="266199" y="804106"/>
                    <a:pt x="403075" y="804106"/>
                  </a:cubicBezTo>
                  <a:cubicBezTo>
                    <a:pt x="473357" y="804106"/>
                    <a:pt x="544521" y="785726"/>
                    <a:pt x="609000" y="747118"/>
                  </a:cubicBezTo>
                  <a:cubicBezTo>
                    <a:pt x="701188" y="691889"/>
                    <a:pt x="766373" y="604120"/>
                    <a:pt x="792586" y="499994"/>
                  </a:cubicBezTo>
                  <a:cubicBezTo>
                    <a:pt x="818714" y="395779"/>
                    <a:pt x="802701" y="287696"/>
                    <a:pt x="747547" y="195443"/>
                  </a:cubicBezTo>
                  <a:cubicBezTo>
                    <a:pt x="633633" y="5219"/>
                    <a:pt x="386006" y="-56871"/>
                    <a:pt x="195827" y="57018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F7821B7D-F2F0-69FB-411C-A413EAEB1702}"/>
                </a:ext>
              </a:extLst>
            </p:cNvPr>
            <p:cNvSpPr/>
            <p:nvPr/>
          </p:nvSpPr>
          <p:spPr>
            <a:xfrm>
              <a:off x="7390265" y="3045580"/>
              <a:ext cx="804862" cy="804761"/>
            </a:xfrm>
            <a:custGeom>
              <a:avLst/>
              <a:gdLst>
                <a:gd name="csX0" fmla="*/ 500361 w 804862"/>
                <a:gd name="csY0" fmla="*/ 12294 h 804761"/>
                <a:gd name="csX1" fmla="*/ 195827 w 804862"/>
                <a:gd name="csY1" fmla="*/ 57321 h 804761"/>
                <a:gd name="csX2" fmla="*/ 12241 w 804862"/>
                <a:gd name="csY2" fmla="*/ 304445 h 804761"/>
                <a:gd name="csX3" fmla="*/ 57280 w 804862"/>
                <a:gd name="csY3" fmla="*/ 608997 h 804761"/>
                <a:gd name="csX4" fmla="*/ 304461 w 804862"/>
                <a:gd name="csY4" fmla="*/ 792449 h 804761"/>
                <a:gd name="csX5" fmla="*/ 403075 w 804862"/>
                <a:gd name="csY5" fmla="*/ 804761 h 804761"/>
                <a:gd name="csX6" fmla="*/ 609000 w 804862"/>
                <a:gd name="csY6" fmla="*/ 747421 h 804761"/>
                <a:gd name="csX7" fmla="*/ 792586 w 804862"/>
                <a:gd name="csY7" fmla="*/ 500298 h 804761"/>
                <a:gd name="csX8" fmla="*/ 747461 w 804862"/>
                <a:gd name="csY8" fmla="*/ 195746 h 804761"/>
                <a:gd name="csX9" fmla="*/ 500276 w 804862"/>
                <a:gd name="csY9" fmla="*/ 12294 h 80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04862" h="804761">
                  <a:moveTo>
                    <a:pt x="500361" y="12294"/>
                  </a:moveTo>
                  <a:cubicBezTo>
                    <a:pt x="396211" y="-13914"/>
                    <a:pt x="288015" y="2092"/>
                    <a:pt x="195827" y="57321"/>
                  </a:cubicBezTo>
                  <a:cubicBezTo>
                    <a:pt x="103638" y="112551"/>
                    <a:pt x="38454" y="200319"/>
                    <a:pt x="12241" y="304445"/>
                  </a:cubicBezTo>
                  <a:cubicBezTo>
                    <a:pt x="-13887" y="408660"/>
                    <a:pt x="2125" y="516743"/>
                    <a:pt x="57280" y="608997"/>
                  </a:cubicBezTo>
                  <a:cubicBezTo>
                    <a:pt x="112435" y="701163"/>
                    <a:pt x="200225" y="766330"/>
                    <a:pt x="304461" y="792449"/>
                  </a:cubicBezTo>
                  <a:cubicBezTo>
                    <a:pt x="337186" y="800628"/>
                    <a:pt x="370259" y="804761"/>
                    <a:pt x="403075" y="804761"/>
                  </a:cubicBezTo>
                  <a:cubicBezTo>
                    <a:pt x="474942" y="804761"/>
                    <a:pt x="545753" y="785326"/>
                    <a:pt x="609000" y="747421"/>
                  </a:cubicBezTo>
                  <a:cubicBezTo>
                    <a:pt x="701188" y="692193"/>
                    <a:pt x="766373" y="604424"/>
                    <a:pt x="792586" y="500298"/>
                  </a:cubicBezTo>
                  <a:cubicBezTo>
                    <a:pt x="818800" y="396172"/>
                    <a:pt x="802701" y="287911"/>
                    <a:pt x="747461" y="195746"/>
                  </a:cubicBezTo>
                  <a:cubicBezTo>
                    <a:pt x="692306" y="103580"/>
                    <a:pt x="604516" y="38413"/>
                    <a:pt x="500276" y="12294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36B24815-1057-7E85-14B5-BF300FA7C8E8}"/>
                </a:ext>
              </a:extLst>
            </p:cNvPr>
            <p:cNvSpPr/>
            <p:nvPr/>
          </p:nvSpPr>
          <p:spPr>
            <a:xfrm>
              <a:off x="6609929" y="1612769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4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AACCD52B-C9D0-4A48-128A-255C8E9BD0A9}"/>
                </a:ext>
              </a:extLst>
            </p:cNvPr>
            <p:cNvSpPr/>
            <p:nvPr/>
          </p:nvSpPr>
          <p:spPr>
            <a:xfrm>
              <a:off x="4832184" y="4528393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CD3A8DEE-8D80-6945-AD79-D52874F8AEEF}"/>
                </a:ext>
              </a:extLst>
            </p:cNvPr>
            <p:cNvSpPr/>
            <p:nvPr/>
          </p:nvSpPr>
          <p:spPr>
            <a:xfrm>
              <a:off x="4882621" y="1583374"/>
              <a:ext cx="728028" cy="727944"/>
            </a:xfrm>
            <a:custGeom>
              <a:avLst/>
              <a:gdLst>
                <a:gd name="csX0" fmla="*/ 541690 w 728028"/>
                <a:gd name="csY0" fmla="*/ 46259 h 727944"/>
                <a:gd name="csX1" fmla="*/ 364525 w 728028"/>
                <a:gd name="csY1" fmla="*/ 0 h 727944"/>
                <a:gd name="csX2" fmla="*/ 46263 w 728028"/>
                <a:gd name="csY2" fmla="*/ 186179 h 727944"/>
                <a:gd name="csX3" fmla="*/ 186218 w 728028"/>
                <a:gd name="csY3" fmla="*/ 681483 h 727944"/>
                <a:gd name="csX4" fmla="*/ 462873 w 728028"/>
                <a:gd name="csY4" fmla="*/ 714110 h 727944"/>
                <a:gd name="csX5" fmla="*/ 681555 w 728028"/>
                <a:gd name="csY5" fmla="*/ 541563 h 727944"/>
                <a:gd name="csX6" fmla="*/ 714190 w 728028"/>
                <a:gd name="csY6" fmla="*/ 264977 h 727944"/>
                <a:gd name="csX7" fmla="*/ 541600 w 728028"/>
                <a:gd name="csY7" fmla="*/ 46259 h 727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028" h="727944">
                  <a:moveTo>
                    <a:pt x="541690" y="46259"/>
                  </a:moveTo>
                  <a:cubicBezTo>
                    <a:pt x="485564" y="14863"/>
                    <a:pt x="424693" y="0"/>
                    <a:pt x="364525" y="0"/>
                  </a:cubicBezTo>
                  <a:cubicBezTo>
                    <a:pt x="236884" y="0"/>
                    <a:pt x="112856" y="67102"/>
                    <a:pt x="46263" y="186179"/>
                  </a:cubicBezTo>
                  <a:cubicBezTo>
                    <a:pt x="-51728" y="361277"/>
                    <a:pt x="11076" y="583513"/>
                    <a:pt x="186218" y="681483"/>
                  </a:cubicBezTo>
                  <a:cubicBezTo>
                    <a:pt x="270928" y="728884"/>
                    <a:pt x="369185" y="740493"/>
                    <a:pt x="462873" y="714110"/>
                  </a:cubicBezTo>
                  <a:cubicBezTo>
                    <a:pt x="556465" y="687638"/>
                    <a:pt x="634140" y="626429"/>
                    <a:pt x="681555" y="541563"/>
                  </a:cubicBezTo>
                  <a:cubicBezTo>
                    <a:pt x="728970" y="456696"/>
                    <a:pt x="740580" y="358462"/>
                    <a:pt x="714190" y="264977"/>
                  </a:cubicBezTo>
                  <a:cubicBezTo>
                    <a:pt x="687710" y="171405"/>
                    <a:pt x="626486" y="93749"/>
                    <a:pt x="541600" y="4625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5EDB040F-7B85-1DFB-51A7-0A7E6ED864CF}"/>
                </a:ext>
              </a:extLst>
            </p:cNvPr>
            <p:cNvSpPr/>
            <p:nvPr/>
          </p:nvSpPr>
          <p:spPr>
            <a:xfrm>
              <a:off x="6559620" y="4557941"/>
              <a:ext cx="727995" cy="727688"/>
            </a:xfrm>
            <a:custGeom>
              <a:avLst/>
              <a:gdLst>
                <a:gd name="csX0" fmla="*/ 541778 w 727995"/>
                <a:gd name="csY0" fmla="*/ 46232 h 727688"/>
                <a:gd name="csX1" fmla="*/ 46265 w 727995"/>
                <a:gd name="csY1" fmla="*/ 186152 h 727688"/>
                <a:gd name="csX2" fmla="*/ 186220 w 727995"/>
                <a:gd name="csY2" fmla="*/ 681456 h 727688"/>
                <a:gd name="csX3" fmla="*/ 681733 w 727995"/>
                <a:gd name="csY3" fmla="*/ 541536 h 727688"/>
                <a:gd name="csX4" fmla="*/ 541778 w 727995"/>
                <a:gd name="csY4" fmla="*/ 46232 h 7276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7995" h="727688">
                  <a:moveTo>
                    <a:pt x="541778" y="46232"/>
                  </a:moveTo>
                  <a:cubicBezTo>
                    <a:pt x="366550" y="-51650"/>
                    <a:pt x="144260" y="10967"/>
                    <a:pt x="46265" y="186152"/>
                  </a:cubicBezTo>
                  <a:cubicBezTo>
                    <a:pt x="-51731" y="361338"/>
                    <a:pt x="11078" y="583486"/>
                    <a:pt x="186220" y="681456"/>
                  </a:cubicBezTo>
                  <a:cubicBezTo>
                    <a:pt x="361447" y="779338"/>
                    <a:pt x="583647" y="716722"/>
                    <a:pt x="681733" y="541536"/>
                  </a:cubicBezTo>
                  <a:cubicBezTo>
                    <a:pt x="779724" y="366350"/>
                    <a:pt x="716919" y="144202"/>
                    <a:pt x="541778" y="46232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0D6D18BB-3A87-A64A-E4DA-784299A6D4B3}"/>
                </a:ext>
              </a:extLst>
            </p:cNvPr>
            <p:cNvSpPr/>
            <p:nvPr/>
          </p:nvSpPr>
          <p:spPr>
            <a:xfrm>
              <a:off x="4013311" y="3057199"/>
              <a:ext cx="728178" cy="727651"/>
            </a:xfrm>
            <a:custGeom>
              <a:avLst/>
              <a:gdLst>
                <a:gd name="csX0" fmla="*/ 363585 w 728178"/>
                <a:gd name="csY0" fmla="*/ 0 h 727651"/>
                <a:gd name="csX1" fmla="*/ 177185 w 728178"/>
                <a:gd name="csY1" fmla="*/ 51623 h 727651"/>
                <a:gd name="csX2" fmla="*/ 11102 w 728178"/>
                <a:gd name="csY2" fmla="*/ 275266 h 727651"/>
                <a:gd name="csX3" fmla="*/ 51834 w 728178"/>
                <a:gd name="csY3" fmla="*/ 550796 h 727651"/>
                <a:gd name="csX4" fmla="*/ 551217 w 728178"/>
                <a:gd name="csY4" fmla="*/ 676029 h 727651"/>
                <a:gd name="csX5" fmla="*/ 676568 w 728178"/>
                <a:gd name="csY5" fmla="*/ 176856 h 727651"/>
                <a:gd name="csX6" fmla="*/ 363585 w 728178"/>
                <a:gd name="csY6" fmla="*/ 0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178" h="727651">
                  <a:moveTo>
                    <a:pt x="363585" y="0"/>
                  </a:moveTo>
                  <a:cubicBezTo>
                    <a:pt x="299985" y="0"/>
                    <a:pt x="235592" y="16622"/>
                    <a:pt x="177185" y="51623"/>
                  </a:cubicBezTo>
                  <a:cubicBezTo>
                    <a:pt x="93794" y="101575"/>
                    <a:pt x="34769" y="180989"/>
                    <a:pt x="11102" y="275266"/>
                  </a:cubicBezTo>
                  <a:cubicBezTo>
                    <a:pt x="-12560" y="369543"/>
                    <a:pt x="1868" y="467425"/>
                    <a:pt x="51834" y="550796"/>
                  </a:cubicBezTo>
                  <a:cubicBezTo>
                    <a:pt x="155018" y="722991"/>
                    <a:pt x="378979" y="779100"/>
                    <a:pt x="551217" y="676029"/>
                  </a:cubicBezTo>
                  <a:cubicBezTo>
                    <a:pt x="723450" y="572959"/>
                    <a:pt x="779662" y="348963"/>
                    <a:pt x="676568" y="176856"/>
                  </a:cubicBezTo>
                  <a:cubicBezTo>
                    <a:pt x="608395" y="63056"/>
                    <a:pt x="487441" y="0"/>
                    <a:pt x="363585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605C2ED4-592C-1D2E-7B20-EC6A37D008A5}"/>
                </a:ext>
              </a:extLst>
            </p:cNvPr>
            <p:cNvSpPr/>
            <p:nvPr/>
          </p:nvSpPr>
          <p:spPr>
            <a:xfrm>
              <a:off x="7428662" y="3083905"/>
              <a:ext cx="728068" cy="728182"/>
            </a:xfrm>
            <a:custGeom>
              <a:avLst/>
              <a:gdLst>
                <a:gd name="csX0" fmla="*/ 452475 w 728068"/>
                <a:gd name="csY0" fmla="*/ 11081 h 728182"/>
                <a:gd name="csX1" fmla="*/ 363276 w 728068"/>
                <a:gd name="csY1" fmla="*/ 0 h 728182"/>
                <a:gd name="csX2" fmla="*/ 176962 w 728068"/>
                <a:gd name="csY2" fmla="*/ 51887 h 728182"/>
                <a:gd name="csX3" fmla="*/ 51611 w 728068"/>
                <a:gd name="csY3" fmla="*/ 551060 h 728182"/>
                <a:gd name="csX4" fmla="*/ 275310 w 728068"/>
                <a:gd name="csY4" fmla="*/ 717100 h 728182"/>
                <a:gd name="csX5" fmla="*/ 550908 w 728068"/>
                <a:gd name="csY5" fmla="*/ 676381 h 728182"/>
                <a:gd name="csX6" fmla="*/ 716987 w 728068"/>
                <a:gd name="csY6" fmla="*/ 452739 h 728182"/>
                <a:gd name="csX7" fmla="*/ 676169 w 728068"/>
                <a:gd name="csY7" fmla="*/ 177208 h 728182"/>
                <a:gd name="csX8" fmla="*/ 452475 w 728068"/>
                <a:gd name="csY8" fmla="*/ 11169 h 728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68" h="728182">
                  <a:moveTo>
                    <a:pt x="452475" y="11081"/>
                  </a:moveTo>
                  <a:cubicBezTo>
                    <a:pt x="422915" y="3694"/>
                    <a:pt x="393007" y="0"/>
                    <a:pt x="363276" y="0"/>
                  </a:cubicBezTo>
                  <a:cubicBezTo>
                    <a:pt x="298268" y="0"/>
                    <a:pt x="234231" y="17589"/>
                    <a:pt x="176962" y="51887"/>
                  </a:cubicBezTo>
                  <a:cubicBezTo>
                    <a:pt x="4724" y="154958"/>
                    <a:pt x="-51483" y="378954"/>
                    <a:pt x="51611" y="551060"/>
                  </a:cubicBezTo>
                  <a:cubicBezTo>
                    <a:pt x="101577" y="634432"/>
                    <a:pt x="181009" y="693443"/>
                    <a:pt x="275310" y="717100"/>
                  </a:cubicBezTo>
                  <a:cubicBezTo>
                    <a:pt x="369607" y="740757"/>
                    <a:pt x="467516" y="726246"/>
                    <a:pt x="550908" y="676381"/>
                  </a:cubicBezTo>
                  <a:cubicBezTo>
                    <a:pt x="634300" y="626429"/>
                    <a:pt x="693324" y="547015"/>
                    <a:pt x="716987" y="452739"/>
                  </a:cubicBezTo>
                  <a:cubicBezTo>
                    <a:pt x="740649" y="358462"/>
                    <a:pt x="726135" y="260580"/>
                    <a:pt x="676169" y="177208"/>
                  </a:cubicBezTo>
                  <a:cubicBezTo>
                    <a:pt x="626207" y="93837"/>
                    <a:pt x="546772" y="34827"/>
                    <a:pt x="452475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44">
            <a:extLst>
              <a:ext uri="{FF2B5EF4-FFF2-40B4-BE49-F238E27FC236}">
                <a16:creationId xmlns:a16="http://schemas.microsoft.com/office/drawing/2014/main" id="{F8790CBB-FE15-D53C-EEF7-CF32491B89F7}"/>
              </a:ext>
            </a:extLst>
          </p:cNvPr>
          <p:cNvGrpSpPr/>
          <p:nvPr/>
        </p:nvGrpSpPr>
        <p:grpSpPr>
          <a:xfrm>
            <a:off x="5446590" y="2842677"/>
            <a:ext cx="1299251" cy="1197820"/>
            <a:chOff x="6128022" y="4480994"/>
            <a:chExt cx="1691640" cy="1197820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3E1EE5C0-C56E-0E93-5323-C3050D5EC13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E743FDEA-1C15-A7AA-78F9-696972BD487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E3634D-51E4-F0CC-3139-C0D6BCC6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Circular Arc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E31075A-9B2D-7571-567D-463A3E7ABC9D}"/>
              </a:ext>
            </a:extLst>
          </p:cNvPr>
          <p:cNvGrpSpPr/>
          <p:nvPr/>
        </p:nvGrpSpPr>
        <p:grpSpPr>
          <a:xfrm>
            <a:off x="8725044" y="2947244"/>
            <a:ext cx="2415066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EC945D-7067-AC83-06A5-99ADA55DBA9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B36B59-F309-8204-4685-129065BFC43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2097E0A-4A2D-A315-7816-300D3C2AA856}"/>
              </a:ext>
            </a:extLst>
          </p:cNvPr>
          <p:cNvGrpSpPr/>
          <p:nvPr/>
        </p:nvGrpSpPr>
        <p:grpSpPr>
          <a:xfrm>
            <a:off x="9040382" y="4652338"/>
            <a:ext cx="2415066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6371032-7D18-70AD-CEC3-D0B8C61E4E0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FB183F-9330-B22E-E124-DC639D4ACDD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BC4717-A0A5-B064-2DF5-F6C2562B3021}"/>
              </a:ext>
            </a:extLst>
          </p:cNvPr>
          <p:cNvGrpSpPr/>
          <p:nvPr/>
        </p:nvGrpSpPr>
        <p:grpSpPr>
          <a:xfrm>
            <a:off x="9040382" y="1242150"/>
            <a:ext cx="2415066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64027C-EF12-2494-F262-C5FC42BB357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9BD2F6A-8F3B-BCED-9991-C6E2F2B8C35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CE6DE27-69C8-D03A-1DB0-BDA391BCC910}"/>
              </a:ext>
            </a:extLst>
          </p:cNvPr>
          <p:cNvGrpSpPr/>
          <p:nvPr/>
        </p:nvGrpSpPr>
        <p:grpSpPr>
          <a:xfrm>
            <a:off x="736553" y="4652338"/>
            <a:ext cx="2415066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E30637-9DFC-66D1-B62A-8604CD1ED82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9EF3EFF-FFCC-68B0-EE6C-1478C58406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2245C63-9BFE-BE2D-6905-99FE010C65AA}"/>
              </a:ext>
            </a:extLst>
          </p:cNvPr>
          <p:cNvGrpSpPr/>
          <p:nvPr/>
        </p:nvGrpSpPr>
        <p:grpSpPr>
          <a:xfrm>
            <a:off x="1051890" y="2947244"/>
            <a:ext cx="2415066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FFAF1A6-9B9F-FDF4-7AA0-351065E9F0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AC1A20A-EDC6-1FC9-A8D5-AC0912771E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7FE3461-FE54-2FF2-A745-55BA59D94C45}"/>
              </a:ext>
            </a:extLst>
          </p:cNvPr>
          <p:cNvGrpSpPr/>
          <p:nvPr/>
        </p:nvGrpSpPr>
        <p:grpSpPr>
          <a:xfrm>
            <a:off x="736553" y="1242150"/>
            <a:ext cx="2415066" cy="1290153"/>
            <a:chOff x="332936" y="262776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6DE1141-160C-E950-F2B8-43843EBD94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DEB621E-476C-97C5-D642-DB770484E2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65" name="Graphic 64" descr="Repeat with solid fill">
            <a:extLst>
              <a:ext uri="{FF2B5EF4-FFF2-40B4-BE49-F238E27FC236}">
                <a16:creationId xmlns:a16="http://schemas.microsoft.com/office/drawing/2014/main" id="{974209AF-6EBF-B623-2DB8-2E61C5F7DF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72315" y="1673026"/>
            <a:ext cx="548640" cy="548640"/>
          </a:xfrm>
          <a:prstGeom prst="rect">
            <a:avLst/>
          </a:prstGeom>
        </p:spPr>
      </p:pic>
      <p:pic>
        <p:nvPicPr>
          <p:cNvPr id="66" name="Graphic 65" descr="Lights On with solid fill">
            <a:extLst>
              <a:ext uri="{FF2B5EF4-FFF2-40B4-BE49-F238E27FC236}">
                <a16:creationId xmlns:a16="http://schemas.microsoft.com/office/drawing/2014/main" id="{FF89A252-64BB-5FF2-3EF1-E5847F9D6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99613" y="1702363"/>
            <a:ext cx="548640" cy="548640"/>
          </a:xfrm>
          <a:prstGeom prst="rect">
            <a:avLst/>
          </a:prstGeom>
        </p:spPr>
      </p:pic>
      <p:pic>
        <p:nvPicPr>
          <p:cNvPr id="67" name="Graphic 66" descr="Magnifying glass with solid fill">
            <a:extLst>
              <a:ext uri="{FF2B5EF4-FFF2-40B4-BE49-F238E27FC236}">
                <a16:creationId xmlns:a16="http://schemas.microsoft.com/office/drawing/2014/main" id="{5CBA88B4-A2B3-47E7-A58B-9FE8EEF87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18376" y="3173676"/>
            <a:ext cx="548640" cy="548640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DB5DA067-240F-6CC1-1E71-7D77731526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21911" y="4617987"/>
            <a:ext cx="548640" cy="548640"/>
          </a:xfrm>
          <a:prstGeom prst="rect">
            <a:avLst/>
          </a:prstGeom>
        </p:spPr>
      </p:pic>
      <p:pic>
        <p:nvPicPr>
          <p:cNvPr id="69" name="Graphic 68" descr="Bar chart with solid fill">
            <a:extLst>
              <a:ext uri="{FF2B5EF4-FFF2-40B4-BE49-F238E27FC236}">
                <a16:creationId xmlns:a16="http://schemas.microsoft.com/office/drawing/2014/main" id="{3778D656-C3BB-BE4A-456C-8E4D6F6B2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103080" y="3146704"/>
            <a:ext cx="548640" cy="548640"/>
          </a:xfrm>
          <a:prstGeom prst="rect">
            <a:avLst/>
          </a:prstGeom>
        </p:spPr>
      </p:pic>
      <p:pic>
        <p:nvPicPr>
          <p:cNvPr id="70" name="Graphic 69" descr="Brain with solid fill">
            <a:extLst>
              <a:ext uri="{FF2B5EF4-FFF2-40B4-BE49-F238E27FC236}">
                <a16:creationId xmlns:a16="http://schemas.microsoft.com/office/drawing/2014/main" id="{A4FE7BEE-4A6C-9B71-0B11-4BE7C05012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49297" y="464746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3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494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Circular Arc Process – Slide Template</vt:lpstr>
      <vt:lpstr>6-Step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2026-04-06T20:46:15Z</dcterms:modified>
  <cp:category>Charts &amp; Diagrams</cp:category>
</cp:coreProperties>
</file>