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9" r:id="rId4"/>
    <p:sldId id="39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D0BA94"/>
    <a:srgbClr val="F595A6"/>
    <a:srgbClr val="805AAB"/>
    <a:srgbClr val="F05E76"/>
    <a:srgbClr val="A26700"/>
    <a:srgbClr val="CEBA8B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911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46204-5645-265D-4DA0-AEFDD914A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7119EF-E129-2964-EC2F-9DDE0C70C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D81948-34A0-E9F0-1154-0DFDCD4D1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74CB4-CF1E-278E-3903-5A917164D2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451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B3A199A8-D9D0-D802-AA41-459A663CA0E7}"/>
              </a:ext>
            </a:extLst>
          </p:cNvPr>
          <p:cNvSpPr/>
          <p:nvPr/>
        </p:nvSpPr>
        <p:spPr>
          <a:xfrm>
            <a:off x="4883468" y="2276092"/>
            <a:ext cx="2424870" cy="2305640"/>
          </a:xfrm>
          <a:custGeom>
            <a:avLst/>
            <a:gdLst>
              <a:gd name="csX0" fmla="*/ 2424871 w 2424870"/>
              <a:gd name="csY0" fmla="*/ 880676 h 2305640"/>
              <a:gd name="csX1" fmla="*/ 1961731 w 2424870"/>
              <a:gd name="csY1" fmla="*/ 2305641 h 2305640"/>
              <a:gd name="csX2" fmla="*/ 1961731 w 2424870"/>
              <a:gd name="csY2" fmla="*/ 2305641 h 2305640"/>
              <a:gd name="csX3" fmla="*/ 463140 w 2424870"/>
              <a:gd name="csY3" fmla="*/ 2305641 h 2305640"/>
              <a:gd name="csX4" fmla="*/ 0 w 2424870"/>
              <a:gd name="csY4" fmla="*/ 880676 h 2305640"/>
              <a:gd name="csX5" fmla="*/ 1212435 w 2424870"/>
              <a:gd name="csY5" fmla="*/ 0 h 2305640"/>
              <a:gd name="csX6" fmla="*/ 2424871 w 2424870"/>
              <a:gd name="csY6" fmla="*/ 880676 h 2305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424870" h="2305640">
                <a:moveTo>
                  <a:pt x="2424871" y="880676"/>
                </a:moveTo>
                <a:cubicBezTo>
                  <a:pt x="1978091" y="1205191"/>
                  <a:pt x="1791078" y="1780524"/>
                  <a:pt x="1961731" y="2305641"/>
                </a:cubicBezTo>
                <a:lnTo>
                  <a:pt x="1961731" y="2305641"/>
                </a:lnTo>
                <a:cubicBezTo>
                  <a:pt x="1514951" y="1981125"/>
                  <a:pt x="909919" y="1981125"/>
                  <a:pt x="463140" y="2305641"/>
                </a:cubicBezTo>
                <a:cubicBezTo>
                  <a:pt x="633797" y="1780524"/>
                  <a:pt x="446870" y="1205279"/>
                  <a:pt x="0" y="880676"/>
                </a:cubicBezTo>
                <a:cubicBezTo>
                  <a:pt x="552253" y="880676"/>
                  <a:pt x="1041782" y="525116"/>
                  <a:pt x="1212435" y="0"/>
                </a:cubicBezTo>
                <a:cubicBezTo>
                  <a:pt x="1383088" y="525116"/>
                  <a:pt x="1872532" y="880676"/>
                  <a:pt x="2424871" y="8806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F1CCB4F-7719-4248-7357-241EA28C610E}"/>
              </a:ext>
            </a:extLst>
          </p:cNvPr>
          <p:cNvGrpSpPr/>
          <p:nvPr/>
        </p:nvGrpSpPr>
        <p:grpSpPr>
          <a:xfrm>
            <a:off x="3594857" y="1046980"/>
            <a:ext cx="5002287" cy="4764040"/>
            <a:chOff x="3594857" y="1046980"/>
            <a:chExt cx="5002287" cy="4764040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FCE0BD1F-289C-A949-D2CB-C9E0DFB1AC27}"/>
                </a:ext>
              </a:extLst>
            </p:cNvPr>
            <p:cNvSpPr/>
            <p:nvPr/>
          </p:nvSpPr>
          <p:spPr>
            <a:xfrm>
              <a:off x="7393157" y="2998996"/>
              <a:ext cx="1086624" cy="2811936"/>
            </a:xfrm>
            <a:custGeom>
              <a:avLst/>
              <a:gdLst>
                <a:gd name="csX0" fmla="*/ 59184 w 1086624"/>
                <a:gd name="csY0" fmla="*/ 2500174 h 2811936"/>
                <a:gd name="csX1" fmla="*/ 128586 w 1086624"/>
                <a:gd name="csY1" fmla="*/ 2759170 h 2811936"/>
                <a:gd name="csX2" fmla="*/ 156560 w 1086624"/>
                <a:gd name="csY2" fmla="*/ 2797514 h 2811936"/>
                <a:gd name="csX3" fmla="*/ 177938 w 1086624"/>
                <a:gd name="csY3" fmla="*/ 2808331 h 2811936"/>
                <a:gd name="csX4" fmla="*/ 198606 w 1086624"/>
                <a:gd name="csY4" fmla="*/ 2811497 h 2811936"/>
                <a:gd name="csX5" fmla="*/ 202390 w 1086624"/>
                <a:gd name="csY5" fmla="*/ 2811937 h 2811936"/>
                <a:gd name="csX6" fmla="*/ 222449 w 1086624"/>
                <a:gd name="csY6" fmla="*/ 2808595 h 2811936"/>
                <a:gd name="csX7" fmla="*/ 231331 w 1086624"/>
                <a:gd name="csY7" fmla="*/ 2805429 h 2811936"/>
                <a:gd name="csX8" fmla="*/ 233793 w 1086624"/>
                <a:gd name="csY8" fmla="*/ 2804374 h 2811936"/>
                <a:gd name="csX9" fmla="*/ 237048 w 1086624"/>
                <a:gd name="csY9" fmla="*/ 2802967 h 2811936"/>
                <a:gd name="csX10" fmla="*/ 248134 w 1086624"/>
                <a:gd name="csY10" fmla="*/ 2795667 h 2811936"/>
                <a:gd name="csX11" fmla="*/ 251476 w 1086624"/>
                <a:gd name="csY11" fmla="*/ 2793293 h 2811936"/>
                <a:gd name="csX12" fmla="*/ 262382 w 1086624"/>
                <a:gd name="csY12" fmla="*/ 2781332 h 2811936"/>
                <a:gd name="csX13" fmla="*/ 264143 w 1086624"/>
                <a:gd name="csY13" fmla="*/ 2778518 h 2811936"/>
                <a:gd name="csX14" fmla="*/ 265728 w 1086624"/>
                <a:gd name="csY14" fmla="*/ 2775880 h 2811936"/>
                <a:gd name="csX15" fmla="*/ 270036 w 1086624"/>
                <a:gd name="csY15" fmla="*/ 2768668 h 2811936"/>
                <a:gd name="csX16" fmla="*/ 272059 w 1086624"/>
                <a:gd name="csY16" fmla="*/ 2763480 h 2811936"/>
                <a:gd name="csX17" fmla="*/ 273291 w 1086624"/>
                <a:gd name="csY17" fmla="*/ 2760225 h 2811936"/>
                <a:gd name="csX18" fmla="*/ 275138 w 1086624"/>
                <a:gd name="csY18" fmla="*/ 2754773 h 2811936"/>
                <a:gd name="csX19" fmla="*/ 276195 w 1086624"/>
                <a:gd name="csY19" fmla="*/ 2748881 h 2811936"/>
                <a:gd name="csX20" fmla="*/ 276723 w 1086624"/>
                <a:gd name="csY20" fmla="*/ 2745627 h 2811936"/>
                <a:gd name="csX21" fmla="*/ 277428 w 1086624"/>
                <a:gd name="csY21" fmla="*/ 2740174 h 2811936"/>
                <a:gd name="csX22" fmla="*/ 277338 w 1086624"/>
                <a:gd name="csY22" fmla="*/ 2733930 h 2811936"/>
                <a:gd name="csX23" fmla="*/ 277161 w 1086624"/>
                <a:gd name="csY23" fmla="*/ 2730325 h 2811936"/>
                <a:gd name="csX24" fmla="*/ 276899 w 1086624"/>
                <a:gd name="csY24" fmla="*/ 2725400 h 2811936"/>
                <a:gd name="csX25" fmla="*/ 275314 w 1086624"/>
                <a:gd name="csY25" fmla="*/ 2718276 h 2811936"/>
                <a:gd name="csX26" fmla="*/ 274082 w 1086624"/>
                <a:gd name="csY26" fmla="*/ 2712560 h 2811936"/>
                <a:gd name="csX27" fmla="*/ 1086624 w 1086624"/>
                <a:gd name="csY27" fmla="*/ 12840 h 2811936"/>
                <a:gd name="csX28" fmla="*/ 865829 w 1086624"/>
                <a:gd name="csY28" fmla="*/ 0 h 2811936"/>
                <a:gd name="csX29" fmla="*/ 59093 w 1086624"/>
                <a:gd name="csY29" fmla="*/ 2500262 h 28119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086624" h="2811936">
                  <a:moveTo>
                    <a:pt x="59184" y="2500174"/>
                  </a:moveTo>
                  <a:cubicBezTo>
                    <a:pt x="78710" y="2590493"/>
                    <a:pt x="102110" y="2677646"/>
                    <a:pt x="128586" y="2759170"/>
                  </a:cubicBezTo>
                  <a:cubicBezTo>
                    <a:pt x="133603" y="2774649"/>
                    <a:pt x="143280" y="2787928"/>
                    <a:pt x="156560" y="2797514"/>
                  </a:cubicBezTo>
                  <a:cubicBezTo>
                    <a:pt x="163158" y="2802263"/>
                    <a:pt x="170370" y="2805957"/>
                    <a:pt x="177938" y="2808331"/>
                  </a:cubicBezTo>
                  <a:cubicBezTo>
                    <a:pt x="183564" y="2810178"/>
                    <a:pt x="190338" y="2811146"/>
                    <a:pt x="198606" y="2811497"/>
                  </a:cubicBezTo>
                  <a:cubicBezTo>
                    <a:pt x="199487" y="2811497"/>
                    <a:pt x="200982" y="2811673"/>
                    <a:pt x="202390" y="2811937"/>
                  </a:cubicBezTo>
                  <a:cubicBezTo>
                    <a:pt x="208812" y="2811761"/>
                    <a:pt x="215323" y="2810618"/>
                    <a:pt x="222449" y="2808595"/>
                  </a:cubicBezTo>
                  <a:cubicBezTo>
                    <a:pt x="225438" y="2807716"/>
                    <a:pt x="228428" y="2806660"/>
                    <a:pt x="231331" y="2805429"/>
                  </a:cubicBezTo>
                  <a:cubicBezTo>
                    <a:pt x="231422" y="2805429"/>
                    <a:pt x="233707" y="2804462"/>
                    <a:pt x="233793" y="2804374"/>
                  </a:cubicBezTo>
                  <a:cubicBezTo>
                    <a:pt x="234939" y="2803934"/>
                    <a:pt x="235992" y="2803495"/>
                    <a:pt x="237048" y="2802967"/>
                  </a:cubicBezTo>
                  <a:cubicBezTo>
                    <a:pt x="240832" y="2800944"/>
                    <a:pt x="244526" y="2798394"/>
                    <a:pt x="248134" y="2795667"/>
                  </a:cubicBezTo>
                  <a:cubicBezTo>
                    <a:pt x="248663" y="2795228"/>
                    <a:pt x="250948" y="2793645"/>
                    <a:pt x="251476" y="2793293"/>
                  </a:cubicBezTo>
                  <a:cubicBezTo>
                    <a:pt x="254908" y="2790391"/>
                    <a:pt x="258778" y="2786169"/>
                    <a:pt x="262382" y="2781332"/>
                  </a:cubicBezTo>
                  <a:cubicBezTo>
                    <a:pt x="263086" y="2780453"/>
                    <a:pt x="263614" y="2779485"/>
                    <a:pt x="264143" y="2778518"/>
                  </a:cubicBezTo>
                  <a:lnTo>
                    <a:pt x="265728" y="2775880"/>
                  </a:lnTo>
                  <a:cubicBezTo>
                    <a:pt x="267660" y="2772890"/>
                    <a:pt x="268979" y="2770779"/>
                    <a:pt x="270036" y="2768668"/>
                  </a:cubicBezTo>
                  <a:cubicBezTo>
                    <a:pt x="270830" y="2766997"/>
                    <a:pt x="271444" y="2765238"/>
                    <a:pt x="272059" y="2763480"/>
                  </a:cubicBezTo>
                  <a:cubicBezTo>
                    <a:pt x="272059" y="2763480"/>
                    <a:pt x="273206" y="2760314"/>
                    <a:pt x="273291" y="2760225"/>
                  </a:cubicBezTo>
                  <a:cubicBezTo>
                    <a:pt x="273996" y="2758379"/>
                    <a:pt x="274700" y="2756620"/>
                    <a:pt x="275138" y="2754773"/>
                  </a:cubicBezTo>
                  <a:cubicBezTo>
                    <a:pt x="275667" y="2752838"/>
                    <a:pt x="275929" y="2750816"/>
                    <a:pt x="276195" y="2748881"/>
                  </a:cubicBezTo>
                  <a:cubicBezTo>
                    <a:pt x="276195" y="2748881"/>
                    <a:pt x="276723" y="2745715"/>
                    <a:pt x="276723" y="2745627"/>
                  </a:cubicBezTo>
                  <a:cubicBezTo>
                    <a:pt x="276985" y="2743780"/>
                    <a:pt x="277338" y="2742021"/>
                    <a:pt x="277428" y="2740174"/>
                  </a:cubicBezTo>
                  <a:cubicBezTo>
                    <a:pt x="277514" y="2738064"/>
                    <a:pt x="277428" y="2736041"/>
                    <a:pt x="277338" y="2733930"/>
                  </a:cubicBezTo>
                  <a:cubicBezTo>
                    <a:pt x="277338" y="2733930"/>
                    <a:pt x="277161" y="2730325"/>
                    <a:pt x="277161" y="2730325"/>
                  </a:cubicBezTo>
                  <a:cubicBezTo>
                    <a:pt x="277161" y="2728654"/>
                    <a:pt x="277161" y="2726983"/>
                    <a:pt x="276899" y="2725400"/>
                  </a:cubicBezTo>
                  <a:cubicBezTo>
                    <a:pt x="276547" y="2723025"/>
                    <a:pt x="275929" y="2720650"/>
                    <a:pt x="275314" y="2718276"/>
                  </a:cubicBezTo>
                  <a:cubicBezTo>
                    <a:pt x="274610" y="2715550"/>
                    <a:pt x="274348" y="2714055"/>
                    <a:pt x="274082" y="2712560"/>
                  </a:cubicBezTo>
                  <a:cubicBezTo>
                    <a:pt x="-46904" y="1724416"/>
                    <a:pt x="279451" y="653692"/>
                    <a:pt x="1086624" y="12840"/>
                  </a:cubicBezTo>
                  <a:cubicBezTo>
                    <a:pt x="1015109" y="11697"/>
                    <a:pt x="941042" y="7388"/>
                    <a:pt x="865829" y="0"/>
                  </a:cubicBezTo>
                  <a:cubicBezTo>
                    <a:pt x="169755" y="627220"/>
                    <a:pt x="-139268" y="1584144"/>
                    <a:pt x="59093" y="2500262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AD54AD9B-12BC-289E-EA12-D83E949105EF}"/>
                </a:ext>
              </a:extLst>
            </p:cNvPr>
            <p:cNvSpPr/>
            <p:nvPr/>
          </p:nvSpPr>
          <p:spPr>
            <a:xfrm>
              <a:off x="6123702" y="1201411"/>
              <a:ext cx="2473442" cy="1759593"/>
            </a:xfrm>
            <a:custGeom>
              <a:avLst/>
              <a:gdLst>
                <a:gd name="csX0" fmla="*/ 2471929 w 2473442"/>
                <a:gd name="csY0" fmla="*/ 1669186 h 1759593"/>
                <a:gd name="csX1" fmla="*/ 2470172 w 2473442"/>
                <a:gd name="csY1" fmla="*/ 1662151 h 1759593"/>
                <a:gd name="csX2" fmla="*/ 2469202 w 2473442"/>
                <a:gd name="csY2" fmla="*/ 1659425 h 1759593"/>
                <a:gd name="csX3" fmla="*/ 2468149 w 2473442"/>
                <a:gd name="csY3" fmla="*/ 1656171 h 1759593"/>
                <a:gd name="csX4" fmla="*/ 2466917 w 2473442"/>
                <a:gd name="csY4" fmla="*/ 1652565 h 1759593"/>
                <a:gd name="csX5" fmla="*/ 2465422 w 2473442"/>
                <a:gd name="csY5" fmla="*/ 1649927 h 1759593"/>
                <a:gd name="csX6" fmla="*/ 2463661 w 2473442"/>
                <a:gd name="csY6" fmla="*/ 1646849 h 1759593"/>
                <a:gd name="csX7" fmla="*/ 2459439 w 2473442"/>
                <a:gd name="csY7" fmla="*/ 1639461 h 1759593"/>
                <a:gd name="csX8" fmla="*/ 2456977 w 2473442"/>
                <a:gd name="csY8" fmla="*/ 1636471 h 1759593"/>
                <a:gd name="csX9" fmla="*/ 2455131 w 2473442"/>
                <a:gd name="csY9" fmla="*/ 1634273 h 1759593"/>
                <a:gd name="csX10" fmla="*/ 2449676 w 2473442"/>
                <a:gd name="csY10" fmla="*/ 1628116 h 1759593"/>
                <a:gd name="csX11" fmla="*/ 2445453 w 2473442"/>
                <a:gd name="csY11" fmla="*/ 1624599 h 1759593"/>
                <a:gd name="csX12" fmla="*/ 2442550 w 2473442"/>
                <a:gd name="csY12" fmla="*/ 1622312 h 1759593"/>
                <a:gd name="csX13" fmla="*/ 2438061 w 2473442"/>
                <a:gd name="csY13" fmla="*/ 1618970 h 1759593"/>
                <a:gd name="csX14" fmla="*/ 2432873 w 2473442"/>
                <a:gd name="csY14" fmla="*/ 1616156 h 1759593"/>
                <a:gd name="csX15" fmla="*/ 2429883 w 2473442"/>
                <a:gd name="csY15" fmla="*/ 1614573 h 1759593"/>
                <a:gd name="csX16" fmla="*/ 2424866 w 2473442"/>
                <a:gd name="csY16" fmla="*/ 1612198 h 1759593"/>
                <a:gd name="csX17" fmla="*/ 2419502 w 2473442"/>
                <a:gd name="csY17" fmla="*/ 1610527 h 1759593"/>
                <a:gd name="csX18" fmla="*/ 2415632 w 2473442"/>
                <a:gd name="csY18" fmla="*/ 1609472 h 1759593"/>
                <a:gd name="csX19" fmla="*/ 2410705 w 2473442"/>
                <a:gd name="csY19" fmla="*/ 1608153 h 1759593"/>
                <a:gd name="csX20" fmla="*/ 2403403 w 2473442"/>
                <a:gd name="csY20" fmla="*/ 1607449 h 1759593"/>
                <a:gd name="csX21" fmla="*/ 2397600 w 2473442"/>
                <a:gd name="csY21" fmla="*/ 1606834 h 1759593"/>
                <a:gd name="csX22" fmla="*/ 80398 w 2473442"/>
                <a:gd name="csY22" fmla="*/ 0 h 1759593"/>
                <a:gd name="csX23" fmla="*/ 0 w 2473442"/>
                <a:gd name="csY23" fmla="*/ 205966 h 1759593"/>
                <a:gd name="csX24" fmla="*/ 2129214 w 2473442"/>
                <a:gd name="csY24" fmla="*/ 1745610 h 1759593"/>
                <a:gd name="csX25" fmla="*/ 2396982 w 2473442"/>
                <a:gd name="csY25" fmla="*/ 1759593 h 1759593"/>
                <a:gd name="csX26" fmla="*/ 2445982 w 2473442"/>
                <a:gd name="csY26" fmla="*/ 1741213 h 1759593"/>
                <a:gd name="csX27" fmla="*/ 2452137 w 2473442"/>
                <a:gd name="csY27" fmla="*/ 1735760 h 1759593"/>
                <a:gd name="csX28" fmla="*/ 2455745 w 2473442"/>
                <a:gd name="csY28" fmla="*/ 1731363 h 1759593"/>
                <a:gd name="csX29" fmla="*/ 2458030 w 2473442"/>
                <a:gd name="csY29" fmla="*/ 1728461 h 1759593"/>
                <a:gd name="csX30" fmla="*/ 2461286 w 2473442"/>
                <a:gd name="csY30" fmla="*/ 1724152 h 1759593"/>
                <a:gd name="csX31" fmla="*/ 2464275 w 2473442"/>
                <a:gd name="csY31" fmla="*/ 1718699 h 1759593"/>
                <a:gd name="csX32" fmla="*/ 2465774 w 2473442"/>
                <a:gd name="csY32" fmla="*/ 1715797 h 1759593"/>
                <a:gd name="csX33" fmla="*/ 2468059 w 2473442"/>
                <a:gd name="csY33" fmla="*/ 1710960 h 1759593"/>
                <a:gd name="csX34" fmla="*/ 2469906 w 2473442"/>
                <a:gd name="csY34" fmla="*/ 1705068 h 1759593"/>
                <a:gd name="csX35" fmla="*/ 2470963 w 2473442"/>
                <a:gd name="csY35" fmla="*/ 1701462 h 1759593"/>
                <a:gd name="csX36" fmla="*/ 2472195 w 2473442"/>
                <a:gd name="csY36" fmla="*/ 1696713 h 1759593"/>
                <a:gd name="csX37" fmla="*/ 2472900 w 2473442"/>
                <a:gd name="csY37" fmla="*/ 1688886 h 1759593"/>
                <a:gd name="csX38" fmla="*/ 2473248 w 2473442"/>
                <a:gd name="csY38" fmla="*/ 1684841 h 1759593"/>
                <a:gd name="csX39" fmla="*/ 2473424 w 2473442"/>
                <a:gd name="csY39" fmla="*/ 1681762 h 1759593"/>
                <a:gd name="csX40" fmla="*/ 2472634 w 2473442"/>
                <a:gd name="csY40" fmla="*/ 1673759 h 1759593"/>
                <a:gd name="csX41" fmla="*/ 2472019 w 2473442"/>
                <a:gd name="csY41" fmla="*/ 1669010 h 17595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2473442" h="1759593">
                  <a:moveTo>
                    <a:pt x="2471929" y="1669186"/>
                  </a:moveTo>
                  <a:cubicBezTo>
                    <a:pt x="2471315" y="1665317"/>
                    <a:pt x="2470701" y="1663734"/>
                    <a:pt x="2470172" y="1662151"/>
                  </a:cubicBezTo>
                  <a:lnTo>
                    <a:pt x="2469202" y="1659425"/>
                  </a:lnTo>
                  <a:lnTo>
                    <a:pt x="2468149" y="1656171"/>
                  </a:lnTo>
                  <a:cubicBezTo>
                    <a:pt x="2467797" y="1654940"/>
                    <a:pt x="2467445" y="1653708"/>
                    <a:pt x="2466917" y="1652565"/>
                  </a:cubicBezTo>
                  <a:cubicBezTo>
                    <a:pt x="2466564" y="1651685"/>
                    <a:pt x="2465950" y="1650806"/>
                    <a:pt x="2465422" y="1649927"/>
                  </a:cubicBezTo>
                  <a:lnTo>
                    <a:pt x="2463661" y="1646849"/>
                  </a:lnTo>
                  <a:cubicBezTo>
                    <a:pt x="2461638" y="1643155"/>
                    <a:pt x="2460671" y="1641220"/>
                    <a:pt x="2459439" y="1639461"/>
                  </a:cubicBezTo>
                  <a:cubicBezTo>
                    <a:pt x="2458648" y="1638406"/>
                    <a:pt x="2457768" y="1637438"/>
                    <a:pt x="2456977" y="1636471"/>
                  </a:cubicBezTo>
                  <a:cubicBezTo>
                    <a:pt x="2456977" y="1636383"/>
                    <a:pt x="2455216" y="1634360"/>
                    <a:pt x="2455131" y="1634273"/>
                  </a:cubicBezTo>
                  <a:cubicBezTo>
                    <a:pt x="2452665" y="1631370"/>
                    <a:pt x="2451256" y="1629611"/>
                    <a:pt x="2449676" y="1628116"/>
                  </a:cubicBezTo>
                  <a:cubicBezTo>
                    <a:pt x="2448357" y="1626797"/>
                    <a:pt x="2446858" y="1625742"/>
                    <a:pt x="2445453" y="1624599"/>
                  </a:cubicBezTo>
                  <a:cubicBezTo>
                    <a:pt x="2445453" y="1624599"/>
                    <a:pt x="2442636" y="1622400"/>
                    <a:pt x="2442550" y="1622312"/>
                  </a:cubicBezTo>
                  <a:cubicBezTo>
                    <a:pt x="2441055" y="1621169"/>
                    <a:pt x="2439646" y="1619938"/>
                    <a:pt x="2438061" y="1618970"/>
                  </a:cubicBezTo>
                  <a:cubicBezTo>
                    <a:pt x="2436391" y="1617915"/>
                    <a:pt x="2434634" y="1617035"/>
                    <a:pt x="2432873" y="1616156"/>
                  </a:cubicBezTo>
                  <a:cubicBezTo>
                    <a:pt x="2432873" y="1616156"/>
                    <a:pt x="2429883" y="1614661"/>
                    <a:pt x="2429883" y="1614573"/>
                  </a:cubicBezTo>
                  <a:cubicBezTo>
                    <a:pt x="2428212" y="1613781"/>
                    <a:pt x="2426628" y="1612814"/>
                    <a:pt x="2424866" y="1612198"/>
                  </a:cubicBezTo>
                  <a:cubicBezTo>
                    <a:pt x="2423020" y="1611495"/>
                    <a:pt x="2421263" y="1611055"/>
                    <a:pt x="2419502" y="1610527"/>
                  </a:cubicBezTo>
                  <a:cubicBezTo>
                    <a:pt x="2419502" y="1610527"/>
                    <a:pt x="2415722" y="1609472"/>
                    <a:pt x="2415632" y="1609472"/>
                  </a:cubicBezTo>
                  <a:cubicBezTo>
                    <a:pt x="2413961" y="1609032"/>
                    <a:pt x="2412376" y="1608505"/>
                    <a:pt x="2410705" y="1608153"/>
                  </a:cubicBezTo>
                  <a:cubicBezTo>
                    <a:pt x="2408244" y="1607713"/>
                    <a:pt x="2405779" y="1607625"/>
                    <a:pt x="2403403" y="1607449"/>
                  </a:cubicBezTo>
                  <a:cubicBezTo>
                    <a:pt x="2400766" y="1607273"/>
                    <a:pt x="2399181" y="1607098"/>
                    <a:pt x="2397600" y="1606834"/>
                  </a:cubicBezTo>
                  <a:cubicBezTo>
                    <a:pt x="1358279" y="1606658"/>
                    <a:pt x="440534" y="965455"/>
                    <a:pt x="80398" y="0"/>
                  </a:cubicBezTo>
                  <a:cubicBezTo>
                    <a:pt x="57178" y="67629"/>
                    <a:pt x="30170" y="136666"/>
                    <a:pt x="0" y="205966"/>
                  </a:cubicBezTo>
                  <a:cubicBezTo>
                    <a:pt x="381509" y="1061666"/>
                    <a:pt x="1196337" y="1651158"/>
                    <a:pt x="2129214" y="1745610"/>
                  </a:cubicBezTo>
                  <a:cubicBezTo>
                    <a:pt x="2221050" y="1754932"/>
                    <a:pt x="2311129" y="1759593"/>
                    <a:pt x="2396982" y="1759593"/>
                  </a:cubicBezTo>
                  <a:cubicBezTo>
                    <a:pt x="2419502" y="1759593"/>
                    <a:pt x="2436038" y="1749568"/>
                    <a:pt x="2445982" y="1741213"/>
                  </a:cubicBezTo>
                  <a:cubicBezTo>
                    <a:pt x="2448881" y="1738751"/>
                    <a:pt x="2450642" y="1737343"/>
                    <a:pt x="2452137" y="1735760"/>
                  </a:cubicBezTo>
                  <a:cubicBezTo>
                    <a:pt x="2453370" y="1734441"/>
                    <a:pt x="2454602" y="1732858"/>
                    <a:pt x="2455745" y="1731363"/>
                  </a:cubicBezTo>
                  <a:cubicBezTo>
                    <a:pt x="2455745" y="1731363"/>
                    <a:pt x="2457944" y="1728549"/>
                    <a:pt x="2458030" y="1728461"/>
                  </a:cubicBezTo>
                  <a:cubicBezTo>
                    <a:pt x="2459177" y="1727054"/>
                    <a:pt x="2460319" y="1725647"/>
                    <a:pt x="2461286" y="1724152"/>
                  </a:cubicBezTo>
                  <a:cubicBezTo>
                    <a:pt x="2462428" y="1722393"/>
                    <a:pt x="2463309" y="1720546"/>
                    <a:pt x="2464275" y="1718699"/>
                  </a:cubicBezTo>
                  <a:cubicBezTo>
                    <a:pt x="2464275" y="1718699"/>
                    <a:pt x="2465774" y="1715797"/>
                    <a:pt x="2465774" y="1715797"/>
                  </a:cubicBezTo>
                  <a:cubicBezTo>
                    <a:pt x="2466564" y="1714214"/>
                    <a:pt x="2467445" y="1712631"/>
                    <a:pt x="2468059" y="1710960"/>
                  </a:cubicBezTo>
                  <a:cubicBezTo>
                    <a:pt x="2468849" y="1708937"/>
                    <a:pt x="2469378" y="1707002"/>
                    <a:pt x="2469906" y="1705068"/>
                  </a:cubicBezTo>
                  <a:cubicBezTo>
                    <a:pt x="2469906" y="1705068"/>
                    <a:pt x="2470963" y="1701462"/>
                    <a:pt x="2470963" y="1701462"/>
                  </a:cubicBezTo>
                  <a:cubicBezTo>
                    <a:pt x="2471401" y="1699879"/>
                    <a:pt x="2471929" y="1698296"/>
                    <a:pt x="2472195" y="1696713"/>
                  </a:cubicBezTo>
                  <a:cubicBezTo>
                    <a:pt x="2472634" y="1694163"/>
                    <a:pt x="2472810" y="1691524"/>
                    <a:pt x="2472900" y="1688886"/>
                  </a:cubicBezTo>
                  <a:lnTo>
                    <a:pt x="2473248" y="1684841"/>
                  </a:lnTo>
                  <a:cubicBezTo>
                    <a:pt x="2473248" y="1683785"/>
                    <a:pt x="2473514" y="1682730"/>
                    <a:pt x="2473424" y="1681762"/>
                  </a:cubicBezTo>
                  <a:cubicBezTo>
                    <a:pt x="2473424" y="1679036"/>
                    <a:pt x="2472986" y="1676398"/>
                    <a:pt x="2472634" y="1673759"/>
                  </a:cubicBezTo>
                  <a:lnTo>
                    <a:pt x="2472019" y="1669010"/>
                  </a:ln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D9EA9D33-E42D-1FFA-4611-D828D7896C1A}"/>
                </a:ext>
              </a:extLst>
            </p:cNvPr>
            <p:cNvSpPr/>
            <p:nvPr/>
          </p:nvSpPr>
          <p:spPr>
            <a:xfrm>
              <a:off x="4521077" y="5170169"/>
              <a:ext cx="2939793" cy="640851"/>
            </a:xfrm>
            <a:custGeom>
              <a:avLst/>
              <a:gdLst>
                <a:gd name="csX0" fmla="*/ 1574827 w 2939793"/>
                <a:gd name="csY0" fmla="*/ 0 h 640851"/>
                <a:gd name="csX1" fmla="*/ 256128 w 2939793"/>
                <a:gd name="csY1" fmla="*/ 356439 h 640851"/>
                <a:gd name="csX2" fmla="*/ 31200 w 2939793"/>
                <a:gd name="csY2" fmla="*/ 502427 h 640851"/>
                <a:gd name="csX3" fmla="*/ 2435 w 2939793"/>
                <a:gd name="csY3" fmla="*/ 545783 h 640851"/>
                <a:gd name="csX4" fmla="*/ 589 w 2939793"/>
                <a:gd name="csY4" fmla="*/ 554138 h 640851"/>
                <a:gd name="csX5" fmla="*/ 327 w 2939793"/>
                <a:gd name="csY5" fmla="*/ 559063 h 640851"/>
                <a:gd name="csX6" fmla="*/ 150 w 2939793"/>
                <a:gd name="csY6" fmla="*/ 562757 h 640851"/>
                <a:gd name="csX7" fmla="*/ 60 w 2939793"/>
                <a:gd name="csY7" fmla="*/ 569001 h 640851"/>
                <a:gd name="csX8" fmla="*/ 765 w 2939793"/>
                <a:gd name="csY8" fmla="*/ 574453 h 640851"/>
                <a:gd name="csX9" fmla="*/ 1293 w 2939793"/>
                <a:gd name="csY9" fmla="*/ 577707 h 640851"/>
                <a:gd name="csX10" fmla="*/ 2350 w 2939793"/>
                <a:gd name="csY10" fmla="*/ 583688 h 640851"/>
                <a:gd name="csX11" fmla="*/ 4196 w 2939793"/>
                <a:gd name="csY11" fmla="*/ 589140 h 640851"/>
                <a:gd name="csX12" fmla="*/ 5425 w 2939793"/>
                <a:gd name="csY12" fmla="*/ 592394 h 640851"/>
                <a:gd name="csX13" fmla="*/ 7448 w 2939793"/>
                <a:gd name="csY13" fmla="*/ 597583 h 640851"/>
                <a:gd name="csX14" fmla="*/ 11146 w 2939793"/>
                <a:gd name="csY14" fmla="*/ 603827 h 640851"/>
                <a:gd name="csX15" fmla="*/ 13345 w 2939793"/>
                <a:gd name="csY15" fmla="*/ 607345 h 640851"/>
                <a:gd name="csX16" fmla="*/ 15278 w 2939793"/>
                <a:gd name="csY16" fmla="*/ 610335 h 640851"/>
                <a:gd name="csX17" fmla="*/ 20295 w 2939793"/>
                <a:gd name="csY17" fmla="*/ 615964 h 640851"/>
                <a:gd name="csX18" fmla="*/ 23813 w 2939793"/>
                <a:gd name="csY18" fmla="*/ 619745 h 640851"/>
                <a:gd name="csX19" fmla="*/ 29177 w 2939793"/>
                <a:gd name="csY19" fmla="*/ 624318 h 640851"/>
                <a:gd name="csX20" fmla="*/ 31639 w 2939793"/>
                <a:gd name="csY20" fmla="*/ 626077 h 640851"/>
                <a:gd name="csX21" fmla="*/ 34190 w 2939793"/>
                <a:gd name="csY21" fmla="*/ 628012 h 640851"/>
                <a:gd name="csX22" fmla="*/ 37622 w 2939793"/>
                <a:gd name="csY22" fmla="*/ 630474 h 640851"/>
                <a:gd name="csX23" fmla="*/ 40087 w 2939793"/>
                <a:gd name="csY23" fmla="*/ 631617 h 640851"/>
                <a:gd name="csX24" fmla="*/ 43253 w 2939793"/>
                <a:gd name="csY24" fmla="*/ 633024 h 640851"/>
                <a:gd name="csX25" fmla="*/ 51431 w 2939793"/>
                <a:gd name="csY25" fmla="*/ 636718 h 640851"/>
                <a:gd name="csX26" fmla="*/ 54687 w 2939793"/>
                <a:gd name="csY26" fmla="*/ 637509 h 640851"/>
                <a:gd name="csX27" fmla="*/ 74041 w 2939793"/>
                <a:gd name="csY27" fmla="*/ 640588 h 640851"/>
                <a:gd name="csX28" fmla="*/ 77473 w 2939793"/>
                <a:gd name="csY28" fmla="*/ 640851 h 640851"/>
                <a:gd name="csX29" fmla="*/ 97703 w 2939793"/>
                <a:gd name="csY29" fmla="*/ 637598 h 640851"/>
                <a:gd name="csX30" fmla="*/ 101221 w 2939793"/>
                <a:gd name="csY30" fmla="*/ 636366 h 640851"/>
                <a:gd name="csX31" fmla="*/ 119957 w 2939793"/>
                <a:gd name="csY31" fmla="*/ 627132 h 640851"/>
                <a:gd name="csX32" fmla="*/ 122332 w 2939793"/>
                <a:gd name="csY32" fmla="*/ 625637 h 640851"/>
                <a:gd name="csX33" fmla="*/ 1574827 w 2939793"/>
                <a:gd name="csY33" fmla="*/ 152848 h 640851"/>
                <a:gd name="csX34" fmla="*/ 2939794 w 2939793"/>
                <a:gd name="csY34" fmla="*/ 564955 h 640851"/>
                <a:gd name="csX35" fmla="*/ 2883758 w 2939793"/>
                <a:gd name="csY35" fmla="*/ 351074 h 640851"/>
                <a:gd name="csX36" fmla="*/ 1574741 w 2939793"/>
                <a:gd name="csY36" fmla="*/ 264 h 640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939793" h="640851">
                  <a:moveTo>
                    <a:pt x="1574827" y="0"/>
                  </a:moveTo>
                  <a:cubicBezTo>
                    <a:pt x="1112567" y="0"/>
                    <a:pt x="656549" y="123298"/>
                    <a:pt x="256128" y="356439"/>
                  </a:cubicBezTo>
                  <a:cubicBezTo>
                    <a:pt x="176344" y="402874"/>
                    <a:pt x="100693" y="452035"/>
                    <a:pt x="31200" y="502427"/>
                  </a:cubicBezTo>
                  <a:cubicBezTo>
                    <a:pt x="13079" y="515531"/>
                    <a:pt x="5601" y="533295"/>
                    <a:pt x="2435" y="545783"/>
                  </a:cubicBezTo>
                  <a:cubicBezTo>
                    <a:pt x="1555" y="549301"/>
                    <a:pt x="851" y="551764"/>
                    <a:pt x="589" y="554138"/>
                  </a:cubicBezTo>
                  <a:cubicBezTo>
                    <a:pt x="412" y="555721"/>
                    <a:pt x="327" y="557392"/>
                    <a:pt x="327" y="559063"/>
                  </a:cubicBezTo>
                  <a:cubicBezTo>
                    <a:pt x="327" y="559063"/>
                    <a:pt x="150" y="562669"/>
                    <a:pt x="150" y="562757"/>
                  </a:cubicBezTo>
                  <a:cubicBezTo>
                    <a:pt x="150" y="564867"/>
                    <a:pt x="-116" y="566890"/>
                    <a:pt x="60" y="569001"/>
                  </a:cubicBezTo>
                  <a:cubicBezTo>
                    <a:pt x="150" y="570848"/>
                    <a:pt x="503" y="572606"/>
                    <a:pt x="765" y="574453"/>
                  </a:cubicBezTo>
                  <a:cubicBezTo>
                    <a:pt x="765" y="574453"/>
                    <a:pt x="1293" y="577619"/>
                    <a:pt x="1293" y="577707"/>
                  </a:cubicBezTo>
                  <a:cubicBezTo>
                    <a:pt x="1645" y="579730"/>
                    <a:pt x="1907" y="581665"/>
                    <a:pt x="2350" y="583688"/>
                  </a:cubicBezTo>
                  <a:cubicBezTo>
                    <a:pt x="2788" y="585535"/>
                    <a:pt x="3578" y="587294"/>
                    <a:pt x="4196" y="589140"/>
                  </a:cubicBezTo>
                  <a:cubicBezTo>
                    <a:pt x="4196" y="589140"/>
                    <a:pt x="5339" y="592306"/>
                    <a:pt x="5425" y="592394"/>
                  </a:cubicBezTo>
                  <a:cubicBezTo>
                    <a:pt x="6043" y="594153"/>
                    <a:pt x="6658" y="595912"/>
                    <a:pt x="7448" y="597583"/>
                  </a:cubicBezTo>
                  <a:cubicBezTo>
                    <a:pt x="8505" y="599782"/>
                    <a:pt x="9823" y="601804"/>
                    <a:pt x="11146" y="603827"/>
                  </a:cubicBezTo>
                  <a:lnTo>
                    <a:pt x="13345" y="607345"/>
                  </a:lnTo>
                  <a:cubicBezTo>
                    <a:pt x="13960" y="608312"/>
                    <a:pt x="14488" y="609368"/>
                    <a:pt x="15278" y="610335"/>
                  </a:cubicBezTo>
                  <a:cubicBezTo>
                    <a:pt x="16773" y="612357"/>
                    <a:pt x="18620" y="614116"/>
                    <a:pt x="20295" y="615964"/>
                  </a:cubicBezTo>
                  <a:lnTo>
                    <a:pt x="23813" y="619745"/>
                  </a:lnTo>
                  <a:cubicBezTo>
                    <a:pt x="26626" y="622559"/>
                    <a:pt x="27945" y="623439"/>
                    <a:pt x="29177" y="624318"/>
                  </a:cubicBezTo>
                  <a:lnTo>
                    <a:pt x="31639" y="626077"/>
                  </a:lnTo>
                  <a:lnTo>
                    <a:pt x="34190" y="628012"/>
                  </a:lnTo>
                  <a:cubicBezTo>
                    <a:pt x="35337" y="628803"/>
                    <a:pt x="36389" y="629770"/>
                    <a:pt x="37622" y="630474"/>
                  </a:cubicBezTo>
                  <a:cubicBezTo>
                    <a:pt x="38412" y="630914"/>
                    <a:pt x="39293" y="631266"/>
                    <a:pt x="40087" y="631617"/>
                  </a:cubicBezTo>
                  <a:lnTo>
                    <a:pt x="43253" y="633024"/>
                  </a:lnTo>
                  <a:cubicBezTo>
                    <a:pt x="46947" y="634783"/>
                    <a:pt x="49056" y="635927"/>
                    <a:pt x="51431" y="636718"/>
                  </a:cubicBezTo>
                  <a:cubicBezTo>
                    <a:pt x="51959" y="636806"/>
                    <a:pt x="54158" y="637334"/>
                    <a:pt x="54687" y="637509"/>
                  </a:cubicBezTo>
                  <a:cubicBezTo>
                    <a:pt x="61022" y="639357"/>
                    <a:pt x="67529" y="640412"/>
                    <a:pt x="74041" y="640588"/>
                  </a:cubicBezTo>
                  <a:cubicBezTo>
                    <a:pt x="74569" y="640588"/>
                    <a:pt x="76945" y="640763"/>
                    <a:pt x="77473" y="640851"/>
                  </a:cubicBezTo>
                  <a:cubicBezTo>
                    <a:pt x="83628" y="640851"/>
                    <a:pt x="90578" y="639708"/>
                    <a:pt x="97703" y="637598"/>
                  </a:cubicBezTo>
                  <a:lnTo>
                    <a:pt x="101221" y="636366"/>
                  </a:lnTo>
                  <a:cubicBezTo>
                    <a:pt x="108961" y="633552"/>
                    <a:pt x="114858" y="630650"/>
                    <a:pt x="119957" y="627132"/>
                  </a:cubicBezTo>
                  <a:cubicBezTo>
                    <a:pt x="120575" y="626692"/>
                    <a:pt x="121542" y="626165"/>
                    <a:pt x="122332" y="625637"/>
                  </a:cubicBezTo>
                  <a:cubicBezTo>
                    <a:pt x="549233" y="316161"/>
                    <a:pt x="1051253" y="152848"/>
                    <a:pt x="1574827" y="152848"/>
                  </a:cubicBezTo>
                  <a:cubicBezTo>
                    <a:pt x="2063304" y="152848"/>
                    <a:pt x="2532951" y="294966"/>
                    <a:pt x="2939794" y="564955"/>
                  </a:cubicBezTo>
                  <a:cubicBezTo>
                    <a:pt x="2918859" y="496623"/>
                    <a:pt x="2900033" y="424948"/>
                    <a:pt x="2883758" y="351074"/>
                  </a:cubicBezTo>
                  <a:cubicBezTo>
                    <a:pt x="2485713" y="121539"/>
                    <a:pt x="2033306" y="264"/>
                    <a:pt x="1574741" y="264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18B0C03C-C3A8-2DE7-7D95-F706A6DD9BD2}"/>
                </a:ext>
              </a:extLst>
            </p:cNvPr>
            <p:cNvSpPr/>
            <p:nvPr/>
          </p:nvSpPr>
          <p:spPr>
            <a:xfrm>
              <a:off x="3778791" y="1046980"/>
              <a:ext cx="2393463" cy="1898545"/>
            </a:xfrm>
            <a:custGeom>
              <a:avLst/>
              <a:gdLst>
                <a:gd name="csX0" fmla="*/ 2293802 w 2393463"/>
                <a:gd name="csY0" fmla="*/ 350283 h 1898545"/>
                <a:gd name="csX1" fmla="*/ 2389860 w 2393463"/>
                <a:gd name="csY1" fmla="*/ 99993 h 1898545"/>
                <a:gd name="csX2" fmla="*/ 2387223 w 2393463"/>
                <a:gd name="csY2" fmla="*/ 46962 h 1898545"/>
                <a:gd name="csX3" fmla="*/ 2384406 w 2393463"/>
                <a:gd name="csY3" fmla="*/ 40455 h 1898545"/>
                <a:gd name="csX4" fmla="*/ 2380450 w 2393463"/>
                <a:gd name="csY4" fmla="*/ 34211 h 1898545"/>
                <a:gd name="csX5" fmla="*/ 2378689 w 2393463"/>
                <a:gd name="csY5" fmla="*/ 31572 h 1898545"/>
                <a:gd name="csX6" fmla="*/ 2376137 w 2393463"/>
                <a:gd name="csY6" fmla="*/ 27966 h 1898545"/>
                <a:gd name="csX7" fmla="*/ 2371301 w 2393463"/>
                <a:gd name="csY7" fmla="*/ 22866 h 1898545"/>
                <a:gd name="csX8" fmla="*/ 2369102 w 2393463"/>
                <a:gd name="csY8" fmla="*/ 20667 h 1898545"/>
                <a:gd name="csX9" fmla="*/ 2365670 w 2393463"/>
                <a:gd name="csY9" fmla="*/ 17413 h 1898545"/>
                <a:gd name="csX10" fmla="*/ 2360305 w 2393463"/>
                <a:gd name="csY10" fmla="*/ 13632 h 1898545"/>
                <a:gd name="csX11" fmla="*/ 2357225 w 2393463"/>
                <a:gd name="csY11" fmla="*/ 11609 h 1898545"/>
                <a:gd name="csX12" fmla="*/ 2353265 w 2393463"/>
                <a:gd name="csY12" fmla="*/ 9058 h 1898545"/>
                <a:gd name="csX13" fmla="*/ 2346406 w 2393463"/>
                <a:gd name="csY13" fmla="*/ 6068 h 1898545"/>
                <a:gd name="csX14" fmla="*/ 2342446 w 2393463"/>
                <a:gd name="csY14" fmla="*/ 4397 h 1898545"/>
                <a:gd name="csX15" fmla="*/ 2339456 w 2393463"/>
                <a:gd name="csY15" fmla="*/ 3166 h 1898545"/>
                <a:gd name="csX16" fmla="*/ 2332154 w 2393463"/>
                <a:gd name="csY16" fmla="*/ 1583 h 1898545"/>
                <a:gd name="csX17" fmla="*/ 2326876 w 2393463"/>
                <a:gd name="csY17" fmla="*/ 528 h 1898545"/>
                <a:gd name="csX18" fmla="*/ 2322653 w 2393463"/>
                <a:gd name="csY18" fmla="*/ 0 h 1898545"/>
                <a:gd name="csX19" fmla="*/ 2320192 w 2393463"/>
                <a:gd name="csY19" fmla="*/ 0 h 1898545"/>
                <a:gd name="csX20" fmla="*/ 2317112 w 2393463"/>
                <a:gd name="csY20" fmla="*/ 0 h 1898545"/>
                <a:gd name="csX21" fmla="*/ 2313857 w 2393463"/>
                <a:gd name="csY21" fmla="*/ 0 h 1898545"/>
                <a:gd name="csX22" fmla="*/ 2309373 w 2393463"/>
                <a:gd name="csY22" fmla="*/ 0 h 1898545"/>
                <a:gd name="csX23" fmla="*/ 2303479 w 2393463"/>
                <a:gd name="csY23" fmla="*/ 1143 h 1898545"/>
                <a:gd name="csX24" fmla="*/ 2294593 w 2393463"/>
                <a:gd name="csY24" fmla="*/ 2990 h 1898545"/>
                <a:gd name="csX25" fmla="*/ 2291689 w 2393463"/>
                <a:gd name="csY25" fmla="*/ 4133 h 1898545"/>
                <a:gd name="csX26" fmla="*/ 2288790 w 2393463"/>
                <a:gd name="csY26" fmla="*/ 5365 h 1898545"/>
                <a:gd name="csX27" fmla="*/ 2280784 w 2393463"/>
                <a:gd name="csY27" fmla="*/ 8794 h 1898545"/>
                <a:gd name="csX28" fmla="*/ 2276914 w 2393463"/>
                <a:gd name="csY28" fmla="*/ 11257 h 1898545"/>
                <a:gd name="csX29" fmla="*/ 2273834 w 2393463"/>
                <a:gd name="csY29" fmla="*/ 13280 h 1898545"/>
                <a:gd name="csX30" fmla="*/ 2268469 w 2393463"/>
                <a:gd name="csY30" fmla="*/ 17061 h 1898545"/>
                <a:gd name="csX31" fmla="*/ 2265037 w 2393463"/>
                <a:gd name="csY31" fmla="*/ 20315 h 1898545"/>
                <a:gd name="csX32" fmla="*/ 2262838 w 2393463"/>
                <a:gd name="csY32" fmla="*/ 22514 h 1898545"/>
                <a:gd name="csX33" fmla="*/ 2258002 w 2393463"/>
                <a:gd name="csY33" fmla="*/ 27615 h 1898545"/>
                <a:gd name="csX34" fmla="*/ 2255450 w 2393463"/>
                <a:gd name="csY34" fmla="*/ 31220 h 1898545"/>
                <a:gd name="csX35" fmla="*/ 2253689 w 2393463"/>
                <a:gd name="csY35" fmla="*/ 33859 h 1898545"/>
                <a:gd name="csX36" fmla="*/ 2249729 w 2393463"/>
                <a:gd name="csY36" fmla="*/ 40015 h 1898545"/>
                <a:gd name="csX37" fmla="*/ 2247796 w 2393463"/>
                <a:gd name="csY37" fmla="*/ 44412 h 1898545"/>
                <a:gd name="csX38" fmla="*/ 2244979 w 2393463"/>
                <a:gd name="csY38" fmla="*/ 50744 h 1898545"/>
                <a:gd name="csX39" fmla="*/ 0 w 2393463"/>
                <a:gd name="csY39" fmla="*/ 1758450 h 1898545"/>
                <a:gd name="csX40" fmla="*/ 171095 w 2393463"/>
                <a:gd name="csY40" fmla="*/ 1898546 h 1898545"/>
                <a:gd name="csX41" fmla="*/ 2293712 w 2393463"/>
                <a:gd name="csY41" fmla="*/ 349843 h 18985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2393463" h="1898545">
                  <a:moveTo>
                    <a:pt x="2293802" y="350283"/>
                  </a:moveTo>
                  <a:cubicBezTo>
                    <a:pt x="2331012" y="265768"/>
                    <a:pt x="2363385" y="181605"/>
                    <a:pt x="2389860" y="99993"/>
                  </a:cubicBezTo>
                  <a:cubicBezTo>
                    <a:pt x="2396896" y="78183"/>
                    <a:pt x="2392322" y="59187"/>
                    <a:pt x="2387223" y="46962"/>
                  </a:cubicBezTo>
                  <a:cubicBezTo>
                    <a:pt x="2385724" y="43269"/>
                    <a:pt x="2385200" y="41774"/>
                    <a:pt x="2384406" y="40455"/>
                  </a:cubicBezTo>
                  <a:cubicBezTo>
                    <a:pt x="2383263" y="38256"/>
                    <a:pt x="2381768" y="36233"/>
                    <a:pt x="2380450" y="34211"/>
                  </a:cubicBezTo>
                  <a:cubicBezTo>
                    <a:pt x="2380450" y="34211"/>
                    <a:pt x="2378779" y="31660"/>
                    <a:pt x="2378689" y="31572"/>
                  </a:cubicBezTo>
                  <a:cubicBezTo>
                    <a:pt x="2377898" y="30341"/>
                    <a:pt x="2377104" y="29110"/>
                    <a:pt x="2376137" y="27966"/>
                  </a:cubicBezTo>
                  <a:cubicBezTo>
                    <a:pt x="2374643" y="26120"/>
                    <a:pt x="2372972" y="24537"/>
                    <a:pt x="2371301" y="22866"/>
                  </a:cubicBezTo>
                  <a:cubicBezTo>
                    <a:pt x="2371301" y="22866"/>
                    <a:pt x="2369102" y="20755"/>
                    <a:pt x="2369102" y="20667"/>
                  </a:cubicBezTo>
                  <a:cubicBezTo>
                    <a:pt x="2367959" y="19524"/>
                    <a:pt x="2366903" y="18380"/>
                    <a:pt x="2365670" y="17413"/>
                  </a:cubicBezTo>
                  <a:cubicBezTo>
                    <a:pt x="2363999" y="16006"/>
                    <a:pt x="2362152" y="14863"/>
                    <a:pt x="2360305" y="13632"/>
                  </a:cubicBezTo>
                  <a:lnTo>
                    <a:pt x="2357225" y="11609"/>
                  </a:lnTo>
                  <a:cubicBezTo>
                    <a:pt x="2355907" y="10729"/>
                    <a:pt x="2354674" y="9850"/>
                    <a:pt x="2353265" y="9058"/>
                  </a:cubicBezTo>
                  <a:cubicBezTo>
                    <a:pt x="2351156" y="7915"/>
                    <a:pt x="2348781" y="7036"/>
                    <a:pt x="2346406" y="6068"/>
                  </a:cubicBezTo>
                  <a:lnTo>
                    <a:pt x="2342446" y="4397"/>
                  </a:lnTo>
                  <a:cubicBezTo>
                    <a:pt x="2341479" y="3958"/>
                    <a:pt x="2340513" y="3518"/>
                    <a:pt x="2339456" y="3166"/>
                  </a:cubicBezTo>
                  <a:cubicBezTo>
                    <a:pt x="2337081" y="2462"/>
                    <a:pt x="2334620" y="2111"/>
                    <a:pt x="2332154" y="1583"/>
                  </a:cubicBezTo>
                  <a:lnTo>
                    <a:pt x="2326876" y="528"/>
                  </a:lnTo>
                  <a:lnTo>
                    <a:pt x="2322653" y="0"/>
                  </a:lnTo>
                  <a:lnTo>
                    <a:pt x="2320192" y="0"/>
                  </a:lnTo>
                  <a:cubicBezTo>
                    <a:pt x="2320192" y="0"/>
                    <a:pt x="2317112" y="0"/>
                    <a:pt x="2317112" y="0"/>
                  </a:cubicBezTo>
                  <a:lnTo>
                    <a:pt x="2313857" y="0"/>
                  </a:lnTo>
                  <a:cubicBezTo>
                    <a:pt x="2313857" y="0"/>
                    <a:pt x="2309458" y="0"/>
                    <a:pt x="2309373" y="0"/>
                  </a:cubicBezTo>
                  <a:lnTo>
                    <a:pt x="2303479" y="1143"/>
                  </a:lnTo>
                  <a:cubicBezTo>
                    <a:pt x="2299519" y="1847"/>
                    <a:pt x="2297058" y="2199"/>
                    <a:pt x="2294593" y="2990"/>
                  </a:cubicBezTo>
                  <a:cubicBezTo>
                    <a:pt x="2293712" y="3254"/>
                    <a:pt x="2292746" y="3694"/>
                    <a:pt x="2291689" y="4133"/>
                  </a:cubicBezTo>
                  <a:lnTo>
                    <a:pt x="2288790" y="5365"/>
                  </a:lnTo>
                  <a:cubicBezTo>
                    <a:pt x="2285358" y="6772"/>
                    <a:pt x="2282983" y="7651"/>
                    <a:pt x="2280784" y="8794"/>
                  </a:cubicBezTo>
                  <a:cubicBezTo>
                    <a:pt x="2279465" y="9498"/>
                    <a:pt x="2278232" y="10377"/>
                    <a:pt x="2276914" y="11257"/>
                  </a:cubicBezTo>
                  <a:cubicBezTo>
                    <a:pt x="2276914" y="11257"/>
                    <a:pt x="2273920" y="13280"/>
                    <a:pt x="2273834" y="13280"/>
                  </a:cubicBezTo>
                  <a:cubicBezTo>
                    <a:pt x="2271987" y="14511"/>
                    <a:pt x="2270140" y="15654"/>
                    <a:pt x="2268469" y="17061"/>
                  </a:cubicBezTo>
                  <a:cubicBezTo>
                    <a:pt x="2267236" y="18029"/>
                    <a:pt x="2266180" y="19172"/>
                    <a:pt x="2265037" y="20315"/>
                  </a:cubicBezTo>
                  <a:cubicBezTo>
                    <a:pt x="2265037" y="20315"/>
                    <a:pt x="2262838" y="22426"/>
                    <a:pt x="2262838" y="22514"/>
                  </a:cubicBezTo>
                  <a:cubicBezTo>
                    <a:pt x="2261167" y="24185"/>
                    <a:pt x="2259406" y="25768"/>
                    <a:pt x="2258002" y="27615"/>
                  </a:cubicBezTo>
                  <a:cubicBezTo>
                    <a:pt x="2257121" y="28758"/>
                    <a:pt x="2256327" y="29989"/>
                    <a:pt x="2255450" y="31220"/>
                  </a:cubicBezTo>
                  <a:cubicBezTo>
                    <a:pt x="2255450" y="31220"/>
                    <a:pt x="2253775" y="33771"/>
                    <a:pt x="2253689" y="33859"/>
                  </a:cubicBezTo>
                  <a:cubicBezTo>
                    <a:pt x="2252281" y="35882"/>
                    <a:pt x="2250876" y="37904"/>
                    <a:pt x="2249729" y="40015"/>
                  </a:cubicBezTo>
                  <a:cubicBezTo>
                    <a:pt x="2248939" y="41422"/>
                    <a:pt x="2248411" y="42917"/>
                    <a:pt x="2247796" y="44412"/>
                  </a:cubicBezTo>
                  <a:lnTo>
                    <a:pt x="2244979" y="50744"/>
                  </a:lnTo>
                  <a:cubicBezTo>
                    <a:pt x="1923289" y="1039856"/>
                    <a:pt x="1029820" y="1714302"/>
                    <a:pt x="0" y="1758450"/>
                  </a:cubicBezTo>
                  <a:cubicBezTo>
                    <a:pt x="57178" y="1801455"/>
                    <a:pt x="114532" y="1848417"/>
                    <a:pt x="171095" y="1898546"/>
                  </a:cubicBezTo>
                  <a:cubicBezTo>
                    <a:pt x="1103006" y="1800224"/>
                    <a:pt x="1915635" y="1207654"/>
                    <a:pt x="2293712" y="349843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1EDC5B84-5924-DC0A-FF53-3ABAC98A0560}"/>
                </a:ext>
              </a:extLst>
            </p:cNvPr>
            <p:cNvSpPr/>
            <p:nvPr/>
          </p:nvSpPr>
          <p:spPr>
            <a:xfrm>
              <a:off x="3594857" y="2808596"/>
              <a:ext cx="1203858" cy="2798920"/>
            </a:xfrm>
            <a:custGeom>
              <a:avLst/>
              <a:gdLst>
                <a:gd name="csX0" fmla="*/ 329606 w 1203858"/>
                <a:gd name="csY0" fmla="*/ 182837 h 2798920"/>
                <a:gd name="csX1" fmla="*/ 121215 w 1203858"/>
                <a:gd name="csY1" fmla="*/ 14159 h 2798920"/>
                <a:gd name="csX2" fmla="*/ 76794 w 1203858"/>
                <a:gd name="csY2" fmla="*/ 0 h 2798920"/>
                <a:gd name="csX3" fmla="*/ 70987 w 1203858"/>
                <a:gd name="csY3" fmla="*/ 176 h 2798920"/>
                <a:gd name="csX4" fmla="*/ 62628 w 1203858"/>
                <a:gd name="csY4" fmla="*/ 968 h 2798920"/>
                <a:gd name="csX5" fmla="*/ 57530 w 1203858"/>
                <a:gd name="csY5" fmla="*/ 2287 h 2798920"/>
                <a:gd name="csX6" fmla="*/ 53660 w 1203858"/>
                <a:gd name="csY6" fmla="*/ 3342 h 2798920"/>
                <a:gd name="csX7" fmla="*/ 48467 w 1203858"/>
                <a:gd name="csY7" fmla="*/ 4925 h 2798920"/>
                <a:gd name="csX8" fmla="*/ 43279 w 1203858"/>
                <a:gd name="csY8" fmla="*/ 7387 h 2798920"/>
                <a:gd name="csX9" fmla="*/ 40289 w 1203858"/>
                <a:gd name="csY9" fmla="*/ 8971 h 2798920"/>
                <a:gd name="csX10" fmla="*/ 35186 w 1203858"/>
                <a:gd name="csY10" fmla="*/ 11697 h 2798920"/>
                <a:gd name="csX11" fmla="*/ 30612 w 1203858"/>
                <a:gd name="csY11" fmla="*/ 15126 h 2798920"/>
                <a:gd name="csX12" fmla="*/ 27708 w 1203858"/>
                <a:gd name="csY12" fmla="*/ 17413 h 2798920"/>
                <a:gd name="csX13" fmla="*/ 23486 w 1203858"/>
                <a:gd name="csY13" fmla="*/ 20843 h 2798920"/>
                <a:gd name="csX14" fmla="*/ 18998 w 1203858"/>
                <a:gd name="csY14" fmla="*/ 25856 h 2798920"/>
                <a:gd name="csX15" fmla="*/ 16184 w 1203858"/>
                <a:gd name="csY15" fmla="*/ 29198 h 2798920"/>
                <a:gd name="csX16" fmla="*/ 13723 w 1203858"/>
                <a:gd name="csY16" fmla="*/ 32188 h 2798920"/>
                <a:gd name="csX17" fmla="*/ 10467 w 1203858"/>
                <a:gd name="csY17" fmla="*/ 37816 h 2798920"/>
                <a:gd name="csX18" fmla="*/ 7740 w 1203858"/>
                <a:gd name="csY18" fmla="*/ 42653 h 2798920"/>
                <a:gd name="csX19" fmla="*/ 6245 w 1203858"/>
                <a:gd name="csY19" fmla="*/ 45467 h 2798920"/>
                <a:gd name="csX20" fmla="*/ 5103 w 1203858"/>
                <a:gd name="csY20" fmla="*/ 48985 h 2798920"/>
                <a:gd name="csX21" fmla="*/ 4132 w 1203858"/>
                <a:gd name="csY21" fmla="*/ 52151 h 2798920"/>
                <a:gd name="csX22" fmla="*/ 3166 w 1203858"/>
                <a:gd name="csY22" fmla="*/ 54965 h 2798920"/>
                <a:gd name="csX23" fmla="*/ 1671 w 1203858"/>
                <a:gd name="csY23" fmla="*/ 59714 h 2798920"/>
                <a:gd name="csX24" fmla="*/ 966 w 1203858"/>
                <a:gd name="csY24" fmla="*/ 65519 h 2798920"/>
                <a:gd name="csX25" fmla="*/ 0 w 1203858"/>
                <a:gd name="csY25" fmla="*/ 74753 h 2798920"/>
                <a:gd name="csX26" fmla="*/ 176 w 1203858"/>
                <a:gd name="csY26" fmla="*/ 77831 h 2798920"/>
                <a:gd name="csX27" fmla="*/ 438 w 1203858"/>
                <a:gd name="csY27" fmla="*/ 80997 h 2798920"/>
                <a:gd name="csX28" fmla="*/ 1228 w 1203858"/>
                <a:gd name="csY28" fmla="*/ 89703 h 2798920"/>
                <a:gd name="csX29" fmla="*/ 2461 w 1203858"/>
                <a:gd name="csY29" fmla="*/ 94365 h 2798920"/>
                <a:gd name="csX30" fmla="*/ 3518 w 1203858"/>
                <a:gd name="csY30" fmla="*/ 97970 h 2798920"/>
                <a:gd name="csX31" fmla="*/ 5279 w 1203858"/>
                <a:gd name="csY31" fmla="*/ 103775 h 2798920"/>
                <a:gd name="csX32" fmla="*/ 7650 w 1203858"/>
                <a:gd name="csY32" fmla="*/ 108700 h 2798920"/>
                <a:gd name="csX33" fmla="*/ 9149 w 1203858"/>
                <a:gd name="csY33" fmla="*/ 111602 h 2798920"/>
                <a:gd name="csX34" fmla="*/ 12048 w 1203858"/>
                <a:gd name="csY34" fmla="*/ 117054 h 2798920"/>
                <a:gd name="csX35" fmla="*/ 15304 w 1203858"/>
                <a:gd name="csY35" fmla="*/ 121364 h 2798920"/>
                <a:gd name="csX36" fmla="*/ 17593 w 1203858"/>
                <a:gd name="csY36" fmla="*/ 124266 h 2798920"/>
                <a:gd name="csX37" fmla="*/ 21287 w 1203858"/>
                <a:gd name="csY37" fmla="*/ 128751 h 2798920"/>
                <a:gd name="csX38" fmla="*/ 26214 w 1203858"/>
                <a:gd name="csY38" fmla="*/ 133060 h 2798920"/>
                <a:gd name="csX39" fmla="*/ 30788 w 1203858"/>
                <a:gd name="csY39" fmla="*/ 137193 h 2798920"/>
                <a:gd name="csX40" fmla="*/ 960938 w 1203858"/>
                <a:gd name="csY40" fmla="*/ 2798921 h 2798920"/>
                <a:gd name="csX41" fmla="*/ 1147075 w 1203858"/>
                <a:gd name="csY41" fmla="*/ 2679581 h 2798920"/>
                <a:gd name="csX42" fmla="*/ 329696 w 1203858"/>
                <a:gd name="csY42" fmla="*/ 182837 h 2798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203858" h="2798920">
                  <a:moveTo>
                    <a:pt x="329606" y="182837"/>
                  </a:moveTo>
                  <a:cubicBezTo>
                    <a:pt x="260728" y="121364"/>
                    <a:pt x="190622" y="64551"/>
                    <a:pt x="121215" y="14159"/>
                  </a:cubicBezTo>
                  <a:cubicBezTo>
                    <a:pt x="108463" y="4925"/>
                    <a:pt x="93069" y="0"/>
                    <a:pt x="76794" y="0"/>
                  </a:cubicBezTo>
                  <a:cubicBezTo>
                    <a:pt x="74857" y="0"/>
                    <a:pt x="72924" y="0"/>
                    <a:pt x="70987" y="176"/>
                  </a:cubicBezTo>
                  <a:cubicBezTo>
                    <a:pt x="67379" y="440"/>
                    <a:pt x="65004" y="528"/>
                    <a:pt x="62628" y="968"/>
                  </a:cubicBezTo>
                  <a:cubicBezTo>
                    <a:pt x="60872" y="1319"/>
                    <a:pt x="59201" y="1759"/>
                    <a:pt x="57530" y="2287"/>
                  </a:cubicBezTo>
                  <a:cubicBezTo>
                    <a:pt x="57530" y="2287"/>
                    <a:pt x="53746" y="3342"/>
                    <a:pt x="53660" y="3342"/>
                  </a:cubicBezTo>
                  <a:cubicBezTo>
                    <a:pt x="51899" y="3870"/>
                    <a:pt x="50138" y="4309"/>
                    <a:pt x="48467" y="4925"/>
                  </a:cubicBezTo>
                  <a:cubicBezTo>
                    <a:pt x="46534" y="5629"/>
                    <a:pt x="44949" y="6508"/>
                    <a:pt x="43279" y="7387"/>
                  </a:cubicBezTo>
                  <a:cubicBezTo>
                    <a:pt x="43279" y="7387"/>
                    <a:pt x="40289" y="8882"/>
                    <a:pt x="40289" y="8971"/>
                  </a:cubicBezTo>
                  <a:cubicBezTo>
                    <a:pt x="38528" y="9850"/>
                    <a:pt x="36857" y="10641"/>
                    <a:pt x="35186" y="11697"/>
                  </a:cubicBezTo>
                  <a:cubicBezTo>
                    <a:pt x="33516" y="12752"/>
                    <a:pt x="32107" y="13983"/>
                    <a:pt x="30612" y="15126"/>
                  </a:cubicBezTo>
                  <a:cubicBezTo>
                    <a:pt x="30612" y="15126"/>
                    <a:pt x="27794" y="17325"/>
                    <a:pt x="27708" y="17413"/>
                  </a:cubicBezTo>
                  <a:cubicBezTo>
                    <a:pt x="26300" y="18556"/>
                    <a:pt x="24805" y="19612"/>
                    <a:pt x="23486" y="20843"/>
                  </a:cubicBezTo>
                  <a:cubicBezTo>
                    <a:pt x="21815" y="22426"/>
                    <a:pt x="20407" y="24185"/>
                    <a:pt x="18998" y="25856"/>
                  </a:cubicBezTo>
                  <a:lnTo>
                    <a:pt x="16184" y="29198"/>
                  </a:lnTo>
                  <a:cubicBezTo>
                    <a:pt x="15304" y="30165"/>
                    <a:pt x="14423" y="31132"/>
                    <a:pt x="13723" y="32188"/>
                  </a:cubicBezTo>
                  <a:cubicBezTo>
                    <a:pt x="12490" y="33947"/>
                    <a:pt x="11524" y="35882"/>
                    <a:pt x="10467" y="37816"/>
                  </a:cubicBezTo>
                  <a:lnTo>
                    <a:pt x="7740" y="42653"/>
                  </a:lnTo>
                  <a:cubicBezTo>
                    <a:pt x="7212" y="43533"/>
                    <a:pt x="6597" y="44500"/>
                    <a:pt x="6245" y="45467"/>
                  </a:cubicBezTo>
                  <a:cubicBezTo>
                    <a:pt x="5803" y="46523"/>
                    <a:pt x="5451" y="47754"/>
                    <a:pt x="5103" y="48985"/>
                  </a:cubicBezTo>
                  <a:lnTo>
                    <a:pt x="4132" y="52151"/>
                  </a:lnTo>
                  <a:lnTo>
                    <a:pt x="3166" y="54965"/>
                  </a:lnTo>
                  <a:cubicBezTo>
                    <a:pt x="2637" y="56549"/>
                    <a:pt x="2023" y="58043"/>
                    <a:pt x="1671" y="59714"/>
                  </a:cubicBezTo>
                  <a:lnTo>
                    <a:pt x="966" y="65519"/>
                  </a:lnTo>
                  <a:cubicBezTo>
                    <a:pt x="438" y="69388"/>
                    <a:pt x="0" y="72027"/>
                    <a:pt x="0" y="74753"/>
                  </a:cubicBezTo>
                  <a:cubicBezTo>
                    <a:pt x="0" y="75720"/>
                    <a:pt x="86" y="76776"/>
                    <a:pt x="176" y="77831"/>
                  </a:cubicBezTo>
                  <a:lnTo>
                    <a:pt x="438" y="80997"/>
                  </a:lnTo>
                  <a:cubicBezTo>
                    <a:pt x="704" y="84515"/>
                    <a:pt x="790" y="87153"/>
                    <a:pt x="1228" y="89703"/>
                  </a:cubicBezTo>
                  <a:cubicBezTo>
                    <a:pt x="1495" y="91286"/>
                    <a:pt x="2023" y="92782"/>
                    <a:pt x="2461" y="94365"/>
                  </a:cubicBezTo>
                  <a:cubicBezTo>
                    <a:pt x="2461" y="94365"/>
                    <a:pt x="3518" y="97970"/>
                    <a:pt x="3518" y="97970"/>
                  </a:cubicBezTo>
                  <a:cubicBezTo>
                    <a:pt x="4046" y="99905"/>
                    <a:pt x="4574" y="101928"/>
                    <a:pt x="5279" y="103775"/>
                  </a:cubicBezTo>
                  <a:cubicBezTo>
                    <a:pt x="5979" y="105533"/>
                    <a:pt x="6774" y="107117"/>
                    <a:pt x="7650" y="108700"/>
                  </a:cubicBezTo>
                  <a:cubicBezTo>
                    <a:pt x="7650" y="108700"/>
                    <a:pt x="9149" y="111602"/>
                    <a:pt x="9149" y="111602"/>
                  </a:cubicBezTo>
                  <a:cubicBezTo>
                    <a:pt x="10115" y="113448"/>
                    <a:pt x="10996" y="115295"/>
                    <a:pt x="12048" y="117054"/>
                  </a:cubicBezTo>
                  <a:cubicBezTo>
                    <a:pt x="13019" y="118549"/>
                    <a:pt x="14161" y="119956"/>
                    <a:pt x="15304" y="121364"/>
                  </a:cubicBezTo>
                  <a:cubicBezTo>
                    <a:pt x="15304" y="121364"/>
                    <a:pt x="17503" y="124178"/>
                    <a:pt x="17593" y="124266"/>
                  </a:cubicBezTo>
                  <a:cubicBezTo>
                    <a:pt x="18736" y="125761"/>
                    <a:pt x="19968" y="127344"/>
                    <a:pt x="21287" y="128751"/>
                  </a:cubicBezTo>
                  <a:cubicBezTo>
                    <a:pt x="22782" y="130246"/>
                    <a:pt x="24453" y="131653"/>
                    <a:pt x="26214" y="133060"/>
                  </a:cubicBezTo>
                  <a:cubicBezTo>
                    <a:pt x="28589" y="135083"/>
                    <a:pt x="29731" y="136138"/>
                    <a:pt x="30788" y="137193"/>
                  </a:cubicBezTo>
                  <a:cubicBezTo>
                    <a:pt x="871653" y="748144"/>
                    <a:pt x="1237150" y="1806204"/>
                    <a:pt x="960938" y="2798921"/>
                  </a:cubicBezTo>
                  <a:cubicBezTo>
                    <a:pt x="1019524" y="2757851"/>
                    <a:pt x="1081891" y="2717836"/>
                    <a:pt x="1147075" y="2679581"/>
                  </a:cubicBezTo>
                  <a:cubicBezTo>
                    <a:pt x="1341481" y="1763111"/>
                    <a:pt x="1028849" y="807331"/>
                    <a:pt x="329696" y="182837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8891A113-0389-433D-F967-D522D0BBFAC3}"/>
                </a:ext>
              </a:extLst>
            </p:cNvPr>
            <p:cNvSpPr/>
            <p:nvPr/>
          </p:nvSpPr>
          <p:spPr>
            <a:xfrm>
              <a:off x="5693447" y="4847998"/>
              <a:ext cx="804822" cy="804282"/>
            </a:xfrm>
            <a:custGeom>
              <a:avLst/>
              <a:gdLst>
                <a:gd name="csX0" fmla="*/ 500361 w 804822"/>
                <a:gd name="csY0" fmla="*/ 12255 h 804282"/>
                <a:gd name="csX1" fmla="*/ 195827 w 804822"/>
                <a:gd name="csY1" fmla="*/ 57282 h 804282"/>
                <a:gd name="csX2" fmla="*/ 12241 w 804822"/>
                <a:gd name="csY2" fmla="*/ 304406 h 804282"/>
                <a:gd name="csX3" fmla="*/ 57280 w 804822"/>
                <a:gd name="csY3" fmla="*/ 608870 h 804282"/>
                <a:gd name="csX4" fmla="*/ 403071 w 804822"/>
                <a:gd name="csY4" fmla="*/ 804283 h 804282"/>
                <a:gd name="csX5" fmla="*/ 609000 w 804822"/>
                <a:gd name="csY5" fmla="*/ 747295 h 804282"/>
                <a:gd name="csX6" fmla="*/ 792586 w 804822"/>
                <a:gd name="csY6" fmla="*/ 500170 h 804282"/>
                <a:gd name="csX7" fmla="*/ 747461 w 804822"/>
                <a:gd name="csY7" fmla="*/ 195619 h 804282"/>
                <a:gd name="csX8" fmla="*/ 500276 w 804822"/>
                <a:gd name="csY8" fmla="*/ 12167 h 804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822" h="804282">
                  <a:moveTo>
                    <a:pt x="500361" y="12255"/>
                  </a:moveTo>
                  <a:cubicBezTo>
                    <a:pt x="396211" y="-13865"/>
                    <a:pt x="288015" y="2053"/>
                    <a:pt x="195827" y="57282"/>
                  </a:cubicBezTo>
                  <a:cubicBezTo>
                    <a:pt x="103638" y="112512"/>
                    <a:pt x="38454" y="200280"/>
                    <a:pt x="12241" y="304406"/>
                  </a:cubicBezTo>
                  <a:cubicBezTo>
                    <a:pt x="-13887" y="408621"/>
                    <a:pt x="2125" y="516704"/>
                    <a:pt x="57280" y="608870"/>
                  </a:cubicBezTo>
                  <a:cubicBezTo>
                    <a:pt x="132575" y="734543"/>
                    <a:pt x="266199" y="804283"/>
                    <a:pt x="403071" y="804283"/>
                  </a:cubicBezTo>
                  <a:cubicBezTo>
                    <a:pt x="473357" y="804283"/>
                    <a:pt x="544521" y="785902"/>
                    <a:pt x="609000" y="747295"/>
                  </a:cubicBezTo>
                  <a:cubicBezTo>
                    <a:pt x="701188" y="692065"/>
                    <a:pt x="766373" y="604297"/>
                    <a:pt x="792586" y="500170"/>
                  </a:cubicBezTo>
                  <a:cubicBezTo>
                    <a:pt x="818710" y="395956"/>
                    <a:pt x="802701" y="287785"/>
                    <a:pt x="747461" y="195619"/>
                  </a:cubicBezTo>
                  <a:cubicBezTo>
                    <a:pt x="692306" y="103453"/>
                    <a:pt x="604516" y="38286"/>
                    <a:pt x="500276" y="12167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74A70876-039D-A16C-E1EF-98C9FFF2241A}"/>
                </a:ext>
              </a:extLst>
            </p:cNvPr>
            <p:cNvSpPr/>
            <p:nvPr/>
          </p:nvSpPr>
          <p:spPr>
            <a:xfrm>
              <a:off x="7221856" y="3704474"/>
              <a:ext cx="804551" cy="804528"/>
            </a:xfrm>
            <a:custGeom>
              <a:avLst/>
              <a:gdLst>
                <a:gd name="csX0" fmla="*/ 500276 w 804551"/>
                <a:gd name="csY0" fmla="*/ 12237 h 804528"/>
                <a:gd name="csX1" fmla="*/ 195736 w 804551"/>
                <a:gd name="csY1" fmla="*/ 57265 h 804528"/>
                <a:gd name="csX2" fmla="*/ 12241 w 804551"/>
                <a:gd name="csY2" fmla="*/ 304389 h 804528"/>
                <a:gd name="csX3" fmla="*/ 57280 w 804551"/>
                <a:gd name="csY3" fmla="*/ 608852 h 804528"/>
                <a:gd name="csX4" fmla="*/ 304461 w 804551"/>
                <a:gd name="csY4" fmla="*/ 792304 h 804528"/>
                <a:gd name="csX5" fmla="*/ 403071 w 804551"/>
                <a:gd name="csY5" fmla="*/ 804529 h 804528"/>
                <a:gd name="csX6" fmla="*/ 609000 w 804551"/>
                <a:gd name="csY6" fmla="*/ 747277 h 804528"/>
                <a:gd name="csX7" fmla="*/ 747461 w 804551"/>
                <a:gd name="csY7" fmla="*/ 195601 h 804528"/>
                <a:gd name="csX8" fmla="*/ 500276 w 804551"/>
                <a:gd name="csY8" fmla="*/ 12149 h 804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551" h="804528">
                  <a:moveTo>
                    <a:pt x="500276" y="12237"/>
                  </a:moveTo>
                  <a:cubicBezTo>
                    <a:pt x="396125" y="-13882"/>
                    <a:pt x="287839" y="2124"/>
                    <a:pt x="195736" y="57265"/>
                  </a:cubicBezTo>
                  <a:cubicBezTo>
                    <a:pt x="103548" y="112494"/>
                    <a:pt x="38364" y="200262"/>
                    <a:pt x="12241" y="304389"/>
                  </a:cubicBezTo>
                  <a:cubicBezTo>
                    <a:pt x="-13887" y="408603"/>
                    <a:pt x="2125" y="516687"/>
                    <a:pt x="57280" y="608852"/>
                  </a:cubicBezTo>
                  <a:cubicBezTo>
                    <a:pt x="112435" y="701018"/>
                    <a:pt x="200225" y="766185"/>
                    <a:pt x="304461" y="792304"/>
                  </a:cubicBezTo>
                  <a:cubicBezTo>
                    <a:pt x="337096" y="800483"/>
                    <a:pt x="370174" y="804529"/>
                    <a:pt x="403071" y="804529"/>
                  </a:cubicBezTo>
                  <a:cubicBezTo>
                    <a:pt x="474942" y="804529"/>
                    <a:pt x="545753" y="785093"/>
                    <a:pt x="609000" y="747277"/>
                  </a:cubicBezTo>
                  <a:cubicBezTo>
                    <a:pt x="799360" y="633301"/>
                    <a:pt x="861464" y="385825"/>
                    <a:pt x="747461" y="195601"/>
                  </a:cubicBezTo>
                  <a:cubicBezTo>
                    <a:pt x="692306" y="103436"/>
                    <a:pt x="604516" y="38269"/>
                    <a:pt x="500276" y="12149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560AC7F5-D92D-0431-D74B-E177CC4E7CB3}"/>
                </a:ext>
              </a:extLst>
            </p:cNvPr>
            <p:cNvSpPr/>
            <p:nvPr/>
          </p:nvSpPr>
          <p:spPr>
            <a:xfrm>
              <a:off x="4177650" y="3704474"/>
              <a:ext cx="804530" cy="804616"/>
            </a:xfrm>
            <a:custGeom>
              <a:avLst/>
              <a:gdLst>
                <a:gd name="csX0" fmla="*/ 500069 w 804530"/>
                <a:gd name="csY0" fmla="*/ 12237 h 804616"/>
                <a:gd name="csX1" fmla="*/ 195530 w 804530"/>
                <a:gd name="csY1" fmla="*/ 57265 h 804616"/>
                <a:gd name="csX2" fmla="*/ 57070 w 804530"/>
                <a:gd name="csY2" fmla="*/ 608940 h 804616"/>
                <a:gd name="csX3" fmla="*/ 304255 w 804530"/>
                <a:gd name="csY3" fmla="*/ 792393 h 804616"/>
                <a:gd name="csX4" fmla="*/ 402864 w 804530"/>
                <a:gd name="csY4" fmla="*/ 804617 h 804616"/>
                <a:gd name="csX5" fmla="*/ 608794 w 804530"/>
                <a:gd name="csY5" fmla="*/ 747365 h 804616"/>
                <a:gd name="csX6" fmla="*/ 792290 w 804530"/>
                <a:gd name="csY6" fmla="*/ 500241 h 804616"/>
                <a:gd name="csX7" fmla="*/ 747250 w 804530"/>
                <a:gd name="csY7" fmla="*/ 195689 h 804616"/>
                <a:gd name="csX8" fmla="*/ 500069 w 804530"/>
                <a:gd name="csY8" fmla="*/ 12237 h 8046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530" h="804616">
                  <a:moveTo>
                    <a:pt x="500069" y="12237"/>
                  </a:moveTo>
                  <a:cubicBezTo>
                    <a:pt x="395915" y="-13882"/>
                    <a:pt x="287718" y="2124"/>
                    <a:pt x="195530" y="57265"/>
                  </a:cubicBezTo>
                  <a:cubicBezTo>
                    <a:pt x="5261" y="171241"/>
                    <a:pt x="-56934" y="418628"/>
                    <a:pt x="57070" y="608940"/>
                  </a:cubicBezTo>
                  <a:cubicBezTo>
                    <a:pt x="112225" y="701106"/>
                    <a:pt x="200014" y="766273"/>
                    <a:pt x="304255" y="792393"/>
                  </a:cubicBezTo>
                  <a:cubicBezTo>
                    <a:pt x="336890" y="800571"/>
                    <a:pt x="369967" y="804617"/>
                    <a:pt x="402864" y="804617"/>
                  </a:cubicBezTo>
                  <a:cubicBezTo>
                    <a:pt x="474732" y="804617"/>
                    <a:pt x="545547" y="785181"/>
                    <a:pt x="608794" y="747365"/>
                  </a:cubicBezTo>
                  <a:cubicBezTo>
                    <a:pt x="700982" y="692136"/>
                    <a:pt x="766166" y="604367"/>
                    <a:pt x="792290" y="500241"/>
                  </a:cubicBezTo>
                  <a:cubicBezTo>
                    <a:pt x="818418" y="396027"/>
                    <a:pt x="802405" y="287943"/>
                    <a:pt x="747250" y="195689"/>
                  </a:cubicBezTo>
                  <a:cubicBezTo>
                    <a:pt x="692095" y="103523"/>
                    <a:pt x="604306" y="38357"/>
                    <a:pt x="500069" y="12237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88B2FAC2-2519-342C-A073-60D68B27DDBF}"/>
                </a:ext>
              </a:extLst>
            </p:cNvPr>
            <p:cNvSpPr/>
            <p:nvPr/>
          </p:nvSpPr>
          <p:spPr>
            <a:xfrm>
              <a:off x="4808159" y="1977706"/>
              <a:ext cx="804529" cy="804067"/>
            </a:xfrm>
            <a:custGeom>
              <a:avLst/>
              <a:gdLst>
                <a:gd name="csX0" fmla="*/ 195734 w 804529"/>
                <a:gd name="csY0" fmla="*/ 56979 h 804067"/>
                <a:gd name="csX1" fmla="*/ 12239 w 804529"/>
                <a:gd name="csY1" fmla="*/ 304103 h 804067"/>
                <a:gd name="csX2" fmla="*/ 57278 w 804529"/>
                <a:gd name="csY2" fmla="*/ 608654 h 804067"/>
                <a:gd name="csX3" fmla="*/ 402983 w 804529"/>
                <a:gd name="csY3" fmla="*/ 804067 h 804067"/>
                <a:gd name="csX4" fmla="*/ 608998 w 804529"/>
                <a:gd name="csY4" fmla="*/ 747079 h 804067"/>
                <a:gd name="csX5" fmla="*/ 747459 w 804529"/>
                <a:gd name="csY5" fmla="*/ 195403 h 804067"/>
                <a:gd name="csX6" fmla="*/ 195734 w 804529"/>
                <a:gd name="csY6" fmla="*/ 56979 h 804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04529" h="804067">
                  <a:moveTo>
                    <a:pt x="195734" y="56979"/>
                  </a:moveTo>
                  <a:cubicBezTo>
                    <a:pt x="103546" y="112208"/>
                    <a:pt x="38366" y="199976"/>
                    <a:pt x="12239" y="304103"/>
                  </a:cubicBezTo>
                  <a:cubicBezTo>
                    <a:pt x="-13885" y="408317"/>
                    <a:pt x="2123" y="516401"/>
                    <a:pt x="57278" y="608654"/>
                  </a:cubicBezTo>
                  <a:cubicBezTo>
                    <a:pt x="132578" y="734327"/>
                    <a:pt x="266107" y="804067"/>
                    <a:pt x="402983" y="804067"/>
                  </a:cubicBezTo>
                  <a:cubicBezTo>
                    <a:pt x="473270" y="804067"/>
                    <a:pt x="544433" y="785687"/>
                    <a:pt x="608998" y="747079"/>
                  </a:cubicBezTo>
                  <a:cubicBezTo>
                    <a:pt x="799272" y="633103"/>
                    <a:pt x="861462" y="385627"/>
                    <a:pt x="747459" y="195403"/>
                  </a:cubicBezTo>
                  <a:cubicBezTo>
                    <a:pt x="633541" y="5179"/>
                    <a:pt x="385918" y="-56822"/>
                    <a:pt x="195734" y="56979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ED703657-23AA-F909-B6F4-BB09D4C4A866}"/>
                </a:ext>
              </a:extLst>
            </p:cNvPr>
            <p:cNvSpPr/>
            <p:nvPr/>
          </p:nvSpPr>
          <p:spPr>
            <a:xfrm>
              <a:off x="6593163" y="1977706"/>
              <a:ext cx="804529" cy="804067"/>
            </a:xfrm>
            <a:custGeom>
              <a:avLst/>
              <a:gdLst>
                <a:gd name="csX0" fmla="*/ 747459 w 804529"/>
                <a:gd name="csY0" fmla="*/ 195403 h 804067"/>
                <a:gd name="csX1" fmla="*/ 195739 w 804529"/>
                <a:gd name="csY1" fmla="*/ 56979 h 804067"/>
                <a:gd name="csX2" fmla="*/ 12239 w 804529"/>
                <a:gd name="csY2" fmla="*/ 304103 h 804067"/>
                <a:gd name="csX3" fmla="*/ 57278 w 804529"/>
                <a:gd name="csY3" fmla="*/ 608654 h 804067"/>
                <a:gd name="csX4" fmla="*/ 402983 w 804529"/>
                <a:gd name="csY4" fmla="*/ 804067 h 804067"/>
                <a:gd name="csX5" fmla="*/ 609003 w 804529"/>
                <a:gd name="csY5" fmla="*/ 747079 h 804067"/>
                <a:gd name="csX6" fmla="*/ 747459 w 804529"/>
                <a:gd name="csY6" fmla="*/ 195403 h 804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04529" h="804067">
                  <a:moveTo>
                    <a:pt x="747459" y="195403"/>
                  </a:moveTo>
                  <a:cubicBezTo>
                    <a:pt x="633455" y="5179"/>
                    <a:pt x="385918" y="-56822"/>
                    <a:pt x="195739" y="56979"/>
                  </a:cubicBezTo>
                  <a:cubicBezTo>
                    <a:pt x="103546" y="112208"/>
                    <a:pt x="38366" y="199976"/>
                    <a:pt x="12239" y="304103"/>
                  </a:cubicBezTo>
                  <a:cubicBezTo>
                    <a:pt x="-13885" y="408317"/>
                    <a:pt x="2123" y="516401"/>
                    <a:pt x="57278" y="608654"/>
                  </a:cubicBezTo>
                  <a:cubicBezTo>
                    <a:pt x="132578" y="734327"/>
                    <a:pt x="266112" y="804067"/>
                    <a:pt x="402983" y="804067"/>
                  </a:cubicBezTo>
                  <a:cubicBezTo>
                    <a:pt x="473270" y="804067"/>
                    <a:pt x="544433" y="785687"/>
                    <a:pt x="609003" y="747079"/>
                  </a:cubicBezTo>
                  <a:cubicBezTo>
                    <a:pt x="799272" y="633103"/>
                    <a:pt x="861462" y="385627"/>
                    <a:pt x="747459" y="195403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899C1320-A981-31D6-483B-C1580E8F62AB}"/>
                </a:ext>
              </a:extLst>
            </p:cNvPr>
            <p:cNvSpPr/>
            <p:nvPr/>
          </p:nvSpPr>
          <p:spPr>
            <a:xfrm>
              <a:off x="5731671" y="4886149"/>
              <a:ext cx="728374" cy="727980"/>
            </a:xfrm>
            <a:custGeom>
              <a:avLst/>
              <a:gdLst>
                <a:gd name="csX0" fmla="*/ 452690 w 728374"/>
                <a:gd name="csY0" fmla="*/ 11081 h 727980"/>
                <a:gd name="csX1" fmla="*/ 363495 w 728374"/>
                <a:gd name="csY1" fmla="*/ 0 h 727980"/>
                <a:gd name="csX2" fmla="*/ 177182 w 728374"/>
                <a:gd name="csY2" fmla="*/ 51887 h 727980"/>
                <a:gd name="csX3" fmla="*/ 11103 w 728374"/>
                <a:gd name="csY3" fmla="*/ 275530 h 727980"/>
                <a:gd name="csX4" fmla="*/ 51831 w 728374"/>
                <a:gd name="csY4" fmla="*/ 551060 h 727980"/>
                <a:gd name="csX5" fmla="*/ 551213 w 728374"/>
                <a:gd name="csY5" fmla="*/ 676381 h 727980"/>
                <a:gd name="csX6" fmla="*/ 717292 w 728374"/>
                <a:gd name="csY6" fmla="*/ 452738 h 727980"/>
                <a:gd name="csX7" fmla="*/ 676479 w 728374"/>
                <a:gd name="csY7" fmla="*/ 177208 h 727980"/>
                <a:gd name="csX8" fmla="*/ 452780 w 728374"/>
                <a:gd name="csY8" fmla="*/ 11169 h 727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374" h="727980">
                  <a:moveTo>
                    <a:pt x="452690" y="11081"/>
                  </a:moveTo>
                  <a:cubicBezTo>
                    <a:pt x="423134" y="3694"/>
                    <a:pt x="393227" y="0"/>
                    <a:pt x="363495" y="0"/>
                  </a:cubicBezTo>
                  <a:cubicBezTo>
                    <a:pt x="298487" y="0"/>
                    <a:pt x="234450" y="17589"/>
                    <a:pt x="177182" y="51887"/>
                  </a:cubicBezTo>
                  <a:cubicBezTo>
                    <a:pt x="93790" y="101839"/>
                    <a:pt x="34766" y="181253"/>
                    <a:pt x="11103" y="275530"/>
                  </a:cubicBezTo>
                  <a:cubicBezTo>
                    <a:pt x="-12559" y="369806"/>
                    <a:pt x="1864" y="467689"/>
                    <a:pt x="51831" y="551060"/>
                  </a:cubicBezTo>
                  <a:cubicBezTo>
                    <a:pt x="154929" y="723255"/>
                    <a:pt x="378975" y="779452"/>
                    <a:pt x="551213" y="676381"/>
                  </a:cubicBezTo>
                  <a:cubicBezTo>
                    <a:pt x="634605" y="626428"/>
                    <a:pt x="693630" y="547014"/>
                    <a:pt x="717292" y="452738"/>
                  </a:cubicBezTo>
                  <a:cubicBezTo>
                    <a:pt x="740954" y="358461"/>
                    <a:pt x="726441" y="260580"/>
                    <a:pt x="676479" y="177208"/>
                  </a:cubicBezTo>
                  <a:cubicBezTo>
                    <a:pt x="626513" y="93837"/>
                    <a:pt x="547077" y="34826"/>
                    <a:pt x="452780" y="1116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C6952A03-D6CE-1CA5-17D6-AFC62865408E}"/>
                </a:ext>
              </a:extLst>
            </p:cNvPr>
            <p:cNvSpPr/>
            <p:nvPr/>
          </p:nvSpPr>
          <p:spPr>
            <a:xfrm>
              <a:off x="7260118" y="3742648"/>
              <a:ext cx="728026" cy="728181"/>
            </a:xfrm>
            <a:custGeom>
              <a:avLst/>
              <a:gdLst>
                <a:gd name="csX0" fmla="*/ 452693 w 728026"/>
                <a:gd name="csY0" fmla="*/ 11081 h 728181"/>
                <a:gd name="csX1" fmla="*/ 363494 w 728026"/>
                <a:gd name="csY1" fmla="*/ 0 h 728181"/>
                <a:gd name="csX2" fmla="*/ 177095 w 728026"/>
                <a:gd name="csY2" fmla="*/ 51887 h 728181"/>
                <a:gd name="csX3" fmla="*/ 11102 w 728026"/>
                <a:gd name="csY3" fmla="*/ 275530 h 728181"/>
                <a:gd name="csX4" fmla="*/ 51834 w 728026"/>
                <a:gd name="csY4" fmla="*/ 551060 h 728181"/>
                <a:gd name="csX5" fmla="*/ 275529 w 728026"/>
                <a:gd name="csY5" fmla="*/ 717099 h 728181"/>
                <a:gd name="csX6" fmla="*/ 551127 w 728026"/>
                <a:gd name="csY6" fmla="*/ 676381 h 728181"/>
                <a:gd name="csX7" fmla="*/ 676392 w 728026"/>
                <a:gd name="csY7" fmla="*/ 177208 h 728181"/>
                <a:gd name="csX8" fmla="*/ 452693 w 728026"/>
                <a:gd name="csY8" fmla="*/ 11169 h 728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026" h="728181">
                  <a:moveTo>
                    <a:pt x="452693" y="11081"/>
                  </a:moveTo>
                  <a:cubicBezTo>
                    <a:pt x="423138" y="3694"/>
                    <a:pt x="393226" y="0"/>
                    <a:pt x="363494" y="0"/>
                  </a:cubicBezTo>
                  <a:cubicBezTo>
                    <a:pt x="298491" y="0"/>
                    <a:pt x="234363" y="17589"/>
                    <a:pt x="177095" y="51887"/>
                  </a:cubicBezTo>
                  <a:cubicBezTo>
                    <a:pt x="93704" y="101840"/>
                    <a:pt x="34765" y="181253"/>
                    <a:pt x="11102" y="275530"/>
                  </a:cubicBezTo>
                  <a:cubicBezTo>
                    <a:pt x="-12560" y="369806"/>
                    <a:pt x="1868" y="467689"/>
                    <a:pt x="51834" y="551060"/>
                  </a:cubicBezTo>
                  <a:cubicBezTo>
                    <a:pt x="101796" y="634432"/>
                    <a:pt x="181231" y="693443"/>
                    <a:pt x="275529" y="717099"/>
                  </a:cubicBezTo>
                  <a:cubicBezTo>
                    <a:pt x="369830" y="740756"/>
                    <a:pt x="467735" y="726246"/>
                    <a:pt x="551127" y="676381"/>
                  </a:cubicBezTo>
                  <a:cubicBezTo>
                    <a:pt x="723365" y="573310"/>
                    <a:pt x="779486" y="349316"/>
                    <a:pt x="676392" y="177208"/>
                  </a:cubicBezTo>
                  <a:cubicBezTo>
                    <a:pt x="626426" y="93837"/>
                    <a:pt x="546995" y="34826"/>
                    <a:pt x="452693" y="1116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38B5F550-5941-29C8-C261-0A4E11257E8A}"/>
                </a:ext>
              </a:extLst>
            </p:cNvPr>
            <p:cNvSpPr/>
            <p:nvPr/>
          </p:nvSpPr>
          <p:spPr>
            <a:xfrm>
              <a:off x="4215903" y="3742692"/>
              <a:ext cx="728024" cy="728181"/>
            </a:xfrm>
            <a:custGeom>
              <a:avLst/>
              <a:gdLst>
                <a:gd name="csX0" fmla="*/ 452496 w 728024"/>
                <a:gd name="csY0" fmla="*/ 11081 h 728181"/>
                <a:gd name="csX1" fmla="*/ 363298 w 728024"/>
                <a:gd name="csY1" fmla="*/ 0 h 728181"/>
                <a:gd name="csX2" fmla="*/ 176898 w 728024"/>
                <a:gd name="csY2" fmla="*/ 51887 h 728181"/>
                <a:gd name="csX3" fmla="*/ 51637 w 728024"/>
                <a:gd name="csY3" fmla="*/ 551060 h 728181"/>
                <a:gd name="csX4" fmla="*/ 275332 w 728024"/>
                <a:gd name="csY4" fmla="*/ 717099 h 728181"/>
                <a:gd name="csX5" fmla="*/ 550930 w 728024"/>
                <a:gd name="csY5" fmla="*/ 676381 h 728181"/>
                <a:gd name="csX6" fmla="*/ 716922 w 728024"/>
                <a:gd name="csY6" fmla="*/ 452738 h 728181"/>
                <a:gd name="csX7" fmla="*/ 676195 w 728024"/>
                <a:gd name="csY7" fmla="*/ 177208 h 728181"/>
                <a:gd name="csX8" fmla="*/ 452496 w 728024"/>
                <a:gd name="csY8" fmla="*/ 11169 h 728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024" h="728181">
                  <a:moveTo>
                    <a:pt x="452496" y="11081"/>
                  </a:moveTo>
                  <a:cubicBezTo>
                    <a:pt x="422941" y="3694"/>
                    <a:pt x="393033" y="0"/>
                    <a:pt x="363298" y="0"/>
                  </a:cubicBezTo>
                  <a:cubicBezTo>
                    <a:pt x="298294" y="0"/>
                    <a:pt x="234166" y="17589"/>
                    <a:pt x="176898" y="51887"/>
                  </a:cubicBezTo>
                  <a:cubicBezTo>
                    <a:pt x="4660" y="154958"/>
                    <a:pt x="-51461" y="378953"/>
                    <a:pt x="51637" y="551060"/>
                  </a:cubicBezTo>
                  <a:cubicBezTo>
                    <a:pt x="101599" y="634432"/>
                    <a:pt x="181035" y="693443"/>
                    <a:pt x="275332" y="717099"/>
                  </a:cubicBezTo>
                  <a:cubicBezTo>
                    <a:pt x="369633" y="740756"/>
                    <a:pt x="467538" y="726246"/>
                    <a:pt x="550930" y="676381"/>
                  </a:cubicBezTo>
                  <a:cubicBezTo>
                    <a:pt x="634321" y="626428"/>
                    <a:pt x="693260" y="547015"/>
                    <a:pt x="716922" y="452738"/>
                  </a:cubicBezTo>
                  <a:cubicBezTo>
                    <a:pt x="740585" y="358462"/>
                    <a:pt x="726157" y="260580"/>
                    <a:pt x="676195" y="177208"/>
                  </a:cubicBezTo>
                  <a:cubicBezTo>
                    <a:pt x="626229" y="93837"/>
                    <a:pt x="546798" y="34826"/>
                    <a:pt x="452496" y="1116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E39B4D0C-D976-154E-D6DB-FC60AE8D5FA6}"/>
                </a:ext>
              </a:extLst>
            </p:cNvPr>
            <p:cNvSpPr/>
            <p:nvPr/>
          </p:nvSpPr>
          <p:spPr>
            <a:xfrm>
              <a:off x="4846378" y="2015914"/>
              <a:ext cx="728091" cy="727651"/>
            </a:xfrm>
            <a:custGeom>
              <a:avLst/>
              <a:gdLst>
                <a:gd name="csX0" fmla="*/ 363495 w 728091"/>
                <a:gd name="csY0" fmla="*/ 0 h 727651"/>
                <a:gd name="csX1" fmla="*/ 177092 w 728091"/>
                <a:gd name="csY1" fmla="*/ 51623 h 727651"/>
                <a:gd name="csX2" fmla="*/ 11103 w 728091"/>
                <a:gd name="csY2" fmla="*/ 275266 h 727651"/>
                <a:gd name="csX3" fmla="*/ 51831 w 728091"/>
                <a:gd name="csY3" fmla="*/ 550796 h 727651"/>
                <a:gd name="csX4" fmla="*/ 551213 w 728091"/>
                <a:gd name="csY4" fmla="*/ 676029 h 727651"/>
                <a:gd name="csX5" fmla="*/ 676475 w 728091"/>
                <a:gd name="csY5" fmla="*/ 176856 h 727651"/>
                <a:gd name="csX6" fmla="*/ 363581 w 728091"/>
                <a:gd name="csY6" fmla="*/ 0 h 727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091" h="727651">
                  <a:moveTo>
                    <a:pt x="363495" y="0"/>
                  </a:moveTo>
                  <a:cubicBezTo>
                    <a:pt x="299892" y="0"/>
                    <a:pt x="235502" y="16621"/>
                    <a:pt x="177092" y="51623"/>
                  </a:cubicBezTo>
                  <a:cubicBezTo>
                    <a:pt x="93700" y="101576"/>
                    <a:pt x="34766" y="180990"/>
                    <a:pt x="11103" y="275266"/>
                  </a:cubicBezTo>
                  <a:cubicBezTo>
                    <a:pt x="-12559" y="369543"/>
                    <a:pt x="1864" y="467425"/>
                    <a:pt x="51831" y="550796"/>
                  </a:cubicBezTo>
                  <a:cubicBezTo>
                    <a:pt x="155014" y="722992"/>
                    <a:pt x="378890" y="779100"/>
                    <a:pt x="551213" y="676029"/>
                  </a:cubicBezTo>
                  <a:cubicBezTo>
                    <a:pt x="723361" y="572958"/>
                    <a:pt x="779573" y="348964"/>
                    <a:pt x="676475" y="176856"/>
                  </a:cubicBezTo>
                  <a:cubicBezTo>
                    <a:pt x="608301" y="63056"/>
                    <a:pt x="487438" y="0"/>
                    <a:pt x="363581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883B8EDF-2B81-C597-7444-6662DDCC9FC6}"/>
                </a:ext>
              </a:extLst>
            </p:cNvPr>
            <p:cNvSpPr/>
            <p:nvPr/>
          </p:nvSpPr>
          <p:spPr>
            <a:xfrm>
              <a:off x="6631381" y="2015914"/>
              <a:ext cx="728092" cy="727651"/>
            </a:xfrm>
            <a:custGeom>
              <a:avLst/>
              <a:gdLst>
                <a:gd name="csX0" fmla="*/ 676389 w 728092"/>
                <a:gd name="csY0" fmla="*/ 176856 h 727651"/>
                <a:gd name="csX1" fmla="*/ 363495 w 728092"/>
                <a:gd name="csY1" fmla="*/ 0 h 727651"/>
                <a:gd name="csX2" fmla="*/ 177096 w 728092"/>
                <a:gd name="csY2" fmla="*/ 51623 h 727651"/>
                <a:gd name="csX3" fmla="*/ 11103 w 728092"/>
                <a:gd name="csY3" fmla="*/ 275266 h 727651"/>
                <a:gd name="csX4" fmla="*/ 51831 w 728092"/>
                <a:gd name="csY4" fmla="*/ 550796 h 727651"/>
                <a:gd name="csX5" fmla="*/ 551213 w 728092"/>
                <a:gd name="csY5" fmla="*/ 676029 h 727651"/>
                <a:gd name="csX6" fmla="*/ 676479 w 728092"/>
                <a:gd name="csY6" fmla="*/ 176856 h 727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092" h="727651">
                  <a:moveTo>
                    <a:pt x="676389" y="176856"/>
                  </a:moveTo>
                  <a:cubicBezTo>
                    <a:pt x="608215" y="63056"/>
                    <a:pt x="487352" y="0"/>
                    <a:pt x="363495" y="0"/>
                  </a:cubicBezTo>
                  <a:cubicBezTo>
                    <a:pt x="299896" y="0"/>
                    <a:pt x="235502" y="16621"/>
                    <a:pt x="177096" y="51623"/>
                  </a:cubicBezTo>
                  <a:cubicBezTo>
                    <a:pt x="93705" y="101576"/>
                    <a:pt x="34766" y="180990"/>
                    <a:pt x="11103" y="275266"/>
                  </a:cubicBezTo>
                  <a:cubicBezTo>
                    <a:pt x="-12559" y="369543"/>
                    <a:pt x="1864" y="467425"/>
                    <a:pt x="51831" y="550796"/>
                  </a:cubicBezTo>
                  <a:cubicBezTo>
                    <a:pt x="155014" y="722992"/>
                    <a:pt x="378975" y="779100"/>
                    <a:pt x="551213" y="676029"/>
                  </a:cubicBezTo>
                  <a:cubicBezTo>
                    <a:pt x="723361" y="572958"/>
                    <a:pt x="779573" y="348964"/>
                    <a:pt x="676479" y="176856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44">
            <a:extLst>
              <a:ext uri="{FF2B5EF4-FFF2-40B4-BE49-F238E27FC236}">
                <a16:creationId xmlns:a16="http://schemas.microsoft.com/office/drawing/2014/main" id="{680B450F-903D-952E-1B44-1923076B2BDA}"/>
              </a:ext>
            </a:extLst>
          </p:cNvPr>
          <p:cNvGrpSpPr/>
          <p:nvPr/>
        </p:nvGrpSpPr>
        <p:grpSpPr>
          <a:xfrm>
            <a:off x="5446285" y="3078106"/>
            <a:ext cx="1299251" cy="1139945"/>
            <a:chOff x="6128022" y="4538869"/>
            <a:chExt cx="1691640" cy="1139945"/>
          </a:xfrm>
        </p:grpSpPr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AD5C75A6-1215-FFEE-26F4-5C63CE113C83}"/>
                </a:ext>
              </a:extLst>
            </p:cNvPr>
            <p:cNvSpPr txBox="1"/>
            <p:nvPr/>
          </p:nvSpPr>
          <p:spPr>
            <a:xfrm>
              <a:off x="6128022" y="4538869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EFDF1DA8-C300-487A-A28F-4A654EF8426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C2151EE-6990-1B2A-9792-D64134795F40}"/>
              </a:ext>
            </a:extLst>
          </p:cNvPr>
          <p:cNvGrpSpPr/>
          <p:nvPr/>
        </p:nvGrpSpPr>
        <p:grpSpPr>
          <a:xfrm>
            <a:off x="9217260" y="2947244"/>
            <a:ext cx="2415066" cy="1290153"/>
            <a:chOff x="8921977" y="2947244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F55545-735D-582B-F561-B13C4B25F17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EDA6A0-944C-156B-2F23-5D1AEA7CCB7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21324B-2161-038B-14C4-AC23A044A2F0}"/>
              </a:ext>
            </a:extLst>
          </p:cNvPr>
          <p:cNvGrpSpPr/>
          <p:nvPr/>
        </p:nvGrpSpPr>
        <p:grpSpPr>
          <a:xfrm>
            <a:off x="8564600" y="4652338"/>
            <a:ext cx="2415066" cy="1290153"/>
            <a:chOff x="8921977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426339-71BF-5FC0-60C8-5ACDADC814E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62DDEBB-0F3E-BEAD-BEC3-767079F4BB3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07D88EA-504C-3DCC-8F60-1861988486FC}"/>
              </a:ext>
            </a:extLst>
          </p:cNvPr>
          <p:cNvGrpSpPr/>
          <p:nvPr/>
        </p:nvGrpSpPr>
        <p:grpSpPr>
          <a:xfrm>
            <a:off x="1179596" y="3799791"/>
            <a:ext cx="2415066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7F4B08B-2983-8CF3-E433-C0E9ABE7A71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DF1A3FC-01F7-199A-68D0-3A7DB791998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A20256D-DE96-625A-B0B9-B639684EC495}"/>
              </a:ext>
            </a:extLst>
          </p:cNvPr>
          <p:cNvGrpSpPr/>
          <p:nvPr/>
        </p:nvGrpSpPr>
        <p:grpSpPr>
          <a:xfrm>
            <a:off x="8564600" y="1242150"/>
            <a:ext cx="2415066" cy="1290153"/>
            <a:chOff x="8921977" y="1242150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831A880-607C-5537-EA45-C136AEFE078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7FBD5C4-B7D1-B8DD-F563-60B619D164E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C2E4F03-F07C-524C-D324-731254DB6EAF}"/>
              </a:ext>
            </a:extLst>
          </p:cNvPr>
          <p:cNvGrpSpPr/>
          <p:nvPr/>
        </p:nvGrpSpPr>
        <p:grpSpPr>
          <a:xfrm>
            <a:off x="559674" y="2094697"/>
            <a:ext cx="2415066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4C577A0-0CA3-E737-BB1D-52D0220BD27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0CB278B-B19A-39DC-7C67-D54A5AC7C0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41" name="Graphic 40" descr="Repeat with solid fill">
            <a:extLst>
              <a:ext uri="{FF2B5EF4-FFF2-40B4-BE49-F238E27FC236}">
                <a16:creationId xmlns:a16="http://schemas.microsoft.com/office/drawing/2014/main" id="{98F409CB-43C5-330C-B1BF-6B36F1A0B8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36103" y="2105419"/>
            <a:ext cx="548640" cy="548640"/>
          </a:xfrm>
          <a:prstGeom prst="rect">
            <a:avLst/>
          </a:prstGeom>
        </p:spPr>
      </p:pic>
      <p:pic>
        <p:nvPicPr>
          <p:cNvPr id="42" name="Graphic 41" descr="Lights On with solid fill">
            <a:extLst>
              <a:ext uri="{FF2B5EF4-FFF2-40B4-BE49-F238E27FC236}">
                <a16:creationId xmlns:a16="http://schemas.microsoft.com/office/drawing/2014/main" id="{B446A049-098F-E099-20BD-4653F624F7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21107" y="2105419"/>
            <a:ext cx="548640" cy="548640"/>
          </a:xfrm>
          <a:prstGeom prst="rect">
            <a:avLst/>
          </a:prstGeom>
        </p:spPr>
      </p:pic>
      <p:pic>
        <p:nvPicPr>
          <p:cNvPr id="43" name="Graphic 42" descr="Checklist with solid fill">
            <a:extLst>
              <a:ext uri="{FF2B5EF4-FFF2-40B4-BE49-F238E27FC236}">
                <a16:creationId xmlns:a16="http://schemas.microsoft.com/office/drawing/2014/main" id="{B581EDF5-28E0-D61A-049B-D35A635548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349811" y="3832418"/>
            <a:ext cx="548640" cy="548640"/>
          </a:xfrm>
          <a:prstGeom prst="rect">
            <a:avLst/>
          </a:prstGeom>
        </p:spPr>
      </p:pic>
      <p:pic>
        <p:nvPicPr>
          <p:cNvPr id="44" name="Graphic 43" descr="Gears with solid fill">
            <a:extLst>
              <a:ext uri="{FF2B5EF4-FFF2-40B4-BE49-F238E27FC236}">
                <a16:creationId xmlns:a16="http://schemas.microsoft.com/office/drawing/2014/main" id="{258BFF41-C582-0715-0181-D1009085C2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1538" y="4975819"/>
            <a:ext cx="548640" cy="548640"/>
          </a:xfrm>
          <a:prstGeom prst="rect">
            <a:avLst/>
          </a:prstGeom>
        </p:spPr>
      </p:pic>
      <p:pic>
        <p:nvPicPr>
          <p:cNvPr id="45" name="Graphic 44" descr="Bar chart with solid fill">
            <a:extLst>
              <a:ext uri="{FF2B5EF4-FFF2-40B4-BE49-F238E27FC236}">
                <a16:creationId xmlns:a16="http://schemas.microsoft.com/office/drawing/2014/main" id="{0D9ED34E-D223-C181-AA5E-858E0FDB8F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05595" y="383246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5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B2ED7-97BA-8B90-964A-BEBE7A71A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3F035-7E9A-E65C-1324-52104E0CB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7898DDC8-F79B-B768-00E0-22E9877E4BCB}"/>
              </a:ext>
            </a:extLst>
          </p:cNvPr>
          <p:cNvSpPr/>
          <p:nvPr/>
        </p:nvSpPr>
        <p:spPr>
          <a:xfrm>
            <a:off x="4883468" y="2276092"/>
            <a:ext cx="2424870" cy="2305640"/>
          </a:xfrm>
          <a:custGeom>
            <a:avLst/>
            <a:gdLst>
              <a:gd name="csX0" fmla="*/ 2424871 w 2424870"/>
              <a:gd name="csY0" fmla="*/ 880676 h 2305640"/>
              <a:gd name="csX1" fmla="*/ 1961731 w 2424870"/>
              <a:gd name="csY1" fmla="*/ 2305641 h 2305640"/>
              <a:gd name="csX2" fmla="*/ 1961731 w 2424870"/>
              <a:gd name="csY2" fmla="*/ 2305641 h 2305640"/>
              <a:gd name="csX3" fmla="*/ 463140 w 2424870"/>
              <a:gd name="csY3" fmla="*/ 2305641 h 2305640"/>
              <a:gd name="csX4" fmla="*/ 0 w 2424870"/>
              <a:gd name="csY4" fmla="*/ 880676 h 2305640"/>
              <a:gd name="csX5" fmla="*/ 1212435 w 2424870"/>
              <a:gd name="csY5" fmla="*/ 0 h 2305640"/>
              <a:gd name="csX6" fmla="*/ 2424871 w 2424870"/>
              <a:gd name="csY6" fmla="*/ 880676 h 2305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424870" h="2305640">
                <a:moveTo>
                  <a:pt x="2424871" y="880676"/>
                </a:moveTo>
                <a:cubicBezTo>
                  <a:pt x="1978091" y="1205191"/>
                  <a:pt x="1791078" y="1780524"/>
                  <a:pt x="1961731" y="2305641"/>
                </a:cubicBezTo>
                <a:lnTo>
                  <a:pt x="1961731" y="2305641"/>
                </a:lnTo>
                <a:cubicBezTo>
                  <a:pt x="1514951" y="1981125"/>
                  <a:pt x="909919" y="1981125"/>
                  <a:pt x="463140" y="2305641"/>
                </a:cubicBezTo>
                <a:cubicBezTo>
                  <a:pt x="633797" y="1780524"/>
                  <a:pt x="446870" y="1205279"/>
                  <a:pt x="0" y="880676"/>
                </a:cubicBezTo>
                <a:cubicBezTo>
                  <a:pt x="552253" y="880676"/>
                  <a:pt x="1041782" y="525116"/>
                  <a:pt x="1212435" y="0"/>
                </a:cubicBezTo>
                <a:cubicBezTo>
                  <a:pt x="1383088" y="525116"/>
                  <a:pt x="1872532" y="880676"/>
                  <a:pt x="2424871" y="88067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BEC64C5-EA04-C943-5F8C-FA3D1823E6D5}"/>
              </a:ext>
            </a:extLst>
          </p:cNvPr>
          <p:cNvGrpSpPr/>
          <p:nvPr/>
        </p:nvGrpSpPr>
        <p:grpSpPr>
          <a:xfrm>
            <a:off x="3594857" y="1046980"/>
            <a:ext cx="5002287" cy="4764040"/>
            <a:chOff x="3594857" y="1046980"/>
            <a:chExt cx="5002287" cy="4764040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08ADB6FC-07DC-D9C1-CE56-84E6814A4BAB}"/>
                </a:ext>
              </a:extLst>
            </p:cNvPr>
            <p:cNvSpPr/>
            <p:nvPr/>
          </p:nvSpPr>
          <p:spPr>
            <a:xfrm>
              <a:off x="7393157" y="2998996"/>
              <a:ext cx="1086624" cy="2811936"/>
            </a:xfrm>
            <a:custGeom>
              <a:avLst/>
              <a:gdLst>
                <a:gd name="csX0" fmla="*/ 59184 w 1086624"/>
                <a:gd name="csY0" fmla="*/ 2500174 h 2811936"/>
                <a:gd name="csX1" fmla="*/ 128586 w 1086624"/>
                <a:gd name="csY1" fmla="*/ 2759170 h 2811936"/>
                <a:gd name="csX2" fmla="*/ 156560 w 1086624"/>
                <a:gd name="csY2" fmla="*/ 2797514 h 2811936"/>
                <a:gd name="csX3" fmla="*/ 177938 w 1086624"/>
                <a:gd name="csY3" fmla="*/ 2808331 h 2811936"/>
                <a:gd name="csX4" fmla="*/ 198606 w 1086624"/>
                <a:gd name="csY4" fmla="*/ 2811497 h 2811936"/>
                <a:gd name="csX5" fmla="*/ 202390 w 1086624"/>
                <a:gd name="csY5" fmla="*/ 2811937 h 2811936"/>
                <a:gd name="csX6" fmla="*/ 222449 w 1086624"/>
                <a:gd name="csY6" fmla="*/ 2808595 h 2811936"/>
                <a:gd name="csX7" fmla="*/ 231331 w 1086624"/>
                <a:gd name="csY7" fmla="*/ 2805429 h 2811936"/>
                <a:gd name="csX8" fmla="*/ 233793 w 1086624"/>
                <a:gd name="csY8" fmla="*/ 2804374 h 2811936"/>
                <a:gd name="csX9" fmla="*/ 237048 w 1086624"/>
                <a:gd name="csY9" fmla="*/ 2802967 h 2811936"/>
                <a:gd name="csX10" fmla="*/ 248134 w 1086624"/>
                <a:gd name="csY10" fmla="*/ 2795667 h 2811936"/>
                <a:gd name="csX11" fmla="*/ 251476 w 1086624"/>
                <a:gd name="csY11" fmla="*/ 2793293 h 2811936"/>
                <a:gd name="csX12" fmla="*/ 262382 w 1086624"/>
                <a:gd name="csY12" fmla="*/ 2781332 h 2811936"/>
                <a:gd name="csX13" fmla="*/ 264143 w 1086624"/>
                <a:gd name="csY13" fmla="*/ 2778518 h 2811936"/>
                <a:gd name="csX14" fmla="*/ 265728 w 1086624"/>
                <a:gd name="csY14" fmla="*/ 2775880 h 2811936"/>
                <a:gd name="csX15" fmla="*/ 270036 w 1086624"/>
                <a:gd name="csY15" fmla="*/ 2768668 h 2811936"/>
                <a:gd name="csX16" fmla="*/ 272059 w 1086624"/>
                <a:gd name="csY16" fmla="*/ 2763480 h 2811936"/>
                <a:gd name="csX17" fmla="*/ 273291 w 1086624"/>
                <a:gd name="csY17" fmla="*/ 2760225 h 2811936"/>
                <a:gd name="csX18" fmla="*/ 275138 w 1086624"/>
                <a:gd name="csY18" fmla="*/ 2754773 h 2811936"/>
                <a:gd name="csX19" fmla="*/ 276195 w 1086624"/>
                <a:gd name="csY19" fmla="*/ 2748881 h 2811936"/>
                <a:gd name="csX20" fmla="*/ 276723 w 1086624"/>
                <a:gd name="csY20" fmla="*/ 2745627 h 2811936"/>
                <a:gd name="csX21" fmla="*/ 277428 w 1086624"/>
                <a:gd name="csY21" fmla="*/ 2740174 h 2811936"/>
                <a:gd name="csX22" fmla="*/ 277338 w 1086624"/>
                <a:gd name="csY22" fmla="*/ 2733930 h 2811936"/>
                <a:gd name="csX23" fmla="*/ 277161 w 1086624"/>
                <a:gd name="csY23" fmla="*/ 2730325 h 2811936"/>
                <a:gd name="csX24" fmla="*/ 276899 w 1086624"/>
                <a:gd name="csY24" fmla="*/ 2725400 h 2811936"/>
                <a:gd name="csX25" fmla="*/ 275314 w 1086624"/>
                <a:gd name="csY25" fmla="*/ 2718276 h 2811936"/>
                <a:gd name="csX26" fmla="*/ 274082 w 1086624"/>
                <a:gd name="csY26" fmla="*/ 2712560 h 2811936"/>
                <a:gd name="csX27" fmla="*/ 1086624 w 1086624"/>
                <a:gd name="csY27" fmla="*/ 12840 h 2811936"/>
                <a:gd name="csX28" fmla="*/ 865829 w 1086624"/>
                <a:gd name="csY28" fmla="*/ 0 h 2811936"/>
                <a:gd name="csX29" fmla="*/ 59093 w 1086624"/>
                <a:gd name="csY29" fmla="*/ 2500262 h 28119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086624" h="2811936">
                  <a:moveTo>
                    <a:pt x="59184" y="2500174"/>
                  </a:moveTo>
                  <a:cubicBezTo>
                    <a:pt x="78710" y="2590493"/>
                    <a:pt x="102110" y="2677646"/>
                    <a:pt x="128586" y="2759170"/>
                  </a:cubicBezTo>
                  <a:cubicBezTo>
                    <a:pt x="133603" y="2774649"/>
                    <a:pt x="143280" y="2787928"/>
                    <a:pt x="156560" y="2797514"/>
                  </a:cubicBezTo>
                  <a:cubicBezTo>
                    <a:pt x="163158" y="2802263"/>
                    <a:pt x="170370" y="2805957"/>
                    <a:pt x="177938" y="2808331"/>
                  </a:cubicBezTo>
                  <a:cubicBezTo>
                    <a:pt x="183564" y="2810178"/>
                    <a:pt x="190338" y="2811146"/>
                    <a:pt x="198606" y="2811497"/>
                  </a:cubicBezTo>
                  <a:cubicBezTo>
                    <a:pt x="199487" y="2811497"/>
                    <a:pt x="200982" y="2811673"/>
                    <a:pt x="202390" y="2811937"/>
                  </a:cubicBezTo>
                  <a:cubicBezTo>
                    <a:pt x="208812" y="2811761"/>
                    <a:pt x="215323" y="2810618"/>
                    <a:pt x="222449" y="2808595"/>
                  </a:cubicBezTo>
                  <a:cubicBezTo>
                    <a:pt x="225438" y="2807716"/>
                    <a:pt x="228428" y="2806660"/>
                    <a:pt x="231331" y="2805429"/>
                  </a:cubicBezTo>
                  <a:cubicBezTo>
                    <a:pt x="231422" y="2805429"/>
                    <a:pt x="233707" y="2804462"/>
                    <a:pt x="233793" y="2804374"/>
                  </a:cubicBezTo>
                  <a:cubicBezTo>
                    <a:pt x="234939" y="2803934"/>
                    <a:pt x="235992" y="2803495"/>
                    <a:pt x="237048" y="2802967"/>
                  </a:cubicBezTo>
                  <a:cubicBezTo>
                    <a:pt x="240832" y="2800944"/>
                    <a:pt x="244526" y="2798394"/>
                    <a:pt x="248134" y="2795667"/>
                  </a:cubicBezTo>
                  <a:cubicBezTo>
                    <a:pt x="248663" y="2795228"/>
                    <a:pt x="250948" y="2793645"/>
                    <a:pt x="251476" y="2793293"/>
                  </a:cubicBezTo>
                  <a:cubicBezTo>
                    <a:pt x="254908" y="2790391"/>
                    <a:pt x="258778" y="2786169"/>
                    <a:pt x="262382" y="2781332"/>
                  </a:cubicBezTo>
                  <a:cubicBezTo>
                    <a:pt x="263086" y="2780453"/>
                    <a:pt x="263614" y="2779485"/>
                    <a:pt x="264143" y="2778518"/>
                  </a:cubicBezTo>
                  <a:lnTo>
                    <a:pt x="265728" y="2775880"/>
                  </a:lnTo>
                  <a:cubicBezTo>
                    <a:pt x="267660" y="2772890"/>
                    <a:pt x="268979" y="2770779"/>
                    <a:pt x="270036" y="2768668"/>
                  </a:cubicBezTo>
                  <a:cubicBezTo>
                    <a:pt x="270830" y="2766997"/>
                    <a:pt x="271444" y="2765238"/>
                    <a:pt x="272059" y="2763480"/>
                  </a:cubicBezTo>
                  <a:cubicBezTo>
                    <a:pt x="272059" y="2763480"/>
                    <a:pt x="273206" y="2760314"/>
                    <a:pt x="273291" y="2760225"/>
                  </a:cubicBezTo>
                  <a:cubicBezTo>
                    <a:pt x="273996" y="2758379"/>
                    <a:pt x="274700" y="2756620"/>
                    <a:pt x="275138" y="2754773"/>
                  </a:cubicBezTo>
                  <a:cubicBezTo>
                    <a:pt x="275667" y="2752838"/>
                    <a:pt x="275929" y="2750816"/>
                    <a:pt x="276195" y="2748881"/>
                  </a:cubicBezTo>
                  <a:cubicBezTo>
                    <a:pt x="276195" y="2748881"/>
                    <a:pt x="276723" y="2745715"/>
                    <a:pt x="276723" y="2745627"/>
                  </a:cubicBezTo>
                  <a:cubicBezTo>
                    <a:pt x="276985" y="2743780"/>
                    <a:pt x="277338" y="2742021"/>
                    <a:pt x="277428" y="2740174"/>
                  </a:cubicBezTo>
                  <a:cubicBezTo>
                    <a:pt x="277514" y="2738064"/>
                    <a:pt x="277428" y="2736041"/>
                    <a:pt x="277338" y="2733930"/>
                  </a:cubicBezTo>
                  <a:cubicBezTo>
                    <a:pt x="277338" y="2733930"/>
                    <a:pt x="277161" y="2730325"/>
                    <a:pt x="277161" y="2730325"/>
                  </a:cubicBezTo>
                  <a:cubicBezTo>
                    <a:pt x="277161" y="2728654"/>
                    <a:pt x="277161" y="2726983"/>
                    <a:pt x="276899" y="2725400"/>
                  </a:cubicBezTo>
                  <a:cubicBezTo>
                    <a:pt x="276547" y="2723025"/>
                    <a:pt x="275929" y="2720650"/>
                    <a:pt x="275314" y="2718276"/>
                  </a:cubicBezTo>
                  <a:cubicBezTo>
                    <a:pt x="274610" y="2715550"/>
                    <a:pt x="274348" y="2714055"/>
                    <a:pt x="274082" y="2712560"/>
                  </a:cubicBezTo>
                  <a:cubicBezTo>
                    <a:pt x="-46904" y="1724416"/>
                    <a:pt x="279451" y="653692"/>
                    <a:pt x="1086624" y="12840"/>
                  </a:cubicBezTo>
                  <a:cubicBezTo>
                    <a:pt x="1015109" y="11697"/>
                    <a:pt x="941042" y="7388"/>
                    <a:pt x="865829" y="0"/>
                  </a:cubicBezTo>
                  <a:cubicBezTo>
                    <a:pt x="169755" y="627220"/>
                    <a:pt x="-139268" y="1584144"/>
                    <a:pt x="59093" y="2500262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4A9D9F52-24D3-0DC0-0860-F20B7B52F699}"/>
                </a:ext>
              </a:extLst>
            </p:cNvPr>
            <p:cNvSpPr/>
            <p:nvPr/>
          </p:nvSpPr>
          <p:spPr>
            <a:xfrm>
              <a:off x="6123702" y="1201411"/>
              <a:ext cx="2473442" cy="1759593"/>
            </a:xfrm>
            <a:custGeom>
              <a:avLst/>
              <a:gdLst>
                <a:gd name="csX0" fmla="*/ 2471929 w 2473442"/>
                <a:gd name="csY0" fmla="*/ 1669186 h 1759593"/>
                <a:gd name="csX1" fmla="*/ 2470172 w 2473442"/>
                <a:gd name="csY1" fmla="*/ 1662151 h 1759593"/>
                <a:gd name="csX2" fmla="*/ 2469202 w 2473442"/>
                <a:gd name="csY2" fmla="*/ 1659425 h 1759593"/>
                <a:gd name="csX3" fmla="*/ 2468149 w 2473442"/>
                <a:gd name="csY3" fmla="*/ 1656171 h 1759593"/>
                <a:gd name="csX4" fmla="*/ 2466917 w 2473442"/>
                <a:gd name="csY4" fmla="*/ 1652565 h 1759593"/>
                <a:gd name="csX5" fmla="*/ 2465422 w 2473442"/>
                <a:gd name="csY5" fmla="*/ 1649927 h 1759593"/>
                <a:gd name="csX6" fmla="*/ 2463661 w 2473442"/>
                <a:gd name="csY6" fmla="*/ 1646849 h 1759593"/>
                <a:gd name="csX7" fmla="*/ 2459439 w 2473442"/>
                <a:gd name="csY7" fmla="*/ 1639461 h 1759593"/>
                <a:gd name="csX8" fmla="*/ 2456977 w 2473442"/>
                <a:gd name="csY8" fmla="*/ 1636471 h 1759593"/>
                <a:gd name="csX9" fmla="*/ 2455131 w 2473442"/>
                <a:gd name="csY9" fmla="*/ 1634273 h 1759593"/>
                <a:gd name="csX10" fmla="*/ 2449676 w 2473442"/>
                <a:gd name="csY10" fmla="*/ 1628116 h 1759593"/>
                <a:gd name="csX11" fmla="*/ 2445453 w 2473442"/>
                <a:gd name="csY11" fmla="*/ 1624599 h 1759593"/>
                <a:gd name="csX12" fmla="*/ 2442550 w 2473442"/>
                <a:gd name="csY12" fmla="*/ 1622312 h 1759593"/>
                <a:gd name="csX13" fmla="*/ 2438061 w 2473442"/>
                <a:gd name="csY13" fmla="*/ 1618970 h 1759593"/>
                <a:gd name="csX14" fmla="*/ 2432873 w 2473442"/>
                <a:gd name="csY14" fmla="*/ 1616156 h 1759593"/>
                <a:gd name="csX15" fmla="*/ 2429883 w 2473442"/>
                <a:gd name="csY15" fmla="*/ 1614573 h 1759593"/>
                <a:gd name="csX16" fmla="*/ 2424866 w 2473442"/>
                <a:gd name="csY16" fmla="*/ 1612198 h 1759593"/>
                <a:gd name="csX17" fmla="*/ 2419502 w 2473442"/>
                <a:gd name="csY17" fmla="*/ 1610527 h 1759593"/>
                <a:gd name="csX18" fmla="*/ 2415632 w 2473442"/>
                <a:gd name="csY18" fmla="*/ 1609472 h 1759593"/>
                <a:gd name="csX19" fmla="*/ 2410705 w 2473442"/>
                <a:gd name="csY19" fmla="*/ 1608153 h 1759593"/>
                <a:gd name="csX20" fmla="*/ 2403403 w 2473442"/>
                <a:gd name="csY20" fmla="*/ 1607449 h 1759593"/>
                <a:gd name="csX21" fmla="*/ 2397600 w 2473442"/>
                <a:gd name="csY21" fmla="*/ 1606834 h 1759593"/>
                <a:gd name="csX22" fmla="*/ 80398 w 2473442"/>
                <a:gd name="csY22" fmla="*/ 0 h 1759593"/>
                <a:gd name="csX23" fmla="*/ 0 w 2473442"/>
                <a:gd name="csY23" fmla="*/ 205966 h 1759593"/>
                <a:gd name="csX24" fmla="*/ 2129214 w 2473442"/>
                <a:gd name="csY24" fmla="*/ 1745610 h 1759593"/>
                <a:gd name="csX25" fmla="*/ 2396982 w 2473442"/>
                <a:gd name="csY25" fmla="*/ 1759593 h 1759593"/>
                <a:gd name="csX26" fmla="*/ 2445982 w 2473442"/>
                <a:gd name="csY26" fmla="*/ 1741213 h 1759593"/>
                <a:gd name="csX27" fmla="*/ 2452137 w 2473442"/>
                <a:gd name="csY27" fmla="*/ 1735760 h 1759593"/>
                <a:gd name="csX28" fmla="*/ 2455745 w 2473442"/>
                <a:gd name="csY28" fmla="*/ 1731363 h 1759593"/>
                <a:gd name="csX29" fmla="*/ 2458030 w 2473442"/>
                <a:gd name="csY29" fmla="*/ 1728461 h 1759593"/>
                <a:gd name="csX30" fmla="*/ 2461286 w 2473442"/>
                <a:gd name="csY30" fmla="*/ 1724152 h 1759593"/>
                <a:gd name="csX31" fmla="*/ 2464275 w 2473442"/>
                <a:gd name="csY31" fmla="*/ 1718699 h 1759593"/>
                <a:gd name="csX32" fmla="*/ 2465774 w 2473442"/>
                <a:gd name="csY32" fmla="*/ 1715797 h 1759593"/>
                <a:gd name="csX33" fmla="*/ 2468059 w 2473442"/>
                <a:gd name="csY33" fmla="*/ 1710960 h 1759593"/>
                <a:gd name="csX34" fmla="*/ 2469906 w 2473442"/>
                <a:gd name="csY34" fmla="*/ 1705068 h 1759593"/>
                <a:gd name="csX35" fmla="*/ 2470963 w 2473442"/>
                <a:gd name="csY35" fmla="*/ 1701462 h 1759593"/>
                <a:gd name="csX36" fmla="*/ 2472195 w 2473442"/>
                <a:gd name="csY36" fmla="*/ 1696713 h 1759593"/>
                <a:gd name="csX37" fmla="*/ 2472900 w 2473442"/>
                <a:gd name="csY37" fmla="*/ 1688886 h 1759593"/>
                <a:gd name="csX38" fmla="*/ 2473248 w 2473442"/>
                <a:gd name="csY38" fmla="*/ 1684841 h 1759593"/>
                <a:gd name="csX39" fmla="*/ 2473424 w 2473442"/>
                <a:gd name="csY39" fmla="*/ 1681762 h 1759593"/>
                <a:gd name="csX40" fmla="*/ 2472634 w 2473442"/>
                <a:gd name="csY40" fmla="*/ 1673759 h 1759593"/>
                <a:gd name="csX41" fmla="*/ 2472019 w 2473442"/>
                <a:gd name="csY41" fmla="*/ 1669010 h 17595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2473442" h="1759593">
                  <a:moveTo>
                    <a:pt x="2471929" y="1669186"/>
                  </a:moveTo>
                  <a:cubicBezTo>
                    <a:pt x="2471315" y="1665317"/>
                    <a:pt x="2470701" y="1663734"/>
                    <a:pt x="2470172" y="1662151"/>
                  </a:cubicBezTo>
                  <a:lnTo>
                    <a:pt x="2469202" y="1659425"/>
                  </a:lnTo>
                  <a:lnTo>
                    <a:pt x="2468149" y="1656171"/>
                  </a:lnTo>
                  <a:cubicBezTo>
                    <a:pt x="2467797" y="1654940"/>
                    <a:pt x="2467445" y="1653708"/>
                    <a:pt x="2466917" y="1652565"/>
                  </a:cubicBezTo>
                  <a:cubicBezTo>
                    <a:pt x="2466564" y="1651685"/>
                    <a:pt x="2465950" y="1650806"/>
                    <a:pt x="2465422" y="1649927"/>
                  </a:cubicBezTo>
                  <a:lnTo>
                    <a:pt x="2463661" y="1646849"/>
                  </a:lnTo>
                  <a:cubicBezTo>
                    <a:pt x="2461638" y="1643155"/>
                    <a:pt x="2460671" y="1641220"/>
                    <a:pt x="2459439" y="1639461"/>
                  </a:cubicBezTo>
                  <a:cubicBezTo>
                    <a:pt x="2458648" y="1638406"/>
                    <a:pt x="2457768" y="1637438"/>
                    <a:pt x="2456977" y="1636471"/>
                  </a:cubicBezTo>
                  <a:cubicBezTo>
                    <a:pt x="2456977" y="1636383"/>
                    <a:pt x="2455216" y="1634360"/>
                    <a:pt x="2455131" y="1634273"/>
                  </a:cubicBezTo>
                  <a:cubicBezTo>
                    <a:pt x="2452665" y="1631370"/>
                    <a:pt x="2451256" y="1629611"/>
                    <a:pt x="2449676" y="1628116"/>
                  </a:cubicBezTo>
                  <a:cubicBezTo>
                    <a:pt x="2448357" y="1626797"/>
                    <a:pt x="2446858" y="1625742"/>
                    <a:pt x="2445453" y="1624599"/>
                  </a:cubicBezTo>
                  <a:cubicBezTo>
                    <a:pt x="2445453" y="1624599"/>
                    <a:pt x="2442636" y="1622400"/>
                    <a:pt x="2442550" y="1622312"/>
                  </a:cubicBezTo>
                  <a:cubicBezTo>
                    <a:pt x="2441055" y="1621169"/>
                    <a:pt x="2439646" y="1619938"/>
                    <a:pt x="2438061" y="1618970"/>
                  </a:cubicBezTo>
                  <a:cubicBezTo>
                    <a:pt x="2436391" y="1617915"/>
                    <a:pt x="2434634" y="1617035"/>
                    <a:pt x="2432873" y="1616156"/>
                  </a:cubicBezTo>
                  <a:cubicBezTo>
                    <a:pt x="2432873" y="1616156"/>
                    <a:pt x="2429883" y="1614661"/>
                    <a:pt x="2429883" y="1614573"/>
                  </a:cubicBezTo>
                  <a:cubicBezTo>
                    <a:pt x="2428212" y="1613781"/>
                    <a:pt x="2426628" y="1612814"/>
                    <a:pt x="2424866" y="1612198"/>
                  </a:cubicBezTo>
                  <a:cubicBezTo>
                    <a:pt x="2423020" y="1611495"/>
                    <a:pt x="2421263" y="1611055"/>
                    <a:pt x="2419502" y="1610527"/>
                  </a:cubicBezTo>
                  <a:cubicBezTo>
                    <a:pt x="2419502" y="1610527"/>
                    <a:pt x="2415722" y="1609472"/>
                    <a:pt x="2415632" y="1609472"/>
                  </a:cubicBezTo>
                  <a:cubicBezTo>
                    <a:pt x="2413961" y="1609032"/>
                    <a:pt x="2412376" y="1608505"/>
                    <a:pt x="2410705" y="1608153"/>
                  </a:cubicBezTo>
                  <a:cubicBezTo>
                    <a:pt x="2408244" y="1607713"/>
                    <a:pt x="2405779" y="1607625"/>
                    <a:pt x="2403403" y="1607449"/>
                  </a:cubicBezTo>
                  <a:cubicBezTo>
                    <a:pt x="2400766" y="1607273"/>
                    <a:pt x="2399181" y="1607098"/>
                    <a:pt x="2397600" y="1606834"/>
                  </a:cubicBezTo>
                  <a:cubicBezTo>
                    <a:pt x="1358279" y="1606658"/>
                    <a:pt x="440534" y="965455"/>
                    <a:pt x="80398" y="0"/>
                  </a:cubicBezTo>
                  <a:cubicBezTo>
                    <a:pt x="57178" y="67629"/>
                    <a:pt x="30170" y="136666"/>
                    <a:pt x="0" y="205966"/>
                  </a:cubicBezTo>
                  <a:cubicBezTo>
                    <a:pt x="381509" y="1061666"/>
                    <a:pt x="1196337" y="1651158"/>
                    <a:pt x="2129214" y="1745610"/>
                  </a:cubicBezTo>
                  <a:cubicBezTo>
                    <a:pt x="2221050" y="1754932"/>
                    <a:pt x="2311129" y="1759593"/>
                    <a:pt x="2396982" y="1759593"/>
                  </a:cubicBezTo>
                  <a:cubicBezTo>
                    <a:pt x="2419502" y="1759593"/>
                    <a:pt x="2436038" y="1749568"/>
                    <a:pt x="2445982" y="1741213"/>
                  </a:cubicBezTo>
                  <a:cubicBezTo>
                    <a:pt x="2448881" y="1738751"/>
                    <a:pt x="2450642" y="1737343"/>
                    <a:pt x="2452137" y="1735760"/>
                  </a:cubicBezTo>
                  <a:cubicBezTo>
                    <a:pt x="2453370" y="1734441"/>
                    <a:pt x="2454602" y="1732858"/>
                    <a:pt x="2455745" y="1731363"/>
                  </a:cubicBezTo>
                  <a:cubicBezTo>
                    <a:pt x="2455745" y="1731363"/>
                    <a:pt x="2457944" y="1728549"/>
                    <a:pt x="2458030" y="1728461"/>
                  </a:cubicBezTo>
                  <a:cubicBezTo>
                    <a:pt x="2459177" y="1727054"/>
                    <a:pt x="2460319" y="1725647"/>
                    <a:pt x="2461286" y="1724152"/>
                  </a:cubicBezTo>
                  <a:cubicBezTo>
                    <a:pt x="2462428" y="1722393"/>
                    <a:pt x="2463309" y="1720546"/>
                    <a:pt x="2464275" y="1718699"/>
                  </a:cubicBezTo>
                  <a:cubicBezTo>
                    <a:pt x="2464275" y="1718699"/>
                    <a:pt x="2465774" y="1715797"/>
                    <a:pt x="2465774" y="1715797"/>
                  </a:cubicBezTo>
                  <a:cubicBezTo>
                    <a:pt x="2466564" y="1714214"/>
                    <a:pt x="2467445" y="1712631"/>
                    <a:pt x="2468059" y="1710960"/>
                  </a:cubicBezTo>
                  <a:cubicBezTo>
                    <a:pt x="2468849" y="1708937"/>
                    <a:pt x="2469378" y="1707002"/>
                    <a:pt x="2469906" y="1705068"/>
                  </a:cubicBezTo>
                  <a:cubicBezTo>
                    <a:pt x="2469906" y="1705068"/>
                    <a:pt x="2470963" y="1701462"/>
                    <a:pt x="2470963" y="1701462"/>
                  </a:cubicBezTo>
                  <a:cubicBezTo>
                    <a:pt x="2471401" y="1699879"/>
                    <a:pt x="2471929" y="1698296"/>
                    <a:pt x="2472195" y="1696713"/>
                  </a:cubicBezTo>
                  <a:cubicBezTo>
                    <a:pt x="2472634" y="1694163"/>
                    <a:pt x="2472810" y="1691524"/>
                    <a:pt x="2472900" y="1688886"/>
                  </a:cubicBezTo>
                  <a:lnTo>
                    <a:pt x="2473248" y="1684841"/>
                  </a:lnTo>
                  <a:cubicBezTo>
                    <a:pt x="2473248" y="1683785"/>
                    <a:pt x="2473514" y="1682730"/>
                    <a:pt x="2473424" y="1681762"/>
                  </a:cubicBezTo>
                  <a:cubicBezTo>
                    <a:pt x="2473424" y="1679036"/>
                    <a:pt x="2472986" y="1676398"/>
                    <a:pt x="2472634" y="1673759"/>
                  </a:cubicBezTo>
                  <a:lnTo>
                    <a:pt x="2472019" y="1669010"/>
                  </a:ln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751525CA-483C-DDD1-7C2D-F996C77E9DFF}"/>
                </a:ext>
              </a:extLst>
            </p:cNvPr>
            <p:cNvSpPr/>
            <p:nvPr/>
          </p:nvSpPr>
          <p:spPr>
            <a:xfrm>
              <a:off x="4521077" y="5170169"/>
              <a:ext cx="2939793" cy="640851"/>
            </a:xfrm>
            <a:custGeom>
              <a:avLst/>
              <a:gdLst>
                <a:gd name="csX0" fmla="*/ 1574827 w 2939793"/>
                <a:gd name="csY0" fmla="*/ 0 h 640851"/>
                <a:gd name="csX1" fmla="*/ 256128 w 2939793"/>
                <a:gd name="csY1" fmla="*/ 356439 h 640851"/>
                <a:gd name="csX2" fmla="*/ 31200 w 2939793"/>
                <a:gd name="csY2" fmla="*/ 502427 h 640851"/>
                <a:gd name="csX3" fmla="*/ 2435 w 2939793"/>
                <a:gd name="csY3" fmla="*/ 545783 h 640851"/>
                <a:gd name="csX4" fmla="*/ 589 w 2939793"/>
                <a:gd name="csY4" fmla="*/ 554138 h 640851"/>
                <a:gd name="csX5" fmla="*/ 327 w 2939793"/>
                <a:gd name="csY5" fmla="*/ 559063 h 640851"/>
                <a:gd name="csX6" fmla="*/ 150 w 2939793"/>
                <a:gd name="csY6" fmla="*/ 562757 h 640851"/>
                <a:gd name="csX7" fmla="*/ 60 w 2939793"/>
                <a:gd name="csY7" fmla="*/ 569001 h 640851"/>
                <a:gd name="csX8" fmla="*/ 765 w 2939793"/>
                <a:gd name="csY8" fmla="*/ 574453 h 640851"/>
                <a:gd name="csX9" fmla="*/ 1293 w 2939793"/>
                <a:gd name="csY9" fmla="*/ 577707 h 640851"/>
                <a:gd name="csX10" fmla="*/ 2350 w 2939793"/>
                <a:gd name="csY10" fmla="*/ 583688 h 640851"/>
                <a:gd name="csX11" fmla="*/ 4196 w 2939793"/>
                <a:gd name="csY11" fmla="*/ 589140 h 640851"/>
                <a:gd name="csX12" fmla="*/ 5425 w 2939793"/>
                <a:gd name="csY12" fmla="*/ 592394 h 640851"/>
                <a:gd name="csX13" fmla="*/ 7448 w 2939793"/>
                <a:gd name="csY13" fmla="*/ 597583 h 640851"/>
                <a:gd name="csX14" fmla="*/ 11146 w 2939793"/>
                <a:gd name="csY14" fmla="*/ 603827 h 640851"/>
                <a:gd name="csX15" fmla="*/ 13345 w 2939793"/>
                <a:gd name="csY15" fmla="*/ 607345 h 640851"/>
                <a:gd name="csX16" fmla="*/ 15278 w 2939793"/>
                <a:gd name="csY16" fmla="*/ 610335 h 640851"/>
                <a:gd name="csX17" fmla="*/ 20295 w 2939793"/>
                <a:gd name="csY17" fmla="*/ 615964 h 640851"/>
                <a:gd name="csX18" fmla="*/ 23813 w 2939793"/>
                <a:gd name="csY18" fmla="*/ 619745 h 640851"/>
                <a:gd name="csX19" fmla="*/ 29177 w 2939793"/>
                <a:gd name="csY19" fmla="*/ 624318 h 640851"/>
                <a:gd name="csX20" fmla="*/ 31639 w 2939793"/>
                <a:gd name="csY20" fmla="*/ 626077 h 640851"/>
                <a:gd name="csX21" fmla="*/ 34190 w 2939793"/>
                <a:gd name="csY21" fmla="*/ 628012 h 640851"/>
                <a:gd name="csX22" fmla="*/ 37622 w 2939793"/>
                <a:gd name="csY22" fmla="*/ 630474 h 640851"/>
                <a:gd name="csX23" fmla="*/ 40087 w 2939793"/>
                <a:gd name="csY23" fmla="*/ 631617 h 640851"/>
                <a:gd name="csX24" fmla="*/ 43253 w 2939793"/>
                <a:gd name="csY24" fmla="*/ 633024 h 640851"/>
                <a:gd name="csX25" fmla="*/ 51431 w 2939793"/>
                <a:gd name="csY25" fmla="*/ 636718 h 640851"/>
                <a:gd name="csX26" fmla="*/ 54687 w 2939793"/>
                <a:gd name="csY26" fmla="*/ 637509 h 640851"/>
                <a:gd name="csX27" fmla="*/ 74041 w 2939793"/>
                <a:gd name="csY27" fmla="*/ 640588 h 640851"/>
                <a:gd name="csX28" fmla="*/ 77473 w 2939793"/>
                <a:gd name="csY28" fmla="*/ 640851 h 640851"/>
                <a:gd name="csX29" fmla="*/ 97703 w 2939793"/>
                <a:gd name="csY29" fmla="*/ 637598 h 640851"/>
                <a:gd name="csX30" fmla="*/ 101221 w 2939793"/>
                <a:gd name="csY30" fmla="*/ 636366 h 640851"/>
                <a:gd name="csX31" fmla="*/ 119957 w 2939793"/>
                <a:gd name="csY31" fmla="*/ 627132 h 640851"/>
                <a:gd name="csX32" fmla="*/ 122332 w 2939793"/>
                <a:gd name="csY32" fmla="*/ 625637 h 640851"/>
                <a:gd name="csX33" fmla="*/ 1574827 w 2939793"/>
                <a:gd name="csY33" fmla="*/ 152848 h 640851"/>
                <a:gd name="csX34" fmla="*/ 2939794 w 2939793"/>
                <a:gd name="csY34" fmla="*/ 564955 h 640851"/>
                <a:gd name="csX35" fmla="*/ 2883758 w 2939793"/>
                <a:gd name="csY35" fmla="*/ 351074 h 640851"/>
                <a:gd name="csX36" fmla="*/ 1574741 w 2939793"/>
                <a:gd name="csY36" fmla="*/ 264 h 640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939793" h="640851">
                  <a:moveTo>
                    <a:pt x="1574827" y="0"/>
                  </a:moveTo>
                  <a:cubicBezTo>
                    <a:pt x="1112567" y="0"/>
                    <a:pt x="656549" y="123298"/>
                    <a:pt x="256128" y="356439"/>
                  </a:cubicBezTo>
                  <a:cubicBezTo>
                    <a:pt x="176344" y="402874"/>
                    <a:pt x="100693" y="452035"/>
                    <a:pt x="31200" y="502427"/>
                  </a:cubicBezTo>
                  <a:cubicBezTo>
                    <a:pt x="13079" y="515531"/>
                    <a:pt x="5601" y="533295"/>
                    <a:pt x="2435" y="545783"/>
                  </a:cubicBezTo>
                  <a:cubicBezTo>
                    <a:pt x="1555" y="549301"/>
                    <a:pt x="851" y="551764"/>
                    <a:pt x="589" y="554138"/>
                  </a:cubicBezTo>
                  <a:cubicBezTo>
                    <a:pt x="412" y="555721"/>
                    <a:pt x="327" y="557392"/>
                    <a:pt x="327" y="559063"/>
                  </a:cubicBezTo>
                  <a:cubicBezTo>
                    <a:pt x="327" y="559063"/>
                    <a:pt x="150" y="562669"/>
                    <a:pt x="150" y="562757"/>
                  </a:cubicBezTo>
                  <a:cubicBezTo>
                    <a:pt x="150" y="564867"/>
                    <a:pt x="-116" y="566890"/>
                    <a:pt x="60" y="569001"/>
                  </a:cubicBezTo>
                  <a:cubicBezTo>
                    <a:pt x="150" y="570848"/>
                    <a:pt x="503" y="572606"/>
                    <a:pt x="765" y="574453"/>
                  </a:cubicBezTo>
                  <a:cubicBezTo>
                    <a:pt x="765" y="574453"/>
                    <a:pt x="1293" y="577619"/>
                    <a:pt x="1293" y="577707"/>
                  </a:cubicBezTo>
                  <a:cubicBezTo>
                    <a:pt x="1645" y="579730"/>
                    <a:pt x="1907" y="581665"/>
                    <a:pt x="2350" y="583688"/>
                  </a:cubicBezTo>
                  <a:cubicBezTo>
                    <a:pt x="2788" y="585535"/>
                    <a:pt x="3578" y="587294"/>
                    <a:pt x="4196" y="589140"/>
                  </a:cubicBezTo>
                  <a:cubicBezTo>
                    <a:pt x="4196" y="589140"/>
                    <a:pt x="5339" y="592306"/>
                    <a:pt x="5425" y="592394"/>
                  </a:cubicBezTo>
                  <a:cubicBezTo>
                    <a:pt x="6043" y="594153"/>
                    <a:pt x="6658" y="595912"/>
                    <a:pt x="7448" y="597583"/>
                  </a:cubicBezTo>
                  <a:cubicBezTo>
                    <a:pt x="8505" y="599782"/>
                    <a:pt x="9823" y="601804"/>
                    <a:pt x="11146" y="603827"/>
                  </a:cubicBezTo>
                  <a:lnTo>
                    <a:pt x="13345" y="607345"/>
                  </a:lnTo>
                  <a:cubicBezTo>
                    <a:pt x="13960" y="608312"/>
                    <a:pt x="14488" y="609368"/>
                    <a:pt x="15278" y="610335"/>
                  </a:cubicBezTo>
                  <a:cubicBezTo>
                    <a:pt x="16773" y="612357"/>
                    <a:pt x="18620" y="614116"/>
                    <a:pt x="20295" y="615964"/>
                  </a:cubicBezTo>
                  <a:lnTo>
                    <a:pt x="23813" y="619745"/>
                  </a:lnTo>
                  <a:cubicBezTo>
                    <a:pt x="26626" y="622559"/>
                    <a:pt x="27945" y="623439"/>
                    <a:pt x="29177" y="624318"/>
                  </a:cubicBezTo>
                  <a:lnTo>
                    <a:pt x="31639" y="626077"/>
                  </a:lnTo>
                  <a:lnTo>
                    <a:pt x="34190" y="628012"/>
                  </a:lnTo>
                  <a:cubicBezTo>
                    <a:pt x="35337" y="628803"/>
                    <a:pt x="36389" y="629770"/>
                    <a:pt x="37622" y="630474"/>
                  </a:cubicBezTo>
                  <a:cubicBezTo>
                    <a:pt x="38412" y="630914"/>
                    <a:pt x="39293" y="631266"/>
                    <a:pt x="40087" y="631617"/>
                  </a:cubicBezTo>
                  <a:lnTo>
                    <a:pt x="43253" y="633024"/>
                  </a:lnTo>
                  <a:cubicBezTo>
                    <a:pt x="46947" y="634783"/>
                    <a:pt x="49056" y="635927"/>
                    <a:pt x="51431" y="636718"/>
                  </a:cubicBezTo>
                  <a:cubicBezTo>
                    <a:pt x="51959" y="636806"/>
                    <a:pt x="54158" y="637334"/>
                    <a:pt x="54687" y="637509"/>
                  </a:cubicBezTo>
                  <a:cubicBezTo>
                    <a:pt x="61022" y="639357"/>
                    <a:pt x="67529" y="640412"/>
                    <a:pt x="74041" y="640588"/>
                  </a:cubicBezTo>
                  <a:cubicBezTo>
                    <a:pt x="74569" y="640588"/>
                    <a:pt x="76945" y="640763"/>
                    <a:pt x="77473" y="640851"/>
                  </a:cubicBezTo>
                  <a:cubicBezTo>
                    <a:pt x="83628" y="640851"/>
                    <a:pt x="90578" y="639708"/>
                    <a:pt x="97703" y="637598"/>
                  </a:cubicBezTo>
                  <a:lnTo>
                    <a:pt x="101221" y="636366"/>
                  </a:lnTo>
                  <a:cubicBezTo>
                    <a:pt x="108961" y="633552"/>
                    <a:pt x="114858" y="630650"/>
                    <a:pt x="119957" y="627132"/>
                  </a:cubicBezTo>
                  <a:cubicBezTo>
                    <a:pt x="120575" y="626692"/>
                    <a:pt x="121542" y="626165"/>
                    <a:pt x="122332" y="625637"/>
                  </a:cubicBezTo>
                  <a:cubicBezTo>
                    <a:pt x="549233" y="316161"/>
                    <a:pt x="1051253" y="152848"/>
                    <a:pt x="1574827" y="152848"/>
                  </a:cubicBezTo>
                  <a:cubicBezTo>
                    <a:pt x="2063304" y="152848"/>
                    <a:pt x="2532951" y="294966"/>
                    <a:pt x="2939794" y="564955"/>
                  </a:cubicBezTo>
                  <a:cubicBezTo>
                    <a:pt x="2918859" y="496623"/>
                    <a:pt x="2900033" y="424948"/>
                    <a:pt x="2883758" y="351074"/>
                  </a:cubicBezTo>
                  <a:cubicBezTo>
                    <a:pt x="2485713" y="121539"/>
                    <a:pt x="2033306" y="264"/>
                    <a:pt x="1574741" y="264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2B82FFD0-6666-D0E6-72CE-BAF6EA4F63BB}"/>
                </a:ext>
              </a:extLst>
            </p:cNvPr>
            <p:cNvSpPr/>
            <p:nvPr/>
          </p:nvSpPr>
          <p:spPr>
            <a:xfrm>
              <a:off x="3778791" y="1046980"/>
              <a:ext cx="2393463" cy="1898545"/>
            </a:xfrm>
            <a:custGeom>
              <a:avLst/>
              <a:gdLst>
                <a:gd name="csX0" fmla="*/ 2293802 w 2393463"/>
                <a:gd name="csY0" fmla="*/ 350283 h 1898545"/>
                <a:gd name="csX1" fmla="*/ 2389860 w 2393463"/>
                <a:gd name="csY1" fmla="*/ 99993 h 1898545"/>
                <a:gd name="csX2" fmla="*/ 2387223 w 2393463"/>
                <a:gd name="csY2" fmla="*/ 46962 h 1898545"/>
                <a:gd name="csX3" fmla="*/ 2384406 w 2393463"/>
                <a:gd name="csY3" fmla="*/ 40455 h 1898545"/>
                <a:gd name="csX4" fmla="*/ 2380450 w 2393463"/>
                <a:gd name="csY4" fmla="*/ 34211 h 1898545"/>
                <a:gd name="csX5" fmla="*/ 2378689 w 2393463"/>
                <a:gd name="csY5" fmla="*/ 31572 h 1898545"/>
                <a:gd name="csX6" fmla="*/ 2376137 w 2393463"/>
                <a:gd name="csY6" fmla="*/ 27966 h 1898545"/>
                <a:gd name="csX7" fmla="*/ 2371301 w 2393463"/>
                <a:gd name="csY7" fmla="*/ 22866 h 1898545"/>
                <a:gd name="csX8" fmla="*/ 2369102 w 2393463"/>
                <a:gd name="csY8" fmla="*/ 20667 h 1898545"/>
                <a:gd name="csX9" fmla="*/ 2365670 w 2393463"/>
                <a:gd name="csY9" fmla="*/ 17413 h 1898545"/>
                <a:gd name="csX10" fmla="*/ 2360305 w 2393463"/>
                <a:gd name="csY10" fmla="*/ 13632 h 1898545"/>
                <a:gd name="csX11" fmla="*/ 2357225 w 2393463"/>
                <a:gd name="csY11" fmla="*/ 11609 h 1898545"/>
                <a:gd name="csX12" fmla="*/ 2353265 w 2393463"/>
                <a:gd name="csY12" fmla="*/ 9058 h 1898545"/>
                <a:gd name="csX13" fmla="*/ 2346406 w 2393463"/>
                <a:gd name="csY13" fmla="*/ 6068 h 1898545"/>
                <a:gd name="csX14" fmla="*/ 2342446 w 2393463"/>
                <a:gd name="csY14" fmla="*/ 4397 h 1898545"/>
                <a:gd name="csX15" fmla="*/ 2339456 w 2393463"/>
                <a:gd name="csY15" fmla="*/ 3166 h 1898545"/>
                <a:gd name="csX16" fmla="*/ 2332154 w 2393463"/>
                <a:gd name="csY16" fmla="*/ 1583 h 1898545"/>
                <a:gd name="csX17" fmla="*/ 2326876 w 2393463"/>
                <a:gd name="csY17" fmla="*/ 528 h 1898545"/>
                <a:gd name="csX18" fmla="*/ 2322653 w 2393463"/>
                <a:gd name="csY18" fmla="*/ 0 h 1898545"/>
                <a:gd name="csX19" fmla="*/ 2320192 w 2393463"/>
                <a:gd name="csY19" fmla="*/ 0 h 1898545"/>
                <a:gd name="csX20" fmla="*/ 2317112 w 2393463"/>
                <a:gd name="csY20" fmla="*/ 0 h 1898545"/>
                <a:gd name="csX21" fmla="*/ 2313857 w 2393463"/>
                <a:gd name="csY21" fmla="*/ 0 h 1898545"/>
                <a:gd name="csX22" fmla="*/ 2309373 w 2393463"/>
                <a:gd name="csY22" fmla="*/ 0 h 1898545"/>
                <a:gd name="csX23" fmla="*/ 2303479 w 2393463"/>
                <a:gd name="csY23" fmla="*/ 1143 h 1898545"/>
                <a:gd name="csX24" fmla="*/ 2294593 w 2393463"/>
                <a:gd name="csY24" fmla="*/ 2990 h 1898545"/>
                <a:gd name="csX25" fmla="*/ 2291689 w 2393463"/>
                <a:gd name="csY25" fmla="*/ 4133 h 1898545"/>
                <a:gd name="csX26" fmla="*/ 2288790 w 2393463"/>
                <a:gd name="csY26" fmla="*/ 5365 h 1898545"/>
                <a:gd name="csX27" fmla="*/ 2280784 w 2393463"/>
                <a:gd name="csY27" fmla="*/ 8794 h 1898545"/>
                <a:gd name="csX28" fmla="*/ 2276914 w 2393463"/>
                <a:gd name="csY28" fmla="*/ 11257 h 1898545"/>
                <a:gd name="csX29" fmla="*/ 2273834 w 2393463"/>
                <a:gd name="csY29" fmla="*/ 13280 h 1898545"/>
                <a:gd name="csX30" fmla="*/ 2268469 w 2393463"/>
                <a:gd name="csY30" fmla="*/ 17061 h 1898545"/>
                <a:gd name="csX31" fmla="*/ 2265037 w 2393463"/>
                <a:gd name="csY31" fmla="*/ 20315 h 1898545"/>
                <a:gd name="csX32" fmla="*/ 2262838 w 2393463"/>
                <a:gd name="csY32" fmla="*/ 22514 h 1898545"/>
                <a:gd name="csX33" fmla="*/ 2258002 w 2393463"/>
                <a:gd name="csY33" fmla="*/ 27615 h 1898545"/>
                <a:gd name="csX34" fmla="*/ 2255450 w 2393463"/>
                <a:gd name="csY34" fmla="*/ 31220 h 1898545"/>
                <a:gd name="csX35" fmla="*/ 2253689 w 2393463"/>
                <a:gd name="csY35" fmla="*/ 33859 h 1898545"/>
                <a:gd name="csX36" fmla="*/ 2249729 w 2393463"/>
                <a:gd name="csY36" fmla="*/ 40015 h 1898545"/>
                <a:gd name="csX37" fmla="*/ 2247796 w 2393463"/>
                <a:gd name="csY37" fmla="*/ 44412 h 1898545"/>
                <a:gd name="csX38" fmla="*/ 2244979 w 2393463"/>
                <a:gd name="csY38" fmla="*/ 50744 h 1898545"/>
                <a:gd name="csX39" fmla="*/ 0 w 2393463"/>
                <a:gd name="csY39" fmla="*/ 1758450 h 1898545"/>
                <a:gd name="csX40" fmla="*/ 171095 w 2393463"/>
                <a:gd name="csY40" fmla="*/ 1898546 h 1898545"/>
                <a:gd name="csX41" fmla="*/ 2293712 w 2393463"/>
                <a:gd name="csY41" fmla="*/ 349843 h 18985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2393463" h="1898545">
                  <a:moveTo>
                    <a:pt x="2293802" y="350283"/>
                  </a:moveTo>
                  <a:cubicBezTo>
                    <a:pt x="2331012" y="265768"/>
                    <a:pt x="2363385" y="181605"/>
                    <a:pt x="2389860" y="99993"/>
                  </a:cubicBezTo>
                  <a:cubicBezTo>
                    <a:pt x="2396896" y="78183"/>
                    <a:pt x="2392322" y="59187"/>
                    <a:pt x="2387223" y="46962"/>
                  </a:cubicBezTo>
                  <a:cubicBezTo>
                    <a:pt x="2385724" y="43269"/>
                    <a:pt x="2385200" y="41774"/>
                    <a:pt x="2384406" y="40455"/>
                  </a:cubicBezTo>
                  <a:cubicBezTo>
                    <a:pt x="2383263" y="38256"/>
                    <a:pt x="2381768" y="36233"/>
                    <a:pt x="2380450" y="34211"/>
                  </a:cubicBezTo>
                  <a:cubicBezTo>
                    <a:pt x="2380450" y="34211"/>
                    <a:pt x="2378779" y="31660"/>
                    <a:pt x="2378689" y="31572"/>
                  </a:cubicBezTo>
                  <a:cubicBezTo>
                    <a:pt x="2377898" y="30341"/>
                    <a:pt x="2377104" y="29110"/>
                    <a:pt x="2376137" y="27966"/>
                  </a:cubicBezTo>
                  <a:cubicBezTo>
                    <a:pt x="2374643" y="26120"/>
                    <a:pt x="2372972" y="24537"/>
                    <a:pt x="2371301" y="22866"/>
                  </a:cubicBezTo>
                  <a:cubicBezTo>
                    <a:pt x="2371301" y="22866"/>
                    <a:pt x="2369102" y="20755"/>
                    <a:pt x="2369102" y="20667"/>
                  </a:cubicBezTo>
                  <a:cubicBezTo>
                    <a:pt x="2367959" y="19524"/>
                    <a:pt x="2366903" y="18380"/>
                    <a:pt x="2365670" y="17413"/>
                  </a:cubicBezTo>
                  <a:cubicBezTo>
                    <a:pt x="2363999" y="16006"/>
                    <a:pt x="2362152" y="14863"/>
                    <a:pt x="2360305" y="13632"/>
                  </a:cubicBezTo>
                  <a:lnTo>
                    <a:pt x="2357225" y="11609"/>
                  </a:lnTo>
                  <a:cubicBezTo>
                    <a:pt x="2355907" y="10729"/>
                    <a:pt x="2354674" y="9850"/>
                    <a:pt x="2353265" y="9058"/>
                  </a:cubicBezTo>
                  <a:cubicBezTo>
                    <a:pt x="2351156" y="7915"/>
                    <a:pt x="2348781" y="7036"/>
                    <a:pt x="2346406" y="6068"/>
                  </a:cubicBezTo>
                  <a:lnTo>
                    <a:pt x="2342446" y="4397"/>
                  </a:lnTo>
                  <a:cubicBezTo>
                    <a:pt x="2341479" y="3958"/>
                    <a:pt x="2340513" y="3518"/>
                    <a:pt x="2339456" y="3166"/>
                  </a:cubicBezTo>
                  <a:cubicBezTo>
                    <a:pt x="2337081" y="2462"/>
                    <a:pt x="2334620" y="2111"/>
                    <a:pt x="2332154" y="1583"/>
                  </a:cubicBezTo>
                  <a:lnTo>
                    <a:pt x="2326876" y="528"/>
                  </a:lnTo>
                  <a:lnTo>
                    <a:pt x="2322653" y="0"/>
                  </a:lnTo>
                  <a:lnTo>
                    <a:pt x="2320192" y="0"/>
                  </a:lnTo>
                  <a:cubicBezTo>
                    <a:pt x="2320192" y="0"/>
                    <a:pt x="2317112" y="0"/>
                    <a:pt x="2317112" y="0"/>
                  </a:cubicBezTo>
                  <a:lnTo>
                    <a:pt x="2313857" y="0"/>
                  </a:lnTo>
                  <a:cubicBezTo>
                    <a:pt x="2313857" y="0"/>
                    <a:pt x="2309458" y="0"/>
                    <a:pt x="2309373" y="0"/>
                  </a:cubicBezTo>
                  <a:lnTo>
                    <a:pt x="2303479" y="1143"/>
                  </a:lnTo>
                  <a:cubicBezTo>
                    <a:pt x="2299519" y="1847"/>
                    <a:pt x="2297058" y="2199"/>
                    <a:pt x="2294593" y="2990"/>
                  </a:cubicBezTo>
                  <a:cubicBezTo>
                    <a:pt x="2293712" y="3254"/>
                    <a:pt x="2292746" y="3694"/>
                    <a:pt x="2291689" y="4133"/>
                  </a:cubicBezTo>
                  <a:lnTo>
                    <a:pt x="2288790" y="5365"/>
                  </a:lnTo>
                  <a:cubicBezTo>
                    <a:pt x="2285358" y="6772"/>
                    <a:pt x="2282983" y="7651"/>
                    <a:pt x="2280784" y="8794"/>
                  </a:cubicBezTo>
                  <a:cubicBezTo>
                    <a:pt x="2279465" y="9498"/>
                    <a:pt x="2278232" y="10377"/>
                    <a:pt x="2276914" y="11257"/>
                  </a:cubicBezTo>
                  <a:cubicBezTo>
                    <a:pt x="2276914" y="11257"/>
                    <a:pt x="2273920" y="13280"/>
                    <a:pt x="2273834" y="13280"/>
                  </a:cubicBezTo>
                  <a:cubicBezTo>
                    <a:pt x="2271987" y="14511"/>
                    <a:pt x="2270140" y="15654"/>
                    <a:pt x="2268469" y="17061"/>
                  </a:cubicBezTo>
                  <a:cubicBezTo>
                    <a:pt x="2267236" y="18029"/>
                    <a:pt x="2266180" y="19172"/>
                    <a:pt x="2265037" y="20315"/>
                  </a:cubicBezTo>
                  <a:cubicBezTo>
                    <a:pt x="2265037" y="20315"/>
                    <a:pt x="2262838" y="22426"/>
                    <a:pt x="2262838" y="22514"/>
                  </a:cubicBezTo>
                  <a:cubicBezTo>
                    <a:pt x="2261167" y="24185"/>
                    <a:pt x="2259406" y="25768"/>
                    <a:pt x="2258002" y="27615"/>
                  </a:cubicBezTo>
                  <a:cubicBezTo>
                    <a:pt x="2257121" y="28758"/>
                    <a:pt x="2256327" y="29989"/>
                    <a:pt x="2255450" y="31220"/>
                  </a:cubicBezTo>
                  <a:cubicBezTo>
                    <a:pt x="2255450" y="31220"/>
                    <a:pt x="2253775" y="33771"/>
                    <a:pt x="2253689" y="33859"/>
                  </a:cubicBezTo>
                  <a:cubicBezTo>
                    <a:pt x="2252281" y="35882"/>
                    <a:pt x="2250876" y="37904"/>
                    <a:pt x="2249729" y="40015"/>
                  </a:cubicBezTo>
                  <a:cubicBezTo>
                    <a:pt x="2248939" y="41422"/>
                    <a:pt x="2248411" y="42917"/>
                    <a:pt x="2247796" y="44412"/>
                  </a:cubicBezTo>
                  <a:lnTo>
                    <a:pt x="2244979" y="50744"/>
                  </a:lnTo>
                  <a:cubicBezTo>
                    <a:pt x="1923289" y="1039856"/>
                    <a:pt x="1029820" y="1714302"/>
                    <a:pt x="0" y="1758450"/>
                  </a:cubicBezTo>
                  <a:cubicBezTo>
                    <a:pt x="57178" y="1801455"/>
                    <a:pt x="114532" y="1848417"/>
                    <a:pt x="171095" y="1898546"/>
                  </a:cubicBezTo>
                  <a:cubicBezTo>
                    <a:pt x="1103006" y="1800224"/>
                    <a:pt x="1915635" y="1207654"/>
                    <a:pt x="2293712" y="349843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BEBDBCA0-C55D-8CC5-A8DE-EA1E118F3CF1}"/>
                </a:ext>
              </a:extLst>
            </p:cNvPr>
            <p:cNvSpPr/>
            <p:nvPr/>
          </p:nvSpPr>
          <p:spPr>
            <a:xfrm>
              <a:off x="3594857" y="2808596"/>
              <a:ext cx="1203858" cy="2798920"/>
            </a:xfrm>
            <a:custGeom>
              <a:avLst/>
              <a:gdLst>
                <a:gd name="csX0" fmla="*/ 329606 w 1203858"/>
                <a:gd name="csY0" fmla="*/ 182837 h 2798920"/>
                <a:gd name="csX1" fmla="*/ 121215 w 1203858"/>
                <a:gd name="csY1" fmla="*/ 14159 h 2798920"/>
                <a:gd name="csX2" fmla="*/ 76794 w 1203858"/>
                <a:gd name="csY2" fmla="*/ 0 h 2798920"/>
                <a:gd name="csX3" fmla="*/ 70987 w 1203858"/>
                <a:gd name="csY3" fmla="*/ 176 h 2798920"/>
                <a:gd name="csX4" fmla="*/ 62628 w 1203858"/>
                <a:gd name="csY4" fmla="*/ 968 h 2798920"/>
                <a:gd name="csX5" fmla="*/ 57530 w 1203858"/>
                <a:gd name="csY5" fmla="*/ 2287 h 2798920"/>
                <a:gd name="csX6" fmla="*/ 53660 w 1203858"/>
                <a:gd name="csY6" fmla="*/ 3342 h 2798920"/>
                <a:gd name="csX7" fmla="*/ 48467 w 1203858"/>
                <a:gd name="csY7" fmla="*/ 4925 h 2798920"/>
                <a:gd name="csX8" fmla="*/ 43279 w 1203858"/>
                <a:gd name="csY8" fmla="*/ 7387 h 2798920"/>
                <a:gd name="csX9" fmla="*/ 40289 w 1203858"/>
                <a:gd name="csY9" fmla="*/ 8971 h 2798920"/>
                <a:gd name="csX10" fmla="*/ 35186 w 1203858"/>
                <a:gd name="csY10" fmla="*/ 11697 h 2798920"/>
                <a:gd name="csX11" fmla="*/ 30612 w 1203858"/>
                <a:gd name="csY11" fmla="*/ 15126 h 2798920"/>
                <a:gd name="csX12" fmla="*/ 27708 w 1203858"/>
                <a:gd name="csY12" fmla="*/ 17413 h 2798920"/>
                <a:gd name="csX13" fmla="*/ 23486 w 1203858"/>
                <a:gd name="csY13" fmla="*/ 20843 h 2798920"/>
                <a:gd name="csX14" fmla="*/ 18998 w 1203858"/>
                <a:gd name="csY14" fmla="*/ 25856 h 2798920"/>
                <a:gd name="csX15" fmla="*/ 16184 w 1203858"/>
                <a:gd name="csY15" fmla="*/ 29198 h 2798920"/>
                <a:gd name="csX16" fmla="*/ 13723 w 1203858"/>
                <a:gd name="csY16" fmla="*/ 32188 h 2798920"/>
                <a:gd name="csX17" fmla="*/ 10467 w 1203858"/>
                <a:gd name="csY17" fmla="*/ 37816 h 2798920"/>
                <a:gd name="csX18" fmla="*/ 7740 w 1203858"/>
                <a:gd name="csY18" fmla="*/ 42653 h 2798920"/>
                <a:gd name="csX19" fmla="*/ 6245 w 1203858"/>
                <a:gd name="csY19" fmla="*/ 45467 h 2798920"/>
                <a:gd name="csX20" fmla="*/ 5103 w 1203858"/>
                <a:gd name="csY20" fmla="*/ 48985 h 2798920"/>
                <a:gd name="csX21" fmla="*/ 4132 w 1203858"/>
                <a:gd name="csY21" fmla="*/ 52151 h 2798920"/>
                <a:gd name="csX22" fmla="*/ 3166 w 1203858"/>
                <a:gd name="csY22" fmla="*/ 54965 h 2798920"/>
                <a:gd name="csX23" fmla="*/ 1671 w 1203858"/>
                <a:gd name="csY23" fmla="*/ 59714 h 2798920"/>
                <a:gd name="csX24" fmla="*/ 966 w 1203858"/>
                <a:gd name="csY24" fmla="*/ 65519 h 2798920"/>
                <a:gd name="csX25" fmla="*/ 0 w 1203858"/>
                <a:gd name="csY25" fmla="*/ 74753 h 2798920"/>
                <a:gd name="csX26" fmla="*/ 176 w 1203858"/>
                <a:gd name="csY26" fmla="*/ 77831 h 2798920"/>
                <a:gd name="csX27" fmla="*/ 438 w 1203858"/>
                <a:gd name="csY27" fmla="*/ 80997 h 2798920"/>
                <a:gd name="csX28" fmla="*/ 1228 w 1203858"/>
                <a:gd name="csY28" fmla="*/ 89703 h 2798920"/>
                <a:gd name="csX29" fmla="*/ 2461 w 1203858"/>
                <a:gd name="csY29" fmla="*/ 94365 h 2798920"/>
                <a:gd name="csX30" fmla="*/ 3518 w 1203858"/>
                <a:gd name="csY30" fmla="*/ 97970 h 2798920"/>
                <a:gd name="csX31" fmla="*/ 5279 w 1203858"/>
                <a:gd name="csY31" fmla="*/ 103775 h 2798920"/>
                <a:gd name="csX32" fmla="*/ 7650 w 1203858"/>
                <a:gd name="csY32" fmla="*/ 108700 h 2798920"/>
                <a:gd name="csX33" fmla="*/ 9149 w 1203858"/>
                <a:gd name="csY33" fmla="*/ 111602 h 2798920"/>
                <a:gd name="csX34" fmla="*/ 12048 w 1203858"/>
                <a:gd name="csY34" fmla="*/ 117054 h 2798920"/>
                <a:gd name="csX35" fmla="*/ 15304 w 1203858"/>
                <a:gd name="csY35" fmla="*/ 121364 h 2798920"/>
                <a:gd name="csX36" fmla="*/ 17593 w 1203858"/>
                <a:gd name="csY36" fmla="*/ 124266 h 2798920"/>
                <a:gd name="csX37" fmla="*/ 21287 w 1203858"/>
                <a:gd name="csY37" fmla="*/ 128751 h 2798920"/>
                <a:gd name="csX38" fmla="*/ 26214 w 1203858"/>
                <a:gd name="csY38" fmla="*/ 133060 h 2798920"/>
                <a:gd name="csX39" fmla="*/ 30788 w 1203858"/>
                <a:gd name="csY39" fmla="*/ 137193 h 2798920"/>
                <a:gd name="csX40" fmla="*/ 960938 w 1203858"/>
                <a:gd name="csY40" fmla="*/ 2798921 h 2798920"/>
                <a:gd name="csX41" fmla="*/ 1147075 w 1203858"/>
                <a:gd name="csY41" fmla="*/ 2679581 h 2798920"/>
                <a:gd name="csX42" fmla="*/ 329696 w 1203858"/>
                <a:gd name="csY42" fmla="*/ 182837 h 2798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203858" h="2798920">
                  <a:moveTo>
                    <a:pt x="329606" y="182837"/>
                  </a:moveTo>
                  <a:cubicBezTo>
                    <a:pt x="260728" y="121364"/>
                    <a:pt x="190622" y="64551"/>
                    <a:pt x="121215" y="14159"/>
                  </a:cubicBezTo>
                  <a:cubicBezTo>
                    <a:pt x="108463" y="4925"/>
                    <a:pt x="93069" y="0"/>
                    <a:pt x="76794" y="0"/>
                  </a:cubicBezTo>
                  <a:cubicBezTo>
                    <a:pt x="74857" y="0"/>
                    <a:pt x="72924" y="0"/>
                    <a:pt x="70987" y="176"/>
                  </a:cubicBezTo>
                  <a:cubicBezTo>
                    <a:pt x="67379" y="440"/>
                    <a:pt x="65004" y="528"/>
                    <a:pt x="62628" y="968"/>
                  </a:cubicBezTo>
                  <a:cubicBezTo>
                    <a:pt x="60872" y="1319"/>
                    <a:pt x="59201" y="1759"/>
                    <a:pt x="57530" y="2287"/>
                  </a:cubicBezTo>
                  <a:cubicBezTo>
                    <a:pt x="57530" y="2287"/>
                    <a:pt x="53746" y="3342"/>
                    <a:pt x="53660" y="3342"/>
                  </a:cubicBezTo>
                  <a:cubicBezTo>
                    <a:pt x="51899" y="3870"/>
                    <a:pt x="50138" y="4309"/>
                    <a:pt x="48467" y="4925"/>
                  </a:cubicBezTo>
                  <a:cubicBezTo>
                    <a:pt x="46534" y="5629"/>
                    <a:pt x="44949" y="6508"/>
                    <a:pt x="43279" y="7387"/>
                  </a:cubicBezTo>
                  <a:cubicBezTo>
                    <a:pt x="43279" y="7387"/>
                    <a:pt x="40289" y="8882"/>
                    <a:pt x="40289" y="8971"/>
                  </a:cubicBezTo>
                  <a:cubicBezTo>
                    <a:pt x="38528" y="9850"/>
                    <a:pt x="36857" y="10641"/>
                    <a:pt x="35186" y="11697"/>
                  </a:cubicBezTo>
                  <a:cubicBezTo>
                    <a:pt x="33516" y="12752"/>
                    <a:pt x="32107" y="13983"/>
                    <a:pt x="30612" y="15126"/>
                  </a:cubicBezTo>
                  <a:cubicBezTo>
                    <a:pt x="30612" y="15126"/>
                    <a:pt x="27794" y="17325"/>
                    <a:pt x="27708" y="17413"/>
                  </a:cubicBezTo>
                  <a:cubicBezTo>
                    <a:pt x="26300" y="18556"/>
                    <a:pt x="24805" y="19612"/>
                    <a:pt x="23486" y="20843"/>
                  </a:cubicBezTo>
                  <a:cubicBezTo>
                    <a:pt x="21815" y="22426"/>
                    <a:pt x="20407" y="24185"/>
                    <a:pt x="18998" y="25856"/>
                  </a:cubicBezTo>
                  <a:lnTo>
                    <a:pt x="16184" y="29198"/>
                  </a:lnTo>
                  <a:cubicBezTo>
                    <a:pt x="15304" y="30165"/>
                    <a:pt x="14423" y="31132"/>
                    <a:pt x="13723" y="32188"/>
                  </a:cubicBezTo>
                  <a:cubicBezTo>
                    <a:pt x="12490" y="33947"/>
                    <a:pt x="11524" y="35882"/>
                    <a:pt x="10467" y="37816"/>
                  </a:cubicBezTo>
                  <a:lnTo>
                    <a:pt x="7740" y="42653"/>
                  </a:lnTo>
                  <a:cubicBezTo>
                    <a:pt x="7212" y="43533"/>
                    <a:pt x="6597" y="44500"/>
                    <a:pt x="6245" y="45467"/>
                  </a:cubicBezTo>
                  <a:cubicBezTo>
                    <a:pt x="5803" y="46523"/>
                    <a:pt x="5451" y="47754"/>
                    <a:pt x="5103" y="48985"/>
                  </a:cubicBezTo>
                  <a:lnTo>
                    <a:pt x="4132" y="52151"/>
                  </a:lnTo>
                  <a:lnTo>
                    <a:pt x="3166" y="54965"/>
                  </a:lnTo>
                  <a:cubicBezTo>
                    <a:pt x="2637" y="56549"/>
                    <a:pt x="2023" y="58043"/>
                    <a:pt x="1671" y="59714"/>
                  </a:cubicBezTo>
                  <a:lnTo>
                    <a:pt x="966" y="65519"/>
                  </a:lnTo>
                  <a:cubicBezTo>
                    <a:pt x="438" y="69388"/>
                    <a:pt x="0" y="72027"/>
                    <a:pt x="0" y="74753"/>
                  </a:cubicBezTo>
                  <a:cubicBezTo>
                    <a:pt x="0" y="75720"/>
                    <a:pt x="86" y="76776"/>
                    <a:pt x="176" y="77831"/>
                  </a:cubicBezTo>
                  <a:lnTo>
                    <a:pt x="438" y="80997"/>
                  </a:lnTo>
                  <a:cubicBezTo>
                    <a:pt x="704" y="84515"/>
                    <a:pt x="790" y="87153"/>
                    <a:pt x="1228" y="89703"/>
                  </a:cubicBezTo>
                  <a:cubicBezTo>
                    <a:pt x="1495" y="91286"/>
                    <a:pt x="2023" y="92782"/>
                    <a:pt x="2461" y="94365"/>
                  </a:cubicBezTo>
                  <a:cubicBezTo>
                    <a:pt x="2461" y="94365"/>
                    <a:pt x="3518" y="97970"/>
                    <a:pt x="3518" y="97970"/>
                  </a:cubicBezTo>
                  <a:cubicBezTo>
                    <a:pt x="4046" y="99905"/>
                    <a:pt x="4574" y="101928"/>
                    <a:pt x="5279" y="103775"/>
                  </a:cubicBezTo>
                  <a:cubicBezTo>
                    <a:pt x="5979" y="105533"/>
                    <a:pt x="6774" y="107117"/>
                    <a:pt x="7650" y="108700"/>
                  </a:cubicBezTo>
                  <a:cubicBezTo>
                    <a:pt x="7650" y="108700"/>
                    <a:pt x="9149" y="111602"/>
                    <a:pt x="9149" y="111602"/>
                  </a:cubicBezTo>
                  <a:cubicBezTo>
                    <a:pt x="10115" y="113448"/>
                    <a:pt x="10996" y="115295"/>
                    <a:pt x="12048" y="117054"/>
                  </a:cubicBezTo>
                  <a:cubicBezTo>
                    <a:pt x="13019" y="118549"/>
                    <a:pt x="14161" y="119956"/>
                    <a:pt x="15304" y="121364"/>
                  </a:cubicBezTo>
                  <a:cubicBezTo>
                    <a:pt x="15304" y="121364"/>
                    <a:pt x="17503" y="124178"/>
                    <a:pt x="17593" y="124266"/>
                  </a:cubicBezTo>
                  <a:cubicBezTo>
                    <a:pt x="18736" y="125761"/>
                    <a:pt x="19968" y="127344"/>
                    <a:pt x="21287" y="128751"/>
                  </a:cubicBezTo>
                  <a:cubicBezTo>
                    <a:pt x="22782" y="130246"/>
                    <a:pt x="24453" y="131653"/>
                    <a:pt x="26214" y="133060"/>
                  </a:cubicBezTo>
                  <a:cubicBezTo>
                    <a:pt x="28589" y="135083"/>
                    <a:pt x="29731" y="136138"/>
                    <a:pt x="30788" y="137193"/>
                  </a:cubicBezTo>
                  <a:cubicBezTo>
                    <a:pt x="871653" y="748144"/>
                    <a:pt x="1237150" y="1806204"/>
                    <a:pt x="960938" y="2798921"/>
                  </a:cubicBezTo>
                  <a:cubicBezTo>
                    <a:pt x="1019524" y="2757851"/>
                    <a:pt x="1081891" y="2717836"/>
                    <a:pt x="1147075" y="2679581"/>
                  </a:cubicBezTo>
                  <a:cubicBezTo>
                    <a:pt x="1341481" y="1763111"/>
                    <a:pt x="1028849" y="807331"/>
                    <a:pt x="329696" y="182837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777543B0-2050-DC44-D83C-E24D0789D169}"/>
                </a:ext>
              </a:extLst>
            </p:cNvPr>
            <p:cNvSpPr/>
            <p:nvPr/>
          </p:nvSpPr>
          <p:spPr>
            <a:xfrm>
              <a:off x="5693447" y="4847998"/>
              <a:ext cx="804822" cy="804282"/>
            </a:xfrm>
            <a:custGeom>
              <a:avLst/>
              <a:gdLst>
                <a:gd name="csX0" fmla="*/ 500361 w 804822"/>
                <a:gd name="csY0" fmla="*/ 12255 h 804282"/>
                <a:gd name="csX1" fmla="*/ 195827 w 804822"/>
                <a:gd name="csY1" fmla="*/ 57282 h 804282"/>
                <a:gd name="csX2" fmla="*/ 12241 w 804822"/>
                <a:gd name="csY2" fmla="*/ 304406 h 804282"/>
                <a:gd name="csX3" fmla="*/ 57280 w 804822"/>
                <a:gd name="csY3" fmla="*/ 608870 h 804282"/>
                <a:gd name="csX4" fmla="*/ 403071 w 804822"/>
                <a:gd name="csY4" fmla="*/ 804283 h 804282"/>
                <a:gd name="csX5" fmla="*/ 609000 w 804822"/>
                <a:gd name="csY5" fmla="*/ 747295 h 804282"/>
                <a:gd name="csX6" fmla="*/ 792586 w 804822"/>
                <a:gd name="csY6" fmla="*/ 500170 h 804282"/>
                <a:gd name="csX7" fmla="*/ 747461 w 804822"/>
                <a:gd name="csY7" fmla="*/ 195619 h 804282"/>
                <a:gd name="csX8" fmla="*/ 500276 w 804822"/>
                <a:gd name="csY8" fmla="*/ 12167 h 804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822" h="804282">
                  <a:moveTo>
                    <a:pt x="500361" y="12255"/>
                  </a:moveTo>
                  <a:cubicBezTo>
                    <a:pt x="396211" y="-13865"/>
                    <a:pt x="288015" y="2053"/>
                    <a:pt x="195827" y="57282"/>
                  </a:cubicBezTo>
                  <a:cubicBezTo>
                    <a:pt x="103638" y="112512"/>
                    <a:pt x="38454" y="200280"/>
                    <a:pt x="12241" y="304406"/>
                  </a:cubicBezTo>
                  <a:cubicBezTo>
                    <a:pt x="-13887" y="408621"/>
                    <a:pt x="2125" y="516704"/>
                    <a:pt x="57280" y="608870"/>
                  </a:cubicBezTo>
                  <a:cubicBezTo>
                    <a:pt x="132575" y="734543"/>
                    <a:pt x="266199" y="804283"/>
                    <a:pt x="403071" y="804283"/>
                  </a:cubicBezTo>
                  <a:cubicBezTo>
                    <a:pt x="473357" y="804283"/>
                    <a:pt x="544521" y="785902"/>
                    <a:pt x="609000" y="747295"/>
                  </a:cubicBezTo>
                  <a:cubicBezTo>
                    <a:pt x="701188" y="692065"/>
                    <a:pt x="766373" y="604297"/>
                    <a:pt x="792586" y="500170"/>
                  </a:cubicBezTo>
                  <a:cubicBezTo>
                    <a:pt x="818710" y="395956"/>
                    <a:pt x="802701" y="287785"/>
                    <a:pt x="747461" y="195619"/>
                  </a:cubicBezTo>
                  <a:cubicBezTo>
                    <a:pt x="692306" y="103453"/>
                    <a:pt x="604516" y="38286"/>
                    <a:pt x="500276" y="12167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4817C0F7-A28D-76F3-0482-AB4C8808FCD0}"/>
                </a:ext>
              </a:extLst>
            </p:cNvPr>
            <p:cNvSpPr/>
            <p:nvPr/>
          </p:nvSpPr>
          <p:spPr>
            <a:xfrm>
              <a:off x="7221856" y="3704474"/>
              <a:ext cx="804551" cy="804528"/>
            </a:xfrm>
            <a:custGeom>
              <a:avLst/>
              <a:gdLst>
                <a:gd name="csX0" fmla="*/ 500276 w 804551"/>
                <a:gd name="csY0" fmla="*/ 12237 h 804528"/>
                <a:gd name="csX1" fmla="*/ 195736 w 804551"/>
                <a:gd name="csY1" fmla="*/ 57265 h 804528"/>
                <a:gd name="csX2" fmla="*/ 12241 w 804551"/>
                <a:gd name="csY2" fmla="*/ 304389 h 804528"/>
                <a:gd name="csX3" fmla="*/ 57280 w 804551"/>
                <a:gd name="csY3" fmla="*/ 608852 h 804528"/>
                <a:gd name="csX4" fmla="*/ 304461 w 804551"/>
                <a:gd name="csY4" fmla="*/ 792304 h 804528"/>
                <a:gd name="csX5" fmla="*/ 403071 w 804551"/>
                <a:gd name="csY5" fmla="*/ 804529 h 804528"/>
                <a:gd name="csX6" fmla="*/ 609000 w 804551"/>
                <a:gd name="csY6" fmla="*/ 747277 h 804528"/>
                <a:gd name="csX7" fmla="*/ 747461 w 804551"/>
                <a:gd name="csY7" fmla="*/ 195601 h 804528"/>
                <a:gd name="csX8" fmla="*/ 500276 w 804551"/>
                <a:gd name="csY8" fmla="*/ 12149 h 804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551" h="804528">
                  <a:moveTo>
                    <a:pt x="500276" y="12237"/>
                  </a:moveTo>
                  <a:cubicBezTo>
                    <a:pt x="396125" y="-13882"/>
                    <a:pt x="287839" y="2124"/>
                    <a:pt x="195736" y="57265"/>
                  </a:cubicBezTo>
                  <a:cubicBezTo>
                    <a:pt x="103548" y="112494"/>
                    <a:pt x="38364" y="200262"/>
                    <a:pt x="12241" y="304389"/>
                  </a:cubicBezTo>
                  <a:cubicBezTo>
                    <a:pt x="-13887" y="408603"/>
                    <a:pt x="2125" y="516687"/>
                    <a:pt x="57280" y="608852"/>
                  </a:cubicBezTo>
                  <a:cubicBezTo>
                    <a:pt x="112435" y="701018"/>
                    <a:pt x="200225" y="766185"/>
                    <a:pt x="304461" y="792304"/>
                  </a:cubicBezTo>
                  <a:cubicBezTo>
                    <a:pt x="337096" y="800483"/>
                    <a:pt x="370174" y="804529"/>
                    <a:pt x="403071" y="804529"/>
                  </a:cubicBezTo>
                  <a:cubicBezTo>
                    <a:pt x="474942" y="804529"/>
                    <a:pt x="545753" y="785093"/>
                    <a:pt x="609000" y="747277"/>
                  </a:cubicBezTo>
                  <a:cubicBezTo>
                    <a:pt x="799360" y="633301"/>
                    <a:pt x="861464" y="385825"/>
                    <a:pt x="747461" y="195601"/>
                  </a:cubicBezTo>
                  <a:cubicBezTo>
                    <a:pt x="692306" y="103436"/>
                    <a:pt x="604516" y="38269"/>
                    <a:pt x="500276" y="12149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116F8D47-40F8-2DCB-7B82-824A94BB2741}"/>
                </a:ext>
              </a:extLst>
            </p:cNvPr>
            <p:cNvSpPr/>
            <p:nvPr/>
          </p:nvSpPr>
          <p:spPr>
            <a:xfrm>
              <a:off x="4177650" y="3704474"/>
              <a:ext cx="804530" cy="804616"/>
            </a:xfrm>
            <a:custGeom>
              <a:avLst/>
              <a:gdLst>
                <a:gd name="csX0" fmla="*/ 500069 w 804530"/>
                <a:gd name="csY0" fmla="*/ 12237 h 804616"/>
                <a:gd name="csX1" fmla="*/ 195530 w 804530"/>
                <a:gd name="csY1" fmla="*/ 57265 h 804616"/>
                <a:gd name="csX2" fmla="*/ 57070 w 804530"/>
                <a:gd name="csY2" fmla="*/ 608940 h 804616"/>
                <a:gd name="csX3" fmla="*/ 304255 w 804530"/>
                <a:gd name="csY3" fmla="*/ 792393 h 804616"/>
                <a:gd name="csX4" fmla="*/ 402864 w 804530"/>
                <a:gd name="csY4" fmla="*/ 804617 h 804616"/>
                <a:gd name="csX5" fmla="*/ 608794 w 804530"/>
                <a:gd name="csY5" fmla="*/ 747365 h 804616"/>
                <a:gd name="csX6" fmla="*/ 792290 w 804530"/>
                <a:gd name="csY6" fmla="*/ 500241 h 804616"/>
                <a:gd name="csX7" fmla="*/ 747250 w 804530"/>
                <a:gd name="csY7" fmla="*/ 195689 h 804616"/>
                <a:gd name="csX8" fmla="*/ 500069 w 804530"/>
                <a:gd name="csY8" fmla="*/ 12237 h 8046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530" h="804616">
                  <a:moveTo>
                    <a:pt x="500069" y="12237"/>
                  </a:moveTo>
                  <a:cubicBezTo>
                    <a:pt x="395915" y="-13882"/>
                    <a:pt x="287718" y="2124"/>
                    <a:pt x="195530" y="57265"/>
                  </a:cubicBezTo>
                  <a:cubicBezTo>
                    <a:pt x="5261" y="171241"/>
                    <a:pt x="-56934" y="418628"/>
                    <a:pt x="57070" y="608940"/>
                  </a:cubicBezTo>
                  <a:cubicBezTo>
                    <a:pt x="112225" y="701106"/>
                    <a:pt x="200014" y="766273"/>
                    <a:pt x="304255" y="792393"/>
                  </a:cubicBezTo>
                  <a:cubicBezTo>
                    <a:pt x="336890" y="800571"/>
                    <a:pt x="369967" y="804617"/>
                    <a:pt x="402864" y="804617"/>
                  </a:cubicBezTo>
                  <a:cubicBezTo>
                    <a:pt x="474732" y="804617"/>
                    <a:pt x="545547" y="785181"/>
                    <a:pt x="608794" y="747365"/>
                  </a:cubicBezTo>
                  <a:cubicBezTo>
                    <a:pt x="700982" y="692136"/>
                    <a:pt x="766166" y="604367"/>
                    <a:pt x="792290" y="500241"/>
                  </a:cubicBezTo>
                  <a:cubicBezTo>
                    <a:pt x="818418" y="396027"/>
                    <a:pt x="802405" y="287943"/>
                    <a:pt x="747250" y="195689"/>
                  </a:cubicBezTo>
                  <a:cubicBezTo>
                    <a:pt x="692095" y="103523"/>
                    <a:pt x="604306" y="38357"/>
                    <a:pt x="500069" y="12237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E9AC9792-79F3-253F-C633-D1A2E77836FA}"/>
                </a:ext>
              </a:extLst>
            </p:cNvPr>
            <p:cNvSpPr/>
            <p:nvPr/>
          </p:nvSpPr>
          <p:spPr>
            <a:xfrm>
              <a:off x="4808159" y="1977706"/>
              <a:ext cx="804529" cy="804067"/>
            </a:xfrm>
            <a:custGeom>
              <a:avLst/>
              <a:gdLst>
                <a:gd name="csX0" fmla="*/ 195734 w 804529"/>
                <a:gd name="csY0" fmla="*/ 56979 h 804067"/>
                <a:gd name="csX1" fmla="*/ 12239 w 804529"/>
                <a:gd name="csY1" fmla="*/ 304103 h 804067"/>
                <a:gd name="csX2" fmla="*/ 57278 w 804529"/>
                <a:gd name="csY2" fmla="*/ 608654 h 804067"/>
                <a:gd name="csX3" fmla="*/ 402983 w 804529"/>
                <a:gd name="csY3" fmla="*/ 804067 h 804067"/>
                <a:gd name="csX4" fmla="*/ 608998 w 804529"/>
                <a:gd name="csY4" fmla="*/ 747079 h 804067"/>
                <a:gd name="csX5" fmla="*/ 747459 w 804529"/>
                <a:gd name="csY5" fmla="*/ 195403 h 804067"/>
                <a:gd name="csX6" fmla="*/ 195734 w 804529"/>
                <a:gd name="csY6" fmla="*/ 56979 h 804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04529" h="804067">
                  <a:moveTo>
                    <a:pt x="195734" y="56979"/>
                  </a:moveTo>
                  <a:cubicBezTo>
                    <a:pt x="103546" y="112208"/>
                    <a:pt x="38366" y="199976"/>
                    <a:pt x="12239" y="304103"/>
                  </a:cubicBezTo>
                  <a:cubicBezTo>
                    <a:pt x="-13885" y="408317"/>
                    <a:pt x="2123" y="516401"/>
                    <a:pt x="57278" y="608654"/>
                  </a:cubicBezTo>
                  <a:cubicBezTo>
                    <a:pt x="132578" y="734327"/>
                    <a:pt x="266107" y="804067"/>
                    <a:pt x="402983" y="804067"/>
                  </a:cubicBezTo>
                  <a:cubicBezTo>
                    <a:pt x="473270" y="804067"/>
                    <a:pt x="544433" y="785687"/>
                    <a:pt x="608998" y="747079"/>
                  </a:cubicBezTo>
                  <a:cubicBezTo>
                    <a:pt x="799272" y="633103"/>
                    <a:pt x="861462" y="385627"/>
                    <a:pt x="747459" y="195403"/>
                  </a:cubicBezTo>
                  <a:cubicBezTo>
                    <a:pt x="633541" y="5179"/>
                    <a:pt x="385918" y="-56822"/>
                    <a:pt x="195734" y="56979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717C1E84-B6C1-7630-91E4-93ED8A975502}"/>
                </a:ext>
              </a:extLst>
            </p:cNvPr>
            <p:cNvSpPr/>
            <p:nvPr/>
          </p:nvSpPr>
          <p:spPr>
            <a:xfrm>
              <a:off x="6593163" y="1977706"/>
              <a:ext cx="804529" cy="804067"/>
            </a:xfrm>
            <a:custGeom>
              <a:avLst/>
              <a:gdLst>
                <a:gd name="csX0" fmla="*/ 747459 w 804529"/>
                <a:gd name="csY0" fmla="*/ 195403 h 804067"/>
                <a:gd name="csX1" fmla="*/ 195739 w 804529"/>
                <a:gd name="csY1" fmla="*/ 56979 h 804067"/>
                <a:gd name="csX2" fmla="*/ 12239 w 804529"/>
                <a:gd name="csY2" fmla="*/ 304103 h 804067"/>
                <a:gd name="csX3" fmla="*/ 57278 w 804529"/>
                <a:gd name="csY3" fmla="*/ 608654 h 804067"/>
                <a:gd name="csX4" fmla="*/ 402983 w 804529"/>
                <a:gd name="csY4" fmla="*/ 804067 h 804067"/>
                <a:gd name="csX5" fmla="*/ 609003 w 804529"/>
                <a:gd name="csY5" fmla="*/ 747079 h 804067"/>
                <a:gd name="csX6" fmla="*/ 747459 w 804529"/>
                <a:gd name="csY6" fmla="*/ 195403 h 804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04529" h="804067">
                  <a:moveTo>
                    <a:pt x="747459" y="195403"/>
                  </a:moveTo>
                  <a:cubicBezTo>
                    <a:pt x="633455" y="5179"/>
                    <a:pt x="385918" y="-56822"/>
                    <a:pt x="195739" y="56979"/>
                  </a:cubicBezTo>
                  <a:cubicBezTo>
                    <a:pt x="103546" y="112208"/>
                    <a:pt x="38366" y="199976"/>
                    <a:pt x="12239" y="304103"/>
                  </a:cubicBezTo>
                  <a:cubicBezTo>
                    <a:pt x="-13885" y="408317"/>
                    <a:pt x="2123" y="516401"/>
                    <a:pt x="57278" y="608654"/>
                  </a:cubicBezTo>
                  <a:cubicBezTo>
                    <a:pt x="132578" y="734327"/>
                    <a:pt x="266112" y="804067"/>
                    <a:pt x="402983" y="804067"/>
                  </a:cubicBezTo>
                  <a:cubicBezTo>
                    <a:pt x="473270" y="804067"/>
                    <a:pt x="544433" y="785687"/>
                    <a:pt x="609003" y="747079"/>
                  </a:cubicBezTo>
                  <a:cubicBezTo>
                    <a:pt x="799272" y="633103"/>
                    <a:pt x="861462" y="385627"/>
                    <a:pt x="747459" y="195403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5D0F016B-485A-E098-7E3B-331DA634D1BA}"/>
                </a:ext>
              </a:extLst>
            </p:cNvPr>
            <p:cNvSpPr/>
            <p:nvPr/>
          </p:nvSpPr>
          <p:spPr>
            <a:xfrm>
              <a:off x="5731671" y="4886149"/>
              <a:ext cx="728374" cy="727980"/>
            </a:xfrm>
            <a:custGeom>
              <a:avLst/>
              <a:gdLst>
                <a:gd name="csX0" fmla="*/ 452690 w 728374"/>
                <a:gd name="csY0" fmla="*/ 11081 h 727980"/>
                <a:gd name="csX1" fmla="*/ 363495 w 728374"/>
                <a:gd name="csY1" fmla="*/ 0 h 727980"/>
                <a:gd name="csX2" fmla="*/ 177182 w 728374"/>
                <a:gd name="csY2" fmla="*/ 51887 h 727980"/>
                <a:gd name="csX3" fmla="*/ 11103 w 728374"/>
                <a:gd name="csY3" fmla="*/ 275530 h 727980"/>
                <a:gd name="csX4" fmla="*/ 51831 w 728374"/>
                <a:gd name="csY4" fmla="*/ 551060 h 727980"/>
                <a:gd name="csX5" fmla="*/ 551213 w 728374"/>
                <a:gd name="csY5" fmla="*/ 676381 h 727980"/>
                <a:gd name="csX6" fmla="*/ 717292 w 728374"/>
                <a:gd name="csY6" fmla="*/ 452738 h 727980"/>
                <a:gd name="csX7" fmla="*/ 676479 w 728374"/>
                <a:gd name="csY7" fmla="*/ 177208 h 727980"/>
                <a:gd name="csX8" fmla="*/ 452780 w 728374"/>
                <a:gd name="csY8" fmla="*/ 11169 h 727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374" h="727980">
                  <a:moveTo>
                    <a:pt x="452690" y="11081"/>
                  </a:moveTo>
                  <a:cubicBezTo>
                    <a:pt x="423134" y="3694"/>
                    <a:pt x="393227" y="0"/>
                    <a:pt x="363495" y="0"/>
                  </a:cubicBezTo>
                  <a:cubicBezTo>
                    <a:pt x="298487" y="0"/>
                    <a:pt x="234450" y="17589"/>
                    <a:pt x="177182" y="51887"/>
                  </a:cubicBezTo>
                  <a:cubicBezTo>
                    <a:pt x="93790" y="101839"/>
                    <a:pt x="34766" y="181253"/>
                    <a:pt x="11103" y="275530"/>
                  </a:cubicBezTo>
                  <a:cubicBezTo>
                    <a:pt x="-12559" y="369806"/>
                    <a:pt x="1864" y="467689"/>
                    <a:pt x="51831" y="551060"/>
                  </a:cubicBezTo>
                  <a:cubicBezTo>
                    <a:pt x="154929" y="723255"/>
                    <a:pt x="378975" y="779452"/>
                    <a:pt x="551213" y="676381"/>
                  </a:cubicBezTo>
                  <a:cubicBezTo>
                    <a:pt x="634605" y="626428"/>
                    <a:pt x="693630" y="547014"/>
                    <a:pt x="717292" y="452738"/>
                  </a:cubicBezTo>
                  <a:cubicBezTo>
                    <a:pt x="740954" y="358461"/>
                    <a:pt x="726441" y="260580"/>
                    <a:pt x="676479" y="177208"/>
                  </a:cubicBezTo>
                  <a:cubicBezTo>
                    <a:pt x="626513" y="93837"/>
                    <a:pt x="547077" y="34826"/>
                    <a:pt x="452780" y="1116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B40C78F5-E055-C01D-DC79-64F455FDDAB1}"/>
                </a:ext>
              </a:extLst>
            </p:cNvPr>
            <p:cNvSpPr/>
            <p:nvPr/>
          </p:nvSpPr>
          <p:spPr>
            <a:xfrm>
              <a:off x="7260118" y="3742648"/>
              <a:ext cx="728026" cy="728181"/>
            </a:xfrm>
            <a:custGeom>
              <a:avLst/>
              <a:gdLst>
                <a:gd name="csX0" fmla="*/ 452693 w 728026"/>
                <a:gd name="csY0" fmla="*/ 11081 h 728181"/>
                <a:gd name="csX1" fmla="*/ 363494 w 728026"/>
                <a:gd name="csY1" fmla="*/ 0 h 728181"/>
                <a:gd name="csX2" fmla="*/ 177095 w 728026"/>
                <a:gd name="csY2" fmla="*/ 51887 h 728181"/>
                <a:gd name="csX3" fmla="*/ 11102 w 728026"/>
                <a:gd name="csY3" fmla="*/ 275530 h 728181"/>
                <a:gd name="csX4" fmla="*/ 51834 w 728026"/>
                <a:gd name="csY4" fmla="*/ 551060 h 728181"/>
                <a:gd name="csX5" fmla="*/ 275529 w 728026"/>
                <a:gd name="csY5" fmla="*/ 717099 h 728181"/>
                <a:gd name="csX6" fmla="*/ 551127 w 728026"/>
                <a:gd name="csY6" fmla="*/ 676381 h 728181"/>
                <a:gd name="csX7" fmla="*/ 676392 w 728026"/>
                <a:gd name="csY7" fmla="*/ 177208 h 728181"/>
                <a:gd name="csX8" fmla="*/ 452693 w 728026"/>
                <a:gd name="csY8" fmla="*/ 11169 h 728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026" h="728181">
                  <a:moveTo>
                    <a:pt x="452693" y="11081"/>
                  </a:moveTo>
                  <a:cubicBezTo>
                    <a:pt x="423138" y="3694"/>
                    <a:pt x="393226" y="0"/>
                    <a:pt x="363494" y="0"/>
                  </a:cubicBezTo>
                  <a:cubicBezTo>
                    <a:pt x="298491" y="0"/>
                    <a:pt x="234363" y="17589"/>
                    <a:pt x="177095" y="51887"/>
                  </a:cubicBezTo>
                  <a:cubicBezTo>
                    <a:pt x="93704" y="101840"/>
                    <a:pt x="34765" y="181253"/>
                    <a:pt x="11102" y="275530"/>
                  </a:cubicBezTo>
                  <a:cubicBezTo>
                    <a:pt x="-12560" y="369806"/>
                    <a:pt x="1868" y="467689"/>
                    <a:pt x="51834" y="551060"/>
                  </a:cubicBezTo>
                  <a:cubicBezTo>
                    <a:pt x="101796" y="634432"/>
                    <a:pt x="181231" y="693443"/>
                    <a:pt x="275529" y="717099"/>
                  </a:cubicBezTo>
                  <a:cubicBezTo>
                    <a:pt x="369830" y="740756"/>
                    <a:pt x="467735" y="726246"/>
                    <a:pt x="551127" y="676381"/>
                  </a:cubicBezTo>
                  <a:cubicBezTo>
                    <a:pt x="723365" y="573310"/>
                    <a:pt x="779486" y="349316"/>
                    <a:pt x="676392" y="177208"/>
                  </a:cubicBezTo>
                  <a:cubicBezTo>
                    <a:pt x="626426" y="93837"/>
                    <a:pt x="546995" y="34826"/>
                    <a:pt x="452693" y="1116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887DC551-1251-B2B3-4C94-19B1454DCEEC}"/>
                </a:ext>
              </a:extLst>
            </p:cNvPr>
            <p:cNvSpPr/>
            <p:nvPr/>
          </p:nvSpPr>
          <p:spPr>
            <a:xfrm>
              <a:off x="4215903" y="3742692"/>
              <a:ext cx="728024" cy="728181"/>
            </a:xfrm>
            <a:custGeom>
              <a:avLst/>
              <a:gdLst>
                <a:gd name="csX0" fmla="*/ 452496 w 728024"/>
                <a:gd name="csY0" fmla="*/ 11081 h 728181"/>
                <a:gd name="csX1" fmla="*/ 363298 w 728024"/>
                <a:gd name="csY1" fmla="*/ 0 h 728181"/>
                <a:gd name="csX2" fmla="*/ 176898 w 728024"/>
                <a:gd name="csY2" fmla="*/ 51887 h 728181"/>
                <a:gd name="csX3" fmla="*/ 51637 w 728024"/>
                <a:gd name="csY3" fmla="*/ 551060 h 728181"/>
                <a:gd name="csX4" fmla="*/ 275332 w 728024"/>
                <a:gd name="csY4" fmla="*/ 717099 h 728181"/>
                <a:gd name="csX5" fmla="*/ 550930 w 728024"/>
                <a:gd name="csY5" fmla="*/ 676381 h 728181"/>
                <a:gd name="csX6" fmla="*/ 716922 w 728024"/>
                <a:gd name="csY6" fmla="*/ 452738 h 728181"/>
                <a:gd name="csX7" fmla="*/ 676195 w 728024"/>
                <a:gd name="csY7" fmla="*/ 177208 h 728181"/>
                <a:gd name="csX8" fmla="*/ 452496 w 728024"/>
                <a:gd name="csY8" fmla="*/ 11169 h 7281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024" h="728181">
                  <a:moveTo>
                    <a:pt x="452496" y="11081"/>
                  </a:moveTo>
                  <a:cubicBezTo>
                    <a:pt x="422941" y="3694"/>
                    <a:pt x="393033" y="0"/>
                    <a:pt x="363298" y="0"/>
                  </a:cubicBezTo>
                  <a:cubicBezTo>
                    <a:pt x="298294" y="0"/>
                    <a:pt x="234166" y="17589"/>
                    <a:pt x="176898" y="51887"/>
                  </a:cubicBezTo>
                  <a:cubicBezTo>
                    <a:pt x="4660" y="154958"/>
                    <a:pt x="-51461" y="378953"/>
                    <a:pt x="51637" y="551060"/>
                  </a:cubicBezTo>
                  <a:cubicBezTo>
                    <a:pt x="101599" y="634432"/>
                    <a:pt x="181035" y="693443"/>
                    <a:pt x="275332" y="717099"/>
                  </a:cubicBezTo>
                  <a:cubicBezTo>
                    <a:pt x="369633" y="740756"/>
                    <a:pt x="467538" y="726246"/>
                    <a:pt x="550930" y="676381"/>
                  </a:cubicBezTo>
                  <a:cubicBezTo>
                    <a:pt x="634321" y="626428"/>
                    <a:pt x="693260" y="547015"/>
                    <a:pt x="716922" y="452738"/>
                  </a:cubicBezTo>
                  <a:cubicBezTo>
                    <a:pt x="740585" y="358462"/>
                    <a:pt x="726157" y="260580"/>
                    <a:pt x="676195" y="177208"/>
                  </a:cubicBezTo>
                  <a:cubicBezTo>
                    <a:pt x="626229" y="93837"/>
                    <a:pt x="546798" y="34826"/>
                    <a:pt x="452496" y="1116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DE3172BE-9B1B-BB77-6AB6-E8FFDB2B6BA7}"/>
                </a:ext>
              </a:extLst>
            </p:cNvPr>
            <p:cNvSpPr/>
            <p:nvPr/>
          </p:nvSpPr>
          <p:spPr>
            <a:xfrm>
              <a:off x="4846378" y="2015914"/>
              <a:ext cx="728091" cy="727651"/>
            </a:xfrm>
            <a:custGeom>
              <a:avLst/>
              <a:gdLst>
                <a:gd name="csX0" fmla="*/ 363495 w 728091"/>
                <a:gd name="csY0" fmla="*/ 0 h 727651"/>
                <a:gd name="csX1" fmla="*/ 177092 w 728091"/>
                <a:gd name="csY1" fmla="*/ 51623 h 727651"/>
                <a:gd name="csX2" fmla="*/ 11103 w 728091"/>
                <a:gd name="csY2" fmla="*/ 275266 h 727651"/>
                <a:gd name="csX3" fmla="*/ 51831 w 728091"/>
                <a:gd name="csY3" fmla="*/ 550796 h 727651"/>
                <a:gd name="csX4" fmla="*/ 551213 w 728091"/>
                <a:gd name="csY4" fmla="*/ 676029 h 727651"/>
                <a:gd name="csX5" fmla="*/ 676475 w 728091"/>
                <a:gd name="csY5" fmla="*/ 176856 h 727651"/>
                <a:gd name="csX6" fmla="*/ 363581 w 728091"/>
                <a:gd name="csY6" fmla="*/ 0 h 727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091" h="727651">
                  <a:moveTo>
                    <a:pt x="363495" y="0"/>
                  </a:moveTo>
                  <a:cubicBezTo>
                    <a:pt x="299892" y="0"/>
                    <a:pt x="235502" y="16621"/>
                    <a:pt x="177092" y="51623"/>
                  </a:cubicBezTo>
                  <a:cubicBezTo>
                    <a:pt x="93700" y="101576"/>
                    <a:pt x="34766" y="180990"/>
                    <a:pt x="11103" y="275266"/>
                  </a:cubicBezTo>
                  <a:cubicBezTo>
                    <a:pt x="-12559" y="369543"/>
                    <a:pt x="1864" y="467425"/>
                    <a:pt x="51831" y="550796"/>
                  </a:cubicBezTo>
                  <a:cubicBezTo>
                    <a:pt x="155014" y="722992"/>
                    <a:pt x="378890" y="779100"/>
                    <a:pt x="551213" y="676029"/>
                  </a:cubicBezTo>
                  <a:cubicBezTo>
                    <a:pt x="723361" y="572958"/>
                    <a:pt x="779573" y="348964"/>
                    <a:pt x="676475" y="176856"/>
                  </a:cubicBezTo>
                  <a:cubicBezTo>
                    <a:pt x="608301" y="63056"/>
                    <a:pt x="487438" y="0"/>
                    <a:pt x="363581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33AF6282-3C03-27FF-2BAB-B71FE4684254}"/>
                </a:ext>
              </a:extLst>
            </p:cNvPr>
            <p:cNvSpPr/>
            <p:nvPr/>
          </p:nvSpPr>
          <p:spPr>
            <a:xfrm>
              <a:off x="6631381" y="2015914"/>
              <a:ext cx="728092" cy="727651"/>
            </a:xfrm>
            <a:custGeom>
              <a:avLst/>
              <a:gdLst>
                <a:gd name="csX0" fmla="*/ 676389 w 728092"/>
                <a:gd name="csY0" fmla="*/ 176856 h 727651"/>
                <a:gd name="csX1" fmla="*/ 363495 w 728092"/>
                <a:gd name="csY1" fmla="*/ 0 h 727651"/>
                <a:gd name="csX2" fmla="*/ 177096 w 728092"/>
                <a:gd name="csY2" fmla="*/ 51623 h 727651"/>
                <a:gd name="csX3" fmla="*/ 11103 w 728092"/>
                <a:gd name="csY3" fmla="*/ 275266 h 727651"/>
                <a:gd name="csX4" fmla="*/ 51831 w 728092"/>
                <a:gd name="csY4" fmla="*/ 550796 h 727651"/>
                <a:gd name="csX5" fmla="*/ 551213 w 728092"/>
                <a:gd name="csY5" fmla="*/ 676029 h 727651"/>
                <a:gd name="csX6" fmla="*/ 676479 w 728092"/>
                <a:gd name="csY6" fmla="*/ 176856 h 727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092" h="727651">
                  <a:moveTo>
                    <a:pt x="676389" y="176856"/>
                  </a:moveTo>
                  <a:cubicBezTo>
                    <a:pt x="608215" y="63056"/>
                    <a:pt x="487352" y="0"/>
                    <a:pt x="363495" y="0"/>
                  </a:cubicBezTo>
                  <a:cubicBezTo>
                    <a:pt x="299896" y="0"/>
                    <a:pt x="235502" y="16621"/>
                    <a:pt x="177096" y="51623"/>
                  </a:cubicBezTo>
                  <a:cubicBezTo>
                    <a:pt x="93705" y="101576"/>
                    <a:pt x="34766" y="180990"/>
                    <a:pt x="11103" y="275266"/>
                  </a:cubicBezTo>
                  <a:cubicBezTo>
                    <a:pt x="-12559" y="369543"/>
                    <a:pt x="1864" y="467425"/>
                    <a:pt x="51831" y="550796"/>
                  </a:cubicBezTo>
                  <a:cubicBezTo>
                    <a:pt x="155014" y="722992"/>
                    <a:pt x="378975" y="779100"/>
                    <a:pt x="551213" y="676029"/>
                  </a:cubicBezTo>
                  <a:cubicBezTo>
                    <a:pt x="723361" y="572958"/>
                    <a:pt x="779573" y="348964"/>
                    <a:pt x="676479" y="176856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44">
            <a:extLst>
              <a:ext uri="{FF2B5EF4-FFF2-40B4-BE49-F238E27FC236}">
                <a16:creationId xmlns:a16="http://schemas.microsoft.com/office/drawing/2014/main" id="{5BB59FE8-3D35-2D65-37D7-22B13F6CCFFF}"/>
              </a:ext>
            </a:extLst>
          </p:cNvPr>
          <p:cNvGrpSpPr/>
          <p:nvPr/>
        </p:nvGrpSpPr>
        <p:grpSpPr>
          <a:xfrm>
            <a:off x="5446285" y="3078106"/>
            <a:ext cx="1299251" cy="1139945"/>
            <a:chOff x="6128022" y="4538869"/>
            <a:chExt cx="1691640" cy="1139945"/>
          </a:xfrm>
        </p:grpSpPr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37C0D455-BBDE-BEC3-ADB1-88E5B129E62C}"/>
                </a:ext>
              </a:extLst>
            </p:cNvPr>
            <p:cNvSpPr txBox="1"/>
            <p:nvPr/>
          </p:nvSpPr>
          <p:spPr>
            <a:xfrm>
              <a:off x="6128022" y="4538869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B8019A3A-01D5-C390-BDEE-F7C9B27C2E0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06CC063-C125-B988-50A0-A74019C63E06}"/>
              </a:ext>
            </a:extLst>
          </p:cNvPr>
          <p:cNvGrpSpPr/>
          <p:nvPr/>
        </p:nvGrpSpPr>
        <p:grpSpPr>
          <a:xfrm>
            <a:off x="9217260" y="2947244"/>
            <a:ext cx="2415066" cy="1290153"/>
            <a:chOff x="8921977" y="2947244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8A2334-CA5A-1DF7-E569-8CD6E0055D9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30ABB51-B150-BE96-01F4-BB0D9EDB79D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23DD49F-AE57-3C41-527C-F4E57988C9B0}"/>
              </a:ext>
            </a:extLst>
          </p:cNvPr>
          <p:cNvGrpSpPr/>
          <p:nvPr/>
        </p:nvGrpSpPr>
        <p:grpSpPr>
          <a:xfrm>
            <a:off x="8564600" y="4652338"/>
            <a:ext cx="2415066" cy="1290153"/>
            <a:chOff x="8921977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23C9B80-823A-BCF8-F350-16E5B9EB964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11BCD5-6919-B5E4-7806-3B4A50D6255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1C1EB06-0A49-7786-CDA8-237B9651269F}"/>
              </a:ext>
            </a:extLst>
          </p:cNvPr>
          <p:cNvGrpSpPr/>
          <p:nvPr/>
        </p:nvGrpSpPr>
        <p:grpSpPr>
          <a:xfrm>
            <a:off x="1179596" y="3799791"/>
            <a:ext cx="2415066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CEF749-7088-1373-D144-0A213BBDC0E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CC531D7-6054-2A67-E51C-09ABF44761C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5ED43EF-7485-3D3D-C877-B89605778C02}"/>
              </a:ext>
            </a:extLst>
          </p:cNvPr>
          <p:cNvGrpSpPr/>
          <p:nvPr/>
        </p:nvGrpSpPr>
        <p:grpSpPr>
          <a:xfrm>
            <a:off x="8564600" y="1242150"/>
            <a:ext cx="2415066" cy="1290153"/>
            <a:chOff x="8921977" y="1242150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94749FF-8320-2AAA-9A25-37248A8FB9D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399A48C-A557-540C-A15F-B3753A2F9D7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7C5333-567C-15DE-431F-785496EC95F5}"/>
              </a:ext>
            </a:extLst>
          </p:cNvPr>
          <p:cNvGrpSpPr/>
          <p:nvPr/>
        </p:nvGrpSpPr>
        <p:grpSpPr>
          <a:xfrm>
            <a:off x="559674" y="2094697"/>
            <a:ext cx="2415066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17187C-FD24-4532-1338-E00D88C2FD4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5146422-A437-ED4C-6C5A-3C881539AF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41" name="Graphic 40" descr="Repeat with solid fill">
            <a:extLst>
              <a:ext uri="{FF2B5EF4-FFF2-40B4-BE49-F238E27FC236}">
                <a16:creationId xmlns:a16="http://schemas.microsoft.com/office/drawing/2014/main" id="{5B66DB2D-EA07-332C-C4DE-3F60CC583C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36103" y="2105419"/>
            <a:ext cx="548640" cy="548640"/>
          </a:xfrm>
          <a:prstGeom prst="rect">
            <a:avLst/>
          </a:prstGeom>
        </p:spPr>
      </p:pic>
      <p:pic>
        <p:nvPicPr>
          <p:cNvPr id="42" name="Graphic 41" descr="Lights On with solid fill">
            <a:extLst>
              <a:ext uri="{FF2B5EF4-FFF2-40B4-BE49-F238E27FC236}">
                <a16:creationId xmlns:a16="http://schemas.microsoft.com/office/drawing/2014/main" id="{DE6885D3-FF71-9732-439A-8E259DE45E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21107" y="2105419"/>
            <a:ext cx="548640" cy="548640"/>
          </a:xfrm>
          <a:prstGeom prst="rect">
            <a:avLst/>
          </a:prstGeom>
        </p:spPr>
      </p:pic>
      <p:pic>
        <p:nvPicPr>
          <p:cNvPr id="43" name="Graphic 42" descr="Checklist with solid fill">
            <a:extLst>
              <a:ext uri="{FF2B5EF4-FFF2-40B4-BE49-F238E27FC236}">
                <a16:creationId xmlns:a16="http://schemas.microsoft.com/office/drawing/2014/main" id="{91E6A798-6FDF-C9E1-586A-792ED5E548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349811" y="3832418"/>
            <a:ext cx="548640" cy="548640"/>
          </a:xfrm>
          <a:prstGeom prst="rect">
            <a:avLst/>
          </a:prstGeom>
        </p:spPr>
      </p:pic>
      <p:pic>
        <p:nvPicPr>
          <p:cNvPr id="44" name="Graphic 43" descr="Gears with solid fill">
            <a:extLst>
              <a:ext uri="{FF2B5EF4-FFF2-40B4-BE49-F238E27FC236}">
                <a16:creationId xmlns:a16="http://schemas.microsoft.com/office/drawing/2014/main" id="{BFC57921-13F4-78AA-9316-C589D34348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1538" y="4975819"/>
            <a:ext cx="548640" cy="548640"/>
          </a:xfrm>
          <a:prstGeom prst="rect">
            <a:avLst/>
          </a:prstGeom>
        </p:spPr>
      </p:pic>
      <p:pic>
        <p:nvPicPr>
          <p:cNvPr id="45" name="Graphic 44" descr="Bar chart with solid fill">
            <a:extLst>
              <a:ext uri="{FF2B5EF4-FFF2-40B4-BE49-F238E27FC236}">
                <a16:creationId xmlns:a16="http://schemas.microsoft.com/office/drawing/2014/main" id="{8C20D3B7-E8BA-2643-E954-7BBF80A378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305595" y="383246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4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9637</TotalTime>
  <Words>430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Circular Arc Process – Slide Template</vt:lpstr>
      <vt:lpstr>5-Step Circular Arc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Circular Arc Process</dc:title>
  <dc:creator>PresentationGO.com</dc:creator>
  <dc:description>© Copyright PresentationGO.com - Do not distribute or sale without written permission.</dc:description>
  <cp:lastModifiedBy>Christophe Barroche</cp:lastModifiedBy>
  <cp:revision>72</cp:revision>
  <dcterms:created xsi:type="dcterms:W3CDTF">2014-11-26T05:14:11Z</dcterms:created>
  <dcterms:modified xsi:type="dcterms:W3CDTF">2026-04-06T20:45:55Z</dcterms:modified>
  <cp:category>Charts &amp; Diagrams</cp:category>
</cp:coreProperties>
</file>