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7F59F-92D0-2125-EB35-54C29BBF5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66F4F-9864-24B4-AE6A-B6F3C1BD0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7F502B-92C4-16BE-C548-0C9957E3E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A6EC3-AECE-5D8A-AD2C-86567BDB2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5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48199-0B37-E3A5-D559-82E051FD5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959B6-F2F6-28C9-104C-6D22CB753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84ED7-7FA2-6C30-59F3-B5E04D2E1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D7687-6FC7-2195-DEAA-709AEB6FDF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4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F93C9-428B-2D8D-9718-0C50FC3A6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6465B-30BF-5A92-634E-53F1446F2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V-Shape Process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8E2588AB-9E53-BB43-38FF-FE355BB6491F}"/>
              </a:ext>
            </a:extLst>
          </p:cNvPr>
          <p:cNvSpPr/>
          <p:nvPr/>
        </p:nvSpPr>
        <p:spPr>
          <a:xfrm>
            <a:off x="2980636" y="2509312"/>
            <a:ext cx="1364242" cy="1045117"/>
          </a:xfrm>
          <a:custGeom>
            <a:avLst/>
            <a:gdLst>
              <a:gd name="csX0" fmla="*/ 714925 w 1070761"/>
              <a:gd name="csY0" fmla="*/ 90 h 820287"/>
              <a:gd name="csX1" fmla="*/ 554793 w 1070761"/>
              <a:gd name="csY1" fmla="*/ 66408 h 820287"/>
              <a:gd name="csX2" fmla="*/ 18482 w 1070761"/>
              <a:gd name="csY2" fmla="*/ 602781 h 820287"/>
              <a:gd name="csX3" fmla="*/ 18482 w 1070761"/>
              <a:gd name="csY3" fmla="*/ 692132 h 820287"/>
              <a:gd name="csX4" fmla="*/ 128165 w 1070761"/>
              <a:gd name="csY4" fmla="*/ 801826 h 820287"/>
              <a:gd name="csX5" fmla="*/ 172878 w 1070761"/>
              <a:gd name="csY5" fmla="*/ 820288 h 820287"/>
              <a:gd name="csX6" fmla="*/ 217595 w 1070761"/>
              <a:gd name="csY6" fmla="*/ 801826 h 820287"/>
              <a:gd name="csX7" fmla="*/ 817708 w 1070761"/>
              <a:gd name="csY7" fmla="*/ 201644 h 820287"/>
              <a:gd name="csX8" fmla="*/ 817708 w 1070761"/>
              <a:gd name="csY8" fmla="*/ 201644 h 820287"/>
              <a:gd name="csX9" fmla="*/ 822189 w 1070761"/>
              <a:gd name="csY9" fmla="*/ 197163 h 820287"/>
              <a:gd name="csX10" fmla="*/ 925952 w 1070761"/>
              <a:gd name="csY10" fmla="*/ 93384 h 820287"/>
              <a:gd name="csX11" fmla="*/ 932944 w 1070761"/>
              <a:gd name="csY11" fmla="*/ 86752 h 820287"/>
              <a:gd name="csX12" fmla="*/ 1020134 w 1070761"/>
              <a:gd name="csY12" fmla="*/ 42301 h 820287"/>
              <a:gd name="csX13" fmla="*/ 1024343 w 1070761"/>
              <a:gd name="csY13" fmla="*/ 41494 h 820287"/>
              <a:gd name="csX14" fmla="*/ 1032858 w 1070761"/>
              <a:gd name="csY14" fmla="*/ 40150 h 820287"/>
              <a:gd name="csX15" fmla="*/ 1058843 w 1070761"/>
              <a:gd name="csY15" fmla="*/ 38357 h 820287"/>
              <a:gd name="csX16" fmla="*/ 1070762 w 1070761"/>
              <a:gd name="csY16" fmla="*/ 38357 h 820287"/>
              <a:gd name="csX17" fmla="*/ 961796 w 1070761"/>
              <a:gd name="csY17" fmla="*/ 0 h 820287"/>
              <a:gd name="csX18" fmla="*/ 715012 w 1070761"/>
              <a:gd name="csY18" fmla="*/ 0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61" h="820287">
                <a:moveTo>
                  <a:pt x="714925" y="90"/>
                </a:moveTo>
                <a:cubicBezTo>
                  <a:pt x="654439" y="90"/>
                  <a:pt x="597536" y="23660"/>
                  <a:pt x="554793" y="66408"/>
                </a:cubicBezTo>
                <a:lnTo>
                  <a:pt x="18482" y="602781"/>
                </a:lnTo>
                <a:cubicBezTo>
                  <a:pt x="-6161" y="627427"/>
                  <a:pt x="-6161" y="667487"/>
                  <a:pt x="18482" y="692132"/>
                </a:cubicBezTo>
                <a:lnTo>
                  <a:pt x="128165" y="801826"/>
                </a:lnTo>
                <a:cubicBezTo>
                  <a:pt x="140084" y="813746"/>
                  <a:pt x="155945" y="820288"/>
                  <a:pt x="172878" y="820288"/>
                </a:cubicBezTo>
                <a:cubicBezTo>
                  <a:pt x="189815" y="820288"/>
                  <a:pt x="205589" y="813746"/>
                  <a:pt x="217595" y="801826"/>
                </a:cubicBezTo>
                <a:lnTo>
                  <a:pt x="817708" y="201644"/>
                </a:lnTo>
                <a:lnTo>
                  <a:pt x="817708" y="201644"/>
                </a:lnTo>
                <a:cubicBezTo>
                  <a:pt x="817708" y="201644"/>
                  <a:pt x="822189" y="197163"/>
                  <a:pt x="822189" y="197163"/>
                </a:cubicBezTo>
                <a:lnTo>
                  <a:pt x="925952" y="93384"/>
                </a:lnTo>
                <a:cubicBezTo>
                  <a:pt x="928193" y="91143"/>
                  <a:pt x="930525" y="88903"/>
                  <a:pt x="932944" y="86752"/>
                </a:cubicBezTo>
                <a:cubicBezTo>
                  <a:pt x="957766" y="64347"/>
                  <a:pt x="987874" y="49112"/>
                  <a:pt x="1020134" y="42301"/>
                </a:cubicBezTo>
                <a:cubicBezTo>
                  <a:pt x="1021569" y="42032"/>
                  <a:pt x="1022912" y="41763"/>
                  <a:pt x="1024343" y="41494"/>
                </a:cubicBezTo>
                <a:cubicBezTo>
                  <a:pt x="1027121" y="40956"/>
                  <a:pt x="1029992" y="40508"/>
                  <a:pt x="1032858" y="40150"/>
                </a:cubicBezTo>
                <a:cubicBezTo>
                  <a:pt x="1041372" y="38985"/>
                  <a:pt x="1050062" y="38357"/>
                  <a:pt x="1058843" y="38357"/>
                </a:cubicBezTo>
                <a:lnTo>
                  <a:pt x="1070762" y="38357"/>
                </a:lnTo>
                <a:cubicBezTo>
                  <a:pt x="1039937" y="13622"/>
                  <a:pt x="1001315" y="0"/>
                  <a:pt x="961796" y="0"/>
                </a:cubicBezTo>
                <a:lnTo>
                  <a:pt x="715012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F5C4AF8F-FE8E-09E9-3C0A-ABF1966DA36E}"/>
              </a:ext>
            </a:extLst>
          </p:cNvPr>
          <p:cNvSpPr/>
          <p:nvPr/>
        </p:nvSpPr>
        <p:spPr>
          <a:xfrm>
            <a:off x="4047240" y="2575995"/>
            <a:ext cx="1053900" cy="977520"/>
          </a:xfrm>
          <a:custGeom>
            <a:avLst/>
            <a:gdLst>
              <a:gd name="csX0" fmla="*/ 788647 w 827181"/>
              <a:gd name="csY0" fmla="*/ 460824 h 767232"/>
              <a:gd name="csX1" fmla="*/ 765168 w 827181"/>
              <a:gd name="csY1" fmla="*/ 484304 h 767232"/>
              <a:gd name="csX2" fmla="*/ 733179 w 827181"/>
              <a:gd name="csY2" fmla="*/ 484304 h 767232"/>
              <a:gd name="csX3" fmla="*/ 248932 w 827181"/>
              <a:gd name="csY3" fmla="*/ 0 h 767232"/>
              <a:gd name="csX4" fmla="*/ 221690 w 827181"/>
              <a:gd name="csY4" fmla="*/ 0 h 767232"/>
              <a:gd name="csX5" fmla="*/ 217661 w 827181"/>
              <a:gd name="csY5" fmla="*/ 0 h 767232"/>
              <a:gd name="csX6" fmla="*/ 215687 w 827181"/>
              <a:gd name="csY6" fmla="*/ 0 h 767232"/>
              <a:gd name="csX7" fmla="*/ 213626 w 827181"/>
              <a:gd name="csY7" fmla="*/ 0 h 767232"/>
              <a:gd name="csX8" fmla="*/ 211924 w 827181"/>
              <a:gd name="csY8" fmla="*/ 90 h 767232"/>
              <a:gd name="csX9" fmla="*/ 209684 w 827181"/>
              <a:gd name="csY9" fmla="*/ 179 h 767232"/>
              <a:gd name="csX10" fmla="*/ 207623 w 827181"/>
              <a:gd name="csY10" fmla="*/ 358 h 767232"/>
              <a:gd name="csX11" fmla="*/ 205742 w 827181"/>
              <a:gd name="csY11" fmla="*/ 538 h 767232"/>
              <a:gd name="csX12" fmla="*/ 203051 w 827181"/>
              <a:gd name="csY12" fmla="*/ 807 h 767232"/>
              <a:gd name="csX13" fmla="*/ 201800 w 827181"/>
              <a:gd name="csY13" fmla="*/ 896 h 767232"/>
              <a:gd name="csX14" fmla="*/ 198662 w 827181"/>
              <a:gd name="csY14" fmla="*/ 1255 h 767232"/>
              <a:gd name="csX15" fmla="*/ 197857 w 827181"/>
              <a:gd name="csY15" fmla="*/ 1345 h 767232"/>
              <a:gd name="csX16" fmla="*/ 194541 w 827181"/>
              <a:gd name="csY16" fmla="*/ 1882 h 767232"/>
              <a:gd name="csX17" fmla="*/ 193911 w 827181"/>
              <a:gd name="csY17" fmla="*/ 1972 h 767232"/>
              <a:gd name="csX18" fmla="*/ 190686 w 827181"/>
              <a:gd name="csY18" fmla="*/ 2510 h 767232"/>
              <a:gd name="csX19" fmla="*/ 189968 w 827181"/>
              <a:gd name="csY19" fmla="*/ 2599 h 767232"/>
              <a:gd name="csX20" fmla="*/ 186836 w 827181"/>
              <a:gd name="csY20" fmla="*/ 3226 h 767232"/>
              <a:gd name="csX21" fmla="*/ 186026 w 827181"/>
              <a:gd name="csY21" fmla="*/ 3406 h 767232"/>
              <a:gd name="csX22" fmla="*/ 182801 w 827181"/>
              <a:gd name="csY22" fmla="*/ 4123 h 767232"/>
              <a:gd name="csX23" fmla="*/ 182084 w 827181"/>
              <a:gd name="csY23" fmla="*/ 4302 h 767232"/>
              <a:gd name="csX24" fmla="*/ 178680 w 827181"/>
              <a:gd name="csY24" fmla="*/ 5108 h 767232"/>
              <a:gd name="csX25" fmla="*/ 178229 w 827181"/>
              <a:gd name="csY25" fmla="*/ 5198 h 767232"/>
              <a:gd name="csX26" fmla="*/ 174825 w 827181"/>
              <a:gd name="csY26" fmla="*/ 6094 h 767232"/>
              <a:gd name="csX27" fmla="*/ 174379 w 827181"/>
              <a:gd name="csY27" fmla="*/ 6184 h 767232"/>
              <a:gd name="csX28" fmla="*/ 170883 w 827181"/>
              <a:gd name="csY28" fmla="*/ 7169 h 767232"/>
              <a:gd name="csX29" fmla="*/ 170524 w 827181"/>
              <a:gd name="csY29" fmla="*/ 7259 h 767232"/>
              <a:gd name="csX30" fmla="*/ 167207 w 827181"/>
              <a:gd name="csY30" fmla="*/ 8335 h 767232"/>
              <a:gd name="csX31" fmla="*/ 166761 w 827181"/>
              <a:gd name="csY31" fmla="*/ 8514 h 767232"/>
              <a:gd name="csX32" fmla="*/ 163445 w 827181"/>
              <a:gd name="csY32" fmla="*/ 9679 h 767232"/>
              <a:gd name="csX33" fmla="*/ 162998 w 827181"/>
              <a:gd name="csY33" fmla="*/ 9858 h 767232"/>
              <a:gd name="csX34" fmla="*/ 159774 w 827181"/>
              <a:gd name="csY34" fmla="*/ 11023 h 767232"/>
              <a:gd name="csX35" fmla="*/ 159323 w 827181"/>
              <a:gd name="csY35" fmla="*/ 11202 h 767232"/>
              <a:gd name="csX36" fmla="*/ 156098 w 827181"/>
              <a:gd name="csY36" fmla="*/ 12457 h 767232"/>
              <a:gd name="csX37" fmla="*/ 155648 w 827181"/>
              <a:gd name="csY37" fmla="*/ 12636 h 767232"/>
              <a:gd name="csX38" fmla="*/ 152515 w 827181"/>
              <a:gd name="csY38" fmla="*/ 13981 h 767232"/>
              <a:gd name="csX39" fmla="*/ 151977 w 827181"/>
              <a:gd name="csY39" fmla="*/ 14250 h 767232"/>
              <a:gd name="csX40" fmla="*/ 149106 w 827181"/>
              <a:gd name="csY40" fmla="*/ 15594 h 767232"/>
              <a:gd name="csX41" fmla="*/ 148393 w 827181"/>
              <a:gd name="csY41" fmla="*/ 15953 h 767232"/>
              <a:gd name="csX42" fmla="*/ 145615 w 827181"/>
              <a:gd name="csY42" fmla="*/ 17297 h 767232"/>
              <a:gd name="csX43" fmla="*/ 144805 w 827181"/>
              <a:gd name="csY43" fmla="*/ 17655 h 767232"/>
              <a:gd name="csX44" fmla="*/ 142206 w 827181"/>
              <a:gd name="csY44" fmla="*/ 18999 h 767232"/>
              <a:gd name="csX45" fmla="*/ 141314 w 827181"/>
              <a:gd name="csY45" fmla="*/ 19447 h 767232"/>
              <a:gd name="csX46" fmla="*/ 138894 w 827181"/>
              <a:gd name="csY46" fmla="*/ 20792 h 767232"/>
              <a:gd name="csX47" fmla="*/ 137818 w 827181"/>
              <a:gd name="csY47" fmla="*/ 21329 h 767232"/>
              <a:gd name="csX48" fmla="*/ 135485 w 827181"/>
              <a:gd name="csY48" fmla="*/ 22674 h 767232"/>
              <a:gd name="csX49" fmla="*/ 134322 w 827181"/>
              <a:gd name="csY49" fmla="*/ 23301 h 767232"/>
              <a:gd name="csX50" fmla="*/ 132173 w 827181"/>
              <a:gd name="csY50" fmla="*/ 24556 h 767232"/>
              <a:gd name="csX51" fmla="*/ 130918 w 827181"/>
              <a:gd name="csY51" fmla="*/ 25273 h 767232"/>
              <a:gd name="csX52" fmla="*/ 128944 w 827181"/>
              <a:gd name="csY52" fmla="*/ 26528 h 767232"/>
              <a:gd name="csX53" fmla="*/ 127513 w 827181"/>
              <a:gd name="csY53" fmla="*/ 27424 h 767232"/>
              <a:gd name="csX54" fmla="*/ 125720 w 827181"/>
              <a:gd name="csY54" fmla="*/ 28589 h 767232"/>
              <a:gd name="csX55" fmla="*/ 124197 w 827181"/>
              <a:gd name="csY55" fmla="*/ 29574 h 767232"/>
              <a:gd name="csX56" fmla="*/ 122495 w 827181"/>
              <a:gd name="csY56" fmla="*/ 30739 h 767232"/>
              <a:gd name="csX57" fmla="*/ 120880 w 827181"/>
              <a:gd name="csY57" fmla="*/ 31815 h 767232"/>
              <a:gd name="csX58" fmla="*/ 119358 w 827181"/>
              <a:gd name="csY58" fmla="*/ 32980 h 767232"/>
              <a:gd name="csX59" fmla="*/ 117656 w 827181"/>
              <a:gd name="csY59" fmla="*/ 34235 h 767232"/>
              <a:gd name="csX60" fmla="*/ 116220 w 827181"/>
              <a:gd name="csY60" fmla="*/ 35310 h 767232"/>
              <a:gd name="csX61" fmla="*/ 114431 w 827181"/>
              <a:gd name="csY61" fmla="*/ 36655 h 767232"/>
              <a:gd name="csX62" fmla="*/ 113175 w 827181"/>
              <a:gd name="csY62" fmla="*/ 37640 h 767232"/>
              <a:gd name="csX63" fmla="*/ 111202 w 827181"/>
              <a:gd name="csY63" fmla="*/ 39164 h 767232"/>
              <a:gd name="csX64" fmla="*/ 110130 w 827181"/>
              <a:gd name="csY64" fmla="*/ 40060 h 767232"/>
              <a:gd name="csX65" fmla="*/ 108069 w 827181"/>
              <a:gd name="csY65" fmla="*/ 41762 h 767232"/>
              <a:gd name="csX66" fmla="*/ 107080 w 827181"/>
              <a:gd name="csY66" fmla="*/ 42569 h 767232"/>
              <a:gd name="csX67" fmla="*/ 105019 w 827181"/>
              <a:gd name="csY67" fmla="*/ 44362 h 767232"/>
              <a:gd name="csX68" fmla="*/ 0 w 827181"/>
              <a:gd name="csY68" fmla="*/ 149037 h 767232"/>
              <a:gd name="csX69" fmla="*/ 533891 w 827181"/>
              <a:gd name="csY69" fmla="*/ 682991 h 767232"/>
              <a:gd name="csX70" fmla="*/ 533891 w 827181"/>
              <a:gd name="csY70" fmla="*/ 714985 h 767232"/>
              <a:gd name="csX71" fmla="*/ 520270 w 827181"/>
              <a:gd name="csY71" fmla="*/ 728607 h 767232"/>
              <a:gd name="csX72" fmla="*/ 536311 w 827181"/>
              <a:gd name="csY72" fmla="*/ 767233 h 767232"/>
              <a:gd name="csX73" fmla="*/ 804508 w 827181"/>
              <a:gd name="csY73" fmla="*/ 767233 h 767232"/>
              <a:gd name="csX74" fmla="*/ 827181 w 827181"/>
              <a:gd name="csY74" fmla="*/ 744559 h 767232"/>
              <a:gd name="csX75" fmla="*/ 827181 w 827181"/>
              <a:gd name="csY75" fmla="*/ 476328 h 767232"/>
              <a:gd name="csX76" fmla="*/ 788559 w 827181"/>
              <a:gd name="csY76" fmla="*/ 460286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460824"/>
                </a:moveTo>
                <a:lnTo>
                  <a:pt x="765168" y="484304"/>
                </a:lnTo>
                <a:cubicBezTo>
                  <a:pt x="756299" y="493177"/>
                  <a:pt x="741961" y="493177"/>
                  <a:pt x="733179" y="484304"/>
                </a:cubicBezTo>
                <a:lnTo>
                  <a:pt x="248932" y="0"/>
                </a:lnTo>
                <a:lnTo>
                  <a:pt x="221690" y="0"/>
                </a:lnTo>
                <a:cubicBezTo>
                  <a:pt x="220347" y="0"/>
                  <a:pt x="219004" y="0"/>
                  <a:pt x="217661" y="0"/>
                </a:cubicBezTo>
                <a:cubicBezTo>
                  <a:pt x="217031" y="0"/>
                  <a:pt x="216313" y="0"/>
                  <a:pt x="215687" y="0"/>
                </a:cubicBezTo>
                <a:cubicBezTo>
                  <a:pt x="214970" y="0"/>
                  <a:pt x="214344" y="0"/>
                  <a:pt x="213626" y="0"/>
                </a:cubicBezTo>
                <a:cubicBezTo>
                  <a:pt x="213088" y="0"/>
                  <a:pt x="212463" y="0"/>
                  <a:pt x="211924" y="90"/>
                </a:cubicBezTo>
                <a:cubicBezTo>
                  <a:pt x="211207" y="90"/>
                  <a:pt x="210402" y="90"/>
                  <a:pt x="209684" y="179"/>
                </a:cubicBezTo>
                <a:cubicBezTo>
                  <a:pt x="208967" y="179"/>
                  <a:pt x="208341" y="269"/>
                  <a:pt x="207623" y="358"/>
                </a:cubicBezTo>
                <a:cubicBezTo>
                  <a:pt x="206998" y="358"/>
                  <a:pt x="206368" y="448"/>
                  <a:pt x="205742" y="538"/>
                </a:cubicBezTo>
                <a:cubicBezTo>
                  <a:pt x="204845" y="538"/>
                  <a:pt x="203948" y="717"/>
                  <a:pt x="203051" y="807"/>
                </a:cubicBezTo>
                <a:cubicBezTo>
                  <a:pt x="202605" y="807"/>
                  <a:pt x="202246" y="807"/>
                  <a:pt x="201800" y="896"/>
                </a:cubicBezTo>
                <a:cubicBezTo>
                  <a:pt x="200723" y="986"/>
                  <a:pt x="199739" y="1165"/>
                  <a:pt x="198662" y="1255"/>
                </a:cubicBezTo>
                <a:cubicBezTo>
                  <a:pt x="198391" y="1255"/>
                  <a:pt x="198124" y="1255"/>
                  <a:pt x="197857" y="1345"/>
                </a:cubicBezTo>
                <a:cubicBezTo>
                  <a:pt x="196781" y="1523"/>
                  <a:pt x="195617" y="1703"/>
                  <a:pt x="194541" y="1882"/>
                </a:cubicBezTo>
                <a:cubicBezTo>
                  <a:pt x="194361" y="1882"/>
                  <a:pt x="194090" y="1882"/>
                  <a:pt x="193911" y="1972"/>
                </a:cubicBezTo>
                <a:cubicBezTo>
                  <a:pt x="192839" y="2151"/>
                  <a:pt x="191762" y="2330"/>
                  <a:pt x="190686" y="2510"/>
                </a:cubicBezTo>
                <a:cubicBezTo>
                  <a:pt x="190419" y="2510"/>
                  <a:pt x="190240" y="2510"/>
                  <a:pt x="189968" y="2599"/>
                </a:cubicBezTo>
                <a:cubicBezTo>
                  <a:pt x="188896" y="2778"/>
                  <a:pt x="187908" y="2958"/>
                  <a:pt x="186836" y="3226"/>
                </a:cubicBezTo>
                <a:cubicBezTo>
                  <a:pt x="186564" y="3226"/>
                  <a:pt x="186297" y="3316"/>
                  <a:pt x="186026" y="3406"/>
                </a:cubicBezTo>
                <a:cubicBezTo>
                  <a:pt x="184950" y="3585"/>
                  <a:pt x="183878" y="3854"/>
                  <a:pt x="182801" y="4123"/>
                </a:cubicBezTo>
                <a:cubicBezTo>
                  <a:pt x="182530" y="4123"/>
                  <a:pt x="182355" y="4212"/>
                  <a:pt x="182084" y="4302"/>
                </a:cubicBezTo>
                <a:cubicBezTo>
                  <a:pt x="180920" y="4571"/>
                  <a:pt x="179756" y="4839"/>
                  <a:pt x="178680" y="5108"/>
                </a:cubicBezTo>
                <a:cubicBezTo>
                  <a:pt x="178500" y="5108"/>
                  <a:pt x="178409" y="5108"/>
                  <a:pt x="178229" y="5198"/>
                </a:cubicBezTo>
                <a:cubicBezTo>
                  <a:pt x="177065" y="5467"/>
                  <a:pt x="175901" y="5825"/>
                  <a:pt x="174825" y="6094"/>
                </a:cubicBezTo>
                <a:cubicBezTo>
                  <a:pt x="174646" y="6094"/>
                  <a:pt x="174558" y="6094"/>
                  <a:pt x="174379" y="6184"/>
                </a:cubicBezTo>
                <a:cubicBezTo>
                  <a:pt x="173215" y="6542"/>
                  <a:pt x="172047" y="6811"/>
                  <a:pt x="170883" y="7169"/>
                </a:cubicBezTo>
                <a:cubicBezTo>
                  <a:pt x="170795" y="7169"/>
                  <a:pt x="170616" y="7169"/>
                  <a:pt x="170524" y="7259"/>
                </a:cubicBezTo>
                <a:cubicBezTo>
                  <a:pt x="169448" y="7617"/>
                  <a:pt x="168284" y="7976"/>
                  <a:pt x="167207" y="8335"/>
                </a:cubicBezTo>
                <a:cubicBezTo>
                  <a:pt x="167028" y="8335"/>
                  <a:pt x="166941" y="8424"/>
                  <a:pt x="166761" y="8514"/>
                </a:cubicBezTo>
                <a:cubicBezTo>
                  <a:pt x="165685" y="8872"/>
                  <a:pt x="164608" y="9231"/>
                  <a:pt x="163445" y="9679"/>
                </a:cubicBezTo>
                <a:cubicBezTo>
                  <a:pt x="163265" y="9679"/>
                  <a:pt x="163178" y="9769"/>
                  <a:pt x="162998" y="9858"/>
                </a:cubicBezTo>
                <a:cubicBezTo>
                  <a:pt x="161922" y="10217"/>
                  <a:pt x="160846" y="10665"/>
                  <a:pt x="159774" y="11023"/>
                </a:cubicBezTo>
                <a:cubicBezTo>
                  <a:pt x="159594" y="11023"/>
                  <a:pt x="159415" y="11113"/>
                  <a:pt x="159323" y="11202"/>
                </a:cubicBezTo>
                <a:cubicBezTo>
                  <a:pt x="158247" y="11650"/>
                  <a:pt x="157175" y="12009"/>
                  <a:pt x="156098" y="12457"/>
                </a:cubicBezTo>
                <a:cubicBezTo>
                  <a:pt x="155919" y="12457"/>
                  <a:pt x="155739" y="12547"/>
                  <a:pt x="155648" y="12636"/>
                </a:cubicBezTo>
                <a:cubicBezTo>
                  <a:pt x="154576" y="13085"/>
                  <a:pt x="153587" y="13533"/>
                  <a:pt x="152515" y="13981"/>
                </a:cubicBezTo>
                <a:cubicBezTo>
                  <a:pt x="152335" y="13981"/>
                  <a:pt x="152156" y="14160"/>
                  <a:pt x="151977" y="14250"/>
                </a:cubicBezTo>
                <a:cubicBezTo>
                  <a:pt x="150992" y="14698"/>
                  <a:pt x="150003" y="15146"/>
                  <a:pt x="149106" y="15594"/>
                </a:cubicBezTo>
                <a:cubicBezTo>
                  <a:pt x="148839" y="15683"/>
                  <a:pt x="148660" y="15773"/>
                  <a:pt x="148393" y="15953"/>
                </a:cubicBezTo>
                <a:cubicBezTo>
                  <a:pt x="147496" y="16401"/>
                  <a:pt x="146512" y="16849"/>
                  <a:pt x="145615" y="17297"/>
                </a:cubicBezTo>
                <a:cubicBezTo>
                  <a:pt x="145343" y="17386"/>
                  <a:pt x="145076" y="17566"/>
                  <a:pt x="144805" y="17655"/>
                </a:cubicBezTo>
                <a:cubicBezTo>
                  <a:pt x="143913" y="18103"/>
                  <a:pt x="143016" y="18551"/>
                  <a:pt x="142206" y="18999"/>
                </a:cubicBezTo>
                <a:cubicBezTo>
                  <a:pt x="141939" y="19179"/>
                  <a:pt x="141580" y="19268"/>
                  <a:pt x="141314" y="19447"/>
                </a:cubicBezTo>
                <a:cubicBezTo>
                  <a:pt x="140504" y="19896"/>
                  <a:pt x="139699" y="20344"/>
                  <a:pt x="138894" y="20792"/>
                </a:cubicBezTo>
                <a:cubicBezTo>
                  <a:pt x="138535" y="20971"/>
                  <a:pt x="138176" y="21150"/>
                  <a:pt x="137818" y="21329"/>
                </a:cubicBezTo>
                <a:cubicBezTo>
                  <a:pt x="137013" y="21777"/>
                  <a:pt x="136295" y="22225"/>
                  <a:pt x="135485" y="22674"/>
                </a:cubicBezTo>
                <a:cubicBezTo>
                  <a:pt x="135131" y="22853"/>
                  <a:pt x="134772" y="23122"/>
                  <a:pt x="134322" y="23301"/>
                </a:cubicBezTo>
                <a:cubicBezTo>
                  <a:pt x="133604" y="23749"/>
                  <a:pt x="132891" y="24197"/>
                  <a:pt x="132173" y="24556"/>
                </a:cubicBezTo>
                <a:cubicBezTo>
                  <a:pt x="131723" y="24825"/>
                  <a:pt x="131364" y="25093"/>
                  <a:pt x="130918" y="25273"/>
                </a:cubicBezTo>
                <a:cubicBezTo>
                  <a:pt x="130292" y="25721"/>
                  <a:pt x="129574" y="26079"/>
                  <a:pt x="128944" y="26528"/>
                </a:cubicBezTo>
                <a:cubicBezTo>
                  <a:pt x="128498" y="26796"/>
                  <a:pt x="128052" y="27155"/>
                  <a:pt x="127513" y="27424"/>
                </a:cubicBezTo>
                <a:cubicBezTo>
                  <a:pt x="126883" y="27782"/>
                  <a:pt x="126350" y="28230"/>
                  <a:pt x="125720" y="28589"/>
                </a:cubicBezTo>
                <a:cubicBezTo>
                  <a:pt x="125181" y="28947"/>
                  <a:pt x="124735" y="29216"/>
                  <a:pt x="124197" y="29574"/>
                </a:cubicBezTo>
                <a:cubicBezTo>
                  <a:pt x="123659" y="29933"/>
                  <a:pt x="123120" y="30381"/>
                  <a:pt x="122495" y="30739"/>
                </a:cubicBezTo>
                <a:cubicBezTo>
                  <a:pt x="121957" y="31098"/>
                  <a:pt x="121418" y="31457"/>
                  <a:pt x="120880" y="31815"/>
                </a:cubicBezTo>
                <a:cubicBezTo>
                  <a:pt x="120342" y="32174"/>
                  <a:pt x="119804" y="32532"/>
                  <a:pt x="119358" y="32980"/>
                </a:cubicBezTo>
                <a:cubicBezTo>
                  <a:pt x="118819" y="33428"/>
                  <a:pt x="118194" y="33787"/>
                  <a:pt x="117656" y="34235"/>
                </a:cubicBezTo>
                <a:cubicBezTo>
                  <a:pt x="117209" y="34593"/>
                  <a:pt x="116759" y="34952"/>
                  <a:pt x="116220" y="35310"/>
                </a:cubicBezTo>
                <a:cubicBezTo>
                  <a:pt x="115595" y="35758"/>
                  <a:pt x="115057" y="36206"/>
                  <a:pt x="114431" y="36655"/>
                </a:cubicBezTo>
                <a:cubicBezTo>
                  <a:pt x="113980" y="37013"/>
                  <a:pt x="113621" y="37281"/>
                  <a:pt x="113175" y="37640"/>
                </a:cubicBezTo>
                <a:cubicBezTo>
                  <a:pt x="112549" y="38178"/>
                  <a:pt x="111919" y="38626"/>
                  <a:pt x="111202" y="39164"/>
                </a:cubicBezTo>
                <a:cubicBezTo>
                  <a:pt x="110843" y="39433"/>
                  <a:pt x="110489" y="39791"/>
                  <a:pt x="110130" y="40060"/>
                </a:cubicBezTo>
                <a:cubicBezTo>
                  <a:pt x="109412" y="40598"/>
                  <a:pt x="108782" y="41225"/>
                  <a:pt x="108069" y="41762"/>
                </a:cubicBezTo>
                <a:cubicBezTo>
                  <a:pt x="107710" y="42032"/>
                  <a:pt x="107439" y="42301"/>
                  <a:pt x="107080" y="42569"/>
                </a:cubicBezTo>
                <a:cubicBezTo>
                  <a:pt x="106363" y="43197"/>
                  <a:pt x="105737" y="43734"/>
                  <a:pt x="105019" y="44362"/>
                </a:cubicBezTo>
                <a:lnTo>
                  <a:pt x="0" y="149037"/>
                </a:lnTo>
                <a:lnTo>
                  <a:pt x="533891" y="682991"/>
                </a:lnTo>
                <a:cubicBezTo>
                  <a:pt x="542760" y="691863"/>
                  <a:pt x="542760" y="706202"/>
                  <a:pt x="533891" y="714985"/>
                </a:cubicBezTo>
                <a:lnTo>
                  <a:pt x="520270" y="728607"/>
                </a:lnTo>
                <a:cubicBezTo>
                  <a:pt x="506020" y="742857"/>
                  <a:pt x="516149" y="767233"/>
                  <a:pt x="536311" y="767233"/>
                </a:cubicBezTo>
                <a:lnTo>
                  <a:pt x="804508" y="767233"/>
                </a:lnTo>
                <a:cubicBezTo>
                  <a:pt x="817052" y="767233"/>
                  <a:pt x="827181" y="757106"/>
                  <a:pt x="827181" y="744559"/>
                </a:cubicBezTo>
                <a:lnTo>
                  <a:pt x="827181" y="476328"/>
                </a:lnTo>
                <a:cubicBezTo>
                  <a:pt x="827181" y="456164"/>
                  <a:pt x="802806" y="446037"/>
                  <a:pt x="788559" y="46028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38A40116-4FD9-77EC-D612-DBAC6949C075}"/>
              </a:ext>
            </a:extLst>
          </p:cNvPr>
          <p:cNvSpPr/>
          <p:nvPr/>
        </p:nvSpPr>
        <p:spPr>
          <a:xfrm>
            <a:off x="904009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93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43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93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43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4A08CE36-8788-16DE-7630-D6F03C094457}"/>
              </a:ext>
            </a:extLst>
          </p:cNvPr>
          <p:cNvSpPr/>
          <p:nvPr/>
        </p:nvSpPr>
        <p:spPr>
          <a:xfrm>
            <a:off x="1970497" y="3517549"/>
            <a:ext cx="1053894" cy="977520"/>
          </a:xfrm>
          <a:custGeom>
            <a:avLst/>
            <a:gdLst>
              <a:gd name="csX0" fmla="*/ 788647 w 827176"/>
              <a:gd name="csY0" fmla="*/ 306409 h 767232"/>
              <a:gd name="csX1" fmla="*/ 765168 w 827176"/>
              <a:gd name="csY1" fmla="*/ 282929 h 767232"/>
              <a:gd name="csX2" fmla="*/ 733179 w 827176"/>
              <a:gd name="csY2" fmla="*/ 282929 h 767232"/>
              <a:gd name="csX3" fmla="*/ 248932 w 827176"/>
              <a:gd name="csY3" fmla="*/ 767233 h 767232"/>
              <a:gd name="csX4" fmla="*/ 221690 w 827176"/>
              <a:gd name="csY4" fmla="*/ 767233 h 767232"/>
              <a:gd name="csX5" fmla="*/ 217656 w 827176"/>
              <a:gd name="csY5" fmla="*/ 767233 h 767232"/>
              <a:gd name="csX6" fmla="*/ 215687 w 827176"/>
              <a:gd name="csY6" fmla="*/ 767233 h 767232"/>
              <a:gd name="csX7" fmla="*/ 213626 w 827176"/>
              <a:gd name="csY7" fmla="*/ 767233 h 767232"/>
              <a:gd name="csX8" fmla="*/ 211924 w 827176"/>
              <a:gd name="csY8" fmla="*/ 767143 h 767232"/>
              <a:gd name="csX9" fmla="*/ 209684 w 827176"/>
              <a:gd name="csY9" fmla="*/ 767053 h 767232"/>
              <a:gd name="csX10" fmla="*/ 207623 w 827176"/>
              <a:gd name="csY10" fmla="*/ 766875 h 767232"/>
              <a:gd name="csX11" fmla="*/ 205742 w 827176"/>
              <a:gd name="csY11" fmla="*/ 766695 h 767232"/>
              <a:gd name="csX12" fmla="*/ 203051 w 827176"/>
              <a:gd name="csY12" fmla="*/ 766426 h 767232"/>
              <a:gd name="csX13" fmla="*/ 201795 w 827176"/>
              <a:gd name="csY13" fmla="*/ 766337 h 767232"/>
              <a:gd name="csX14" fmla="*/ 198662 w 827176"/>
              <a:gd name="csY14" fmla="*/ 765978 h 767232"/>
              <a:gd name="csX15" fmla="*/ 197853 w 827176"/>
              <a:gd name="csY15" fmla="*/ 765888 h 767232"/>
              <a:gd name="csX16" fmla="*/ 194541 w 827176"/>
              <a:gd name="csY16" fmla="*/ 765351 h 767232"/>
              <a:gd name="csX17" fmla="*/ 193911 w 827176"/>
              <a:gd name="csY17" fmla="*/ 765261 h 767232"/>
              <a:gd name="csX18" fmla="*/ 190686 w 827176"/>
              <a:gd name="csY18" fmla="*/ 764723 h 767232"/>
              <a:gd name="csX19" fmla="*/ 189968 w 827176"/>
              <a:gd name="csY19" fmla="*/ 764634 h 767232"/>
              <a:gd name="csX20" fmla="*/ 186831 w 827176"/>
              <a:gd name="csY20" fmla="*/ 764007 h 767232"/>
              <a:gd name="csX21" fmla="*/ 186026 w 827176"/>
              <a:gd name="csY21" fmla="*/ 763827 h 767232"/>
              <a:gd name="csX22" fmla="*/ 182801 w 827176"/>
              <a:gd name="csY22" fmla="*/ 763110 h 767232"/>
              <a:gd name="csX23" fmla="*/ 182084 w 827176"/>
              <a:gd name="csY23" fmla="*/ 762931 h 767232"/>
              <a:gd name="csX24" fmla="*/ 178680 w 827176"/>
              <a:gd name="csY24" fmla="*/ 762124 h 767232"/>
              <a:gd name="csX25" fmla="*/ 178229 w 827176"/>
              <a:gd name="csY25" fmla="*/ 762035 h 767232"/>
              <a:gd name="csX26" fmla="*/ 174825 w 827176"/>
              <a:gd name="csY26" fmla="*/ 761139 h 767232"/>
              <a:gd name="csX27" fmla="*/ 174379 w 827176"/>
              <a:gd name="csY27" fmla="*/ 761049 h 767232"/>
              <a:gd name="csX28" fmla="*/ 170883 w 827176"/>
              <a:gd name="csY28" fmla="*/ 760063 h 767232"/>
              <a:gd name="csX29" fmla="*/ 170524 w 827176"/>
              <a:gd name="csY29" fmla="*/ 759974 h 767232"/>
              <a:gd name="csX30" fmla="*/ 167207 w 827176"/>
              <a:gd name="csY30" fmla="*/ 758898 h 767232"/>
              <a:gd name="csX31" fmla="*/ 166761 w 827176"/>
              <a:gd name="csY31" fmla="*/ 758719 h 767232"/>
              <a:gd name="csX32" fmla="*/ 163445 w 827176"/>
              <a:gd name="csY32" fmla="*/ 757554 h 767232"/>
              <a:gd name="csX33" fmla="*/ 162998 w 827176"/>
              <a:gd name="csY33" fmla="*/ 757375 h 767232"/>
              <a:gd name="csX34" fmla="*/ 159769 w 827176"/>
              <a:gd name="csY34" fmla="*/ 756210 h 767232"/>
              <a:gd name="csX35" fmla="*/ 159323 w 827176"/>
              <a:gd name="csY35" fmla="*/ 756030 h 767232"/>
              <a:gd name="csX36" fmla="*/ 156098 w 827176"/>
              <a:gd name="csY36" fmla="*/ 754776 h 767232"/>
              <a:gd name="csX37" fmla="*/ 155648 w 827176"/>
              <a:gd name="csY37" fmla="*/ 754596 h 767232"/>
              <a:gd name="csX38" fmla="*/ 152510 w 827176"/>
              <a:gd name="csY38" fmla="*/ 753252 h 767232"/>
              <a:gd name="csX39" fmla="*/ 151977 w 827176"/>
              <a:gd name="csY39" fmla="*/ 752983 h 767232"/>
              <a:gd name="csX40" fmla="*/ 149106 w 827176"/>
              <a:gd name="csY40" fmla="*/ 751639 h 767232"/>
              <a:gd name="csX41" fmla="*/ 148389 w 827176"/>
              <a:gd name="csY41" fmla="*/ 751280 h 767232"/>
              <a:gd name="csX42" fmla="*/ 145615 w 827176"/>
              <a:gd name="csY42" fmla="*/ 749936 h 767232"/>
              <a:gd name="csX43" fmla="*/ 144805 w 827176"/>
              <a:gd name="csY43" fmla="*/ 749577 h 767232"/>
              <a:gd name="csX44" fmla="*/ 142206 w 827176"/>
              <a:gd name="csY44" fmla="*/ 748233 h 767232"/>
              <a:gd name="csX45" fmla="*/ 141309 w 827176"/>
              <a:gd name="csY45" fmla="*/ 747786 h 767232"/>
              <a:gd name="csX46" fmla="*/ 138894 w 827176"/>
              <a:gd name="csY46" fmla="*/ 746441 h 767232"/>
              <a:gd name="csX47" fmla="*/ 137818 w 827176"/>
              <a:gd name="csY47" fmla="*/ 745903 h 767232"/>
              <a:gd name="csX48" fmla="*/ 135485 w 827176"/>
              <a:gd name="csY48" fmla="*/ 744559 h 767232"/>
              <a:gd name="csX49" fmla="*/ 134322 w 827176"/>
              <a:gd name="csY49" fmla="*/ 743932 h 767232"/>
              <a:gd name="csX50" fmla="*/ 132173 w 827176"/>
              <a:gd name="csY50" fmla="*/ 742677 h 767232"/>
              <a:gd name="csX51" fmla="*/ 130918 w 827176"/>
              <a:gd name="csY51" fmla="*/ 741960 h 767232"/>
              <a:gd name="csX52" fmla="*/ 128944 w 827176"/>
              <a:gd name="csY52" fmla="*/ 740705 h 767232"/>
              <a:gd name="csX53" fmla="*/ 127513 w 827176"/>
              <a:gd name="csY53" fmla="*/ 739809 h 767232"/>
              <a:gd name="csX54" fmla="*/ 125720 w 827176"/>
              <a:gd name="csY54" fmla="*/ 738644 h 767232"/>
              <a:gd name="csX55" fmla="*/ 124197 w 827176"/>
              <a:gd name="csY55" fmla="*/ 737658 h 767232"/>
              <a:gd name="csX56" fmla="*/ 122495 w 827176"/>
              <a:gd name="csY56" fmla="*/ 736493 h 767232"/>
              <a:gd name="csX57" fmla="*/ 120880 w 827176"/>
              <a:gd name="csY57" fmla="*/ 735418 h 767232"/>
              <a:gd name="csX58" fmla="*/ 119358 w 827176"/>
              <a:gd name="csY58" fmla="*/ 734253 h 767232"/>
              <a:gd name="csX59" fmla="*/ 117656 w 827176"/>
              <a:gd name="csY59" fmla="*/ 732998 h 767232"/>
              <a:gd name="csX60" fmla="*/ 116220 w 827176"/>
              <a:gd name="csY60" fmla="*/ 731923 h 767232"/>
              <a:gd name="csX61" fmla="*/ 114426 w 827176"/>
              <a:gd name="csY61" fmla="*/ 730578 h 767232"/>
              <a:gd name="csX62" fmla="*/ 113175 w 827176"/>
              <a:gd name="csY62" fmla="*/ 729592 h 767232"/>
              <a:gd name="csX63" fmla="*/ 111202 w 827176"/>
              <a:gd name="csY63" fmla="*/ 728069 h 767232"/>
              <a:gd name="csX64" fmla="*/ 110125 w 827176"/>
              <a:gd name="csY64" fmla="*/ 727173 h 767232"/>
              <a:gd name="csX65" fmla="*/ 108065 w 827176"/>
              <a:gd name="csY65" fmla="*/ 725470 h 767232"/>
              <a:gd name="csX66" fmla="*/ 107080 w 827176"/>
              <a:gd name="csY66" fmla="*/ 724664 h 767232"/>
              <a:gd name="csX67" fmla="*/ 105019 w 827176"/>
              <a:gd name="csY67" fmla="*/ 722871 h 767232"/>
              <a:gd name="csX68" fmla="*/ 0 w 827176"/>
              <a:gd name="csY68" fmla="*/ 618195 h 767232"/>
              <a:gd name="csX69" fmla="*/ 533887 w 827176"/>
              <a:gd name="csY69" fmla="*/ 84242 h 767232"/>
              <a:gd name="csX70" fmla="*/ 533887 w 827176"/>
              <a:gd name="csY70" fmla="*/ 52248 h 767232"/>
              <a:gd name="csX71" fmla="*/ 520266 w 827176"/>
              <a:gd name="csY71" fmla="*/ 38626 h 767232"/>
              <a:gd name="csX72" fmla="*/ 536306 w 827176"/>
              <a:gd name="csY72" fmla="*/ 0 h 767232"/>
              <a:gd name="csX73" fmla="*/ 804508 w 827176"/>
              <a:gd name="csY73" fmla="*/ 0 h 767232"/>
              <a:gd name="csX74" fmla="*/ 827177 w 827176"/>
              <a:gd name="csY74" fmla="*/ 22673 h 767232"/>
              <a:gd name="csX75" fmla="*/ 827177 w 827176"/>
              <a:gd name="csY75" fmla="*/ 290905 h 767232"/>
              <a:gd name="csX76" fmla="*/ 788559 w 827176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76" h="767232">
                <a:moveTo>
                  <a:pt x="788647" y="306409"/>
                </a:moveTo>
                <a:lnTo>
                  <a:pt x="765168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56" y="767233"/>
                </a:cubicBezTo>
                <a:cubicBezTo>
                  <a:pt x="217031" y="767233"/>
                  <a:pt x="216313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3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1" y="766426"/>
                </a:cubicBezTo>
                <a:cubicBezTo>
                  <a:pt x="202605" y="766426"/>
                  <a:pt x="202246" y="766426"/>
                  <a:pt x="201795" y="766337"/>
                </a:cubicBezTo>
                <a:cubicBezTo>
                  <a:pt x="200723" y="766247"/>
                  <a:pt x="199734" y="766068"/>
                  <a:pt x="198662" y="765978"/>
                </a:cubicBezTo>
                <a:cubicBezTo>
                  <a:pt x="198391" y="765978"/>
                  <a:pt x="198124" y="765978"/>
                  <a:pt x="197853" y="765888"/>
                </a:cubicBezTo>
                <a:cubicBezTo>
                  <a:pt x="196781" y="765709"/>
                  <a:pt x="195613" y="765530"/>
                  <a:pt x="194541" y="765351"/>
                </a:cubicBezTo>
                <a:cubicBezTo>
                  <a:pt x="194361" y="765351"/>
                  <a:pt x="194090" y="765351"/>
                  <a:pt x="193911" y="765261"/>
                </a:cubicBezTo>
                <a:cubicBezTo>
                  <a:pt x="192834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68" y="764634"/>
                </a:cubicBezTo>
                <a:cubicBezTo>
                  <a:pt x="188892" y="764455"/>
                  <a:pt x="187908" y="764275"/>
                  <a:pt x="186831" y="764007"/>
                </a:cubicBezTo>
                <a:cubicBezTo>
                  <a:pt x="186564" y="764007"/>
                  <a:pt x="186293" y="763917"/>
                  <a:pt x="186026" y="763827"/>
                </a:cubicBezTo>
                <a:cubicBezTo>
                  <a:pt x="184950" y="763648"/>
                  <a:pt x="183873" y="763379"/>
                  <a:pt x="182801" y="763110"/>
                </a:cubicBezTo>
                <a:cubicBezTo>
                  <a:pt x="182530" y="763110"/>
                  <a:pt x="182351" y="763020"/>
                  <a:pt x="182084" y="762931"/>
                </a:cubicBezTo>
                <a:cubicBezTo>
                  <a:pt x="180920" y="762662"/>
                  <a:pt x="179752" y="762394"/>
                  <a:pt x="178680" y="762124"/>
                </a:cubicBezTo>
                <a:cubicBezTo>
                  <a:pt x="178500" y="762124"/>
                  <a:pt x="178409" y="762124"/>
                  <a:pt x="178229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1" y="760691"/>
                  <a:pt x="172047" y="760422"/>
                  <a:pt x="170883" y="760063"/>
                </a:cubicBezTo>
                <a:cubicBezTo>
                  <a:pt x="170791" y="760063"/>
                  <a:pt x="170612" y="760063"/>
                  <a:pt x="170524" y="759974"/>
                </a:cubicBezTo>
                <a:cubicBezTo>
                  <a:pt x="169448" y="759615"/>
                  <a:pt x="168284" y="759257"/>
                  <a:pt x="167207" y="758898"/>
                </a:cubicBezTo>
                <a:cubicBezTo>
                  <a:pt x="167028" y="758898"/>
                  <a:pt x="166941" y="758809"/>
                  <a:pt x="166761" y="758719"/>
                </a:cubicBezTo>
                <a:cubicBezTo>
                  <a:pt x="165685" y="758361"/>
                  <a:pt x="164608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46" y="756568"/>
                  <a:pt x="159769" y="756210"/>
                </a:cubicBezTo>
                <a:cubicBezTo>
                  <a:pt x="159590" y="756210"/>
                  <a:pt x="159410" y="756120"/>
                  <a:pt x="159323" y="756030"/>
                </a:cubicBezTo>
                <a:cubicBezTo>
                  <a:pt x="158247" y="755582"/>
                  <a:pt x="157170" y="755224"/>
                  <a:pt x="156098" y="754776"/>
                </a:cubicBezTo>
                <a:cubicBezTo>
                  <a:pt x="155919" y="754776"/>
                  <a:pt x="155739" y="754686"/>
                  <a:pt x="155648" y="754596"/>
                </a:cubicBezTo>
                <a:cubicBezTo>
                  <a:pt x="154576" y="754148"/>
                  <a:pt x="153587" y="753700"/>
                  <a:pt x="152510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88" y="752535"/>
                  <a:pt x="150003" y="752087"/>
                  <a:pt x="149106" y="751639"/>
                </a:cubicBezTo>
                <a:cubicBezTo>
                  <a:pt x="148839" y="751549"/>
                  <a:pt x="148660" y="751460"/>
                  <a:pt x="148389" y="751280"/>
                </a:cubicBezTo>
                <a:cubicBezTo>
                  <a:pt x="147496" y="750832"/>
                  <a:pt x="146507" y="750384"/>
                  <a:pt x="145615" y="749936"/>
                </a:cubicBezTo>
                <a:cubicBezTo>
                  <a:pt x="145343" y="749847"/>
                  <a:pt x="145076" y="749667"/>
                  <a:pt x="144805" y="749577"/>
                </a:cubicBezTo>
                <a:cubicBezTo>
                  <a:pt x="143908" y="749129"/>
                  <a:pt x="143016" y="748681"/>
                  <a:pt x="142206" y="748233"/>
                </a:cubicBezTo>
                <a:cubicBezTo>
                  <a:pt x="141939" y="748054"/>
                  <a:pt x="141580" y="747964"/>
                  <a:pt x="141309" y="747786"/>
                </a:cubicBezTo>
                <a:cubicBezTo>
                  <a:pt x="140504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08" y="745455"/>
                  <a:pt x="136295" y="745007"/>
                  <a:pt x="135485" y="744559"/>
                </a:cubicBezTo>
                <a:cubicBezTo>
                  <a:pt x="135127" y="744380"/>
                  <a:pt x="134768" y="744111"/>
                  <a:pt x="134322" y="743932"/>
                </a:cubicBezTo>
                <a:cubicBezTo>
                  <a:pt x="133604" y="743483"/>
                  <a:pt x="132886" y="743035"/>
                  <a:pt x="132173" y="742677"/>
                </a:cubicBezTo>
                <a:cubicBezTo>
                  <a:pt x="131723" y="742408"/>
                  <a:pt x="131364" y="742139"/>
                  <a:pt x="130918" y="741960"/>
                </a:cubicBezTo>
                <a:cubicBezTo>
                  <a:pt x="130287" y="741512"/>
                  <a:pt x="129574" y="741153"/>
                  <a:pt x="128944" y="740705"/>
                </a:cubicBezTo>
                <a:cubicBezTo>
                  <a:pt x="128498" y="740437"/>
                  <a:pt x="128047" y="740078"/>
                  <a:pt x="127513" y="739809"/>
                </a:cubicBezTo>
                <a:cubicBezTo>
                  <a:pt x="126883" y="739451"/>
                  <a:pt x="126345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2" y="735059"/>
                  <a:pt x="119804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5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26" y="730578"/>
                </a:cubicBezTo>
                <a:cubicBezTo>
                  <a:pt x="113980" y="730220"/>
                  <a:pt x="113621" y="729951"/>
                  <a:pt x="113175" y="729592"/>
                </a:cubicBezTo>
                <a:cubicBezTo>
                  <a:pt x="112545" y="729055"/>
                  <a:pt x="111919" y="728607"/>
                  <a:pt x="111202" y="728069"/>
                </a:cubicBezTo>
                <a:cubicBezTo>
                  <a:pt x="110843" y="727800"/>
                  <a:pt x="110484" y="727442"/>
                  <a:pt x="110125" y="727173"/>
                </a:cubicBezTo>
                <a:cubicBezTo>
                  <a:pt x="109412" y="726635"/>
                  <a:pt x="108782" y="726008"/>
                  <a:pt x="108065" y="725470"/>
                </a:cubicBezTo>
                <a:cubicBezTo>
                  <a:pt x="107706" y="725201"/>
                  <a:pt x="107439" y="724932"/>
                  <a:pt x="107080" y="724664"/>
                </a:cubicBezTo>
                <a:cubicBezTo>
                  <a:pt x="106363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87" y="84242"/>
                </a:lnTo>
                <a:cubicBezTo>
                  <a:pt x="542760" y="75370"/>
                  <a:pt x="542760" y="61031"/>
                  <a:pt x="533887" y="52248"/>
                </a:cubicBezTo>
                <a:lnTo>
                  <a:pt x="520266" y="38626"/>
                </a:lnTo>
                <a:cubicBezTo>
                  <a:pt x="506020" y="24376"/>
                  <a:pt x="516144" y="0"/>
                  <a:pt x="536306" y="0"/>
                </a:cubicBezTo>
                <a:lnTo>
                  <a:pt x="804508" y="0"/>
                </a:lnTo>
                <a:cubicBezTo>
                  <a:pt x="817052" y="0"/>
                  <a:pt x="827177" y="10127"/>
                  <a:pt x="827177" y="22673"/>
                </a:cubicBezTo>
                <a:lnTo>
                  <a:pt x="827177" y="290905"/>
                </a:lnTo>
                <a:cubicBezTo>
                  <a:pt x="827177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BC11A13D-AA94-7804-96FD-84F4711D1E19}"/>
              </a:ext>
            </a:extLst>
          </p:cNvPr>
          <p:cNvSpPr/>
          <p:nvPr/>
        </p:nvSpPr>
        <p:spPr>
          <a:xfrm>
            <a:off x="9167492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88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39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88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39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C5B39B05-AEAB-BCA4-6620-B86857EE09B5}"/>
              </a:ext>
            </a:extLst>
          </p:cNvPr>
          <p:cNvSpPr/>
          <p:nvPr/>
        </p:nvSpPr>
        <p:spPr>
          <a:xfrm>
            <a:off x="10234091" y="3517549"/>
            <a:ext cx="1053900" cy="977520"/>
          </a:xfrm>
          <a:custGeom>
            <a:avLst/>
            <a:gdLst>
              <a:gd name="csX0" fmla="*/ 788647 w 827181"/>
              <a:gd name="csY0" fmla="*/ 306409 h 767232"/>
              <a:gd name="csX1" fmla="*/ 765173 w 827181"/>
              <a:gd name="csY1" fmla="*/ 282929 h 767232"/>
              <a:gd name="csX2" fmla="*/ 733179 w 827181"/>
              <a:gd name="csY2" fmla="*/ 282929 h 767232"/>
              <a:gd name="csX3" fmla="*/ 248932 w 827181"/>
              <a:gd name="csY3" fmla="*/ 767233 h 767232"/>
              <a:gd name="csX4" fmla="*/ 221690 w 827181"/>
              <a:gd name="csY4" fmla="*/ 767233 h 767232"/>
              <a:gd name="csX5" fmla="*/ 217661 w 827181"/>
              <a:gd name="csY5" fmla="*/ 767233 h 767232"/>
              <a:gd name="csX6" fmla="*/ 215687 w 827181"/>
              <a:gd name="csY6" fmla="*/ 767233 h 767232"/>
              <a:gd name="csX7" fmla="*/ 213626 w 827181"/>
              <a:gd name="csY7" fmla="*/ 767233 h 767232"/>
              <a:gd name="csX8" fmla="*/ 211924 w 827181"/>
              <a:gd name="csY8" fmla="*/ 767143 h 767232"/>
              <a:gd name="csX9" fmla="*/ 209684 w 827181"/>
              <a:gd name="csY9" fmla="*/ 767053 h 767232"/>
              <a:gd name="csX10" fmla="*/ 207623 w 827181"/>
              <a:gd name="csY10" fmla="*/ 766875 h 767232"/>
              <a:gd name="csX11" fmla="*/ 205742 w 827181"/>
              <a:gd name="csY11" fmla="*/ 766695 h 767232"/>
              <a:gd name="csX12" fmla="*/ 203055 w 827181"/>
              <a:gd name="csY12" fmla="*/ 766426 h 767232"/>
              <a:gd name="csX13" fmla="*/ 201800 w 827181"/>
              <a:gd name="csY13" fmla="*/ 766337 h 767232"/>
              <a:gd name="csX14" fmla="*/ 198662 w 827181"/>
              <a:gd name="csY14" fmla="*/ 765978 h 767232"/>
              <a:gd name="csX15" fmla="*/ 197857 w 827181"/>
              <a:gd name="csY15" fmla="*/ 765888 h 767232"/>
              <a:gd name="csX16" fmla="*/ 194541 w 827181"/>
              <a:gd name="csY16" fmla="*/ 765351 h 767232"/>
              <a:gd name="csX17" fmla="*/ 193915 w 827181"/>
              <a:gd name="csY17" fmla="*/ 765261 h 767232"/>
              <a:gd name="csX18" fmla="*/ 190686 w 827181"/>
              <a:gd name="csY18" fmla="*/ 764723 h 767232"/>
              <a:gd name="csX19" fmla="*/ 189973 w 827181"/>
              <a:gd name="csY19" fmla="*/ 764634 h 767232"/>
              <a:gd name="csX20" fmla="*/ 186836 w 827181"/>
              <a:gd name="csY20" fmla="*/ 764007 h 767232"/>
              <a:gd name="csX21" fmla="*/ 186026 w 827181"/>
              <a:gd name="csY21" fmla="*/ 763827 h 767232"/>
              <a:gd name="csX22" fmla="*/ 182801 w 827181"/>
              <a:gd name="csY22" fmla="*/ 763110 h 767232"/>
              <a:gd name="csX23" fmla="*/ 182084 w 827181"/>
              <a:gd name="csY23" fmla="*/ 762931 h 767232"/>
              <a:gd name="csX24" fmla="*/ 178680 w 827181"/>
              <a:gd name="csY24" fmla="*/ 762124 h 767232"/>
              <a:gd name="csX25" fmla="*/ 178234 w 827181"/>
              <a:gd name="csY25" fmla="*/ 762035 h 767232"/>
              <a:gd name="csX26" fmla="*/ 174825 w 827181"/>
              <a:gd name="csY26" fmla="*/ 761139 h 767232"/>
              <a:gd name="csX27" fmla="*/ 174379 w 827181"/>
              <a:gd name="csY27" fmla="*/ 761049 h 767232"/>
              <a:gd name="csX28" fmla="*/ 170883 w 827181"/>
              <a:gd name="csY28" fmla="*/ 760063 h 767232"/>
              <a:gd name="csX29" fmla="*/ 170524 w 827181"/>
              <a:gd name="csY29" fmla="*/ 759974 h 767232"/>
              <a:gd name="csX30" fmla="*/ 167212 w 827181"/>
              <a:gd name="csY30" fmla="*/ 758898 h 767232"/>
              <a:gd name="csX31" fmla="*/ 166761 w 827181"/>
              <a:gd name="csY31" fmla="*/ 758719 h 767232"/>
              <a:gd name="csX32" fmla="*/ 163445 w 827181"/>
              <a:gd name="csY32" fmla="*/ 757554 h 767232"/>
              <a:gd name="csX33" fmla="*/ 162998 w 827181"/>
              <a:gd name="csY33" fmla="*/ 757375 h 767232"/>
              <a:gd name="csX34" fmla="*/ 159774 w 827181"/>
              <a:gd name="csY34" fmla="*/ 756210 h 767232"/>
              <a:gd name="csX35" fmla="*/ 159323 w 827181"/>
              <a:gd name="csY35" fmla="*/ 756030 h 767232"/>
              <a:gd name="csX36" fmla="*/ 156098 w 827181"/>
              <a:gd name="csY36" fmla="*/ 754776 h 767232"/>
              <a:gd name="csX37" fmla="*/ 155652 w 827181"/>
              <a:gd name="csY37" fmla="*/ 754596 h 767232"/>
              <a:gd name="csX38" fmla="*/ 152515 w 827181"/>
              <a:gd name="csY38" fmla="*/ 753252 h 767232"/>
              <a:gd name="csX39" fmla="*/ 151977 w 827181"/>
              <a:gd name="csY39" fmla="*/ 752983 h 767232"/>
              <a:gd name="csX40" fmla="*/ 149111 w 827181"/>
              <a:gd name="csY40" fmla="*/ 751639 h 767232"/>
              <a:gd name="csX41" fmla="*/ 148393 w 827181"/>
              <a:gd name="csY41" fmla="*/ 751280 h 767232"/>
              <a:gd name="csX42" fmla="*/ 145615 w 827181"/>
              <a:gd name="csY42" fmla="*/ 749936 h 767232"/>
              <a:gd name="csX43" fmla="*/ 144810 w 827181"/>
              <a:gd name="csY43" fmla="*/ 749577 h 767232"/>
              <a:gd name="csX44" fmla="*/ 142211 w 827181"/>
              <a:gd name="csY44" fmla="*/ 748233 h 767232"/>
              <a:gd name="csX45" fmla="*/ 141314 w 827181"/>
              <a:gd name="csY45" fmla="*/ 747786 h 767232"/>
              <a:gd name="csX46" fmla="*/ 138894 w 827181"/>
              <a:gd name="csY46" fmla="*/ 746441 h 767232"/>
              <a:gd name="csX47" fmla="*/ 137818 w 827181"/>
              <a:gd name="csY47" fmla="*/ 745903 h 767232"/>
              <a:gd name="csX48" fmla="*/ 135490 w 827181"/>
              <a:gd name="csY48" fmla="*/ 744559 h 767232"/>
              <a:gd name="csX49" fmla="*/ 134322 w 827181"/>
              <a:gd name="csY49" fmla="*/ 743932 h 767232"/>
              <a:gd name="csX50" fmla="*/ 132173 w 827181"/>
              <a:gd name="csY50" fmla="*/ 742677 h 767232"/>
              <a:gd name="csX51" fmla="*/ 130918 w 827181"/>
              <a:gd name="csY51" fmla="*/ 741960 h 767232"/>
              <a:gd name="csX52" fmla="*/ 128949 w 827181"/>
              <a:gd name="csY52" fmla="*/ 740705 h 767232"/>
              <a:gd name="csX53" fmla="*/ 127513 w 827181"/>
              <a:gd name="csY53" fmla="*/ 739809 h 767232"/>
              <a:gd name="csX54" fmla="*/ 125720 w 827181"/>
              <a:gd name="csY54" fmla="*/ 738644 h 767232"/>
              <a:gd name="csX55" fmla="*/ 124197 w 827181"/>
              <a:gd name="csY55" fmla="*/ 737658 h 767232"/>
              <a:gd name="csX56" fmla="*/ 122495 w 827181"/>
              <a:gd name="csY56" fmla="*/ 736493 h 767232"/>
              <a:gd name="csX57" fmla="*/ 120880 w 827181"/>
              <a:gd name="csY57" fmla="*/ 735418 h 767232"/>
              <a:gd name="csX58" fmla="*/ 119358 w 827181"/>
              <a:gd name="csY58" fmla="*/ 734253 h 767232"/>
              <a:gd name="csX59" fmla="*/ 117656 w 827181"/>
              <a:gd name="csY59" fmla="*/ 732998 h 767232"/>
              <a:gd name="csX60" fmla="*/ 116220 w 827181"/>
              <a:gd name="csY60" fmla="*/ 731923 h 767232"/>
              <a:gd name="csX61" fmla="*/ 114431 w 827181"/>
              <a:gd name="csY61" fmla="*/ 730578 h 767232"/>
              <a:gd name="csX62" fmla="*/ 113175 w 827181"/>
              <a:gd name="csY62" fmla="*/ 729592 h 767232"/>
              <a:gd name="csX63" fmla="*/ 111206 w 827181"/>
              <a:gd name="csY63" fmla="*/ 728069 h 767232"/>
              <a:gd name="csX64" fmla="*/ 110130 w 827181"/>
              <a:gd name="csY64" fmla="*/ 727173 h 767232"/>
              <a:gd name="csX65" fmla="*/ 108069 w 827181"/>
              <a:gd name="csY65" fmla="*/ 725470 h 767232"/>
              <a:gd name="csX66" fmla="*/ 107085 w 827181"/>
              <a:gd name="csY66" fmla="*/ 724664 h 767232"/>
              <a:gd name="csX67" fmla="*/ 105019 w 827181"/>
              <a:gd name="csY67" fmla="*/ 722871 h 767232"/>
              <a:gd name="csX68" fmla="*/ 0 w 827181"/>
              <a:gd name="csY68" fmla="*/ 618195 h 767232"/>
              <a:gd name="csX69" fmla="*/ 533891 w 827181"/>
              <a:gd name="csY69" fmla="*/ 84242 h 767232"/>
              <a:gd name="csX70" fmla="*/ 533891 w 827181"/>
              <a:gd name="csY70" fmla="*/ 52248 h 767232"/>
              <a:gd name="csX71" fmla="*/ 520270 w 827181"/>
              <a:gd name="csY71" fmla="*/ 38626 h 767232"/>
              <a:gd name="csX72" fmla="*/ 536311 w 827181"/>
              <a:gd name="csY72" fmla="*/ 0 h 767232"/>
              <a:gd name="csX73" fmla="*/ 804508 w 827181"/>
              <a:gd name="csY73" fmla="*/ 0 h 767232"/>
              <a:gd name="csX74" fmla="*/ 827181 w 827181"/>
              <a:gd name="csY74" fmla="*/ 22673 h 767232"/>
              <a:gd name="csX75" fmla="*/ 827181 w 827181"/>
              <a:gd name="csY75" fmla="*/ 290905 h 767232"/>
              <a:gd name="csX76" fmla="*/ 788559 w 827181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306409"/>
                </a:moveTo>
                <a:lnTo>
                  <a:pt x="765173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61" y="767233"/>
                </a:cubicBezTo>
                <a:cubicBezTo>
                  <a:pt x="217031" y="767233"/>
                  <a:pt x="216317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8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5" y="766426"/>
                </a:cubicBezTo>
                <a:cubicBezTo>
                  <a:pt x="202605" y="766426"/>
                  <a:pt x="202246" y="766426"/>
                  <a:pt x="201800" y="766337"/>
                </a:cubicBezTo>
                <a:cubicBezTo>
                  <a:pt x="200723" y="766247"/>
                  <a:pt x="199739" y="766068"/>
                  <a:pt x="198662" y="765978"/>
                </a:cubicBezTo>
                <a:cubicBezTo>
                  <a:pt x="198396" y="765978"/>
                  <a:pt x="198124" y="765978"/>
                  <a:pt x="197857" y="765888"/>
                </a:cubicBezTo>
                <a:cubicBezTo>
                  <a:pt x="196781" y="765709"/>
                  <a:pt x="195617" y="765530"/>
                  <a:pt x="194541" y="765351"/>
                </a:cubicBezTo>
                <a:cubicBezTo>
                  <a:pt x="194361" y="765351"/>
                  <a:pt x="194095" y="765351"/>
                  <a:pt x="193915" y="765261"/>
                </a:cubicBezTo>
                <a:cubicBezTo>
                  <a:pt x="192839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73" y="764634"/>
                </a:cubicBezTo>
                <a:cubicBezTo>
                  <a:pt x="188896" y="764455"/>
                  <a:pt x="187908" y="764275"/>
                  <a:pt x="186836" y="764007"/>
                </a:cubicBezTo>
                <a:cubicBezTo>
                  <a:pt x="186564" y="764007"/>
                  <a:pt x="186297" y="763917"/>
                  <a:pt x="186026" y="763827"/>
                </a:cubicBezTo>
                <a:cubicBezTo>
                  <a:pt x="184954" y="763648"/>
                  <a:pt x="183878" y="763379"/>
                  <a:pt x="182801" y="763110"/>
                </a:cubicBezTo>
                <a:cubicBezTo>
                  <a:pt x="182535" y="763110"/>
                  <a:pt x="182355" y="763020"/>
                  <a:pt x="182084" y="762931"/>
                </a:cubicBezTo>
                <a:cubicBezTo>
                  <a:pt x="180920" y="762662"/>
                  <a:pt x="179756" y="762394"/>
                  <a:pt x="178680" y="762124"/>
                </a:cubicBezTo>
                <a:cubicBezTo>
                  <a:pt x="178500" y="762124"/>
                  <a:pt x="178413" y="762124"/>
                  <a:pt x="178234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5" y="760691"/>
                  <a:pt x="172051" y="760422"/>
                  <a:pt x="170883" y="760063"/>
                </a:cubicBezTo>
                <a:cubicBezTo>
                  <a:pt x="170795" y="760063"/>
                  <a:pt x="170616" y="760063"/>
                  <a:pt x="170524" y="759974"/>
                </a:cubicBezTo>
                <a:cubicBezTo>
                  <a:pt x="169452" y="759615"/>
                  <a:pt x="168284" y="759257"/>
                  <a:pt x="167212" y="758898"/>
                </a:cubicBezTo>
                <a:cubicBezTo>
                  <a:pt x="167032" y="758898"/>
                  <a:pt x="166941" y="758809"/>
                  <a:pt x="166761" y="758719"/>
                </a:cubicBezTo>
                <a:cubicBezTo>
                  <a:pt x="165685" y="758361"/>
                  <a:pt x="164613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50" y="756568"/>
                  <a:pt x="159774" y="756210"/>
                </a:cubicBezTo>
                <a:cubicBezTo>
                  <a:pt x="159594" y="756210"/>
                  <a:pt x="159415" y="756120"/>
                  <a:pt x="159323" y="756030"/>
                </a:cubicBezTo>
                <a:cubicBezTo>
                  <a:pt x="158251" y="755582"/>
                  <a:pt x="157175" y="755224"/>
                  <a:pt x="156098" y="754776"/>
                </a:cubicBezTo>
                <a:cubicBezTo>
                  <a:pt x="155919" y="754776"/>
                  <a:pt x="155739" y="754686"/>
                  <a:pt x="155652" y="754596"/>
                </a:cubicBezTo>
                <a:cubicBezTo>
                  <a:pt x="154576" y="754148"/>
                  <a:pt x="153591" y="753700"/>
                  <a:pt x="152515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92" y="752535"/>
                  <a:pt x="150003" y="752087"/>
                  <a:pt x="149111" y="751639"/>
                </a:cubicBezTo>
                <a:cubicBezTo>
                  <a:pt x="148839" y="751549"/>
                  <a:pt x="148660" y="751460"/>
                  <a:pt x="148393" y="751280"/>
                </a:cubicBezTo>
                <a:cubicBezTo>
                  <a:pt x="147496" y="750832"/>
                  <a:pt x="146512" y="750384"/>
                  <a:pt x="145615" y="749936"/>
                </a:cubicBezTo>
                <a:cubicBezTo>
                  <a:pt x="145343" y="749847"/>
                  <a:pt x="145076" y="749667"/>
                  <a:pt x="144810" y="749577"/>
                </a:cubicBezTo>
                <a:cubicBezTo>
                  <a:pt x="143913" y="749129"/>
                  <a:pt x="143016" y="748681"/>
                  <a:pt x="142211" y="748233"/>
                </a:cubicBezTo>
                <a:cubicBezTo>
                  <a:pt x="141939" y="748054"/>
                  <a:pt x="141580" y="747964"/>
                  <a:pt x="141314" y="747786"/>
                </a:cubicBezTo>
                <a:cubicBezTo>
                  <a:pt x="140508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13" y="745455"/>
                  <a:pt x="136295" y="745007"/>
                  <a:pt x="135490" y="744559"/>
                </a:cubicBezTo>
                <a:cubicBezTo>
                  <a:pt x="135131" y="744380"/>
                  <a:pt x="134772" y="744111"/>
                  <a:pt x="134322" y="743932"/>
                </a:cubicBezTo>
                <a:cubicBezTo>
                  <a:pt x="133608" y="743483"/>
                  <a:pt x="132891" y="743035"/>
                  <a:pt x="132173" y="742677"/>
                </a:cubicBezTo>
                <a:cubicBezTo>
                  <a:pt x="131727" y="742408"/>
                  <a:pt x="131368" y="742139"/>
                  <a:pt x="130918" y="741960"/>
                </a:cubicBezTo>
                <a:cubicBezTo>
                  <a:pt x="130292" y="741512"/>
                  <a:pt x="129574" y="741153"/>
                  <a:pt x="128949" y="740705"/>
                </a:cubicBezTo>
                <a:cubicBezTo>
                  <a:pt x="128498" y="740437"/>
                  <a:pt x="128052" y="740078"/>
                  <a:pt x="127513" y="739809"/>
                </a:cubicBezTo>
                <a:cubicBezTo>
                  <a:pt x="126888" y="739451"/>
                  <a:pt x="126350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6" y="735059"/>
                  <a:pt x="119808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9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31" y="730578"/>
                </a:cubicBezTo>
                <a:cubicBezTo>
                  <a:pt x="113980" y="730220"/>
                  <a:pt x="113626" y="729951"/>
                  <a:pt x="113175" y="729592"/>
                </a:cubicBezTo>
                <a:cubicBezTo>
                  <a:pt x="112549" y="729055"/>
                  <a:pt x="111919" y="728607"/>
                  <a:pt x="111206" y="728069"/>
                </a:cubicBezTo>
                <a:cubicBezTo>
                  <a:pt x="110847" y="727800"/>
                  <a:pt x="110489" y="727442"/>
                  <a:pt x="110130" y="727173"/>
                </a:cubicBezTo>
                <a:cubicBezTo>
                  <a:pt x="109412" y="726635"/>
                  <a:pt x="108787" y="726008"/>
                  <a:pt x="108069" y="725470"/>
                </a:cubicBezTo>
                <a:cubicBezTo>
                  <a:pt x="107710" y="725201"/>
                  <a:pt x="107439" y="724932"/>
                  <a:pt x="107085" y="724664"/>
                </a:cubicBezTo>
                <a:cubicBezTo>
                  <a:pt x="106367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91" y="84242"/>
                </a:lnTo>
                <a:cubicBezTo>
                  <a:pt x="542760" y="75370"/>
                  <a:pt x="542760" y="61031"/>
                  <a:pt x="533891" y="52248"/>
                </a:cubicBezTo>
                <a:lnTo>
                  <a:pt x="520270" y="38626"/>
                </a:lnTo>
                <a:cubicBezTo>
                  <a:pt x="506020" y="24376"/>
                  <a:pt x="516149" y="0"/>
                  <a:pt x="536311" y="0"/>
                </a:cubicBezTo>
                <a:lnTo>
                  <a:pt x="804508" y="0"/>
                </a:lnTo>
                <a:cubicBezTo>
                  <a:pt x="817056" y="0"/>
                  <a:pt x="827181" y="10127"/>
                  <a:pt x="827181" y="22673"/>
                </a:cubicBezTo>
                <a:lnTo>
                  <a:pt x="827181" y="290905"/>
                </a:lnTo>
                <a:cubicBezTo>
                  <a:pt x="827181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EBE8801B-D1D7-8408-E9E3-6CF44776F279}"/>
              </a:ext>
            </a:extLst>
          </p:cNvPr>
          <p:cNvSpPr/>
          <p:nvPr/>
        </p:nvSpPr>
        <p:spPr>
          <a:xfrm>
            <a:off x="7134013" y="2509312"/>
            <a:ext cx="1364242" cy="1045117"/>
          </a:xfrm>
          <a:custGeom>
            <a:avLst/>
            <a:gdLst>
              <a:gd name="csX0" fmla="*/ 714925 w 1070761"/>
              <a:gd name="csY0" fmla="*/ 90 h 820287"/>
              <a:gd name="csX1" fmla="*/ 554793 w 1070761"/>
              <a:gd name="csY1" fmla="*/ 66408 h 820287"/>
              <a:gd name="csX2" fmla="*/ 18482 w 1070761"/>
              <a:gd name="csY2" fmla="*/ 602781 h 820287"/>
              <a:gd name="csX3" fmla="*/ 18482 w 1070761"/>
              <a:gd name="csY3" fmla="*/ 692132 h 820287"/>
              <a:gd name="csX4" fmla="*/ 128165 w 1070761"/>
              <a:gd name="csY4" fmla="*/ 801826 h 820287"/>
              <a:gd name="csX5" fmla="*/ 172878 w 1070761"/>
              <a:gd name="csY5" fmla="*/ 820288 h 820287"/>
              <a:gd name="csX6" fmla="*/ 217595 w 1070761"/>
              <a:gd name="csY6" fmla="*/ 801826 h 820287"/>
              <a:gd name="csX7" fmla="*/ 817704 w 1070761"/>
              <a:gd name="csY7" fmla="*/ 201644 h 820287"/>
              <a:gd name="csX8" fmla="*/ 817704 w 1070761"/>
              <a:gd name="csY8" fmla="*/ 201644 h 820287"/>
              <a:gd name="csX9" fmla="*/ 822184 w 1070761"/>
              <a:gd name="csY9" fmla="*/ 197163 h 820287"/>
              <a:gd name="csX10" fmla="*/ 925952 w 1070761"/>
              <a:gd name="csY10" fmla="*/ 93384 h 820287"/>
              <a:gd name="csX11" fmla="*/ 932944 w 1070761"/>
              <a:gd name="csY11" fmla="*/ 86752 h 820287"/>
              <a:gd name="csX12" fmla="*/ 1020134 w 1070761"/>
              <a:gd name="csY12" fmla="*/ 42301 h 820287"/>
              <a:gd name="csX13" fmla="*/ 1024343 w 1070761"/>
              <a:gd name="csY13" fmla="*/ 41494 h 820287"/>
              <a:gd name="csX14" fmla="*/ 1032858 w 1070761"/>
              <a:gd name="csY14" fmla="*/ 40150 h 820287"/>
              <a:gd name="csX15" fmla="*/ 1058843 w 1070761"/>
              <a:gd name="csY15" fmla="*/ 38357 h 820287"/>
              <a:gd name="csX16" fmla="*/ 1070762 w 1070761"/>
              <a:gd name="csY16" fmla="*/ 38357 h 820287"/>
              <a:gd name="csX17" fmla="*/ 961796 w 1070761"/>
              <a:gd name="csY17" fmla="*/ 0 h 820287"/>
              <a:gd name="csX18" fmla="*/ 715012 w 1070761"/>
              <a:gd name="csY18" fmla="*/ 0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61" h="820287">
                <a:moveTo>
                  <a:pt x="714925" y="90"/>
                </a:moveTo>
                <a:cubicBezTo>
                  <a:pt x="654439" y="90"/>
                  <a:pt x="597536" y="23660"/>
                  <a:pt x="554793" y="66408"/>
                </a:cubicBezTo>
                <a:lnTo>
                  <a:pt x="18482" y="602781"/>
                </a:lnTo>
                <a:cubicBezTo>
                  <a:pt x="-6161" y="627427"/>
                  <a:pt x="-6161" y="667487"/>
                  <a:pt x="18482" y="692132"/>
                </a:cubicBezTo>
                <a:lnTo>
                  <a:pt x="128165" y="801826"/>
                </a:lnTo>
                <a:cubicBezTo>
                  <a:pt x="140084" y="813746"/>
                  <a:pt x="155945" y="820288"/>
                  <a:pt x="172878" y="820288"/>
                </a:cubicBezTo>
                <a:cubicBezTo>
                  <a:pt x="189815" y="820288"/>
                  <a:pt x="205589" y="813746"/>
                  <a:pt x="217595" y="801826"/>
                </a:cubicBezTo>
                <a:lnTo>
                  <a:pt x="817704" y="201644"/>
                </a:lnTo>
                <a:lnTo>
                  <a:pt x="817704" y="201644"/>
                </a:lnTo>
                <a:cubicBezTo>
                  <a:pt x="817704" y="201644"/>
                  <a:pt x="822184" y="197163"/>
                  <a:pt x="822184" y="197163"/>
                </a:cubicBezTo>
                <a:lnTo>
                  <a:pt x="925952" y="93384"/>
                </a:lnTo>
                <a:cubicBezTo>
                  <a:pt x="928193" y="91143"/>
                  <a:pt x="930525" y="88903"/>
                  <a:pt x="932944" y="86752"/>
                </a:cubicBezTo>
                <a:cubicBezTo>
                  <a:pt x="957766" y="64347"/>
                  <a:pt x="987874" y="49112"/>
                  <a:pt x="1020134" y="42301"/>
                </a:cubicBezTo>
                <a:cubicBezTo>
                  <a:pt x="1021565" y="42032"/>
                  <a:pt x="1022912" y="41763"/>
                  <a:pt x="1024343" y="41494"/>
                </a:cubicBezTo>
                <a:cubicBezTo>
                  <a:pt x="1027121" y="40956"/>
                  <a:pt x="1029992" y="40508"/>
                  <a:pt x="1032858" y="40150"/>
                </a:cubicBezTo>
                <a:cubicBezTo>
                  <a:pt x="1041372" y="38985"/>
                  <a:pt x="1050062" y="38357"/>
                  <a:pt x="1058843" y="38357"/>
                </a:cubicBezTo>
                <a:lnTo>
                  <a:pt x="1070762" y="38357"/>
                </a:lnTo>
                <a:cubicBezTo>
                  <a:pt x="1039937" y="13622"/>
                  <a:pt x="1001315" y="0"/>
                  <a:pt x="961796" y="0"/>
                </a:cubicBezTo>
                <a:lnTo>
                  <a:pt x="715012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F8F6ADD5-D905-4827-CFC5-F48FB88906E5}"/>
              </a:ext>
            </a:extLst>
          </p:cNvPr>
          <p:cNvSpPr/>
          <p:nvPr/>
        </p:nvSpPr>
        <p:spPr>
          <a:xfrm>
            <a:off x="8200618" y="2575995"/>
            <a:ext cx="1053900" cy="977520"/>
          </a:xfrm>
          <a:custGeom>
            <a:avLst/>
            <a:gdLst>
              <a:gd name="csX0" fmla="*/ 788647 w 827181"/>
              <a:gd name="csY0" fmla="*/ 460824 h 767232"/>
              <a:gd name="csX1" fmla="*/ 765168 w 827181"/>
              <a:gd name="csY1" fmla="*/ 484304 h 767232"/>
              <a:gd name="csX2" fmla="*/ 733179 w 827181"/>
              <a:gd name="csY2" fmla="*/ 484304 h 767232"/>
              <a:gd name="csX3" fmla="*/ 248932 w 827181"/>
              <a:gd name="csY3" fmla="*/ 0 h 767232"/>
              <a:gd name="csX4" fmla="*/ 221690 w 827181"/>
              <a:gd name="csY4" fmla="*/ 0 h 767232"/>
              <a:gd name="csX5" fmla="*/ 217661 w 827181"/>
              <a:gd name="csY5" fmla="*/ 0 h 767232"/>
              <a:gd name="csX6" fmla="*/ 215687 w 827181"/>
              <a:gd name="csY6" fmla="*/ 0 h 767232"/>
              <a:gd name="csX7" fmla="*/ 213626 w 827181"/>
              <a:gd name="csY7" fmla="*/ 0 h 767232"/>
              <a:gd name="csX8" fmla="*/ 211924 w 827181"/>
              <a:gd name="csY8" fmla="*/ 90 h 767232"/>
              <a:gd name="csX9" fmla="*/ 209684 w 827181"/>
              <a:gd name="csY9" fmla="*/ 179 h 767232"/>
              <a:gd name="csX10" fmla="*/ 207623 w 827181"/>
              <a:gd name="csY10" fmla="*/ 358 h 767232"/>
              <a:gd name="csX11" fmla="*/ 205742 w 827181"/>
              <a:gd name="csY11" fmla="*/ 538 h 767232"/>
              <a:gd name="csX12" fmla="*/ 203051 w 827181"/>
              <a:gd name="csY12" fmla="*/ 807 h 767232"/>
              <a:gd name="csX13" fmla="*/ 201800 w 827181"/>
              <a:gd name="csY13" fmla="*/ 896 h 767232"/>
              <a:gd name="csX14" fmla="*/ 198662 w 827181"/>
              <a:gd name="csY14" fmla="*/ 1255 h 767232"/>
              <a:gd name="csX15" fmla="*/ 197853 w 827181"/>
              <a:gd name="csY15" fmla="*/ 1345 h 767232"/>
              <a:gd name="csX16" fmla="*/ 194541 w 827181"/>
              <a:gd name="csY16" fmla="*/ 1882 h 767232"/>
              <a:gd name="csX17" fmla="*/ 193911 w 827181"/>
              <a:gd name="csY17" fmla="*/ 1972 h 767232"/>
              <a:gd name="csX18" fmla="*/ 190686 w 827181"/>
              <a:gd name="csY18" fmla="*/ 2510 h 767232"/>
              <a:gd name="csX19" fmla="*/ 189968 w 827181"/>
              <a:gd name="csY19" fmla="*/ 2599 h 767232"/>
              <a:gd name="csX20" fmla="*/ 186831 w 827181"/>
              <a:gd name="csY20" fmla="*/ 3226 h 767232"/>
              <a:gd name="csX21" fmla="*/ 186026 w 827181"/>
              <a:gd name="csY21" fmla="*/ 3406 h 767232"/>
              <a:gd name="csX22" fmla="*/ 182801 w 827181"/>
              <a:gd name="csY22" fmla="*/ 4123 h 767232"/>
              <a:gd name="csX23" fmla="*/ 182084 w 827181"/>
              <a:gd name="csY23" fmla="*/ 4302 h 767232"/>
              <a:gd name="csX24" fmla="*/ 178680 w 827181"/>
              <a:gd name="csY24" fmla="*/ 5108 h 767232"/>
              <a:gd name="csX25" fmla="*/ 178229 w 827181"/>
              <a:gd name="csY25" fmla="*/ 5198 h 767232"/>
              <a:gd name="csX26" fmla="*/ 174825 w 827181"/>
              <a:gd name="csY26" fmla="*/ 6094 h 767232"/>
              <a:gd name="csX27" fmla="*/ 174379 w 827181"/>
              <a:gd name="csY27" fmla="*/ 6184 h 767232"/>
              <a:gd name="csX28" fmla="*/ 170883 w 827181"/>
              <a:gd name="csY28" fmla="*/ 7169 h 767232"/>
              <a:gd name="csX29" fmla="*/ 170524 w 827181"/>
              <a:gd name="csY29" fmla="*/ 7259 h 767232"/>
              <a:gd name="csX30" fmla="*/ 167207 w 827181"/>
              <a:gd name="csY30" fmla="*/ 8335 h 767232"/>
              <a:gd name="csX31" fmla="*/ 166761 w 827181"/>
              <a:gd name="csY31" fmla="*/ 8514 h 767232"/>
              <a:gd name="csX32" fmla="*/ 163445 w 827181"/>
              <a:gd name="csY32" fmla="*/ 9679 h 767232"/>
              <a:gd name="csX33" fmla="*/ 162998 w 827181"/>
              <a:gd name="csY33" fmla="*/ 9858 h 767232"/>
              <a:gd name="csX34" fmla="*/ 159769 w 827181"/>
              <a:gd name="csY34" fmla="*/ 11023 h 767232"/>
              <a:gd name="csX35" fmla="*/ 159323 w 827181"/>
              <a:gd name="csY35" fmla="*/ 11202 h 767232"/>
              <a:gd name="csX36" fmla="*/ 156098 w 827181"/>
              <a:gd name="csY36" fmla="*/ 12457 h 767232"/>
              <a:gd name="csX37" fmla="*/ 155648 w 827181"/>
              <a:gd name="csY37" fmla="*/ 12636 h 767232"/>
              <a:gd name="csX38" fmla="*/ 152515 w 827181"/>
              <a:gd name="csY38" fmla="*/ 13981 h 767232"/>
              <a:gd name="csX39" fmla="*/ 151977 w 827181"/>
              <a:gd name="csY39" fmla="*/ 14250 h 767232"/>
              <a:gd name="csX40" fmla="*/ 149106 w 827181"/>
              <a:gd name="csY40" fmla="*/ 15594 h 767232"/>
              <a:gd name="csX41" fmla="*/ 148393 w 827181"/>
              <a:gd name="csY41" fmla="*/ 15953 h 767232"/>
              <a:gd name="csX42" fmla="*/ 145615 w 827181"/>
              <a:gd name="csY42" fmla="*/ 17297 h 767232"/>
              <a:gd name="csX43" fmla="*/ 144805 w 827181"/>
              <a:gd name="csY43" fmla="*/ 17655 h 767232"/>
              <a:gd name="csX44" fmla="*/ 142206 w 827181"/>
              <a:gd name="csY44" fmla="*/ 18999 h 767232"/>
              <a:gd name="csX45" fmla="*/ 141314 w 827181"/>
              <a:gd name="csY45" fmla="*/ 19447 h 767232"/>
              <a:gd name="csX46" fmla="*/ 138894 w 827181"/>
              <a:gd name="csY46" fmla="*/ 20792 h 767232"/>
              <a:gd name="csX47" fmla="*/ 137818 w 827181"/>
              <a:gd name="csY47" fmla="*/ 21329 h 767232"/>
              <a:gd name="csX48" fmla="*/ 135485 w 827181"/>
              <a:gd name="csY48" fmla="*/ 22674 h 767232"/>
              <a:gd name="csX49" fmla="*/ 134322 w 827181"/>
              <a:gd name="csY49" fmla="*/ 23301 h 767232"/>
              <a:gd name="csX50" fmla="*/ 132173 w 827181"/>
              <a:gd name="csY50" fmla="*/ 24556 h 767232"/>
              <a:gd name="csX51" fmla="*/ 130918 w 827181"/>
              <a:gd name="csY51" fmla="*/ 25273 h 767232"/>
              <a:gd name="csX52" fmla="*/ 128944 w 827181"/>
              <a:gd name="csY52" fmla="*/ 26528 h 767232"/>
              <a:gd name="csX53" fmla="*/ 127513 w 827181"/>
              <a:gd name="csY53" fmla="*/ 27424 h 767232"/>
              <a:gd name="csX54" fmla="*/ 125720 w 827181"/>
              <a:gd name="csY54" fmla="*/ 28589 h 767232"/>
              <a:gd name="csX55" fmla="*/ 124197 w 827181"/>
              <a:gd name="csY55" fmla="*/ 29574 h 767232"/>
              <a:gd name="csX56" fmla="*/ 122495 w 827181"/>
              <a:gd name="csY56" fmla="*/ 30739 h 767232"/>
              <a:gd name="csX57" fmla="*/ 120880 w 827181"/>
              <a:gd name="csY57" fmla="*/ 31815 h 767232"/>
              <a:gd name="csX58" fmla="*/ 119358 w 827181"/>
              <a:gd name="csY58" fmla="*/ 32980 h 767232"/>
              <a:gd name="csX59" fmla="*/ 117656 w 827181"/>
              <a:gd name="csY59" fmla="*/ 34235 h 767232"/>
              <a:gd name="csX60" fmla="*/ 116220 w 827181"/>
              <a:gd name="csY60" fmla="*/ 35310 h 767232"/>
              <a:gd name="csX61" fmla="*/ 114431 w 827181"/>
              <a:gd name="csY61" fmla="*/ 36655 h 767232"/>
              <a:gd name="csX62" fmla="*/ 113175 w 827181"/>
              <a:gd name="csY62" fmla="*/ 37640 h 767232"/>
              <a:gd name="csX63" fmla="*/ 111202 w 827181"/>
              <a:gd name="csY63" fmla="*/ 39164 h 767232"/>
              <a:gd name="csX64" fmla="*/ 110130 w 827181"/>
              <a:gd name="csY64" fmla="*/ 40060 h 767232"/>
              <a:gd name="csX65" fmla="*/ 108069 w 827181"/>
              <a:gd name="csY65" fmla="*/ 41762 h 767232"/>
              <a:gd name="csX66" fmla="*/ 107080 w 827181"/>
              <a:gd name="csY66" fmla="*/ 42569 h 767232"/>
              <a:gd name="csX67" fmla="*/ 105019 w 827181"/>
              <a:gd name="csY67" fmla="*/ 44362 h 767232"/>
              <a:gd name="csX68" fmla="*/ 0 w 827181"/>
              <a:gd name="csY68" fmla="*/ 149037 h 767232"/>
              <a:gd name="csX69" fmla="*/ 533887 w 827181"/>
              <a:gd name="csY69" fmla="*/ 682991 h 767232"/>
              <a:gd name="csX70" fmla="*/ 533887 w 827181"/>
              <a:gd name="csY70" fmla="*/ 714985 h 767232"/>
              <a:gd name="csX71" fmla="*/ 520270 w 827181"/>
              <a:gd name="csY71" fmla="*/ 728607 h 767232"/>
              <a:gd name="csX72" fmla="*/ 536306 w 827181"/>
              <a:gd name="csY72" fmla="*/ 767233 h 767232"/>
              <a:gd name="csX73" fmla="*/ 804508 w 827181"/>
              <a:gd name="csY73" fmla="*/ 767233 h 767232"/>
              <a:gd name="csX74" fmla="*/ 827181 w 827181"/>
              <a:gd name="csY74" fmla="*/ 744559 h 767232"/>
              <a:gd name="csX75" fmla="*/ 827181 w 827181"/>
              <a:gd name="csY75" fmla="*/ 476328 h 767232"/>
              <a:gd name="csX76" fmla="*/ 788559 w 827181"/>
              <a:gd name="csY76" fmla="*/ 460286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460824"/>
                </a:moveTo>
                <a:lnTo>
                  <a:pt x="765168" y="484304"/>
                </a:lnTo>
                <a:cubicBezTo>
                  <a:pt x="756299" y="493177"/>
                  <a:pt x="741961" y="493177"/>
                  <a:pt x="733179" y="484304"/>
                </a:cubicBezTo>
                <a:lnTo>
                  <a:pt x="248932" y="0"/>
                </a:lnTo>
                <a:lnTo>
                  <a:pt x="221690" y="0"/>
                </a:lnTo>
                <a:cubicBezTo>
                  <a:pt x="220347" y="0"/>
                  <a:pt x="219004" y="0"/>
                  <a:pt x="217661" y="0"/>
                </a:cubicBezTo>
                <a:cubicBezTo>
                  <a:pt x="217031" y="0"/>
                  <a:pt x="216313" y="0"/>
                  <a:pt x="215687" y="0"/>
                </a:cubicBezTo>
                <a:cubicBezTo>
                  <a:pt x="214970" y="0"/>
                  <a:pt x="214344" y="0"/>
                  <a:pt x="213626" y="0"/>
                </a:cubicBezTo>
                <a:cubicBezTo>
                  <a:pt x="213088" y="0"/>
                  <a:pt x="212463" y="0"/>
                  <a:pt x="211924" y="90"/>
                </a:cubicBezTo>
                <a:cubicBezTo>
                  <a:pt x="211207" y="90"/>
                  <a:pt x="210402" y="90"/>
                  <a:pt x="209684" y="179"/>
                </a:cubicBezTo>
                <a:cubicBezTo>
                  <a:pt x="208967" y="179"/>
                  <a:pt x="208341" y="269"/>
                  <a:pt x="207623" y="358"/>
                </a:cubicBezTo>
                <a:cubicBezTo>
                  <a:pt x="206993" y="358"/>
                  <a:pt x="206368" y="448"/>
                  <a:pt x="205742" y="538"/>
                </a:cubicBezTo>
                <a:cubicBezTo>
                  <a:pt x="204845" y="538"/>
                  <a:pt x="203948" y="717"/>
                  <a:pt x="203051" y="807"/>
                </a:cubicBezTo>
                <a:cubicBezTo>
                  <a:pt x="202605" y="807"/>
                  <a:pt x="202246" y="807"/>
                  <a:pt x="201800" y="896"/>
                </a:cubicBezTo>
                <a:cubicBezTo>
                  <a:pt x="200723" y="986"/>
                  <a:pt x="199739" y="1165"/>
                  <a:pt x="198662" y="1255"/>
                </a:cubicBezTo>
                <a:cubicBezTo>
                  <a:pt x="198391" y="1255"/>
                  <a:pt x="198124" y="1255"/>
                  <a:pt x="197853" y="1345"/>
                </a:cubicBezTo>
                <a:cubicBezTo>
                  <a:pt x="196781" y="1523"/>
                  <a:pt x="195613" y="1703"/>
                  <a:pt x="194541" y="1882"/>
                </a:cubicBezTo>
                <a:cubicBezTo>
                  <a:pt x="194361" y="1882"/>
                  <a:pt x="194090" y="1882"/>
                  <a:pt x="193911" y="1972"/>
                </a:cubicBezTo>
                <a:cubicBezTo>
                  <a:pt x="192839" y="2151"/>
                  <a:pt x="191762" y="2330"/>
                  <a:pt x="190686" y="2510"/>
                </a:cubicBezTo>
                <a:cubicBezTo>
                  <a:pt x="190419" y="2510"/>
                  <a:pt x="190240" y="2510"/>
                  <a:pt x="189968" y="2599"/>
                </a:cubicBezTo>
                <a:cubicBezTo>
                  <a:pt x="188892" y="2778"/>
                  <a:pt x="187908" y="2958"/>
                  <a:pt x="186831" y="3226"/>
                </a:cubicBezTo>
                <a:cubicBezTo>
                  <a:pt x="186564" y="3226"/>
                  <a:pt x="186297" y="3316"/>
                  <a:pt x="186026" y="3406"/>
                </a:cubicBezTo>
                <a:cubicBezTo>
                  <a:pt x="184950" y="3585"/>
                  <a:pt x="183878" y="3854"/>
                  <a:pt x="182801" y="4123"/>
                </a:cubicBezTo>
                <a:cubicBezTo>
                  <a:pt x="182530" y="4123"/>
                  <a:pt x="182351" y="4212"/>
                  <a:pt x="182084" y="4302"/>
                </a:cubicBezTo>
                <a:cubicBezTo>
                  <a:pt x="180920" y="4571"/>
                  <a:pt x="179756" y="4839"/>
                  <a:pt x="178680" y="5108"/>
                </a:cubicBezTo>
                <a:cubicBezTo>
                  <a:pt x="178500" y="5108"/>
                  <a:pt x="178409" y="5108"/>
                  <a:pt x="178229" y="5198"/>
                </a:cubicBezTo>
                <a:cubicBezTo>
                  <a:pt x="177065" y="5467"/>
                  <a:pt x="175901" y="5825"/>
                  <a:pt x="174825" y="6094"/>
                </a:cubicBezTo>
                <a:cubicBezTo>
                  <a:pt x="174646" y="6094"/>
                  <a:pt x="174558" y="6094"/>
                  <a:pt x="174379" y="6184"/>
                </a:cubicBezTo>
                <a:cubicBezTo>
                  <a:pt x="173211" y="6542"/>
                  <a:pt x="172047" y="6811"/>
                  <a:pt x="170883" y="7169"/>
                </a:cubicBezTo>
                <a:cubicBezTo>
                  <a:pt x="170795" y="7169"/>
                  <a:pt x="170616" y="7169"/>
                  <a:pt x="170524" y="7259"/>
                </a:cubicBezTo>
                <a:cubicBezTo>
                  <a:pt x="169448" y="7617"/>
                  <a:pt x="168284" y="7976"/>
                  <a:pt x="167207" y="8335"/>
                </a:cubicBezTo>
                <a:cubicBezTo>
                  <a:pt x="167028" y="8335"/>
                  <a:pt x="166941" y="8424"/>
                  <a:pt x="166761" y="8514"/>
                </a:cubicBezTo>
                <a:cubicBezTo>
                  <a:pt x="165685" y="8872"/>
                  <a:pt x="164608" y="9231"/>
                  <a:pt x="163445" y="9679"/>
                </a:cubicBezTo>
                <a:cubicBezTo>
                  <a:pt x="163265" y="9679"/>
                  <a:pt x="163178" y="9769"/>
                  <a:pt x="162998" y="9858"/>
                </a:cubicBezTo>
                <a:cubicBezTo>
                  <a:pt x="161922" y="10217"/>
                  <a:pt x="160846" y="10665"/>
                  <a:pt x="159769" y="11023"/>
                </a:cubicBezTo>
                <a:cubicBezTo>
                  <a:pt x="159594" y="11023"/>
                  <a:pt x="159415" y="11113"/>
                  <a:pt x="159323" y="11202"/>
                </a:cubicBezTo>
                <a:cubicBezTo>
                  <a:pt x="158247" y="11650"/>
                  <a:pt x="157175" y="12009"/>
                  <a:pt x="156098" y="12457"/>
                </a:cubicBezTo>
                <a:cubicBezTo>
                  <a:pt x="155919" y="12457"/>
                  <a:pt x="155739" y="12547"/>
                  <a:pt x="155648" y="12636"/>
                </a:cubicBezTo>
                <a:cubicBezTo>
                  <a:pt x="154576" y="13085"/>
                  <a:pt x="153587" y="13533"/>
                  <a:pt x="152515" y="13981"/>
                </a:cubicBezTo>
                <a:cubicBezTo>
                  <a:pt x="152335" y="13981"/>
                  <a:pt x="152156" y="14160"/>
                  <a:pt x="151977" y="14250"/>
                </a:cubicBezTo>
                <a:cubicBezTo>
                  <a:pt x="150988" y="14698"/>
                  <a:pt x="150003" y="15146"/>
                  <a:pt x="149106" y="15594"/>
                </a:cubicBezTo>
                <a:cubicBezTo>
                  <a:pt x="148839" y="15683"/>
                  <a:pt x="148660" y="15773"/>
                  <a:pt x="148393" y="15953"/>
                </a:cubicBezTo>
                <a:cubicBezTo>
                  <a:pt x="147496" y="16401"/>
                  <a:pt x="146507" y="16849"/>
                  <a:pt x="145615" y="17297"/>
                </a:cubicBezTo>
                <a:cubicBezTo>
                  <a:pt x="145343" y="17386"/>
                  <a:pt x="145076" y="17566"/>
                  <a:pt x="144805" y="17655"/>
                </a:cubicBezTo>
                <a:cubicBezTo>
                  <a:pt x="143913" y="18103"/>
                  <a:pt x="143016" y="18551"/>
                  <a:pt x="142206" y="18999"/>
                </a:cubicBezTo>
                <a:cubicBezTo>
                  <a:pt x="141939" y="19179"/>
                  <a:pt x="141580" y="19268"/>
                  <a:pt x="141314" y="19447"/>
                </a:cubicBezTo>
                <a:cubicBezTo>
                  <a:pt x="140504" y="19896"/>
                  <a:pt x="139699" y="20344"/>
                  <a:pt x="138894" y="20792"/>
                </a:cubicBezTo>
                <a:cubicBezTo>
                  <a:pt x="138535" y="20971"/>
                  <a:pt x="138176" y="21150"/>
                  <a:pt x="137818" y="21329"/>
                </a:cubicBezTo>
                <a:cubicBezTo>
                  <a:pt x="137013" y="21777"/>
                  <a:pt x="136295" y="22225"/>
                  <a:pt x="135485" y="22674"/>
                </a:cubicBezTo>
                <a:cubicBezTo>
                  <a:pt x="135127" y="22853"/>
                  <a:pt x="134772" y="23122"/>
                  <a:pt x="134322" y="23301"/>
                </a:cubicBezTo>
                <a:cubicBezTo>
                  <a:pt x="133604" y="23749"/>
                  <a:pt x="132886" y="24197"/>
                  <a:pt x="132173" y="24556"/>
                </a:cubicBezTo>
                <a:cubicBezTo>
                  <a:pt x="131723" y="24825"/>
                  <a:pt x="131364" y="25093"/>
                  <a:pt x="130918" y="25273"/>
                </a:cubicBezTo>
                <a:cubicBezTo>
                  <a:pt x="130292" y="25721"/>
                  <a:pt x="129574" y="26079"/>
                  <a:pt x="128944" y="26528"/>
                </a:cubicBezTo>
                <a:cubicBezTo>
                  <a:pt x="128498" y="26796"/>
                  <a:pt x="128052" y="27155"/>
                  <a:pt x="127513" y="27424"/>
                </a:cubicBezTo>
                <a:cubicBezTo>
                  <a:pt x="126883" y="27782"/>
                  <a:pt x="126345" y="28230"/>
                  <a:pt x="125720" y="28589"/>
                </a:cubicBezTo>
                <a:cubicBezTo>
                  <a:pt x="125181" y="28947"/>
                  <a:pt x="124735" y="29216"/>
                  <a:pt x="124197" y="29574"/>
                </a:cubicBezTo>
                <a:cubicBezTo>
                  <a:pt x="123659" y="29933"/>
                  <a:pt x="123120" y="30381"/>
                  <a:pt x="122495" y="30739"/>
                </a:cubicBezTo>
                <a:cubicBezTo>
                  <a:pt x="121957" y="31098"/>
                  <a:pt x="121418" y="31457"/>
                  <a:pt x="120880" y="31815"/>
                </a:cubicBezTo>
                <a:cubicBezTo>
                  <a:pt x="120342" y="32174"/>
                  <a:pt x="119804" y="32532"/>
                  <a:pt x="119358" y="32980"/>
                </a:cubicBezTo>
                <a:cubicBezTo>
                  <a:pt x="118819" y="33428"/>
                  <a:pt x="118194" y="33787"/>
                  <a:pt x="117656" y="34235"/>
                </a:cubicBezTo>
                <a:cubicBezTo>
                  <a:pt x="117205" y="34593"/>
                  <a:pt x="116759" y="34952"/>
                  <a:pt x="116220" y="35310"/>
                </a:cubicBezTo>
                <a:cubicBezTo>
                  <a:pt x="115595" y="35758"/>
                  <a:pt x="115057" y="36206"/>
                  <a:pt x="114431" y="36655"/>
                </a:cubicBezTo>
                <a:cubicBezTo>
                  <a:pt x="113980" y="37013"/>
                  <a:pt x="113621" y="37281"/>
                  <a:pt x="113175" y="37640"/>
                </a:cubicBezTo>
                <a:cubicBezTo>
                  <a:pt x="112549" y="38178"/>
                  <a:pt x="111919" y="38626"/>
                  <a:pt x="111202" y="39164"/>
                </a:cubicBezTo>
                <a:cubicBezTo>
                  <a:pt x="110843" y="39433"/>
                  <a:pt x="110484" y="39791"/>
                  <a:pt x="110130" y="40060"/>
                </a:cubicBezTo>
                <a:cubicBezTo>
                  <a:pt x="109412" y="40598"/>
                  <a:pt x="108782" y="41225"/>
                  <a:pt x="108069" y="41762"/>
                </a:cubicBezTo>
                <a:cubicBezTo>
                  <a:pt x="107710" y="42032"/>
                  <a:pt x="107439" y="42301"/>
                  <a:pt x="107080" y="42569"/>
                </a:cubicBezTo>
                <a:cubicBezTo>
                  <a:pt x="106363" y="43197"/>
                  <a:pt x="105737" y="43734"/>
                  <a:pt x="105019" y="44362"/>
                </a:cubicBezTo>
                <a:lnTo>
                  <a:pt x="0" y="149037"/>
                </a:lnTo>
                <a:lnTo>
                  <a:pt x="533887" y="682991"/>
                </a:lnTo>
                <a:cubicBezTo>
                  <a:pt x="542760" y="691863"/>
                  <a:pt x="542760" y="706202"/>
                  <a:pt x="533887" y="714985"/>
                </a:cubicBezTo>
                <a:lnTo>
                  <a:pt x="520270" y="728607"/>
                </a:lnTo>
                <a:cubicBezTo>
                  <a:pt x="506020" y="742857"/>
                  <a:pt x="516144" y="767233"/>
                  <a:pt x="536306" y="767233"/>
                </a:cubicBezTo>
                <a:lnTo>
                  <a:pt x="804508" y="767233"/>
                </a:lnTo>
                <a:cubicBezTo>
                  <a:pt x="817052" y="767233"/>
                  <a:pt x="827181" y="757106"/>
                  <a:pt x="827181" y="744559"/>
                </a:cubicBezTo>
                <a:lnTo>
                  <a:pt x="827181" y="476328"/>
                </a:lnTo>
                <a:cubicBezTo>
                  <a:pt x="827181" y="456164"/>
                  <a:pt x="802806" y="446037"/>
                  <a:pt x="788559" y="46028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25190462-49D1-E874-50CD-59A3947FEA55}"/>
              </a:ext>
            </a:extLst>
          </p:cNvPr>
          <p:cNvSpPr/>
          <p:nvPr/>
        </p:nvSpPr>
        <p:spPr>
          <a:xfrm>
            <a:off x="5057386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88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39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88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39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68546C30-5639-D8C5-69D5-4A22977E58E3}"/>
              </a:ext>
            </a:extLst>
          </p:cNvPr>
          <p:cNvSpPr/>
          <p:nvPr/>
        </p:nvSpPr>
        <p:spPr>
          <a:xfrm>
            <a:off x="6123985" y="3517549"/>
            <a:ext cx="1053900" cy="977520"/>
          </a:xfrm>
          <a:custGeom>
            <a:avLst/>
            <a:gdLst>
              <a:gd name="csX0" fmla="*/ 788647 w 827181"/>
              <a:gd name="csY0" fmla="*/ 306409 h 767232"/>
              <a:gd name="csX1" fmla="*/ 765173 w 827181"/>
              <a:gd name="csY1" fmla="*/ 282929 h 767232"/>
              <a:gd name="csX2" fmla="*/ 733179 w 827181"/>
              <a:gd name="csY2" fmla="*/ 282929 h 767232"/>
              <a:gd name="csX3" fmla="*/ 248932 w 827181"/>
              <a:gd name="csY3" fmla="*/ 767233 h 767232"/>
              <a:gd name="csX4" fmla="*/ 221690 w 827181"/>
              <a:gd name="csY4" fmla="*/ 767233 h 767232"/>
              <a:gd name="csX5" fmla="*/ 217661 w 827181"/>
              <a:gd name="csY5" fmla="*/ 767233 h 767232"/>
              <a:gd name="csX6" fmla="*/ 215687 w 827181"/>
              <a:gd name="csY6" fmla="*/ 767233 h 767232"/>
              <a:gd name="csX7" fmla="*/ 213626 w 827181"/>
              <a:gd name="csY7" fmla="*/ 767233 h 767232"/>
              <a:gd name="csX8" fmla="*/ 211924 w 827181"/>
              <a:gd name="csY8" fmla="*/ 767143 h 767232"/>
              <a:gd name="csX9" fmla="*/ 209684 w 827181"/>
              <a:gd name="csY9" fmla="*/ 767053 h 767232"/>
              <a:gd name="csX10" fmla="*/ 207623 w 827181"/>
              <a:gd name="csY10" fmla="*/ 766875 h 767232"/>
              <a:gd name="csX11" fmla="*/ 205742 w 827181"/>
              <a:gd name="csY11" fmla="*/ 766695 h 767232"/>
              <a:gd name="csX12" fmla="*/ 203055 w 827181"/>
              <a:gd name="csY12" fmla="*/ 766426 h 767232"/>
              <a:gd name="csX13" fmla="*/ 201800 w 827181"/>
              <a:gd name="csY13" fmla="*/ 766337 h 767232"/>
              <a:gd name="csX14" fmla="*/ 198662 w 827181"/>
              <a:gd name="csY14" fmla="*/ 765978 h 767232"/>
              <a:gd name="csX15" fmla="*/ 197857 w 827181"/>
              <a:gd name="csY15" fmla="*/ 765888 h 767232"/>
              <a:gd name="csX16" fmla="*/ 194541 w 827181"/>
              <a:gd name="csY16" fmla="*/ 765351 h 767232"/>
              <a:gd name="csX17" fmla="*/ 193915 w 827181"/>
              <a:gd name="csY17" fmla="*/ 765261 h 767232"/>
              <a:gd name="csX18" fmla="*/ 190686 w 827181"/>
              <a:gd name="csY18" fmla="*/ 764723 h 767232"/>
              <a:gd name="csX19" fmla="*/ 189973 w 827181"/>
              <a:gd name="csY19" fmla="*/ 764634 h 767232"/>
              <a:gd name="csX20" fmla="*/ 186836 w 827181"/>
              <a:gd name="csY20" fmla="*/ 764007 h 767232"/>
              <a:gd name="csX21" fmla="*/ 186026 w 827181"/>
              <a:gd name="csY21" fmla="*/ 763827 h 767232"/>
              <a:gd name="csX22" fmla="*/ 182801 w 827181"/>
              <a:gd name="csY22" fmla="*/ 763110 h 767232"/>
              <a:gd name="csX23" fmla="*/ 182084 w 827181"/>
              <a:gd name="csY23" fmla="*/ 762931 h 767232"/>
              <a:gd name="csX24" fmla="*/ 178680 w 827181"/>
              <a:gd name="csY24" fmla="*/ 762124 h 767232"/>
              <a:gd name="csX25" fmla="*/ 178234 w 827181"/>
              <a:gd name="csY25" fmla="*/ 762035 h 767232"/>
              <a:gd name="csX26" fmla="*/ 174825 w 827181"/>
              <a:gd name="csY26" fmla="*/ 761139 h 767232"/>
              <a:gd name="csX27" fmla="*/ 174379 w 827181"/>
              <a:gd name="csY27" fmla="*/ 761049 h 767232"/>
              <a:gd name="csX28" fmla="*/ 170883 w 827181"/>
              <a:gd name="csY28" fmla="*/ 760063 h 767232"/>
              <a:gd name="csX29" fmla="*/ 170524 w 827181"/>
              <a:gd name="csY29" fmla="*/ 759974 h 767232"/>
              <a:gd name="csX30" fmla="*/ 167212 w 827181"/>
              <a:gd name="csY30" fmla="*/ 758898 h 767232"/>
              <a:gd name="csX31" fmla="*/ 166761 w 827181"/>
              <a:gd name="csY31" fmla="*/ 758719 h 767232"/>
              <a:gd name="csX32" fmla="*/ 163445 w 827181"/>
              <a:gd name="csY32" fmla="*/ 757554 h 767232"/>
              <a:gd name="csX33" fmla="*/ 162998 w 827181"/>
              <a:gd name="csY33" fmla="*/ 757375 h 767232"/>
              <a:gd name="csX34" fmla="*/ 159774 w 827181"/>
              <a:gd name="csY34" fmla="*/ 756210 h 767232"/>
              <a:gd name="csX35" fmla="*/ 159323 w 827181"/>
              <a:gd name="csY35" fmla="*/ 756030 h 767232"/>
              <a:gd name="csX36" fmla="*/ 156098 w 827181"/>
              <a:gd name="csY36" fmla="*/ 754776 h 767232"/>
              <a:gd name="csX37" fmla="*/ 155652 w 827181"/>
              <a:gd name="csY37" fmla="*/ 754596 h 767232"/>
              <a:gd name="csX38" fmla="*/ 152515 w 827181"/>
              <a:gd name="csY38" fmla="*/ 753252 h 767232"/>
              <a:gd name="csX39" fmla="*/ 151977 w 827181"/>
              <a:gd name="csY39" fmla="*/ 752983 h 767232"/>
              <a:gd name="csX40" fmla="*/ 149111 w 827181"/>
              <a:gd name="csY40" fmla="*/ 751639 h 767232"/>
              <a:gd name="csX41" fmla="*/ 148393 w 827181"/>
              <a:gd name="csY41" fmla="*/ 751280 h 767232"/>
              <a:gd name="csX42" fmla="*/ 145615 w 827181"/>
              <a:gd name="csY42" fmla="*/ 749936 h 767232"/>
              <a:gd name="csX43" fmla="*/ 144810 w 827181"/>
              <a:gd name="csY43" fmla="*/ 749577 h 767232"/>
              <a:gd name="csX44" fmla="*/ 142211 w 827181"/>
              <a:gd name="csY44" fmla="*/ 748233 h 767232"/>
              <a:gd name="csX45" fmla="*/ 141314 w 827181"/>
              <a:gd name="csY45" fmla="*/ 747786 h 767232"/>
              <a:gd name="csX46" fmla="*/ 138894 w 827181"/>
              <a:gd name="csY46" fmla="*/ 746441 h 767232"/>
              <a:gd name="csX47" fmla="*/ 137818 w 827181"/>
              <a:gd name="csY47" fmla="*/ 745903 h 767232"/>
              <a:gd name="csX48" fmla="*/ 135490 w 827181"/>
              <a:gd name="csY48" fmla="*/ 744559 h 767232"/>
              <a:gd name="csX49" fmla="*/ 134322 w 827181"/>
              <a:gd name="csY49" fmla="*/ 743932 h 767232"/>
              <a:gd name="csX50" fmla="*/ 132173 w 827181"/>
              <a:gd name="csY50" fmla="*/ 742677 h 767232"/>
              <a:gd name="csX51" fmla="*/ 130918 w 827181"/>
              <a:gd name="csY51" fmla="*/ 741960 h 767232"/>
              <a:gd name="csX52" fmla="*/ 128949 w 827181"/>
              <a:gd name="csY52" fmla="*/ 740705 h 767232"/>
              <a:gd name="csX53" fmla="*/ 127513 w 827181"/>
              <a:gd name="csY53" fmla="*/ 739809 h 767232"/>
              <a:gd name="csX54" fmla="*/ 125720 w 827181"/>
              <a:gd name="csY54" fmla="*/ 738644 h 767232"/>
              <a:gd name="csX55" fmla="*/ 124197 w 827181"/>
              <a:gd name="csY55" fmla="*/ 737658 h 767232"/>
              <a:gd name="csX56" fmla="*/ 122495 w 827181"/>
              <a:gd name="csY56" fmla="*/ 736493 h 767232"/>
              <a:gd name="csX57" fmla="*/ 120880 w 827181"/>
              <a:gd name="csY57" fmla="*/ 735418 h 767232"/>
              <a:gd name="csX58" fmla="*/ 119358 w 827181"/>
              <a:gd name="csY58" fmla="*/ 734253 h 767232"/>
              <a:gd name="csX59" fmla="*/ 117656 w 827181"/>
              <a:gd name="csY59" fmla="*/ 732998 h 767232"/>
              <a:gd name="csX60" fmla="*/ 116220 w 827181"/>
              <a:gd name="csY60" fmla="*/ 731923 h 767232"/>
              <a:gd name="csX61" fmla="*/ 114431 w 827181"/>
              <a:gd name="csY61" fmla="*/ 730578 h 767232"/>
              <a:gd name="csX62" fmla="*/ 113175 w 827181"/>
              <a:gd name="csY62" fmla="*/ 729592 h 767232"/>
              <a:gd name="csX63" fmla="*/ 111206 w 827181"/>
              <a:gd name="csY63" fmla="*/ 728069 h 767232"/>
              <a:gd name="csX64" fmla="*/ 110130 w 827181"/>
              <a:gd name="csY64" fmla="*/ 727173 h 767232"/>
              <a:gd name="csX65" fmla="*/ 108069 w 827181"/>
              <a:gd name="csY65" fmla="*/ 725470 h 767232"/>
              <a:gd name="csX66" fmla="*/ 107085 w 827181"/>
              <a:gd name="csY66" fmla="*/ 724664 h 767232"/>
              <a:gd name="csX67" fmla="*/ 105019 w 827181"/>
              <a:gd name="csY67" fmla="*/ 722871 h 767232"/>
              <a:gd name="csX68" fmla="*/ 0 w 827181"/>
              <a:gd name="csY68" fmla="*/ 618195 h 767232"/>
              <a:gd name="csX69" fmla="*/ 533891 w 827181"/>
              <a:gd name="csY69" fmla="*/ 84242 h 767232"/>
              <a:gd name="csX70" fmla="*/ 533891 w 827181"/>
              <a:gd name="csY70" fmla="*/ 52248 h 767232"/>
              <a:gd name="csX71" fmla="*/ 520270 w 827181"/>
              <a:gd name="csY71" fmla="*/ 38626 h 767232"/>
              <a:gd name="csX72" fmla="*/ 536311 w 827181"/>
              <a:gd name="csY72" fmla="*/ 0 h 767232"/>
              <a:gd name="csX73" fmla="*/ 804508 w 827181"/>
              <a:gd name="csY73" fmla="*/ 0 h 767232"/>
              <a:gd name="csX74" fmla="*/ 827181 w 827181"/>
              <a:gd name="csY74" fmla="*/ 22673 h 767232"/>
              <a:gd name="csX75" fmla="*/ 827181 w 827181"/>
              <a:gd name="csY75" fmla="*/ 290905 h 767232"/>
              <a:gd name="csX76" fmla="*/ 788559 w 827181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306409"/>
                </a:moveTo>
                <a:lnTo>
                  <a:pt x="765173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61" y="767233"/>
                </a:cubicBezTo>
                <a:cubicBezTo>
                  <a:pt x="217031" y="767233"/>
                  <a:pt x="216317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8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5" y="766426"/>
                </a:cubicBezTo>
                <a:cubicBezTo>
                  <a:pt x="202605" y="766426"/>
                  <a:pt x="202246" y="766426"/>
                  <a:pt x="201800" y="766337"/>
                </a:cubicBezTo>
                <a:cubicBezTo>
                  <a:pt x="200723" y="766247"/>
                  <a:pt x="199739" y="766068"/>
                  <a:pt x="198662" y="765978"/>
                </a:cubicBezTo>
                <a:cubicBezTo>
                  <a:pt x="198396" y="765978"/>
                  <a:pt x="198124" y="765978"/>
                  <a:pt x="197857" y="765888"/>
                </a:cubicBezTo>
                <a:cubicBezTo>
                  <a:pt x="196781" y="765709"/>
                  <a:pt x="195617" y="765530"/>
                  <a:pt x="194541" y="765351"/>
                </a:cubicBezTo>
                <a:cubicBezTo>
                  <a:pt x="194361" y="765351"/>
                  <a:pt x="194095" y="765351"/>
                  <a:pt x="193915" y="765261"/>
                </a:cubicBezTo>
                <a:cubicBezTo>
                  <a:pt x="192839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73" y="764634"/>
                </a:cubicBezTo>
                <a:cubicBezTo>
                  <a:pt x="188896" y="764455"/>
                  <a:pt x="187908" y="764275"/>
                  <a:pt x="186836" y="764007"/>
                </a:cubicBezTo>
                <a:cubicBezTo>
                  <a:pt x="186564" y="764007"/>
                  <a:pt x="186297" y="763917"/>
                  <a:pt x="186026" y="763827"/>
                </a:cubicBezTo>
                <a:cubicBezTo>
                  <a:pt x="184954" y="763648"/>
                  <a:pt x="183878" y="763379"/>
                  <a:pt x="182801" y="763110"/>
                </a:cubicBezTo>
                <a:cubicBezTo>
                  <a:pt x="182535" y="763110"/>
                  <a:pt x="182355" y="763020"/>
                  <a:pt x="182084" y="762931"/>
                </a:cubicBezTo>
                <a:cubicBezTo>
                  <a:pt x="180920" y="762662"/>
                  <a:pt x="179756" y="762394"/>
                  <a:pt x="178680" y="762124"/>
                </a:cubicBezTo>
                <a:cubicBezTo>
                  <a:pt x="178500" y="762124"/>
                  <a:pt x="178413" y="762124"/>
                  <a:pt x="178234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5" y="760691"/>
                  <a:pt x="172051" y="760422"/>
                  <a:pt x="170883" y="760063"/>
                </a:cubicBezTo>
                <a:cubicBezTo>
                  <a:pt x="170795" y="760063"/>
                  <a:pt x="170616" y="760063"/>
                  <a:pt x="170524" y="759974"/>
                </a:cubicBezTo>
                <a:cubicBezTo>
                  <a:pt x="169452" y="759615"/>
                  <a:pt x="168284" y="759257"/>
                  <a:pt x="167212" y="758898"/>
                </a:cubicBezTo>
                <a:cubicBezTo>
                  <a:pt x="167032" y="758898"/>
                  <a:pt x="166941" y="758809"/>
                  <a:pt x="166761" y="758719"/>
                </a:cubicBezTo>
                <a:cubicBezTo>
                  <a:pt x="165685" y="758361"/>
                  <a:pt x="164613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50" y="756568"/>
                  <a:pt x="159774" y="756210"/>
                </a:cubicBezTo>
                <a:cubicBezTo>
                  <a:pt x="159594" y="756210"/>
                  <a:pt x="159415" y="756120"/>
                  <a:pt x="159323" y="756030"/>
                </a:cubicBezTo>
                <a:cubicBezTo>
                  <a:pt x="158251" y="755582"/>
                  <a:pt x="157175" y="755224"/>
                  <a:pt x="156098" y="754776"/>
                </a:cubicBezTo>
                <a:cubicBezTo>
                  <a:pt x="155919" y="754776"/>
                  <a:pt x="155739" y="754686"/>
                  <a:pt x="155652" y="754596"/>
                </a:cubicBezTo>
                <a:cubicBezTo>
                  <a:pt x="154576" y="754148"/>
                  <a:pt x="153591" y="753700"/>
                  <a:pt x="152515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92" y="752535"/>
                  <a:pt x="150003" y="752087"/>
                  <a:pt x="149111" y="751639"/>
                </a:cubicBezTo>
                <a:cubicBezTo>
                  <a:pt x="148839" y="751549"/>
                  <a:pt x="148660" y="751460"/>
                  <a:pt x="148393" y="751280"/>
                </a:cubicBezTo>
                <a:cubicBezTo>
                  <a:pt x="147496" y="750832"/>
                  <a:pt x="146512" y="750384"/>
                  <a:pt x="145615" y="749936"/>
                </a:cubicBezTo>
                <a:cubicBezTo>
                  <a:pt x="145343" y="749847"/>
                  <a:pt x="145076" y="749667"/>
                  <a:pt x="144810" y="749577"/>
                </a:cubicBezTo>
                <a:cubicBezTo>
                  <a:pt x="143913" y="749129"/>
                  <a:pt x="143016" y="748681"/>
                  <a:pt x="142211" y="748233"/>
                </a:cubicBezTo>
                <a:cubicBezTo>
                  <a:pt x="141939" y="748054"/>
                  <a:pt x="141580" y="747964"/>
                  <a:pt x="141314" y="747786"/>
                </a:cubicBezTo>
                <a:cubicBezTo>
                  <a:pt x="140508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13" y="745455"/>
                  <a:pt x="136295" y="745007"/>
                  <a:pt x="135490" y="744559"/>
                </a:cubicBezTo>
                <a:cubicBezTo>
                  <a:pt x="135131" y="744380"/>
                  <a:pt x="134772" y="744111"/>
                  <a:pt x="134322" y="743932"/>
                </a:cubicBezTo>
                <a:cubicBezTo>
                  <a:pt x="133608" y="743483"/>
                  <a:pt x="132891" y="743035"/>
                  <a:pt x="132173" y="742677"/>
                </a:cubicBezTo>
                <a:cubicBezTo>
                  <a:pt x="131727" y="742408"/>
                  <a:pt x="131368" y="742139"/>
                  <a:pt x="130918" y="741960"/>
                </a:cubicBezTo>
                <a:cubicBezTo>
                  <a:pt x="130292" y="741512"/>
                  <a:pt x="129574" y="741153"/>
                  <a:pt x="128949" y="740705"/>
                </a:cubicBezTo>
                <a:cubicBezTo>
                  <a:pt x="128498" y="740437"/>
                  <a:pt x="128052" y="740078"/>
                  <a:pt x="127513" y="739809"/>
                </a:cubicBezTo>
                <a:cubicBezTo>
                  <a:pt x="126888" y="739451"/>
                  <a:pt x="126350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6" y="735059"/>
                  <a:pt x="119808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9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31" y="730578"/>
                </a:cubicBezTo>
                <a:cubicBezTo>
                  <a:pt x="113980" y="730220"/>
                  <a:pt x="113626" y="729951"/>
                  <a:pt x="113175" y="729592"/>
                </a:cubicBezTo>
                <a:cubicBezTo>
                  <a:pt x="112549" y="729055"/>
                  <a:pt x="111919" y="728607"/>
                  <a:pt x="111206" y="728069"/>
                </a:cubicBezTo>
                <a:cubicBezTo>
                  <a:pt x="110847" y="727800"/>
                  <a:pt x="110489" y="727442"/>
                  <a:pt x="110130" y="727173"/>
                </a:cubicBezTo>
                <a:cubicBezTo>
                  <a:pt x="109412" y="726635"/>
                  <a:pt x="108787" y="726008"/>
                  <a:pt x="108069" y="725470"/>
                </a:cubicBezTo>
                <a:cubicBezTo>
                  <a:pt x="107710" y="725201"/>
                  <a:pt x="107439" y="724932"/>
                  <a:pt x="107085" y="724664"/>
                </a:cubicBezTo>
                <a:cubicBezTo>
                  <a:pt x="106367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91" y="84242"/>
                </a:lnTo>
                <a:cubicBezTo>
                  <a:pt x="542760" y="75370"/>
                  <a:pt x="542760" y="61031"/>
                  <a:pt x="533891" y="52248"/>
                </a:cubicBezTo>
                <a:lnTo>
                  <a:pt x="520270" y="38626"/>
                </a:lnTo>
                <a:cubicBezTo>
                  <a:pt x="506020" y="24376"/>
                  <a:pt x="516149" y="0"/>
                  <a:pt x="536311" y="0"/>
                </a:cubicBezTo>
                <a:lnTo>
                  <a:pt x="804508" y="0"/>
                </a:lnTo>
                <a:cubicBezTo>
                  <a:pt x="817056" y="0"/>
                  <a:pt x="827181" y="10127"/>
                  <a:pt x="827181" y="22673"/>
                </a:cubicBezTo>
                <a:lnTo>
                  <a:pt x="827181" y="290905"/>
                </a:lnTo>
                <a:cubicBezTo>
                  <a:pt x="827181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1" name="Graphic 20" descr="Gears outline">
            <a:extLst>
              <a:ext uri="{FF2B5EF4-FFF2-40B4-BE49-F238E27FC236}">
                <a16:creationId xmlns:a16="http://schemas.microsoft.com/office/drawing/2014/main" id="{BE078242-54F4-E3BB-EE67-61E58264EF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90040" y="3362494"/>
            <a:ext cx="914400" cy="914400"/>
          </a:xfrm>
          <a:prstGeom prst="rect">
            <a:avLst/>
          </a:prstGeom>
        </p:spPr>
      </p:pic>
      <p:pic>
        <p:nvPicPr>
          <p:cNvPr id="22" name="Graphic 21" descr="Clipboard Mixed outline">
            <a:extLst>
              <a:ext uri="{FF2B5EF4-FFF2-40B4-BE49-F238E27FC236}">
                <a16:creationId xmlns:a16="http://schemas.microsoft.com/office/drawing/2014/main" id="{32393753-5495-6247-0CE9-9E8341F9F6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76891" y="2686033"/>
            <a:ext cx="914400" cy="914400"/>
          </a:xfrm>
          <a:prstGeom prst="rect">
            <a:avLst/>
          </a:prstGeom>
        </p:spPr>
      </p:pic>
      <p:pic>
        <p:nvPicPr>
          <p:cNvPr id="23" name="Graphic 22" descr="Bar chart outline">
            <a:extLst>
              <a:ext uri="{FF2B5EF4-FFF2-40B4-BE49-F238E27FC236}">
                <a16:creationId xmlns:a16="http://schemas.microsoft.com/office/drawing/2014/main" id="{E27EF655-BD0F-CAA3-4C56-BD284EF7DB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3297" y="2686033"/>
            <a:ext cx="914400" cy="914400"/>
          </a:xfrm>
          <a:prstGeom prst="rect">
            <a:avLst/>
          </a:prstGeom>
        </p:spPr>
      </p:pic>
      <p:pic>
        <p:nvPicPr>
          <p:cNvPr id="30" name="Graphic 29" descr="Lights On outline">
            <a:extLst>
              <a:ext uri="{FF2B5EF4-FFF2-40B4-BE49-F238E27FC236}">
                <a16:creationId xmlns:a16="http://schemas.microsoft.com/office/drawing/2014/main" id="{8EBAB94E-548C-27B4-4CCB-FA1375E22D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3418" y="3362494"/>
            <a:ext cx="914400" cy="914400"/>
          </a:xfrm>
          <a:prstGeom prst="rect">
            <a:avLst/>
          </a:prstGeom>
        </p:spPr>
      </p:pic>
      <p:pic>
        <p:nvPicPr>
          <p:cNvPr id="31" name="Graphic 30" descr="Checkbox Checked outline">
            <a:extLst>
              <a:ext uri="{FF2B5EF4-FFF2-40B4-BE49-F238E27FC236}">
                <a16:creationId xmlns:a16="http://schemas.microsoft.com/office/drawing/2014/main" id="{05359EFC-EB9C-D1E3-4A56-26875B4EC3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66785" y="2686033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DBD10B4-500C-CB7E-CD66-9A2E24C36598}"/>
              </a:ext>
            </a:extLst>
          </p:cNvPr>
          <p:cNvGrpSpPr/>
          <p:nvPr/>
        </p:nvGrpSpPr>
        <p:grpSpPr>
          <a:xfrm>
            <a:off x="925868" y="4705159"/>
            <a:ext cx="2089257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7BE165-F6DC-4F4A-00B3-A09D5AF8D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D17EDB-9320-9605-0988-BDD1F2F35A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9FC19C0-1FBC-4B28-4341-131F0FD9A843}"/>
              </a:ext>
            </a:extLst>
          </p:cNvPr>
          <p:cNvGrpSpPr/>
          <p:nvPr/>
        </p:nvGrpSpPr>
        <p:grpSpPr>
          <a:xfrm>
            <a:off x="3002611" y="1075752"/>
            <a:ext cx="2089257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B54DB6-D7B1-2C50-0C68-BF0A76977B5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DB2926-120B-EFB2-5969-98C58DC6F4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79BC23A-A5F6-4C6B-5AEC-D0DA7A5EF75D}"/>
              </a:ext>
            </a:extLst>
          </p:cNvPr>
          <p:cNvGrpSpPr/>
          <p:nvPr/>
        </p:nvGrpSpPr>
        <p:grpSpPr>
          <a:xfrm>
            <a:off x="5079356" y="4705159"/>
            <a:ext cx="2089257" cy="1290153"/>
            <a:chOff x="332936" y="262776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734E01-C79F-C30F-2CAE-3873D2BC3B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96EC4A-7348-4634-97F6-43E7B39E53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E459EE4-0CE6-2EC6-5C6A-729597A33C86}"/>
              </a:ext>
            </a:extLst>
          </p:cNvPr>
          <p:cNvGrpSpPr/>
          <p:nvPr/>
        </p:nvGrpSpPr>
        <p:grpSpPr>
          <a:xfrm>
            <a:off x="9189462" y="4705159"/>
            <a:ext cx="2089257" cy="1290153"/>
            <a:chOff x="332936" y="262776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9B973F-1707-65CC-B274-3C466D6B8E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9DFE34-561F-28B1-8723-C03B0BA7B9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4179D4-9484-400F-3393-2F3227DA886E}"/>
              </a:ext>
            </a:extLst>
          </p:cNvPr>
          <p:cNvGrpSpPr/>
          <p:nvPr/>
        </p:nvGrpSpPr>
        <p:grpSpPr>
          <a:xfrm>
            <a:off x="7155989" y="1075752"/>
            <a:ext cx="2089257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F79264-2D36-9EE8-C484-2DACD9C093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6E36D1-61D6-0873-3E12-B9658C048C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01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16135-9D6C-92D0-6B78-0494B3647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B48F5-89B0-B261-A06D-350C6CEB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V-Shape Process </a:t>
            </a:r>
            <a:r>
              <a:rPr lang="en-US" dirty="0"/>
              <a:t>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6DF4B89F-0A6F-AC05-D673-8A4FE3A94ACC}"/>
              </a:ext>
            </a:extLst>
          </p:cNvPr>
          <p:cNvSpPr/>
          <p:nvPr/>
        </p:nvSpPr>
        <p:spPr>
          <a:xfrm>
            <a:off x="2980636" y="2509312"/>
            <a:ext cx="1364242" cy="1045117"/>
          </a:xfrm>
          <a:custGeom>
            <a:avLst/>
            <a:gdLst>
              <a:gd name="csX0" fmla="*/ 714925 w 1070761"/>
              <a:gd name="csY0" fmla="*/ 90 h 820287"/>
              <a:gd name="csX1" fmla="*/ 554793 w 1070761"/>
              <a:gd name="csY1" fmla="*/ 66408 h 820287"/>
              <a:gd name="csX2" fmla="*/ 18482 w 1070761"/>
              <a:gd name="csY2" fmla="*/ 602781 h 820287"/>
              <a:gd name="csX3" fmla="*/ 18482 w 1070761"/>
              <a:gd name="csY3" fmla="*/ 692132 h 820287"/>
              <a:gd name="csX4" fmla="*/ 128165 w 1070761"/>
              <a:gd name="csY4" fmla="*/ 801826 h 820287"/>
              <a:gd name="csX5" fmla="*/ 172878 w 1070761"/>
              <a:gd name="csY5" fmla="*/ 820288 h 820287"/>
              <a:gd name="csX6" fmla="*/ 217595 w 1070761"/>
              <a:gd name="csY6" fmla="*/ 801826 h 820287"/>
              <a:gd name="csX7" fmla="*/ 817708 w 1070761"/>
              <a:gd name="csY7" fmla="*/ 201644 h 820287"/>
              <a:gd name="csX8" fmla="*/ 817708 w 1070761"/>
              <a:gd name="csY8" fmla="*/ 201644 h 820287"/>
              <a:gd name="csX9" fmla="*/ 822189 w 1070761"/>
              <a:gd name="csY9" fmla="*/ 197163 h 820287"/>
              <a:gd name="csX10" fmla="*/ 925952 w 1070761"/>
              <a:gd name="csY10" fmla="*/ 93384 h 820287"/>
              <a:gd name="csX11" fmla="*/ 932944 w 1070761"/>
              <a:gd name="csY11" fmla="*/ 86752 h 820287"/>
              <a:gd name="csX12" fmla="*/ 1020134 w 1070761"/>
              <a:gd name="csY12" fmla="*/ 42301 h 820287"/>
              <a:gd name="csX13" fmla="*/ 1024343 w 1070761"/>
              <a:gd name="csY13" fmla="*/ 41494 h 820287"/>
              <a:gd name="csX14" fmla="*/ 1032858 w 1070761"/>
              <a:gd name="csY14" fmla="*/ 40150 h 820287"/>
              <a:gd name="csX15" fmla="*/ 1058843 w 1070761"/>
              <a:gd name="csY15" fmla="*/ 38357 h 820287"/>
              <a:gd name="csX16" fmla="*/ 1070762 w 1070761"/>
              <a:gd name="csY16" fmla="*/ 38357 h 820287"/>
              <a:gd name="csX17" fmla="*/ 961796 w 1070761"/>
              <a:gd name="csY17" fmla="*/ 0 h 820287"/>
              <a:gd name="csX18" fmla="*/ 715012 w 1070761"/>
              <a:gd name="csY18" fmla="*/ 0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61" h="820287">
                <a:moveTo>
                  <a:pt x="714925" y="90"/>
                </a:moveTo>
                <a:cubicBezTo>
                  <a:pt x="654439" y="90"/>
                  <a:pt x="597536" y="23660"/>
                  <a:pt x="554793" y="66408"/>
                </a:cubicBezTo>
                <a:lnTo>
                  <a:pt x="18482" y="602781"/>
                </a:lnTo>
                <a:cubicBezTo>
                  <a:pt x="-6161" y="627427"/>
                  <a:pt x="-6161" y="667487"/>
                  <a:pt x="18482" y="692132"/>
                </a:cubicBezTo>
                <a:lnTo>
                  <a:pt x="128165" y="801826"/>
                </a:lnTo>
                <a:cubicBezTo>
                  <a:pt x="140084" y="813746"/>
                  <a:pt x="155945" y="820288"/>
                  <a:pt x="172878" y="820288"/>
                </a:cubicBezTo>
                <a:cubicBezTo>
                  <a:pt x="189815" y="820288"/>
                  <a:pt x="205589" y="813746"/>
                  <a:pt x="217595" y="801826"/>
                </a:cubicBezTo>
                <a:lnTo>
                  <a:pt x="817708" y="201644"/>
                </a:lnTo>
                <a:lnTo>
                  <a:pt x="817708" y="201644"/>
                </a:lnTo>
                <a:cubicBezTo>
                  <a:pt x="817708" y="201644"/>
                  <a:pt x="822189" y="197163"/>
                  <a:pt x="822189" y="197163"/>
                </a:cubicBezTo>
                <a:lnTo>
                  <a:pt x="925952" y="93384"/>
                </a:lnTo>
                <a:cubicBezTo>
                  <a:pt x="928193" y="91143"/>
                  <a:pt x="930525" y="88903"/>
                  <a:pt x="932944" y="86752"/>
                </a:cubicBezTo>
                <a:cubicBezTo>
                  <a:pt x="957766" y="64347"/>
                  <a:pt x="987874" y="49112"/>
                  <a:pt x="1020134" y="42301"/>
                </a:cubicBezTo>
                <a:cubicBezTo>
                  <a:pt x="1021569" y="42032"/>
                  <a:pt x="1022912" y="41763"/>
                  <a:pt x="1024343" y="41494"/>
                </a:cubicBezTo>
                <a:cubicBezTo>
                  <a:pt x="1027121" y="40956"/>
                  <a:pt x="1029992" y="40508"/>
                  <a:pt x="1032858" y="40150"/>
                </a:cubicBezTo>
                <a:cubicBezTo>
                  <a:pt x="1041372" y="38985"/>
                  <a:pt x="1050062" y="38357"/>
                  <a:pt x="1058843" y="38357"/>
                </a:cubicBezTo>
                <a:lnTo>
                  <a:pt x="1070762" y="38357"/>
                </a:lnTo>
                <a:cubicBezTo>
                  <a:pt x="1039937" y="13622"/>
                  <a:pt x="1001315" y="0"/>
                  <a:pt x="961796" y="0"/>
                </a:cubicBezTo>
                <a:lnTo>
                  <a:pt x="715012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38AC6904-2260-4B77-D083-C0FE1A8888AF}"/>
              </a:ext>
            </a:extLst>
          </p:cNvPr>
          <p:cNvSpPr/>
          <p:nvPr/>
        </p:nvSpPr>
        <p:spPr>
          <a:xfrm>
            <a:off x="4047240" y="2575995"/>
            <a:ext cx="1053900" cy="977520"/>
          </a:xfrm>
          <a:custGeom>
            <a:avLst/>
            <a:gdLst>
              <a:gd name="csX0" fmla="*/ 788647 w 827181"/>
              <a:gd name="csY0" fmla="*/ 460824 h 767232"/>
              <a:gd name="csX1" fmla="*/ 765168 w 827181"/>
              <a:gd name="csY1" fmla="*/ 484304 h 767232"/>
              <a:gd name="csX2" fmla="*/ 733179 w 827181"/>
              <a:gd name="csY2" fmla="*/ 484304 h 767232"/>
              <a:gd name="csX3" fmla="*/ 248932 w 827181"/>
              <a:gd name="csY3" fmla="*/ 0 h 767232"/>
              <a:gd name="csX4" fmla="*/ 221690 w 827181"/>
              <a:gd name="csY4" fmla="*/ 0 h 767232"/>
              <a:gd name="csX5" fmla="*/ 217661 w 827181"/>
              <a:gd name="csY5" fmla="*/ 0 h 767232"/>
              <a:gd name="csX6" fmla="*/ 215687 w 827181"/>
              <a:gd name="csY6" fmla="*/ 0 h 767232"/>
              <a:gd name="csX7" fmla="*/ 213626 w 827181"/>
              <a:gd name="csY7" fmla="*/ 0 h 767232"/>
              <a:gd name="csX8" fmla="*/ 211924 w 827181"/>
              <a:gd name="csY8" fmla="*/ 90 h 767232"/>
              <a:gd name="csX9" fmla="*/ 209684 w 827181"/>
              <a:gd name="csY9" fmla="*/ 179 h 767232"/>
              <a:gd name="csX10" fmla="*/ 207623 w 827181"/>
              <a:gd name="csY10" fmla="*/ 358 h 767232"/>
              <a:gd name="csX11" fmla="*/ 205742 w 827181"/>
              <a:gd name="csY11" fmla="*/ 538 h 767232"/>
              <a:gd name="csX12" fmla="*/ 203051 w 827181"/>
              <a:gd name="csY12" fmla="*/ 807 h 767232"/>
              <a:gd name="csX13" fmla="*/ 201800 w 827181"/>
              <a:gd name="csY13" fmla="*/ 896 h 767232"/>
              <a:gd name="csX14" fmla="*/ 198662 w 827181"/>
              <a:gd name="csY14" fmla="*/ 1255 h 767232"/>
              <a:gd name="csX15" fmla="*/ 197857 w 827181"/>
              <a:gd name="csY15" fmla="*/ 1345 h 767232"/>
              <a:gd name="csX16" fmla="*/ 194541 w 827181"/>
              <a:gd name="csY16" fmla="*/ 1882 h 767232"/>
              <a:gd name="csX17" fmla="*/ 193911 w 827181"/>
              <a:gd name="csY17" fmla="*/ 1972 h 767232"/>
              <a:gd name="csX18" fmla="*/ 190686 w 827181"/>
              <a:gd name="csY18" fmla="*/ 2510 h 767232"/>
              <a:gd name="csX19" fmla="*/ 189968 w 827181"/>
              <a:gd name="csY19" fmla="*/ 2599 h 767232"/>
              <a:gd name="csX20" fmla="*/ 186836 w 827181"/>
              <a:gd name="csY20" fmla="*/ 3226 h 767232"/>
              <a:gd name="csX21" fmla="*/ 186026 w 827181"/>
              <a:gd name="csY21" fmla="*/ 3406 h 767232"/>
              <a:gd name="csX22" fmla="*/ 182801 w 827181"/>
              <a:gd name="csY22" fmla="*/ 4123 h 767232"/>
              <a:gd name="csX23" fmla="*/ 182084 w 827181"/>
              <a:gd name="csY23" fmla="*/ 4302 h 767232"/>
              <a:gd name="csX24" fmla="*/ 178680 w 827181"/>
              <a:gd name="csY24" fmla="*/ 5108 h 767232"/>
              <a:gd name="csX25" fmla="*/ 178229 w 827181"/>
              <a:gd name="csY25" fmla="*/ 5198 h 767232"/>
              <a:gd name="csX26" fmla="*/ 174825 w 827181"/>
              <a:gd name="csY26" fmla="*/ 6094 h 767232"/>
              <a:gd name="csX27" fmla="*/ 174379 w 827181"/>
              <a:gd name="csY27" fmla="*/ 6184 h 767232"/>
              <a:gd name="csX28" fmla="*/ 170883 w 827181"/>
              <a:gd name="csY28" fmla="*/ 7169 h 767232"/>
              <a:gd name="csX29" fmla="*/ 170524 w 827181"/>
              <a:gd name="csY29" fmla="*/ 7259 h 767232"/>
              <a:gd name="csX30" fmla="*/ 167207 w 827181"/>
              <a:gd name="csY30" fmla="*/ 8335 h 767232"/>
              <a:gd name="csX31" fmla="*/ 166761 w 827181"/>
              <a:gd name="csY31" fmla="*/ 8514 h 767232"/>
              <a:gd name="csX32" fmla="*/ 163445 w 827181"/>
              <a:gd name="csY32" fmla="*/ 9679 h 767232"/>
              <a:gd name="csX33" fmla="*/ 162998 w 827181"/>
              <a:gd name="csY33" fmla="*/ 9858 h 767232"/>
              <a:gd name="csX34" fmla="*/ 159774 w 827181"/>
              <a:gd name="csY34" fmla="*/ 11023 h 767232"/>
              <a:gd name="csX35" fmla="*/ 159323 w 827181"/>
              <a:gd name="csY35" fmla="*/ 11202 h 767232"/>
              <a:gd name="csX36" fmla="*/ 156098 w 827181"/>
              <a:gd name="csY36" fmla="*/ 12457 h 767232"/>
              <a:gd name="csX37" fmla="*/ 155648 w 827181"/>
              <a:gd name="csY37" fmla="*/ 12636 h 767232"/>
              <a:gd name="csX38" fmla="*/ 152515 w 827181"/>
              <a:gd name="csY38" fmla="*/ 13981 h 767232"/>
              <a:gd name="csX39" fmla="*/ 151977 w 827181"/>
              <a:gd name="csY39" fmla="*/ 14250 h 767232"/>
              <a:gd name="csX40" fmla="*/ 149106 w 827181"/>
              <a:gd name="csY40" fmla="*/ 15594 h 767232"/>
              <a:gd name="csX41" fmla="*/ 148393 w 827181"/>
              <a:gd name="csY41" fmla="*/ 15953 h 767232"/>
              <a:gd name="csX42" fmla="*/ 145615 w 827181"/>
              <a:gd name="csY42" fmla="*/ 17297 h 767232"/>
              <a:gd name="csX43" fmla="*/ 144805 w 827181"/>
              <a:gd name="csY43" fmla="*/ 17655 h 767232"/>
              <a:gd name="csX44" fmla="*/ 142206 w 827181"/>
              <a:gd name="csY44" fmla="*/ 18999 h 767232"/>
              <a:gd name="csX45" fmla="*/ 141314 w 827181"/>
              <a:gd name="csY45" fmla="*/ 19447 h 767232"/>
              <a:gd name="csX46" fmla="*/ 138894 w 827181"/>
              <a:gd name="csY46" fmla="*/ 20792 h 767232"/>
              <a:gd name="csX47" fmla="*/ 137818 w 827181"/>
              <a:gd name="csY47" fmla="*/ 21329 h 767232"/>
              <a:gd name="csX48" fmla="*/ 135485 w 827181"/>
              <a:gd name="csY48" fmla="*/ 22674 h 767232"/>
              <a:gd name="csX49" fmla="*/ 134322 w 827181"/>
              <a:gd name="csY49" fmla="*/ 23301 h 767232"/>
              <a:gd name="csX50" fmla="*/ 132173 w 827181"/>
              <a:gd name="csY50" fmla="*/ 24556 h 767232"/>
              <a:gd name="csX51" fmla="*/ 130918 w 827181"/>
              <a:gd name="csY51" fmla="*/ 25273 h 767232"/>
              <a:gd name="csX52" fmla="*/ 128944 w 827181"/>
              <a:gd name="csY52" fmla="*/ 26528 h 767232"/>
              <a:gd name="csX53" fmla="*/ 127513 w 827181"/>
              <a:gd name="csY53" fmla="*/ 27424 h 767232"/>
              <a:gd name="csX54" fmla="*/ 125720 w 827181"/>
              <a:gd name="csY54" fmla="*/ 28589 h 767232"/>
              <a:gd name="csX55" fmla="*/ 124197 w 827181"/>
              <a:gd name="csY55" fmla="*/ 29574 h 767232"/>
              <a:gd name="csX56" fmla="*/ 122495 w 827181"/>
              <a:gd name="csY56" fmla="*/ 30739 h 767232"/>
              <a:gd name="csX57" fmla="*/ 120880 w 827181"/>
              <a:gd name="csY57" fmla="*/ 31815 h 767232"/>
              <a:gd name="csX58" fmla="*/ 119358 w 827181"/>
              <a:gd name="csY58" fmla="*/ 32980 h 767232"/>
              <a:gd name="csX59" fmla="*/ 117656 w 827181"/>
              <a:gd name="csY59" fmla="*/ 34235 h 767232"/>
              <a:gd name="csX60" fmla="*/ 116220 w 827181"/>
              <a:gd name="csY60" fmla="*/ 35310 h 767232"/>
              <a:gd name="csX61" fmla="*/ 114431 w 827181"/>
              <a:gd name="csY61" fmla="*/ 36655 h 767232"/>
              <a:gd name="csX62" fmla="*/ 113175 w 827181"/>
              <a:gd name="csY62" fmla="*/ 37640 h 767232"/>
              <a:gd name="csX63" fmla="*/ 111202 w 827181"/>
              <a:gd name="csY63" fmla="*/ 39164 h 767232"/>
              <a:gd name="csX64" fmla="*/ 110130 w 827181"/>
              <a:gd name="csY64" fmla="*/ 40060 h 767232"/>
              <a:gd name="csX65" fmla="*/ 108069 w 827181"/>
              <a:gd name="csY65" fmla="*/ 41762 h 767232"/>
              <a:gd name="csX66" fmla="*/ 107080 w 827181"/>
              <a:gd name="csY66" fmla="*/ 42569 h 767232"/>
              <a:gd name="csX67" fmla="*/ 105019 w 827181"/>
              <a:gd name="csY67" fmla="*/ 44362 h 767232"/>
              <a:gd name="csX68" fmla="*/ 0 w 827181"/>
              <a:gd name="csY68" fmla="*/ 149037 h 767232"/>
              <a:gd name="csX69" fmla="*/ 533891 w 827181"/>
              <a:gd name="csY69" fmla="*/ 682991 h 767232"/>
              <a:gd name="csX70" fmla="*/ 533891 w 827181"/>
              <a:gd name="csY70" fmla="*/ 714985 h 767232"/>
              <a:gd name="csX71" fmla="*/ 520270 w 827181"/>
              <a:gd name="csY71" fmla="*/ 728607 h 767232"/>
              <a:gd name="csX72" fmla="*/ 536311 w 827181"/>
              <a:gd name="csY72" fmla="*/ 767233 h 767232"/>
              <a:gd name="csX73" fmla="*/ 804508 w 827181"/>
              <a:gd name="csY73" fmla="*/ 767233 h 767232"/>
              <a:gd name="csX74" fmla="*/ 827181 w 827181"/>
              <a:gd name="csY74" fmla="*/ 744559 h 767232"/>
              <a:gd name="csX75" fmla="*/ 827181 w 827181"/>
              <a:gd name="csY75" fmla="*/ 476328 h 767232"/>
              <a:gd name="csX76" fmla="*/ 788559 w 827181"/>
              <a:gd name="csY76" fmla="*/ 460286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460824"/>
                </a:moveTo>
                <a:lnTo>
                  <a:pt x="765168" y="484304"/>
                </a:lnTo>
                <a:cubicBezTo>
                  <a:pt x="756299" y="493177"/>
                  <a:pt x="741961" y="493177"/>
                  <a:pt x="733179" y="484304"/>
                </a:cubicBezTo>
                <a:lnTo>
                  <a:pt x="248932" y="0"/>
                </a:lnTo>
                <a:lnTo>
                  <a:pt x="221690" y="0"/>
                </a:lnTo>
                <a:cubicBezTo>
                  <a:pt x="220347" y="0"/>
                  <a:pt x="219004" y="0"/>
                  <a:pt x="217661" y="0"/>
                </a:cubicBezTo>
                <a:cubicBezTo>
                  <a:pt x="217031" y="0"/>
                  <a:pt x="216313" y="0"/>
                  <a:pt x="215687" y="0"/>
                </a:cubicBezTo>
                <a:cubicBezTo>
                  <a:pt x="214970" y="0"/>
                  <a:pt x="214344" y="0"/>
                  <a:pt x="213626" y="0"/>
                </a:cubicBezTo>
                <a:cubicBezTo>
                  <a:pt x="213088" y="0"/>
                  <a:pt x="212463" y="0"/>
                  <a:pt x="211924" y="90"/>
                </a:cubicBezTo>
                <a:cubicBezTo>
                  <a:pt x="211207" y="90"/>
                  <a:pt x="210402" y="90"/>
                  <a:pt x="209684" y="179"/>
                </a:cubicBezTo>
                <a:cubicBezTo>
                  <a:pt x="208967" y="179"/>
                  <a:pt x="208341" y="269"/>
                  <a:pt x="207623" y="358"/>
                </a:cubicBezTo>
                <a:cubicBezTo>
                  <a:pt x="206998" y="358"/>
                  <a:pt x="206368" y="448"/>
                  <a:pt x="205742" y="538"/>
                </a:cubicBezTo>
                <a:cubicBezTo>
                  <a:pt x="204845" y="538"/>
                  <a:pt x="203948" y="717"/>
                  <a:pt x="203051" y="807"/>
                </a:cubicBezTo>
                <a:cubicBezTo>
                  <a:pt x="202605" y="807"/>
                  <a:pt x="202246" y="807"/>
                  <a:pt x="201800" y="896"/>
                </a:cubicBezTo>
                <a:cubicBezTo>
                  <a:pt x="200723" y="986"/>
                  <a:pt x="199739" y="1165"/>
                  <a:pt x="198662" y="1255"/>
                </a:cubicBezTo>
                <a:cubicBezTo>
                  <a:pt x="198391" y="1255"/>
                  <a:pt x="198124" y="1255"/>
                  <a:pt x="197857" y="1345"/>
                </a:cubicBezTo>
                <a:cubicBezTo>
                  <a:pt x="196781" y="1523"/>
                  <a:pt x="195617" y="1703"/>
                  <a:pt x="194541" y="1882"/>
                </a:cubicBezTo>
                <a:cubicBezTo>
                  <a:pt x="194361" y="1882"/>
                  <a:pt x="194090" y="1882"/>
                  <a:pt x="193911" y="1972"/>
                </a:cubicBezTo>
                <a:cubicBezTo>
                  <a:pt x="192839" y="2151"/>
                  <a:pt x="191762" y="2330"/>
                  <a:pt x="190686" y="2510"/>
                </a:cubicBezTo>
                <a:cubicBezTo>
                  <a:pt x="190419" y="2510"/>
                  <a:pt x="190240" y="2510"/>
                  <a:pt x="189968" y="2599"/>
                </a:cubicBezTo>
                <a:cubicBezTo>
                  <a:pt x="188896" y="2778"/>
                  <a:pt x="187908" y="2958"/>
                  <a:pt x="186836" y="3226"/>
                </a:cubicBezTo>
                <a:cubicBezTo>
                  <a:pt x="186564" y="3226"/>
                  <a:pt x="186297" y="3316"/>
                  <a:pt x="186026" y="3406"/>
                </a:cubicBezTo>
                <a:cubicBezTo>
                  <a:pt x="184950" y="3585"/>
                  <a:pt x="183878" y="3854"/>
                  <a:pt x="182801" y="4123"/>
                </a:cubicBezTo>
                <a:cubicBezTo>
                  <a:pt x="182530" y="4123"/>
                  <a:pt x="182355" y="4212"/>
                  <a:pt x="182084" y="4302"/>
                </a:cubicBezTo>
                <a:cubicBezTo>
                  <a:pt x="180920" y="4571"/>
                  <a:pt x="179756" y="4839"/>
                  <a:pt x="178680" y="5108"/>
                </a:cubicBezTo>
                <a:cubicBezTo>
                  <a:pt x="178500" y="5108"/>
                  <a:pt x="178409" y="5108"/>
                  <a:pt x="178229" y="5198"/>
                </a:cubicBezTo>
                <a:cubicBezTo>
                  <a:pt x="177065" y="5467"/>
                  <a:pt x="175901" y="5825"/>
                  <a:pt x="174825" y="6094"/>
                </a:cubicBezTo>
                <a:cubicBezTo>
                  <a:pt x="174646" y="6094"/>
                  <a:pt x="174558" y="6094"/>
                  <a:pt x="174379" y="6184"/>
                </a:cubicBezTo>
                <a:cubicBezTo>
                  <a:pt x="173215" y="6542"/>
                  <a:pt x="172047" y="6811"/>
                  <a:pt x="170883" y="7169"/>
                </a:cubicBezTo>
                <a:cubicBezTo>
                  <a:pt x="170795" y="7169"/>
                  <a:pt x="170616" y="7169"/>
                  <a:pt x="170524" y="7259"/>
                </a:cubicBezTo>
                <a:cubicBezTo>
                  <a:pt x="169448" y="7617"/>
                  <a:pt x="168284" y="7976"/>
                  <a:pt x="167207" y="8335"/>
                </a:cubicBezTo>
                <a:cubicBezTo>
                  <a:pt x="167028" y="8335"/>
                  <a:pt x="166941" y="8424"/>
                  <a:pt x="166761" y="8514"/>
                </a:cubicBezTo>
                <a:cubicBezTo>
                  <a:pt x="165685" y="8872"/>
                  <a:pt x="164608" y="9231"/>
                  <a:pt x="163445" y="9679"/>
                </a:cubicBezTo>
                <a:cubicBezTo>
                  <a:pt x="163265" y="9679"/>
                  <a:pt x="163178" y="9769"/>
                  <a:pt x="162998" y="9858"/>
                </a:cubicBezTo>
                <a:cubicBezTo>
                  <a:pt x="161922" y="10217"/>
                  <a:pt x="160846" y="10665"/>
                  <a:pt x="159774" y="11023"/>
                </a:cubicBezTo>
                <a:cubicBezTo>
                  <a:pt x="159594" y="11023"/>
                  <a:pt x="159415" y="11113"/>
                  <a:pt x="159323" y="11202"/>
                </a:cubicBezTo>
                <a:cubicBezTo>
                  <a:pt x="158247" y="11650"/>
                  <a:pt x="157175" y="12009"/>
                  <a:pt x="156098" y="12457"/>
                </a:cubicBezTo>
                <a:cubicBezTo>
                  <a:pt x="155919" y="12457"/>
                  <a:pt x="155739" y="12547"/>
                  <a:pt x="155648" y="12636"/>
                </a:cubicBezTo>
                <a:cubicBezTo>
                  <a:pt x="154576" y="13085"/>
                  <a:pt x="153587" y="13533"/>
                  <a:pt x="152515" y="13981"/>
                </a:cubicBezTo>
                <a:cubicBezTo>
                  <a:pt x="152335" y="13981"/>
                  <a:pt x="152156" y="14160"/>
                  <a:pt x="151977" y="14250"/>
                </a:cubicBezTo>
                <a:cubicBezTo>
                  <a:pt x="150992" y="14698"/>
                  <a:pt x="150003" y="15146"/>
                  <a:pt x="149106" y="15594"/>
                </a:cubicBezTo>
                <a:cubicBezTo>
                  <a:pt x="148839" y="15683"/>
                  <a:pt x="148660" y="15773"/>
                  <a:pt x="148393" y="15953"/>
                </a:cubicBezTo>
                <a:cubicBezTo>
                  <a:pt x="147496" y="16401"/>
                  <a:pt x="146512" y="16849"/>
                  <a:pt x="145615" y="17297"/>
                </a:cubicBezTo>
                <a:cubicBezTo>
                  <a:pt x="145343" y="17386"/>
                  <a:pt x="145076" y="17566"/>
                  <a:pt x="144805" y="17655"/>
                </a:cubicBezTo>
                <a:cubicBezTo>
                  <a:pt x="143913" y="18103"/>
                  <a:pt x="143016" y="18551"/>
                  <a:pt x="142206" y="18999"/>
                </a:cubicBezTo>
                <a:cubicBezTo>
                  <a:pt x="141939" y="19179"/>
                  <a:pt x="141580" y="19268"/>
                  <a:pt x="141314" y="19447"/>
                </a:cubicBezTo>
                <a:cubicBezTo>
                  <a:pt x="140504" y="19896"/>
                  <a:pt x="139699" y="20344"/>
                  <a:pt x="138894" y="20792"/>
                </a:cubicBezTo>
                <a:cubicBezTo>
                  <a:pt x="138535" y="20971"/>
                  <a:pt x="138176" y="21150"/>
                  <a:pt x="137818" y="21329"/>
                </a:cubicBezTo>
                <a:cubicBezTo>
                  <a:pt x="137013" y="21777"/>
                  <a:pt x="136295" y="22225"/>
                  <a:pt x="135485" y="22674"/>
                </a:cubicBezTo>
                <a:cubicBezTo>
                  <a:pt x="135131" y="22853"/>
                  <a:pt x="134772" y="23122"/>
                  <a:pt x="134322" y="23301"/>
                </a:cubicBezTo>
                <a:cubicBezTo>
                  <a:pt x="133604" y="23749"/>
                  <a:pt x="132891" y="24197"/>
                  <a:pt x="132173" y="24556"/>
                </a:cubicBezTo>
                <a:cubicBezTo>
                  <a:pt x="131723" y="24825"/>
                  <a:pt x="131364" y="25093"/>
                  <a:pt x="130918" y="25273"/>
                </a:cubicBezTo>
                <a:cubicBezTo>
                  <a:pt x="130292" y="25721"/>
                  <a:pt x="129574" y="26079"/>
                  <a:pt x="128944" y="26528"/>
                </a:cubicBezTo>
                <a:cubicBezTo>
                  <a:pt x="128498" y="26796"/>
                  <a:pt x="128052" y="27155"/>
                  <a:pt x="127513" y="27424"/>
                </a:cubicBezTo>
                <a:cubicBezTo>
                  <a:pt x="126883" y="27782"/>
                  <a:pt x="126350" y="28230"/>
                  <a:pt x="125720" y="28589"/>
                </a:cubicBezTo>
                <a:cubicBezTo>
                  <a:pt x="125181" y="28947"/>
                  <a:pt x="124735" y="29216"/>
                  <a:pt x="124197" y="29574"/>
                </a:cubicBezTo>
                <a:cubicBezTo>
                  <a:pt x="123659" y="29933"/>
                  <a:pt x="123120" y="30381"/>
                  <a:pt x="122495" y="30739"/>
                </a:cubicBezTo>
                <a:cubicBezTo>
                  <a:pt x="121957" y="31098"/>
                  <a:pt x="121418" y="31457"/>
                  <a:pt x="120880" y="31815"/>
                </a:cubicBezTo>
                <a:cubicBezTo>
                  <a:pt x="120342" y="32174"/>
                  <a:pt x="119804" y="32532"/>
                  <a:pt x="119358" y="32980"/>
                </a:cubicBezTo>
                <a:cubicBezTo>
                  <a:pt x="118819" y="33428"/>
                  <a:pt x="118194" y="33787"/>
                  <a:pt x="117656" y="34235"/>
                </a:cubicBezTo>
                <a:cubicBezTo>
                  <a:pt x="117209" y="34593"/>
                  <a:pt x="116759" y="34952"/>
                  <a:pt x="116220" y="35310"/>
                </a:cubicBezTo>
                <a:cubicBezTo>
                  <a:pt x="115595" y="35758"/>
                  <a:pt x="115057" y="36206"/>
                  <a:pt x="114431" y="36655"/>
                </a:cubicBezTo>
                <a:cubicBezTo>
                  <a:pt x="113980" y="37013"/>
                  <a:pt x="113621" y="37281"/>
                  <a:pt x="113175" y="37640"/>
                </a:cubicBezTo>
                <a:cubicBezTo>
                  <a:pt x="112549" y="38178"/>
                  <a:pt x="111919" y="38626"/>
                  <a:pt x="111202" y="39164"/>
                </a:cubicBezTo>
                <a:cubicBezTo>
                  <a:pt x="110843" y="39433"/>
                  <a:pt x="110489" y="39791"/>
                  <a:pt x="110130" y="40060"/>
                </a:cubicBezTo>
                <a:cubicBezTo>
                  <a:pt x="109412" y="40598"/>
                  <a:pt x="108782" y="41225"/>
                  <a:pt x="108069" y="41762"/>
                </a:cubicBezTo>
                <a:cubicBezTo>
                  <a:pt x="107710" y="42032"/>
                  <a:pt x="107439" y="42301"/>
                  <a:pt x="107080" y="42569"/>
                </a:cubicBezTo>
                <a:cubicBezTo>
                  <a:pt x="106363" y="43197"/>
                  <a:pt x="105737" y="43734"/>
                  <a:pt x="105019" y="44362"/>
                </a:cubicBezTo>
                <a:lnTo>
                  <a:pt x="0" y="149037"/>
                </a:lnTo>
                <a:lnTo>
                  <a:pt x="533891" y="682991"/>
                </a:lnTo>
                <a:cubicBezTo>
                  <a:pt x="542760" y="691863"/>
                  <a:pt x="542760" y="706202"/>
                  <a:pt x="533891" y="714985"/>
                </a:cubicBezTo>
                <a:lnTo>
                  <a:pt x="520270" y="728607"/>
                </a:lnTo>
                <a:cubicBezTo>
                  <a:pt x="506020" y="742857"/>
                  <a:pt x="516149" y="767233"/>
                  <a:pt x="536311" y="767233"/>
                </a:cubicBezTo>
                <a:lnTo>
                  <a:pt x="804508" y="767233"/>
                </a:lnTo>
                <a:cubicBezTo>
                  <a:pt x="817052" y="767233"/>
                  <a:pt x="827181" y="757106"/>
                  <a:pt x="827181" y="744559"/>
                </a:cubicBezTo>
                <a:lnTo>
                  <a:pt x="827181" y="476328"/>
                </a:lnTo>
                <a:cubicBezTo>
                  <a:pt x="827181" y="456164"/>
                  <a:pt x="802806" y="446037"/>
                  <a:pt x="788559" y="46028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5D70B9EA-D0D4-9D22-B193-865AAAFA2B8B}"/>
              </a:ext>
            </a:extLst>
          </p:cNvPr>
          <p:cNvSpPr/>
          <p:nvPr/>
        </p:nvSpPr>
        <p:spPr>
          <a:xfrm>
            <a:off x="904009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93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43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93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43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24C294DA-71A5-FF4A-02E5-CC7DE8382E4E}"/>
              </a:ext>
            </a:extLst>
          </p:cNvPr>
          <p:cNvSpPr/>
          <p:nvPr/>
        </p:nvSpPr>
        <p:spPr>
          <a:xfrm>
            <a:off x="1970497" y="3517549"/>
            <a:ext cx="1053894" cy="977520"/>
          </a:xfrm>
          <a:custGeom>
            <a:avLst/>
            <a:gdLst>
              <a:gd name="csX0" fmla="*/ 788647 w 827176"/>
              <a:gd name="csY0" fmla="*/ 306409 h 767232"/>
              <a:gd name="csX1" fmla="*/ 765168 w 827176"/>
              <a:gd name="csY1" fmla="*/ 282929 h 767232"/>
              <a:gd name="csX2" fmla="*/ 733179 w 827176"/>
              <a:gd name="csY2" fmla="*/ 282929 h 767232"/>
              <a:gd name="csX3" fmla="*/ 248932 w 827176"/>
              <a:gd name="csY3" fmla="*/ 767233 h 767232"/>
              <a:gd name="csX4" fmla="*/ 221690 w 827176"/>
              <a:gd name="csY4" fmla="*/ 767233 h 767232"/>
              <a:gd name="csX5" fmla="*/ 217656 w 827176"/>
              <a:gd name="csY5" fmla="*/ 767233 h 767232"/>
              <a:gd name="csX6" fmla="*/ 215687 w 827176"/>
              <a:gd name="csY6" fmla="*/ 767233 h 767232"/>
              <a:gd name="csX7" fmla="*/ 213626 w 827176"/>
              <a:gd name="csY7" fmla="*/ 767233 h 767232"/>
              <a:gd name="csX8" fmla="*/ 211924 w 827176"/>
              <a:gd name="csY8" fmla="*/ 767143 h 767232"/>
              <a:gd name="csX9" fmla="*/ 209684 w 827176"/>
              <a:gd name="csY9" fmla="*/ 767053 h 767232"/>
              <a:gd name="csX10" fmla="*/ 207623 w 827176"/>
              <a:gd name="csY10" fmla="*/ 766875 h 767232"/>
              <a:gd name="csX11" fmla="*/ 205742 w 827176"/>
              <a:gd name="csY11" fmla="*/ 766695 h 767232"/>
              <a:gd name="csX12" fmla="*/ 203051 w 827176"/>
              <a:gd name="csY12" fmla="*/ 766426 h 767232"/>
              <a:gd name="csX13" fmla="*/ 201795 w 827176"/>
              <a:gd name="csY13" fmla="*/ 766337 h 767232"/>
              <a:gd name="csX14" fmla="*/ 198662 w 827176"/>
              <a:gd name="csY14" fmla="*/ 765978 h 767232"/>
              <a:gd name="csX15" fmla="*/ 197853 w 827176"/>
              <a:gd name="csY15" fmla="*/ 765888 h 767232"/>
              <a:gd name="csX16" fmla="*/ 194541 w 827176"/>
              <a:gd name="csY16" fmla="*/ 765351 h 767232"/>
              <a:gd name="csX17" fmla="*/ 193911 w 827176"/>
              <a:gd name="csY17" fmla="*/ 765261 h 767232"/>
              <a:gd name="csX18" fmla="*/ 190686 w 827176"/>
              <a:gd name="csY18" fmla="*/ 764723 h 767232"/>
              <a:gd name="csX19" fmla="*/ 189968 w 827176"/>
              <a:gd name="csY19" fmla="*/ 764634 h 767232"/>
              <a:gd name="csX20" fmla="*/ 186831 w 827176"/>
              <a:gd name="csY20" fmla="*/ 764007 h 767232"/>
              <a:gd name="csX21" fmla="*/ 186026 w 827176"/>
              <a:gd name="csY21" fmla="*/ 763827 h 767232"/>
              <a:gd name="csX22" fmla="*/ 182801 w 827176"/>
              <a:gd name="csY22" fmla="*/ 763110 h 767232"/>
              <a:gd name="csX23" fmla="*/ 182084 w 827176"/>
              <a:gd name="csY23" fmla="*/ 762931 h 767232"/>
              <a:gd name="csX24" fmla="*/ 178680 w 827176"/>
              <a:gd name="csY24" fmla="*/ 762124 h 767232"/>
              <a:gd name="csX25" fmla="*/ 178229 w 827176"/>
              <a:gd name="csY25" fmla="*/ 762035 h 767232"/>
              <a:gd name="csX26" fmla="*/ 174825 w 827176"/>
              <a:gd name="csY26" fmla="*/ 761139 h 767232"/>
              <a:gd name="csX27" fmla="*/ 174379 w 827176"/>
              <a:gd name="csY27" fmla="*/ 761049 h 767232"/>
              <a:gd name="csX28" fmla="*/ 170883 w 827176"/>
              <a:gd name="csY28" fmla="*/ 760063 h 767232"/>
              <a:gd name="csX29" fmla="*/ 170524 w 827176"/>
              <a:gd name="csY29" fmla="*/ 759974 h 767232"/>
              <a:gd name="csX30" fmla="*/ 167207 w 827176"/>
              <a:gd name="csY30" fmla="*/ 758898 h 767232"/>
              <a:gd name="csX31" fmla="*/ 166761 w 827176"/>
              <a:gd name="csY31" fmla="*/ 758719 h 767232"/>
              <a:gd name="csX32" fmla="*/ 163445 w 827176"/>
              <a:gd name="csY32" fmla="*/ 757554 h 767232"/>
              <a:gd name="csX33" fmla="*/ 162998 w 827176"/>
              <a:gd name="csY33" fmla="*/ 757375 h 767232"/>
              <a:gd name="csX34" fmla="*/ 159769 w 827176"/>
              <a:gd name="csY34" fmla="*/ 756210 h 767232"/>
              <a:gd name="csX35" fmla="*/ 159323 w 827176"/>
              <a:gd name="csY35" fmla="*/ 756030 h 767232"/>
              <a:gd name="csX36" fmla="*/ 156098 w 827176"/>
              <a:gd name="csY36" fmla="*/ 754776 h 767232"/>
              <a:gd name="csX37" fmla="*/ 155648 w 827176"/>
              <a:gd name="csY37" fmla="*/ 754596 h 767232"/>
              <a:gd name="csX38" fmla="*/ 152510 w 827176"/>
              <a:gd name="csY38" fmla="*/ 753252 h 767232"/>
              <a:gd name="csX39" fmla="*/ 151977 w 827176"/>
              <a:gd name="csY39" fmla="*/ 752983 h 767232"/>
              <a:gd name="csX40" fmla="*/ 149106 w 827176"/>
              <a:gd name="csY40" fmla="*/ 751639 h 767232"/>
              <a:gd name="csX41" fmla="*/ 148389 w 827176"/>
              <a:gd name="csY41" fmla="*/ 751280 h 767232"/>
              <a:gd name="csX42" fmla="*/ 145615 w 827176"/>
              <a:gd name="csY42" fmla="*/ 749936 h 767232"/>
              <a:gd name="csX43" fmla="*/ 144805 w 827176"/>
              <a:gd name="csY43" fmla="*/ 749577 h 767232"/>
              <a:gd name="csX44" fmla="*/ 142206 w 827176"/>
              <a:gd name="csY44" fmla="*/ 748233 h 767232"/>
              <a:gd name="csX45" fmla="*/ 141309 w 827176"/>
              <a:gd name="csY45" fmla="*/ 747786 h 767232"/>
              <a:gd name="csX46" fmla="*/ 138894 w 827176"/>
              <a:gd name="csY46" fmla="*/ 746441 h 767232"/>
              <a:gd name="csX47" fmla="*/ 137818 w 827176"/>
              <a:gd name="csY47" fmla="*/ 745903 h 767232"/>
              <a:gd name="csX48" fmla="*/ 135485 w 827176"/>
              <a:gd name="csY48" fmla="*/ 744559 h 767232"/>
              <a:gd name="csX49" fmla="*/ 134322 w 827176"/>
              <a:gd name="csY49" fmla="*/ 743932 h 767232"/>
              <a:gd name="csX50" fmla="*/ 132173 w 827176"/>
              <a:gd name="csY50" fmla="*/ 742677 h 767232"/>
              <a:gd name="csX51" fmla="*/ 130918 w 827176"/>
              <a:gd name="csY51" fmla="*/ 741960 h 767232"/>
              <a:gd name="csX52" fmla="*/ 128944 w 827176"/>
              <a:gd name="csY52" fmla="*/ 740705 h 767232"/>
              <a:gd name="csX53" fmla="*/ 127513 w 827176"/>
              <a:gd name="csY53" fmla="*/ 739809 h 767232"/>
              <a:gd name="csX54" fmla="*/ 125720 w 827176"/>
              <a:gd name="csY54" fmla="*/ 738644 h 767232"/>
              <a:gd name="csX55" fmla="*/ 124197 w 827176"/>
              <a:gd name="csY55" fmla="*/ 737658 h 767232"/>
              <a:gd name="csX56" fmla="*/ 122495 w 827176"/>
              <a:gd name="csY56" fmla="*/ 736493 h 767232"/>
              <a:gd name="csX57" fmla="*/ 120880 w 827176"/>
              <a:gd name="csY57" fmla="*/ 735418 h 767232"/>
              <a:gd name="csX58" fmla="*/ 119358 w 827176"/>
              <a:gd name="csY58" fmla="*/ 734253 h 767232"/>
              <a:gd name="csX59" fmla="*/ 117656 w 827176"/>
              <a:gd name="csY59" fmla="*/ 732998 h 767232"/>
              <a:gd name="csX60" fmla="*/ 116220 w 827176"/>
              <a:gd name="csY60" fmla="*/ 731923 h 767232"/>
              <a:gd name="csX61" fmla="*/ 114426 w 827176"/>
              <a:gd name="csY61" fmla="*/ 730578 h 767232"/>
              <a:gd name="csX62" fmla="*/ 113175 w 827176"/>
              <a:gd name="csY62" fmla="*/ 729592 h 767232"/>
              <a:gd name="csX63" fmla="*/ 111202 w 827176"/>
              <a:gd name="csY63" fmla="*/ 728069 h 767232"/>
              <a:gd name="csX64" fmla="*/ 110125 w 827176"/>
              <a:gd name="csY64" fmla="*/ 727173 h 767232"/>
              <a:gd name="csX65" fmla="*/ 108065 w 827176"/>
              <a:gd name="csY65" fmla="*/ 725470 h 767232"/>
              <a:gd name="csX66" fmla="*/ 107080 w 827176"/>
              <a:gd name="csY66" fmla="*/ 724664 h 767232"/>
              <a:gd name="csX67" fmla="*/ 105019 w 827176"/>
              <a:gd name="csY67" fmla="*/ 722871 h 767232"/>
              <a:gd name="csX68" fmla="*/ 0 w 827176"/>
              <a:gd name="csY68" fmla="*/ 618195 h 767232"/>
              <a:gd name="csX69" fmla="*/ 533887 w 827176"/>
              <a:gd name="csY69" fmla="*/ 84242 h 767232"/>
              <a:gd name="csX70" fmla="*/ 533887 w 827176"/>
              <a:gd name="csY70" fmla="*/ 52248 h 767232"/>
              <a:gd name="csX71" fmla="*/ 520266 w 827176"/>
              <a:gd name="csY71" fmla="*/ 38626 h 767232"/>
              <a:gd name="csX72" fmla="*/ 536306 w 827176"/>
              <a:gd name="csY72" fmla="*/ 0 h 767232"/>
              <a:gd name="csX73" fmla="*/ 804508 w 827176"/>
              <a:gd name="csY73" fmla="*/ 0 h 767232"/>
              <a:gd name="csX74" fmla="*/ 827177 w 827176"/>
              <a:gd name="csY74" fmla="*/ 22673 h 767232"/>
              <a:gd name="csX75" fmla="*/ 827177 w 827176"/>
              <a:gd name="csY75" fmla="*/ 290905 h 767232"/>
              <a:gd name="csX76" fmla="*/ 788559 w 827176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76" h="767232">
                <a:moveTo>
                  <a:pt x="788647" y="306409"/>
                </a:moveTo>
                <a:lnTo>
                  <a:pt x="765168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56" y="767233"/>
                </a:cubicBezTo>
                <a:cubicBezTo>
                  <a:pt x="217031" y="767233"/>
                  <a:pt x="216313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3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1" y="766426"/>
                </a:cubicBezTo>
                <a:cubicBezTo>
                  <a:pt x="202605" y="766426"/>
                  <a:pt x="202246" y="766426"/>
                  <a:pt x="201795" y="766337"/>
                </a:cubicBezTo>
                <a:cubicBezTo>
                  <a:pt x="200723" y="766247"/>
                  <a:pt x="199734" y="766068"/>
                  <a:pt x="198662" y="765978"/>
                </a:cubicBezTo>
                <a:cubicBezTo>
                  <a:pt x="198391" y="765978"/>
                  <a:pt x="198124" y="765978"/>
                  <a:pt x="197853" y="765888"/>
                </a:cubicBezTo>
                <a:cubicBezTo>
                  <a:pt x="196781" y="765709"/>
                  <a:pt x="195613" y="765530"/>
                  <a:pt x="194541" y="765351"/>
                </a:cubicBezTo>
                <a:cubicBezTo>
                  <a:pt x="194361" y="765351"/>
                  <a:pt x="194090" y="765351"/>
                  <a:pt x="193911" y="765261"/>
                </a:cubicBezTo>
                <a:cubicBezTo>
                  <a:pt x="192834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68" y="764634"/>
                </a:cubicBezTo>
                <a:cubicBezTo>
                  <a:pt x="188892" y="764455"/>
                  <a:pt x="187908" y="764275"/>
                  <a:pt x="186831" y="764007"/>
                </a:cubicBezTo>
                <a:cubicBezTo>
                  <a:pt x="186564" y="764007"/>
                  <a:pt x="186293" y="763917"/>
                  <a:pt x="186026" y="763827"/>
                </a:cubicBezTo>
                <a:cubicBezTo>
                  <a:pt x="184950" y="763648"/>
                  <a:pt x="183873" y="763379"/>
                  <a:pt x="182801" y="763110"/>
                </a:cubicBezTo>
                <a:cubicBezTo>
                  <a:pt x="182530" y="763110"/>
                  <a:pt x="182351" y="763020"/>
                  <a:pt x="182084" y="762931"/>
                </a:cubicBezTo>
                <a:cubicBezTo>
                  <a:pt x="180920" y="762662"/>
                  <a:pt x="179752" y="762394"/>
                  <a:pt x="178680" y="762124"/>
                </a:cubicBezTo>
                <a:cubicBezTo>
                  <a:pt x="178500" y="762124"/>
                  <a:pt x="178409" y="762124"/>
                  <a:pt x="178229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1" y="760691"/>
                  <a:pt x="172047" y="760422"/>
                  <a:pt x="170883" y="760063"/>
                </a:cubicBezTo>
                <a:cubicBezTo>
                  <a:pt x="170791" y="760063"/>
                  <a:pt x="170612" y="760063"/>
                  <a:pt x="170524" y="759974"/>
                </a:cubicBezTo>
                <a:cubicBezTo>
                  <a:pt x="169448" y="759615"/>
                  <a:pt x="168284" y="759257"/>
                  <a:pt x="167207" y="758898"/>
                </a:cubicBezTo>
                <a:cubicBezTo>
                  <a:pt x="167028" y="758898"/>
                  <a:pt x="166941" y="758809"/>
                  <a:pt x="166761" y="758719"/>
                </a:cubicBezTo>
                <a:cubicBezTo>
                  <a:pt x="165685" y="758361"/>
                  <a:pt x="164608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46" y="756568"/>
                  <a:pt x="159769" y="756210"/>
                </a:cubicBezTo>
                <a:cubicBezTo>
                  <a:pt x="159590" y="756210"/>
                  <a:pt x="159410" y="756120"/>
                  <a:pt x="159323" y="756030"/>
                </a:cubicBezTo>
                <a:cubicBezTo>
                  <a:pt x="158247" y="755582"/>
                  <a:pt x="157170" y="755224"/>
                  <a:pt x="156098" y="754776"/>
                </a:cubicBezTo>
                <a:cubicBezTo>
                  <a:pt x="155919" y="754776"/>
                  <a:pt x="155739" y="754686"/>
                  <a:pt x="155648" y="754596"/>
                </a:cubicBezTo>
                <a:cubicBezTo>
                  <a:pt x="154576" y="754148"/>
                  <a:pt x="153587" y="753700"/>
                  <a:pt x="152510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88" y="752535"/>
                  <a:pt x="150003" y="752087"/>
                  <a:pt x="149106" y="751639"/>
                </a:cubicBezTo>
                <a:cubicBezTo>
                  <a:pt x="148839" y="751549"/>
                  <a:pt x="148660" y="751460"/>
                  <a:pt x="148389" y="751280"/>
                </a:cubicBezTo>
                <a:cubicBezTo>
                  <a:pt x="147496" y="750832"/>
                  <a:pt x="146507" y="750384"/>
                  <a:pt x="145615" y="749936"/>
                </a:cubicBezTo>
                <a:cubicBezTo>
                  <a:pt x="145343" y="749847"/>
                  <a:pt x="145076" y="749667"/>
                  <a:pt x="144805" y="749577"/>
                </a:cubicBezTo>
                <a:cubicBezTo>
                  <a:pt x="143908" y="749129"/>
                  <a:pt x="143016" y="748681"/>
                  <a:pt x="142206" y="748233"/>
                </a:cubicBezTo>
                <a:cubicBezTo>
                  <a:pt x="141939" y="748054"/>
                  <a:pt x="141580" y="747964"/>
                  <a:pt x="141309" y="747786"/>
                </a:cubicBezTo>
                <a:cubicBezTo>
                  <a:pt x="140504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08" y="745455"/>
                  <a:pt x="136295" y="745007"/>
                  <a:pt x="135485" y="744559"/>
                </a:cubicBezTo>
                <a:cubicBezTo>
                  <a:pt x="135127" y="744380"/>
                  <a:pt x="134768" y="744111"/>
                  <a:pt x="134322" y="743932"/>
                </a:cubicBezTo>
                <a:cubicBezTo>
                  <a:pt x="133604" y="743483"/>
                  <a:pt x="132886" y="743035"/>
                  <a:pt x="132173" y="742677"/>
                </a:cubicBezTo>
                <a:cubicBezTo>
                  <a:pt x="131723" y="742408"/>
                  <a:pt x="131364" y="742139"/>
                  <a:pt x="130918" y="741960"/>
                </a:cubicBezTo>
                <a:cubicBezTo>
                  <a:pt x="130287" y="741512"/>
                  <a:pt x="129574" y="741153"/>
                  <a:pt x="128944" y="740705"/>
                </a:cubicBezTo>
                <a:cubicBezTo>
                  <a:pt x="128498" y="740437"/>
                  <a:pt x="128047" y="740078"/>
                  <a:pt x="127513" y="739809"/>
                </a:cubicBezTo>
                <a:cubicBezTo>
                  <a:pt x="126883" y="739451"/>
                  <a:pt x="126345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2" y="735059"/>
                  <a:pt x="119804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5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26" y="730578"/>
                </a:cubicBezTo>
                <a:cubicBezTo>
                  <a:pt x="113980" y="730220"/>
                  <a:pt x="113621" y="729951"/>
                  <a:pt x="113175" y="729592"/>
                </a:cubicBezTo>
                <a:cubicBezTo>
                  <a:pt x="112545" y="729055"/>
                  <a:pt x="111919" y="728607"/>
                  <a:pt x="111202" y="728069"/>
                </a:cubicBezTo>
                <a:cubicBezTo>
                  <a:pt x="110843" y="727800"/>
                  <a:pt x="110484" y="727442"/>
                  <a:pt x="110125" y="727173"/>
                </a:cubicBezTo>
                <a:cubicBezTo>
                  <a:pt x="109412" y="726635"/>
                  <a:pt x="108782" y="726008"/>
                  <a:pt x="108065" y="725470"/>
                </a:cubicBezTo>
                <a:cubicBezTo>
                  <a:pt x="107706" y="725201"/>
                  <a:pt x="107439" y="724932"/>
                  <a:pt x="107080" y="724664"/>
                </a:cubicBezTo>
                <a:cubicBezTo>
                  <a:pt x="106363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87" y="84242"/>
                </a:lnTo>
                <a:cubicBezTo>
                  <a:pt x="542760" y="75370"/>
                  <a:pt x="542760" y="61031"/>
                  <a:pt x="533887" y="52248"/>
                </a:cubicBezTo>
                <a:lnTo>
                  <a:pt x="520266" y="38626"/>
                </a:lnTo>
                <a:cubicBezTo>
                  <a:pt x="506020" y="24376"/>
                  <a:pt x="516144" y="0"/>
                  <a:pt x="536306" y="0"/>
                </a:cubicBezTo>
                <a:lnTo>
                  <a:pt x="804508" y="0"/>
                </a:lnTo>
                <a:cubicBezTo>
                  <a:pt x="817052" y="0"/>
                  <a:pt x="827177" y="10127"/>
                  <a:pt x="827177" y="22673"/>
                </a:cubicBezTo>
                <a:lnTo>
                  <a:pt x="827177" y="290905"/>
                </a:lnTo>
                <a:cubicBezTo>
                  <a:pt x="827177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D15B1AF2-D3A1-B371-4123-0F2FC6615E60}"/>
              </a:ext>
            </a:extLst>
          </p:cNvPr>
          <p:cNvSpPr/>
          <p:nvPr/>
        </p:nvSpPr>
        <p:spPr>
          <a:xfrm>
            <a:off x="9167492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88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39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88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39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3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25A7CAB9-8962-D98C-9E07-309F2FC93B2F}"/>
              </a:ext>
            </a:extLst>
          </p:cNvPr>
          <p:cNvSpPr/>
          <p:nvPr/>
        </p:nvSpPr>
        <p:spPr>
          <a:xfrm>
            <a:off x="10234091" y="3517549"/>
            <a:ext cx="1053900" cy="977520"/>
          </a:xfrm>
          <a:custGeom>
            <a:avLst/>
            <a:gdLst>
              <a:gd name="csX0" fmla="*/ 788647 w 827181"/>
              <a:gd name="csY0" fmla="*/ 306409 h 767232"/>
              <a:gd name="csX1" fmla="*/ 765173 w 827181"/>
              <a:gd name="csY1" fmla="*/ 282929 h 767232"/>
              <a:gd name="csX2" fmla="*/ 733179 w 827181"/>
              <a:gd name="csY2" fmla="*/ 282929 h 767232"/>
              <a:gd name="csX3" fmla="*/ 248932 w 827181"/>
              <a:gd name="csY3" fmla="*/ 767233 h 767232"/>
              <a:gd name="csX4" fmla="*/ 221690 w 827181"/>
              <a:gd name="csY4" fmla="*/ 767233 h 767232"/>
              <a:gd name="csX5" fmla="*/ 217661 w 827181"/>
              <a:gd name="csY5" fmla="*/ 767233 h 767232"/>
              <a:gd name="csX6" fmla="*/ 215687 w 827181"/>
              <a:gd name="csY6" fmla="*/ 767233 h 767232"/>
              <a:gd name="csX7" fmla="*/ 213626 w 827181"/>
              <a:gd name="csY7" fmla="*/ 767233 h 767232"/>
              <a:gd name="csX8" fmla="*/ 211924 w 827181"/>
              <a:gd name="csY8" fmla="*/ 767143 h 767232"/>
              <a:gd name="csX9" fmla="*/ 209684 w 827181"/>
              <a:gd name="csY9" fmla="*/ 767053 h 767232"/>
              <a:gd name="csX10" fmla="*/ 207623 w 827181"/>
              <a:gd name="csY10" fmla="*/ 766875 h 767232"/>
              <a:gd name="csX11" fmla="*/ 205742 w 827181"/>
              <a:gd name="csY11" fmla="*/ 766695 h 767232"/>
              <a:gd name="csX12" fmla="*/ 203055 w 827181"/>
              <a:gd name="csY12" fmla="*/ 766426 h 767232"/>
              <a:gd name="csX13" fmla="*/ 201800 w 827181"/>
              <a:gd name="csY13" fmla="*/ 766337 h 767232"/>
              <a:gd name="csX14" fmla="*/ 198662 w 827181"/>
              <a:gd name="csY14" fmla="*/ 765978 h 767232"/>
              <a:gd name="csX15" fmla="*/ 197857 w 827181"/>
              <a:gd name="csY15" fmla="*/ 765888 h 767232"/>
              <a:gd name="csX16" fmla="*/ 194541 w 827181"/>
              <a:gd name="csY16" fmla="*/ 765351 h 767232"/>
              <a:gd name="csX17" fmla="*/ 193915 w 827181"/>
              <a:gd name="csY17" fmla="*/ 765261 h 767232"/>
              <a:gd name="csX18" fmla="*/ 190686 w 827181"/>
              <a:gd name="csY18" fmla="*/ 764723 h 767232"/>
              <a:gd name="csX19" fmla="*/ 189973 w 827181"/>
              <a:gd name="csY19" fmla="*/ 764634 h 767232"/>
              <a:gd name="csX20" fmla="*/ 186836 w 827181"/>
              <a:gd name="csY20" fmla="*/ 764007 h 767232"/>
              <a:gd name="csX21" fmla="*/ 186026 w 827181"/>
              <a:gd name="csY21" fmla="*/ 763827 h 767232"/>
              <a:gd name="csX22" fmla="*/ 182801 w 827181"/>
              <a:gd name="csY22" fmla="*/ 763110 h 767232"/>
              <a:gd name="csX23" fmla="*/ 182084 w 827181"/>
              <a:gd name="csY23" fmla="*/ 762931 h 767232"/>
              <a:gd name="csX24" fmla="*/ 178680 w 827181"/>
              <a:gd name="csY24" fmla="*/ 762124 h 767232"/>
              <a:gd name="csX25" fmla="*/ 178234 w 827181"/>
              <a:gd name="csY25" fmla="*/ 762035 h 767232"/>
              <a:gd name="csX26" fmla="*/ 174825 w 827181"/>
              <a:gd name="csY26" fmla="*/ 761139 h 767232"/>
              <a:gd name="csX27" fmla="*/ 174379 w 827181"/>
              <a:gd name="csY27" fmla="*/ 761049 h 767232"/>
              <a:gd name="csX28" fmla="*/ 170883 w 827181"/>
              <a:gd name="csY28" fmla="*/ 760063 h 767232"/>
              <a:gd name="csX29" fmla="*/ 170524 w 827181"/>
              <a:gd name="csY29" fmla="*/ 759974 h 767232"/>
              <a:gd name="csX30" fmla="*/ 167212 w 827181"/>
              <a:gd name="csY30" fmla="*/ 758898 h 767232"/>
              <a:gd name="csX31" fmla="*/ 166761 w 827181"/>
              <a:gd name="csY31" fmla="*/ 758719 h 767232"/>
              <a:gd name="csX32" fmla="*/ 163445 w 827181"/>
              <a:gd name="csY32" fmla="*/ 757554 h 767232"/>
              <a:gd name="csX33" fmla="*/ 162998 w 827181"/>
              <a:gd name="csY33" fmla="*/ 757375 h 767232"/>
              <a:gd name="csX34" fmla="*/ 159774 w 827181"/>
              <a:gd name="csY34" fmla="*/ 756210 h 767232"/>
              <a:gd name="csX35" fmla="*/ 159323 w 827181"/>
              <a:gd name="csY35" fmla="*/ 756030 h 767232"/>
              <a:gd name="csX36" fmla="*/ 156098 w 827181"/>
              <a:gd name="csY36" fmla="*/ 754776 h 767232"/>
              <a:gd name="csX37" fmla="*/ 155652 w 827181"/>
              <a:gd name="csY37" fmla="*/ 754596 h 767232"/>
              <a:gd name="csX38" fmla="*/ 152515 w 827181"/>
              <a:gd name="csY38" fmla="*/ 753252 h 767232"/>
              <a:gd name="csX39" fmla="*/ 151977 w 827181"/>
              <a:gd name="csY39" fmla="*/ 752983 h 767232"/>
              <a:gd name="csX40" fmla="*/ 149111 w 827181"/>
              <a:gd name="csY40" fmla="*/ 751639 h 767232"/>
              <a:gd name="csX41" fmla="*/ 148393 w 827181"/>
              <a:gd name="csY41" fmla="*/ 751280 h 767232"/>
              <a:gd name="csX42" fmla="*/ 145615 w 827181"/>
              <a:gd name="csY42" fmla="*/ 749936 h 767232"/>
              <a:gd name="csX43" fmla="*/ 144810 w 827181"/>
              <a:gd name="csY43" fmla="*/ 749577 h 767232"/>
              <a:gd name="csX44" fmla="*/ 142211 w 827181"/>
              <a:gd name="csY44" fmla="*/ 748233 h 767232"/>
              <a:gd name="csX45" fmla="*/ 141314 w 827181"/>
              <a:gd name="csY45" fmla="*/ 747786 h 767232"/>
              <a:gd name="csX46" fmla="*/ 138894 w 827181"/>
              <a:gd name="csY46" fmla="*/ 746441 h 767232"/>
              <a:gd name="csX47" fmla="*/ 137818 w 827181"/>
              <a:gd name="csY47" fmla="*/ 745903 h 767232"/>
              <a:gd name="csX48" fmla="*/ 135490 w 827181"/>
              <a:gd name="csY48" fmla="*/ 744559 h 767232"/>
              <a:gd name="csX49" fmla="*/ 134322 w 827181"/>
              <a:gd name="csY49" fmla="*/ 743932 h 767232"/>
              <a:gd name="csX50" fmla="*/ 132173 w 827181"/>
              <a:gd name="csY50" fmla="*/ 742677 h 767232"/>
              <a:gd name="csX51" fmla="*/ 130918 w 827181"/>
              <a:gd name="csY51" fmla="*/ 741960 h 767232"/>
              <a:gd name="csX52" fmla="*/ 128949 w 827181"/>
              <a:gd name="csY52" fmla="*/ 740705 h 767232"/>
              <a:gd name="csX53" fmla="*/ 127513 w 827181"/>
              <a:gd name="csY53" fmla="*/ 739809 h 767232"/>
              <a:gd name="csX54" fmla="*/ 125720 w 827181"/>
              <a:gd name="csY54" fmla="*/ 738644 h 767232"/>
              <a:gd name="csX55" fmla="*/ 124197 w 827181"/>
              <a:gd name="csY55" fmla="*/ 737658 h 767232"/>
              <a:gd name="csX56" fmla="*/ 122495 w 827181"/>
              <a:gd name="csY56" fmla="*/ 736493 h 767232"/>
              <a:gd name="csX57" fmla="*/ 120880 w 827181"/>
              <a:gd name="csY57" fmla="*/ 735418 h 767232"/>
              <a:gd name="csX58" fmla="*/ 119358 w 827181"/>
              <a:gd name="csY58" fmla="*/ 734253 h 767232"/>
              <a:gd name="csX59" fmla="*/ 117656 w 827181"/>
              <a:gd name="csY59" fmla="*/ 732998 h 767232"/>
              <a:gd name="csX60" fmla="*/ 116220 w 827181"/>
              <a:gd name="csY60" fmla="*/ 731923 h 767232"/>
              <a:gd name="csX61" fmla="*/ 114431 w 827181"/>
              <a:gd name="csY61" fmla="*/ 730578 h 767232"/>
              <a:gd name="csX62" fmla="*/ 113175 w 827181"/>
              <a:gd name="csY62" fmla="*/ 729592 h 767232"/>
              <a:gd name="csX63" fmla="*/ 111206 w 827181"/>
              <a:gd name="csY63" fmla="*/ 728069 h 767232"/>
              <a:gd name="csX64" fmla="*/ 110130 w 827181"/>
              <a:gd name="csY64" fmla="*/ 727173 h 767232"/>
              <a:gd name="csX65" fmla="*/ 108069 w 827181"/>
              <a:gd name="csY65" fmla="*/ 725470 h 767232"/>
              <a:gd name="csX66" fmla="*/ 107085 w 827181"/>
              <a:gd name="csY66" fmla="*/ 724664 h 767232"/>
              <a:gd name="csX67" fmla="*/ 105019 w 827181"/>
              <a:gd name="csY67" fmla="*/ 722871 h 767232"/>
              <a:gd name="csX68" fmla="*/ 0 w 827181"/>
              <a:gd name="csY68" fmla="*/ 618195 h 767232"/>
              <a:gd name="csX69" fmla="*/ 533891 w 827181"/>
              <a:gd name="csY69" fmla="*/ 84242 h 767232"/>
              <a:gd name="csX70" fmla="*/ 533891 w 827181"/>
              <a:gd name="csY70" fmla="*/ 52248 h 767232"/>
              <a:gd name="csX71" fmla="*/ 520270 w 827181"/>
              <a:gd name="csY71" fmla="*/ 38626 h 767232"/>
              <a:gd name="csX72" fmla="*/ 536311 w 827181"/>
              <a:gd name="csY72" fmla="*/ 0 h 767232"/>
              <a:gd name="csX73" fmla="*/ 804508 w 827181"/>
              <a:gd name="csY73" fmla="*/ 0 h 767232"/>
              <a:gd name="csX74" fmla="*/ 827181 w 827181"/>
              <a:gd name="csY74" fmla="*/ 22673 h 767232"/>
              <a:gd name="csX75" fmla="*/ 827181 w 827181"/>
              <a:gd name="csY75" fmla="*/ 290905 h 767232"/>
              <a:gd name="csX76" fmla="*/ 788559 w 827181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306409"/>
                </a:moveTo>
                <a:lnTo>
                  <a:pt x="765173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61" y="767233"/>
                </a:cubicBezTo>
                <a:cubicBezTo>
                  <a:pt x="217031" y="767233"/>
                  <a:pt x="216317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8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5" y="766426"/>
                </a:cubicBezTo>
                <a:cubicBezTo>
                  <a:pt x="202605" y="766426"/>
                  <a:pt x="202246" y="766426"/>
                  <a:pt x="201800" y="766337"/>
                </a:cubicBezTo>
                <a:cubicBezTo>
                  <a:pt x="200723" y="766247"/>
                  <a:pt x="199739" y="766068"/>
                  <a:pt x="198662" y="765978"/>
                </a:cubicBezTo>
                <a:cubicBezTo>
                  <a:pt x="198396" y="765978"/>
                  <a:pt x="198124" y="765978"/>
                  <a:pt x="197857" y="765888"/>
                </a:cubicBezTo>
                <a:cubicBezTo>
                  <a:pt x="196781" y="765709"/>
                  <a:pt x="195617" y="765530"/>
                  <a:pt x="194541" y="765351"/>
                </a:cubicBezTo>
                <a:cubicBezTo>
                  <a:pt x="194361" y="765351"/>
                  <a:pt x="194095" y="765351"/>
                  <a:pt x="193915" y="765261"/>
                </a:cubicBezTo>
                <a:cubicBezTo>
                  <a:pt x="192839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73" y="764634"/>
                </a:cubicBezTo>
                <a:cubicBezTo>
                  <a:pt x="188896" y="764455"/>
                  <a:pt x="187908" y="764275"/>
                  <a:pt x="186836" y="764007"/>
                </a:cubicBezTo>
                <a:cubicBezTo>
                  <a:pt x="186564" y="764007"/>
                  <a:pt x="186297" y="763917"/>
                  <a:pt x="186026" y="763827"/>
                </a:cubicBezTo>
                <a:cubicBezTo>
                  <a:pt x="184954" y="763648"/>
                  <a:pt x="183878" y="763379"/>
                  <a:pt x="182801" y="763110"/>
                </a:cubicBezTo>
                <a:cubicBezTo>
                  <a:pt x="182535" y="763110"/>
                  <a:pt x="182355" y="763020"/>
                  <a:pt x="182084" y="762931"/>
                </a:cubicBezTo>
                <a:cubicBezTo>
                  <a:pt x="180920" y="762662"/>
                  <a:pt x="179756" y="762394"/>
                  <a:pt x="178680" y="762124"/>
                </a:cubicBezTo>
                <a:cubicBezTo>
                  <a:pt x="178500" y="762124"/>
                  <a:pt x="178413" y="762124"/>
                  <a:pt x="178234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5" y="760691"/>
                  <a:pt x="172051" y="760422"/>
                  <a:pt x="170883" y="760063"/>
                </a:cubicBezTo>
                <a:cubicBezTo>
                  <a:pt x="170795" y="760063"/>
                  <a:pt x="170616" y="760063"/>
                  <a:pt x="170524" y="759974"/>
                </a:cubicBezTo>
                <a:cubicBezTo>
                  <a:pt x="169452" y="759615"/>
                  <a:pt x="168284" y="759257"/>
                  <a:pt x="167212" y="758898"/>
                </a:cubicBezTo>
                <a:cubicBezTo>
                  <a:pt x="167032" y="758898"/>
                  <a:pt x="166941" y="758809"/>
                  <a:pt x="166761" y="758719"/>
                </a:cubicBezTo>
                <a:cubicBezTo>
                  <a:pt x="165685" y="758361"/>
                  <a:pt x="164613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50" y="756568"/>
                  <a:pt x="159774" y="756210"/>
                </a:cubicBezTo>
                <a:cubicBezTo>
                  <a:pt x="159594" y="756210"/>
                  <a:pt x="159415" y="756120"/>
                  <a:pt x="159323" y="756030"/>
                </a:cubicBezTo>
                <a:cubicBezTo>
                  <a:pt x="158251" y="755582"/>
                  <a:pt x="157175" y="755224"/>
                  <a:pt x="156098" y="754776"/>
                </a:cubicBezTo>
                <a:cubicBezTo>
                  <a:pt x="155919" y="754776"/>
                  <a:pt x="155739" y="754686"/>
                  <a:pt x="155652" y="754596"/>
                </a:cubicBezTo>
                <a:cubicBezTo>
                  <a:pt x="154576" y="754148"/>
                  <a:pt x="153591" y="753700"/>
                  <a:pt x="152515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92" y="752535"/>
                  <a:pt x="150003" y="752087"/>
                  <a:pt x="149111" y="751639"/>
                </a:cubicBezTo>
                <a:cubicBezTo>
                  <a:pt x="148839" y="751549"/>
                  <a:pt x="148660" y="751460"/>
                  <a:pt x="148393" y="751280"/>
                </a:cubicBezTo>
                <a:cubicBezTo>
                  <a:pt x="147496" y="750832"/>
                  <a:pt x="146512" y="750384"/>
                  <a:pt x="145615" y="749936"/>
                </a:cubicBezTo>
                <a:cubicBezTo>
                  <a:pt x="145343" y="749847"/>
                  <a:pt x="145076" y="749667"/>
                  <a:pt x="144810" y="749577"/>
                </a:cubicBezTo>
                <a:cubicBezTo>
                  <a:pt x="143913" y="749129"/>
                  <a:pt x="143016" y="748681"/>
                  <a:pt x="142211" y="748233"/>
                </a:cubicBezTo>
                <a:cubicBezTo>
                  <a:pt x="141939" y="748054"/>
                  <a:pt x="141580" y="747964"/>
                  <a:pt x="141314" y="747786"/>
                </a:cubicBezTo>
                <a:cubicBezTo>
                  <a:pt x="140508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13" y="745455"/>
                  <a:pt x="136295" y="745007"/>
                  <a:pt x="135490" y="744559"/>
                </a:cubicBezTo>
                <a:cubicBezTo>
                  <a:pt x="135131" y="744380"/>
                  <a:pt x="134772" y="744111"/>
                  <a:pt x="134322" y="743932"/>
                </a:cubicBezTo>
                <a:cubicBezTo>
                  <a:pt x="133608" y="743483"/>
                  <a:pt x="132891" y="743035"/>
                  <a:pt x="132173" y="742677"/>
                </a:cubicBezTo>
                <a:cubicBezTo>
                  <a:pt x="131727" y="742408"/>
                  <a:pt x="131368" y="742139"/>
                  <a:pt x="130918" y="741960"/>
                </a:cubicBezTo>
                <a:cubicBezTo>
                  <a:pt x="130292" y="741512"/>
                  <a:pt x="129574" y="741153"/>
                  <a:pt x="128949" y="740705"/>
                </a:cubicBezTo>
                <a:cubicBezTo>
                  <a:pt x="128498" y="740437"/>
                  <a:pt x="128052" y="740078"/>
                  <a:pt x="127513" y="739809"/>
                </a:cubicBezTo>
                <a:cubicBezTo>
                  <a:pt x="126888" y="739451"/>
                  <a:pt x="126350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6" y="735059"/>
                  <a:pt x="119808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9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31" y="730578"/>
                </a:cubicBezTo>
                <a:cubicBezTo>
                  <a:pt x="113980" y="730220"/>
                  <a:pt x="113626" y="729951"/>
                  <a:pt x="113175" y="729592"/>
                </a:cubicBezTo>
                <a:cubicBezTo>
                  <a:pt x="112549" y="729055"/>
                  <a:pt x="111919" y="728607"/>
                  <a:pt x="111206" y="728069"/>
                </a:cubicBezTo>
                <a:cubicBezTo>
                  <a:pt x="110847" y="727800"/>
                  <a:pt x="110489" y="727442"/>
                  <a:pt x="110130" y="727173"/>
                </a:cubicBezTo>
                <a:cubicBezTo>
                  <a:pt x="109412" y="726635"/>
                  <a:pt x="108787" y="726008"/>
                  <a:pt x="108069" y="725470"/>
                </a:cubicBezTo>
                <a:cubicBezTo>
                  <a:pt x="107710" y="725201"/>
                  <a:pt x="107439" y="724932"/>
                  <a:pt x="107085" y="724664"/>
                </a:cubicBezTo>
                <a:cubicBezTo>
                  <a:pt x="106367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91" y="84242"/>
                </a:lnTo>
                <a:cubicBezTo>
                  <a:pt x="542760" y="75370"/>
                  <a:pt x="542760" y="61031"/>
                  <a:pt x="533891" y="52248"/>
                </a:cubicBezTo>
                <a:lnTo>
                  <a:pt x="520270" y="38626"/>
                </a:lnTo>
                <a:cubicBezTo>
                  <a:pt x="506020" y="24376"/>
                  <a:pt x="516149" y="0"/>
                  <a:pt x="536311" y="0"/>
                </a:cubicBezTo>
                <a:lnTo>
                  <a:pt x="804508" y="0"/>
                </a:lnTo>
                <a:cubicBezTo>
                  <a:pt x="817056" y="0"/>
                  <a:pt x="827181" y="10127"/>
                  <a:pt x="827181" y="22673"/>
                </a:cubicBezTo>
                <a:lnTo>
                  <a:pt x="827181" y="290905"/>
                </a:lnTo>
                <a:cubicBezTo>
                  <a:pt x="827181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92F6D7FB-12F5-F2D4-2001-2EE33BD9024A}"/>
              </a:ext>
            </a:extLst>
          </p:cNvPr>
          <p:cNvSpPr/>
          <p:nvPr/>
        </p:nvSpPr>
        <p:spPr>
          <a:xfrm>
            <a:off x="7134013" y="2509312"/>
            <a:ext cx="1364242" cy="1045117"/>
          </a:xfrm>
          <a:custGeom>
            <a:avLst/>
            <a:gdLst>
              <a:gd name="csX0" fmla="*/ 714925 w 1070761"/>
              <a:gd name="csY0" fmla="*/ 90 h 820287"/>
              <a:gd name="csX1" fmla="*/ 554793 w 1070761"/>
              <a:gd name="csY1" fmla="*/ 66408 h 820287"/>
              <a:gd name="csX2" fmla="*/ 18482 w 1070761"/>
              <a:gd name="csY2" fmla="*/ 602781 h 820287"/>
              <a:gd name="csX3" fmla="*/ 18482 w 1070761"/>
              <a:gd name="csY3" fmla="*/ 692132 h 820287"/>
              <a:gd name="csX4" fmla="*/ 128165 w 1070761"/>
              <a:gd name="csY4" fmla="*/ 801826 h 820287"/>
              <a:gd name="csX5" fmla="*/ 172878 w 1070761"/>
              <a:gd name="csY5" fmla="*/ 820288 h 820287"/>
              <a:gd name="csX6" fmla="*/ 217595 w 1070761"/>
              <a:gd name="csY6" fmla="*/ 801826 h 820287"/>
              <a:gd name="csX7" fmla="*/ 817704 w 1070761"/>
              <a:gd name="csY7" fmla="*/ 201644 h 820287"/>
              <a:gd name="csX8" fmla="*/ 817704 w 1070761"/>
              <a:gd name="csY8" fmla="*/ 201644 h 820287"/>
              <a:gd name="csX9" fmla="*/ 822184 w 1070761"/>
              <a:gd name="csY9" fmla="*/ 197163 h 820287"/>
              <a:gd name="csX10" fmla="*/ 925952 w 1070761"/>
              <a:gd name="csY10" fmla="*/ 93384 h 820287"/>
              <a:gd name="csX11" fmla="*/ 932944 w 1070761"/>
              <a:gd name="csY11" fmla="*/ 86752 h 820287"/>
              <a:gd name="csX12" fmla="*/ 1020134 w 1070761"/>
              <a:gd name="csY12" fmla="*/ 42301 h 820287"/>
              <a:gd name="csX13" fmla="*/ 1024343 w 1070761"/>
              <a:gd name="csY13" fmla="*/ 41494 h 820287"/>
              <a:gd name="csX14" fmla="*/ 1032858 w 1070761"/>
              <a:gd name="csY14" fmla="*/ 40150 h 820287"/>
              <a:gd name="csX15" fmla="*/ 1058843 w 1070761"/>
              <a:gd name="csY15" fmla="*/ 38357 h 820287"/>
              <a:gd name="csX16" fmla="*/ 1070762 w 1070761"/>
              <a:gd name="csY16" fmla="*/ 38357 h 820287"/>
              <a:gd name="csX17" fmla="*/ 961796 w 1070761"/>
              <a:gd name="csY17" fmla="*/ 0 h 820287"/>
              <a:gd name="csX18" fmla="*/ 715012 w 1070761"/>
              <a:gd name="csY18" fmla="*/ 0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61" h="820287">
                <a:moveTo>
                  <a:pt x="714925" y="90"/>
                </a:moveTo>
                <a:cubicBezTo>
                  <a:pt x="654439" y="90"/>
                  <a:pt x="597536" y="23660"/>
                  <a:pt x="554793" y="66408"/>
                </a:cubicBezTo>
                <a:lnTo>
                  <a:pt x="18482" y="602781"/>
                </a:lnTo>
                <a:cubicBezTo>
                  <a:pt x="-6161" y="627427"/>
                  <a:pt x="-6161" y="667487"/>
                  <a:pt x="18482" y="692132"/>
                </a:cubicBezTo>
                <a:lnTo>
                  <a:pt x="128165" y="801826"/>
                </a:lnTo>
                <a:cubicBezTo>
                  <a:pt x="140084" y="813746"/>
                  <a:pt x="155945" y="820288"/>
                  <a:pt x="172878" y="820288"/>
                </a:cubicBezTo>
                <a:cubicBezTo>
                  <a:pt x="189815" y="820288"/>
                  <a:pt x="205589" y="813746"/>
                  <a:pt x="217595" y="801826"/>
                </a:cubicBezTo>
                <a:lnTo>
                  <a:pt x="817704" y="201644"/>
                </a:lnTo>
                <a:lnTo>
                  <a:pt x="817704" y="201644"/>
                </a:lnTo>
                <a:cubicBezTo>
                  <a:pt x="817704" y="201644"/>
                  <a:pt x="822184" y="197163"/>
                  <a:pt x="822184" y="197163"/>
                </a:cubicBezTo>
                <a:lnTo>
                  <a:pt x="925952" y="93384"/>
                </a:lnTo>
                <a:cubicBezTo>
                  <a:pt x="928193" y="91143"/>
                  <a:pt x="930525" y="88903"/>
                  <a:pt x="932944" y="86752"/>
                </a:cubicBezTo>
                <a:cubicBezTo>
                  <a:pt x="957766" y="64347"/>
                  <a:pt x="987874" y="49112"/>
                  <a:pt x="1020134" y="42301"/>
                </a:cubicBezTo>
                <a:cubicBezTo>
                  <a:pt x="1021565" y="42032"/>
                  <a:pt x="1022912" y="41763"/>
                  <a:pt x="1024343" y="41494"/>
                </a:cubicBezTo>
                <a:cubicBezTo>
                  <a:pt x="1027121" y="40956"/>
                  <a:pt x="1029992" y="40508"/>
                  <a:pt x="1032858" y="40150"/>
                </a:cubicBezTo>
                <a:cubicBezTo>
                  <a:pt x="1041372" y="38985"/>
                  <a:pt x="1050062" y="38357"/>
                  <a:pt x="1058843" y="38357"/>
                </a:cubicBezTo>
                <a:lnTo>
                  <a:pt x="1070762" y="38357"/>
                </a:lnTo>
                <a:cubicBezTo>
                  <a:pt x="1039937" y="13622"/>
                  <a:pt x="1001315" y="0"/>
                  <a:pt x="961796" y="0"/>
                </a:cubicBezTo>
                <a:lnTo>
                  <a:pt x="715012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20181F41-CF8C-2185-72C3-CEE858AC7AB2}"/>
              </a:ext>
            </a:extLst>
          </p:cNvPr>
          <p:cNvSpPr/>
          <p:nvPr/>
        </p:nvSpPr>
        <p:spPr>
          <a:xfrm>
            <a:off x="8200618" y="2575995"/>
            <a:ext cx="1053900" cy="977520"/>
          </a:xfrm>
          <a:custGeom>
            <a:avLst/>
            <a:gdLst>
              <a:gd name="csX0" fmla="*/ 788647 w 827181"/>
              <a:gd name="csY0" fmla="*/ 460824 h 767232"/>
              <a:gd name="csX1" fmla="*/ 765168 w 827181"/>
              <a:gd name="csY1" fmla="*/ 484304 h 767232"/>
              <a:gd name="csX2" fmla="*/ 733179 w 827181"/>
              <a:gd name="csY2" fmla="*/ 484304 h 767232"/>
              <a:gd name="csX3" fmla="*/ 248932 w 827181"/>
              <a:gd name="csY3" fmla="*/ 0 h 767232"/>
              <a:gd name="csX4" fmla="*/ 221690 w 827181"/>
              <a:gd name="csY4" fmla="*/ 0 h 767232"/>
              <a:gd name="csX5" fmla="*/ 217661 w 827181"/>
              <a:gd name="csY5" fmla="*/ 0 h 767232"/>
              <a:gd name="csX6" fmla="*/ 215687 w 827181"/>
              <a:gd name="csY6" fmla="*/ 0 h 767232"/>
              <a:gd name="csX7" fmla="*/ 213626 w 827181"/>
              <a:gd name="csY7" fmla="*/ 0 h 767232"/>
              <a:gd name="csX8" fmla="*/ 211924 w 827181"/>
              <a:gd name="csY8" fmla="*/ 90 h 767232"/>
              <a:gd name="csX9" fmla="*/ 209684 w 827181"/>
              <a:gd name="csY9" fmla="*/ 179 h 767232"/>
              <a:gd name="csX10" fmla="*/ 207623 w 827181"/>
              <a:gd name="csY10" fmla="*/ 358 h 767232"/>
              <a:gd name="csX11" fmla="*/ 205742 w 827181"/>
              <a:gd name="csY11" fmla="*/ 538 h 767232"/>
              <a:gd name="csX12" fmla="*/ 203051 w 827181"/>
              <a:gd name="csY12" fmla="*/ 807 h 767232"/>
              <a:gd name="csX13" fmla="*/ 201800 w 827181"/>
              <a:gd name="csY13" fmla="*/ 896 h 767232"/>
              <a:gd name="csX14" fmla="*/ 198662 w 827181"/>
              <a:gd name="csY14" fmla="*/ 1255 h 767232"/>
              <a:gd name="csX15" fmla="*/ 197853 w 827181"/>
              <a:gd name="csY15" fmla="*/ 1345 h 767232"/>
              <a:gd name="csX16" fmla="*/ 194541 w 827181"/>
              <a:gd name="csY16" fmla="*/ 1882 h 767232"/>
              <a:gd name="csX17" fmla="*/ 193911 w 827181"/>
              <a:gd name="csY17" fmla="*/ 1972 h 767232"/>
              <a:gd name="csX18" fmla="*/ 190686 w 827181"/>
              <a:gd name="csY18" fmla="*/ 2510 h 767232"/>
              <a:gd name="csX19" fmla="*/ 189968 w 827181"/>
              <a:gd name="csY19" fmla="*/ 2599 h 767232"/>
              <a:gd name="csX20" fmla="*/ 186831 w 827181"/>
              <a:gd name="csY20" fmla="*/ 3226 h 767232"/>
              <a:gd name="csX21" fmla="*/ 186026 w 827181"/>
              <a:gd name="csY21" fmla="*/ 3406 h 767232"/>
              <a:gd name="csX22" fmla="*/ 182801 w 827181"/>
              <a:gd name="csY22" fmla="*/ 4123 h 767232"/>
              <a:gd name="csX23" fmla="*/ 182084 w 827181"/>
              <a:gd name="csY23" fmla="*/ 4302 h 767232"/>
              <a:gd name="csX24" fmla="*/ 178680 w 827181"/>
              <a:gd name="csY24" fmla="*/ 5108 h 767232"/>
              <a:gd name="csX25" fmla="*/ 178229 w 827181"/>
              <a:gd name="csY25" fmla="*/ 5198 h 767232"/>
              <a:gd name="csX26" fmla="*/ 174825 w 827181"/>
              <a:gd name="csY26" fmla="*/ 6094 h 767232"/>
              <a:gd name="csX27" fmla="*/ 174379 w 827181"/>
              <a:gd name="csY27" fmla="*/ 6184 h 767232"/>
              <a:gd name="csX28" fmla="*/ 170883 w 827181"/>
              <a:gd name="csY28" fmla="*/ 7169 h 767232"/>
              <a:gd name="csX29" fmla="*/ 170524 w 827181"/>
              <a:gd name="csY29" fmla="*/ 7259 h 767232"/>
              <a:gd name="csX30" fmla="*/ 167207 w 827181"/>
              <a:gd name="csY30" fmla="*/ 8335 h 767232"/>
              <a:gd name="csX31" fmla="*/ 166761 w 827181"/>
              <a:gd name="csY31" fmla="*/ 8514 h 767232"/>
              <a:gd name="csX32" fmla="*/ 163445 w 827181"/>
              <a:gd name="csY32" fmla="*/ 9679 h 767232"/>
              <a:gd name="csX33" fmla="*/ 162998 w 827181"/>
              <a:gd name="csY33" fmla="*/ 9858 h 767232"/>
              <a:gd name="csX34" fmla="*/ 159769 w 827181"/>
              <a:gd name="csY34" fmla="*/ 11023 h 767232"/>
              <a:gd name="csX35" fmla="*/ 159323 w 827181"/>
              <a:gd name="csY35" fmla="*/ 11202 h 767232"/>
              <a:gd name="csX36" fmla="*/ 156098 w 827181"/>
              <a:gd name="csY36" fmla="*/ 12457 h 767232"/>
              <a:gd name="csX37" fmla="*/ 155648 w 827181"/>
              <a:gd name="csY37" fmla="*/ 12636 h 767232"/>
              <a:gd name="csX38" fmla="*/ 152515 w 827181"/>
              <a:gd name="csY38" fmla="*/ 13981 h 767232"/>
              <a:gd name="csX39" fmla="*/ 151977 w 827181"/>
              <a:gd name="csY39" fmla="*/ 14250 h 767232"/>
              <a:gd name="csX40" fmla="*/ 149106 w 827181"/>
              <a:gd name="csY40" fmla="*/ 15594 h 767232"/>
              <a:gd name="csX41" fmla="*/ 148393 w 827181"/>
              <a:gd name="csY41" fmla="*/ 15953 h 767232"/>
              <a:gd name="csX42" fmla="*/ 145615 w 827181"/>
              <a:gd name="csY42" fmla="*/ 17297 h 767232"/>
              <a:gd name="csX43" fmla="*/ 144805 w 827181"/>
              <a:gd name="csY43" fmla="*/ 17655 h 767232"/>
              <a:gd name="csX44" fmla="*/ 142206 w 827181"/>
              <a:gd name="csY44" fmla="*/ 18999 h 767232"/>
              <a:gd name="csX45" fmla="*/ 141314 w 827181"/>
              <a:gd name="csY45" fmla="*/ 19447 h 767232"/>
              <a:gd name="csX46" fmla="*/ 138894 w 827181"/>
              <a:gd name="csY46" fmla="*/ 20792 h 767232"/>
              <a:gd name="csX47" fmla="*/ 137818 w 827181"/>
              <a:gd name="csY47" fmla="*/ 21329 h 767232"/>
              <a:gd name="csX48" fmla="*/ 135485 w 827181"/>
              <a:gd name="csY48" fmla="*/ 22674 h 767232"/>
              <a:gd name="csX49" fmla="*/ 134322 w 827181"/>
              <a:gd name="csY49" fmla="*/ 23301 h 767232"/>
              <a:gd name="csX50" fmla="*/ 132173 w 827181"/>
              <a:gd name="csY50" fmla="*/ 24556 h 767232"/>
              <a:gd name="csX51" fmla="*/ 130918 w 827181"/>
              <a:gd name="csY51" fmla="*/ 25273 h 767232"/>
              <a:gd name="csX52" fmla="*/ 128944 w 827181"/>
              <a:gd name="csY52" fmla="*/ 26528 h 767232"/>
              <a:gd name="csX53" fmla="*/ 127513 w 827181"/>
              <a:gd name="csY53" fmla="*/ 27424 h 767232"/>
              <a:gd name="csX54" fmla="*/ 125720 w 827181"/>
              <a:gd name="csY54" fmla="*/ 28589 h 767232"/>
              <a:gd name="csX55" fmla="*/ 124197 w 827181"/>
              <a:gd name="csY55" fmla="*/ 29574 h 767232"/>
              <a:gd name="csX56" fmla="*/ 122495 w 827181"/>
              <a:gd name="csY56" fmla="*/ 30739 h 767232"/>
              <a:gd name="csX57" fmla="*/ 120880 w 827181"/>
              <a:gd name="csY57" fmla="*/ 31815 h 767232"/>
              <a:gd name="csX58" fmla="*/ 119358 w 827181"/>
              <a:gd name="csY58" fmla="*/ 32980 h 767232"/>
              <a:gd name="csX59" fmla="*/ 117656 w 827181"/>
              <a:gd name="csY59" fmla="*/ 34235 h 767232"/>
              <a:gd name="csX60" fmla="*/ 116220 w 827181"/>
              <a:gd name="csY60" fmla="*/ 35310 h 767232"/>
              <a:gd name="csX61" fmla="*/ 114431 w 827181"/>
              <a:gd name="csY61" fmla="*/ 36655 h 767232"/>
              <a:gd name="csX62" fmla="*/ 113175 w 827181"/>
              <a:gd name="csY62" fmla="*/ 37640 h 767232"/>
              <a:gd name="csX63" fmla="*/ 111202 w 827181"/>
              <a:gd name="csY63" fmla="*/ 39164 h 767232"/>
              <a:gd name="csX64" fmla="*/ 110130 w 827181"/>
              <a:gd name="csY64" fmla="*/ 40060 h 767232"/>
              <a:gd name="csX65" fmla="*/ 108069 w 827181"/>
              <a:gd name="csY65" fmla="*/ 41762 h 767232"/>
              <a:gd name="csX66" fmla="*/ 107080 w 827181"/>
              <a:gd name="csY66" fmla="*/ 42569 h 767232"/>
              <a:gd name="csX67" fmla="*/ 105019 w 827181"/>
              <a:gd name="csY67" fmla="*/ 44362 h 767232"/>
              <a:gd name="csX68" fmla="*/ 0 w 827181"/>
              <a:gd name="csY68" fmla="*/ 149037 h 767232"/>
              <a:gd name="csX69" fmla="*/ 533887 w 827181"/>
              <a:gd name="csY69" fmla="*/ 682991 h 767232"/>
              <a:gd name="csX70" fmla="*/ 533887 w 827181"/>
              <a:gd name="csY70" fmla="*/ 714985 h 767232"/>
              <a:gd name="csX71" fmla="*/ 520270 w 827181"/>
              <a:gd name="csY71" fmla="*/ 728607 h 767232"/>
              <a:gd name="csX72" fmla="*/ 536306 w 827181"/>
              <a:gd name="csY72" fmla="*/ 767233 h 767232"/>
              <a:gd name="csX73" fmla="*/ 804508 w 827181"/>
              <a:gd name="csY73" fmla="*/ 767233 h 767232"/>
              <a:gd name="csX74" fmla="*/ 827181 w 827181"/>
              <a:gd name="csY74" fmla="*/ 744559 h 767232"/>
              <a:gd name="csX75" fmla="*/ 827181 w 827181"/>
              <a:gd name="csY75" fmla="*/ 476328 h 767232"/>
              <a:gd name="csX76" fmla="*/ 788559 w 827181"/>
              <a:gd name="csY76" fmla="*/ 460286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460824"/>
                </a:moveTo>
                <a:lnTo>
                  <a:pt x="765168" y="484304"/>
                </a:lnTo>
                <a:cubicBezTo>
                  <a:pt x="756299" y="493177"/>
                  <a:pt x="741961" y="493177"/>
                  <a:pt x="733179" y="484304"/>
                </a:cubicBezTo>
                <a:lnTo>
                  <a:pt x="248932" y="0"/>
                </a:lnTo>
                <a:lnTo>
                  <a:pt x="221690" y="0"/>
                </a:lnTo>
                <a:cubicBezTo>
                  <a:pt x="220347" y="0"/>
                  <a:pt x="219004" y="0"/>
                  <a:pt x="217661" y="0"/>
                </a:cubicBezTo>
                <a:cubicBezTo>
                  <a:pt x="217031" y="0"/>
                  <a:pt x="216313" y="0"/>
                  <a:pt x="215687" y="0"/>
                </a:cubicBezTo>
                <a:cubicBezTo>
                  <a:pt x="214970" y="0"/>
                  <a:pt x="214344" y="0"/>
                  <a:pt x="213626" y="0"/>
                </a:cubicBezTo>
                <a:cubicBezTo>
                  <a:pt x="213088" y="0"/>
                  <a:pt x="212463" y="0"/>
                  <a:pt x="211924" y="90"/>
                </a:cubicBezTo>
                <a:cubicBezTo>
                  <a:pt x="211207" y="90"/>
                  <a:pt x="210402" y="90"/>
                  <a:pt x="209684" y="179"/>
                </a:cubicBezTo>
                <a:cubicBezTo>
                  <a:pt x="208967" y="179"/>
                  <a:pt x="208341" y="269"/>
                  <a:pt x="207623" y="358"/>
                </a:cubicBezTo>
                <a:cubicBezTo>
                  <a:pt x="206993" y="358"/>
                  <a:pt x="206368" y="448"/>
                  <a:pt x="205742" y="538"/>
                </a:cubicBezTo>
                <a:cubicBezTo>
                  <a:pt x="204845" y="538"/>
                  <a:pt x="203948" y="717"/>
                  <a:pt x="203051" y="807"/>
                </a:cubicBezTo>
                <a:cubicBezTo>
                  <a:pt x="202605" y="807"/>
                  <a:pt x="202246" y="807"/>
                  <a:pt x="201800" y="896"/>
                </a:cubicBezTo>
                <a:cubicBezTo>
                  <a:pt x="200723" y="986"/>
                  <a:pt x="199739" y="1165"/>
                  <a:pt x="198662" y="1255"/>
                </a:cubicBezTo>
                <a:cubicBezTo>
                  <a:pt x="198391" y="1255"/>
                  <a:pt x="198124" y="1255"/>
                  <a:pt x="197853" y="1345"/>
                </a:cubicBezTo>
                <a:cubicBezTo>
                  <a:pt x="196781" y="1523"/>
                  <a:pt x="195613" y="1703"/>
                  <a:pt x="194541" y="1882"/>
                </a:cubicBezTo>
                <a:cubicBezTo>
                  <a:pt x="194361" y="1882"/>
                  <a:pt x="194090" y="1882"/>
                  <a:pt x="193911" y="1972"/>
                </a:cubicBezTo>
                <a:cubicBezTo>
                  <a:pt x="192839" y="2151"/>
                  <a:pt x="191762" y="2330"/>
                  <a:pt x="190686" y="2510"/>
                </a:cubicBezTo>
                <a:cubicBezTo>
                  <a:pt x="190419" y="2510"/>
                  <a:pt x="190240" y="2510"/>
                  <a:pt x="189968" y="2599"/>
                </a:cubicBezTo>
                <a:cubicBezTo>
                  <a:pt x="188892" y="2778"/>
                  <a:pt x="187908" y="2958"/>
                  <a:pt x="186831" y="3226"/>
                </a:cubicBezTo>
                <a:cubicBezTo>
                  <a:pt x="186564" y="3226"/>
                  <a:pt x="186297" y="3316"/>
                  <a:pt x="186026" y="3406"/>
                </a:cubicBezTo>
                <a:cubicBezTo>
                  <a:pt x="184950" y="3585"/>
                  <a:pt x="183878" y="3854"/>
                  <a:pt x="182801" y="4123"/>
                </a:cubicBezTo>
                <a:cubicBezTo>
                  <a:pt x="182530" y="4123"/>
                  <a:pt x="182351" y="4212"/>
                  <a:pt x="182084" y="4302"/>
                </a:cubicBezTo>
                <a:cubicBezTo>
                  <a:pt x="180920" y="4571"/>
                  <a:pt x="179756" y="4839"/>
                  <a:pt x="178680" y="5108"/>
                </a:cubicBezTo>
                <a:cubicBezTo>
                  <a:pt x="178500" y="5108"/>
                  <a:pt x="178409" y="5108"/>
                  <a:pt x="178229" y="5198"/>
                </a:cubicBezTo>
                <a:cubicBezTo>
                  <a:pt x="177065" y="5467"/>
                  <a:pt x="175901" y="5825"/>
                  <a:pt x="174825" y="6094"/>
                </a:cubicBezTo>
                <a:cubicBezTo>
                  <a:pt x="174646" y="6094"/>
                  <a:pt x="174558" y="6094"/>
                  <a:pt x="174379" y="6184"/>
                </a:cubicBezTo>
                <a:cubicBezTo>
                  <a:pt x="173211" y="6542"/>
                  <a:pt x="172047" y="6811"/>
                  <a:pt x="170883" y="7169"/>
                </a:cubicBezTo>
                <a:cubicBezTo>
                  <a:pt x="170795" y="7169"/>
                  <a:pt x="170616" y="7169"/>
                  <a:pt x="170524" y="7259"/>
                </a:cubicBezTo>
                <a:cubicBezTo>
                  <a:pt x="169448" y="7617"/>
                  <a:pt x="168284" y="7976"/>
                  <a:pt x="167207" y="8335"/>
                </a:cubicBezTo>
                <a:cubicBezTo>
                  <a:pt x="167028" y="8335"/>
                  <a:pt x="166941" y="8424"/>
                  <a:pt x="166761" y="8514"/>
                </a:cubicBezTo>
                <a:cubicBezTo>
                  <a:pt x="165685" y="8872"/>
                  <a:pt x="164608" y="9231"/>
                  <a:pt x="163445" y="9679"/>
                </a:cubicBezTo>
                <a:cubicBezTo>
                  <a:pt x="163265" y="9679"/>
                  <a:pt x="163178" y="9769"/>
                  <a:pt x="162998" y="9858"/>
                </a:cubicBezTo>
                <a:cubicBezTo>
                  <a:pt x="161922" y="10217"/>
                  <a:pt x="160846" y="10665"/>
                  <a:pt x="159769" y="11023"/>
                </a:cubicBezTo>
                <a:cubicBezTo>
                  <a:pt x="159594" y="11023"/>
                  <a:pt x="159415" y="11113"/>
                  <a:pt x="159323" y="11202"/>
                </a:cubicBezTo>
                <a:cubicBezTo>
                  <a:pt x="158247" y="11650"/>
                  <a:pt x="157175" y="12009"/>
                  <a:pt x="156098" y="12457"/>
                </a:cubicBezTo>
                <a:cubicBezTo>
                  <a:pt x="155919" y="12457"/>
                  <a:pt x="155739" y="12547"/>
                  <a:pt x="155648" y="12636"/>
                </a:cubicBezTo>
                <a:cubicBezTo>
                  <a:pt x="154576" y="13085"/>
                  <a:pt x="153587" y="13533"/>
                  <a:pt x="152515" y="13981"/>
                </a:cubicBezTo>
                <a:cubicBezTo>
                  <a:pt x="152335" y="13981"/>
                  <a:pt x="152156" y="14160"/>
                  <a:pt x="151977" y="14250"/>
                </a:cubicBezTo>
                <a:cubicBezTo>
                  <a:pt x="150988" y="14698"/>
                  <a:pt x="150003" y="15146"/>
                  <a:pt x="149106" y="15594"/>
                </a:cubicBezTo>
                <a:cubicBezTo>
                  <a:pt x="148839" y="15683"/>
                  <a:pt x="148660" y="15773"/>
                  <a:pt x="148393" y="15953"/>
                </a:cubicBezTo>
                <a:cubicBezTo>
                  <a:pt x="147496" y="16401"/>
                  <a:pt x="146507" y="16849"/>
                  <a:pt x="145615" y="17297"/>
                </a:cubicBezTo>
                <a:cubicBezTo>
                  <a:pt x="145343" y="17386"/>
                  <a:pt x="145076" y="17566"/>
                  <a:pt x="144805" y="17655"/>
                </a:cubicBezTo>
                <a:cubicBezTo>
                  <a:pt x="143913" y="18103"/>
                  <a:pt x="143016" y="18551"/>
                  <a:pt x="142206" y="18999"/>
                </a:cubicBezTo>
                <a:cubicBezTo>
                  <a:pt x="141939" y="19179"/>
                  <a:pt x="141580" y="19268"/>
                  <a:pt x="141314" y="19447"/>
                </a:cubicBezTo>
                <a:cubicBezTo>
                  <a:pt x="140504" y="19896"/>
                  <a:pt x="139699" y="20344"/>
                  <a:pt x="138894" y="20792"/>
                </a:cubicBezTo>
                <a:cubicBezTo>
                  <a:pt x="138535" y="20971"/>
                  <a:pt x="138176" y="21150"/>
                  <a:pt x="137818" y="21329"/>
                </a:cubicBezTo>
                <a:cubicBezTo>
                  <a:pt x="137013" y="21777"/>
                  <a:pt x="136295" y="22225"/>
                  <a:pt x="135485" y="22674"/>
                </a:cubicBezTo>
                <a:cubicBezTo>
                  <a:pt x="135127" y="22853"/>
                  <a:pt x="134772" y="23122"/>
                  <a:pt x="134322" y="23301"/>
                </a:cubicBezTo>
                <a:cubicBezTo>
                  <a:pt x="133604" y="23749"/>
                  <a:pt x="132886" y="24197"/>
                  <a:pt x="132173" y="24556"/>
                </a:cubicBezTo>
                <a:cubicBezTo>
                  <a:pt x="131723" y="24825"/>
                  <a:pt x="131364" y="25093"/>
                  <a:pt x="130918" y="25273"/>
                </a:cubicBezTo>
                <a:cubicBezTo>
                  <a:pt x="130292" y="25721"/>
                  <a:pt x="129574" y="26079"/>
                  <a:pt x="128944" y="26528"/>
                </a:cubicBezTo>
                <a:cubicBezTo>
                  <a:pt x="128498" y="26796"/>
                  <a:pt x="128052" y="27155"/>
                  <a:pt x="127513" y="27424"/>
                </a:cubicBezTo>
                <a:cubicBezTo>
                  <a:pt x="126883" y="27782"/>
                  <a:pt x="126345" y="28230"/>
                  <a:pt x="125720" y="28589"/>
                </a:cubicBezTo>
                <a:cubicBezTo>
                  <a:pt x="125181" y="28947"/>
                  <a:pt x="124735" y="29216"/>
                  <a:pt x="124197" y="29574"/>
                </a:cubicBezTo>
                <a:cubicBezTo>
                  <a:pt x="123659" y="29933"/>
                  <a:pt x="123120" y="30381"/>
                  <a:pt x="122495" y="30739"/>
                </a:cubicBezTo>
                <a:cubicBezTo>
                  <a:pt x="121957" y="31098"/>
                  <a:pt x="121418" y="31457"/>
                  <a:pt x="120880" y="31815"/>
                </a:cubicBezTo>
                <a:cubicBezTo>
                  <a:pt x="120342" y="32174"/>
                  <a:pt x="119804" y="32532"/>
                  <a:pt x="119358" y="32980"/>
                </a:cubicBezTo>
                <a:cubicBezTo>
                  <a:pt x="118819" y="33428"/>
                  <a:pt x="118194" y="33787"/>
                  <a:pt x="117656" y="34235"/>
                </a:cubicBezTo>
                <a:cubicBezTo>
                  <a:pt x="117205" y="34593"/>
                  <a:pt x="116759" y="34952"/>
                  <a:pt x="116220" y="35310"/>
                </a:cubicBezTo>
                <a:cubicBezTo>
                  <a:pt x="115595" y="35758"/>
                  <a:pt x="115057" y="36206"/>
                  <a:pt x="114431" y="36655"/>
                </a:cubicBezTo>
                <a:cubicBezTo>
                  <a:pt x="113980" y="37013"/>
                  <a:pt x="113621" y="37281"/>
                  <a:pt x="113175" y="37640"/>
                </a:cubicBezTo>
                <a:cubicBezTo>
                  <a:pt x="112549" y="38178"/>
                  <a:pt x="111919" y="38626"/>
                  <a:pt x="111202" y="39164"/>
                </a:cubicBezTo>
                <a:cubicBezTo>
                  <a:pt x="110843" y="39433"/>
                  <a:pt x="110484" y="39791"/>
                  <a:pt x="110130" y="40060"/>
                </a:cubicBezTo>
                <a:cubicBezTo>
                  <a:pt x="109412" y="40598"/>
                  <a:pt x="108782" y="41225"/>
                  <a:pt x="108069" y="41762"/>
                </a:cubicBezTo>
                <a:cubicBezTo>
                  <a:pt x="107710" y="42032"/>
                  <a:pt x="107439" y="42301"/>
                  <a:pt x="107080" y="42569"/>
                </a:cubicBezTo>
                <a:cubicBezTo>
                  <a:pt x="106363" y="43197"/>
                  <a:pt x="105737" y="43734"/>
                  <a:pt x="105019" y="44362"/>
                </a:cubicBezTo>
                <a:lnTo>
                  <a:pt x="0" y="149037"/>
                </a:lnTo>
                <a:lnTo>
                  <a:pt x="533887" y="682991"/>
                </a:lnTo>
                <a:cubicBezTo>
                  <a:pt x="542760" y="691863"/>
                  <a:pt x="542760" y="706202"/>
                  <a:pt x="533887" y="714985"/>
                </a:cubicBezTo>
                <a:lnTo>
                  <a:pt x="520270" y="728607"/>
                </a:lnTo>
                <a:cubicBezTo>
                  <a:pt x="506020" y="742857"/>
                  <a:pt x="516144" y="767233"/>
                  <a:pt x="536306" y="767233"/>
                </a:cubicBezTo>
                <a:lnTo>
                  <a:pt x="804508" y="767233"/>
                </a:lnTo>
                <a:cubicBezTo>
                  <a:pt x="817052" y="767233"/>
                  <a:pt x="827181" y="757106"/>
                  <a:pt x="827181" y="744559"/>
                </a:cubicBezTo>
                <a:lnTo>
                  <a:pt x="827181" y="476328"/>
                </a:lnTo>
                <a:cubicBezTo>
                  <a:pt x="827181" y="456164"/>
                  <a:pt x="802806" y="446037"/>
                  <a:pt x="788559" y="460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7A7490E3-9B2F-D3DE-6250-6C6CF8E9E44E}"/>
              </a:ext>
            </a:extLst>
          </p:cNvPr>
          <p:cNvSpPr/>
          <p:nvPr/>
        </p:nvSpPr>
        <p:spPr>
          <a:xfrm>
            <a:off x="5057386" y="3516635"/>
            <a:ext cx="1364237" cy="1045117"/>
          </a:xfrm>
          <a:custGeom>
            <a:avLst/>
            <a:gdLst>
              <a:gd name="csX0" fmla="*/ 714921 w 1070757"/>
              <a:gd name="csY0" fmla="*/ 820198 h 820287"/>
              <a:gd name="csX1" fmla="*/ 554788 w 1070757"/>
              <a:gd name="csY1" fmla="*/ 753880 h 820287"/>
              <a:gd name="csX2" fmla="*/ 18482 w 1070757"/>
              <a:gd name="csY2" fmla="*/ 217507 h 820287"/>
              <a:gd name="csX3" fmla="*/ 18482 w 1070757"/>
              <a:gd name="csY3" fmla="*/ 128156 h 820287"/>
              <a:gd name="csX4" fmla="*/ 128161 w 1070757"/>
              <a:gd name="csY4" fmla="*/ 18462 h 820287"/>
              <a:gd name="csX5" fmla="*/ 172878 w 1070757"/>
              <a:gd name="csY5" fmla="*/ 0 h 820287"/>
              <a:gd name="csX6" fmla="*/ 217591 w 1070757"/>
              <a:gd name="csY6" fmla="*/ 18462 h 820287"/>
              <a:gd name="csX7" fmla="*/ 817704 w 1070757"/>
              <a:gd name="csY7" fmla="*/ 618643 h 820287"/>
              <a:gd name="csX8" fmla="*/ 817704 w 1070757"/>
              <a:gd name="csY8" fmla="*/ 618643 h 820287"/>
              <a:gd name="csX9" fmla="*/ 822184 w 1070757"/>
              <a:gd name="csY9" fmla="*/ 623124 h 820287"/>
              <a:gd name="csX10" fmla="*/ 925952 w 1070757"/>
              <a:gd name="csY10" fmla="*/ 726904 h 820287"/>
              <a:gd name="csX11" fmla="*/ 932940 w 1070757"/>
              <a:gd name="csY11" fmla="*/ 733536 h 820287"/>
              <a:gd name="csX12" fmla="*/ 1020129 w 1070757"/>
              <a:gd name="csY12" fmla="*/ 777987 h 820287"/>
              <a:gd name="csX13" fmla="*/ 1024343 w 1070757"/>
              <a:gd name="csY13" fmla="*/ 778794 h 820287"/>
              <a:gd name="csX14" fmla="*/ 1032853 w 1070757"/>
              <a:gd name="csY14" fmla="*/ 780138 h 820287"/>
              <a:gd name="csX15" fmla="*/ 1058839 w 1070757"/>
              <a:gd name="csY15" fmla="*/ 781931 h 820287"/>
              <a:gd name="csX16" fmla="*/ 1070758 w 1070757"/>
              <a:gd name="csY16" fmla="*/ 781931 h 820287"/>
              <a:gd name="csX17" fmla="*/ 961796 w 1070757"/>
              <a:gd name="csY17" fmla="*/ 820287 h 820287"/>
              <a:gd name="csX18" fmla="*/ 715012 w 1070757"/>
              <a:gd name="csY18" fmla="*/ 820287 h 820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0757" h="820287">
                <a:moveTo>
                  <a:pt x="714921" y="820198"/>
                </a:moveTo>
                <a:cubicBezTo>
                  <a:pt x="654435" y="820198"/>
                  <a:pt x="597532" y="796628"/>
                  <a:pt x="554788" y="753880"/>
                </a:cubicBezTo>
                <a:lnTo>
                  <a:pt x="18482" y="217507"/>
                </a:lnTo>
                <a:cubicBezTo>
                  <a:pt x="-6161" y="192861"/>
                  <a:pt x="-6161" y="152801"/>
                  <a:pt x="18482" y="128156"/>
                </a:cubicBezTo>
                <a:lnTo>
                  <a:pt x="128161" y="18462"/>
                </a:lnTo>
                <a:cubicBezTo>
                  <a:pt x="140080" y="6542"/>
                  <a:pt x="155941" y="0"/>
                  <a:pt x="172878" y="0"/>
                </a:cubicBezTo>
                <a:cubicBezTo>
                  <a:pt x="189811" y="0"/>
                  <a:pt x="205584" y="6542"/>
                  <a:pt x="217591" y="18462"/>
                </a:cubicBezTo>
                <a:lnTo>
                  <a:pt x="817704" y="618643"/>
                </a:lnTo>
                <a:lnTo>
                  <a:pt x="817704" y="618643"/>
                </a:lnTo>
                <a:cubicBezTo>
                  <a:pt x="817704" y="618643"/>
                  <a:pt x="822184" y="623124"/>
                  <a:pt x="822184" y="623124"/>
                </a:cubicBezTo>
                <a:lnTo>
                  <a:pt x="925952" y="726904"/>
                </a:lnTo>
                <a:cubicBezTo>
                  <a:pt x="928193" y="729144"/>
                  <a:pt x="930520" y="731385"/>
                  <a:pt x="932940" y="733536"/>
                </a:cubicBezTo>
                <a:cubicBezTo>
                  <a:pt x="957762" y="755941"/>
                  <a:pt x="987869" y="771176"/>
                  <a:pt x="1020129" y="777987"/>
                </a:cubicBezTo>
                <a:cubicBezTo>
                  <a:pt x="1021565" y="778256"/>
                  <a:pt x="1022908" y="778525"/>
                  <a:pt x="1024343" y="778794"/>
                </a:cubicBezTo>
                <a:cubicBezTo>
                  <a:pt x="1027121" y="779332"/>
                  <a:pt x="1029987" y="779780"/>
                  <a:pt x="1032853" y="780138"/>
                </a:cubicBezTo>
                <a:cubicBezTo>
                  <a:pt x="1041368" y="781303"/>
                  <a:pt x="1050057" y="781931"/>
                  <a:pt x="1058839" y="781931"/>
                </a:cubicBezTo>
                <a:lnTo>
                  <a:pt x="1070758" y="781931"/>
                </a:lnTo>
                <a:cubicBezTo>
                  <a:pt x="1039933" y="806666"/>
                  <a:pt x="1001311" y="820287"/>
                  <a:pt x="961796" y="820287"/>
                </a:cubicBezTo>
                <a:lnTo>
                  <a:pt x="715012" y="820287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62FEFF72-F540-7DDB-87E7-E4837D883EAB}"/>
              </a:ext>
            </a:extLst>
          </p:cNvPr>
          <p:cNvSpPr/>
          <p:nvPr/>
        </p:nvSpPr>
        <p:spPr>
          <a:xfrm>
            <a:off x="6123985" y="3517549"/>
            <a:ext cx="1053900" cy="977520"/>
          </a:xfrm>
          <a:custGeom>
            <a:avLst/>
            <a:gdLst>
              <a:gd name="csX0" fmla="*/ 788647 w 827181"/>
              <a:gd name="csY0" fmla="*/ 306409 h 767232"/>
              <a:gd name="csX1" fmla="*/ 765173 w 827181"/>
              <a:gd name="csY1" fmla="*/ 282929 h 767232"/>
              <a:gd name="csX2" fmla="*/ 733179 w 827181"/>
              <a:gd name="csY2" fmla="*/ 282929 h 767232"/>
              <a:gd name="csX3" fmla="*/ 248932 w 827181"/>
              <a:gd name="csY3" fmla="*/ 767233 h 767232"/>
              <a:gd name="csX4" fmla="*/ 221690 w 827181"/>
              <a:gd name="csY4" fmla="*/ 767233 h 767232"/>
              <a:gd name="csX5" fmla="*/ 217661 w 827181"/>
              <a:gd name="csY5" fmla="*/ 767233 h 767232"/>
              <a:gd name="csX6" fmla="*/ 215687 w 827181"/>
              <a:gd name="csY6" fmla="*/ 767233 h 767232"/>
              <a:gd name="csX7" fmla="*/ 213626 w 827181"/>
              <a:gd name="csY7" fmla="*/ 767233 h 767232"/>
              <a:gd name="csX8" fmla="*/ 211924 w 827181"/>
              <a:gd name="csY8" fmla="*/ 767143 h 767232"/>
              <a:gd name="csX9" fmla="*/ 209684 w 827181"/>
              <a:gd name="csY9" fmla="*/ 767053 h 767232"/>
              <a:gd name="csX10" fmla="*/ 207623 w 827181"/>
              <a:gd name="csY10" fmla="*/ 766875 h 767232"/>
              <a:gd name="csX11" fmla="*/ 205742 w 827181"/>
              <a:gd name="csY11" fmla="*/ 766695 h 767232"/>
              <a:gd name="csX12" fmla="*/ 203055 w 827181"/>
              <a:gd name="csY12" fmla="*/ 766426 h 767232"/>
              <a:gd name="csX13" fmla="*/ 201800 w 827181"/>
              <a:gd name="csY13" fmla="*/ 766337 h 767232"/>
              <a:gd name="csX14" fmla="*/ 198662 w 827181"/>
              <a:gd name="csY14" fmla="*/ 765978 h 767232"/>
              <a:gd name="csX15" fmla="*/ 197857 w 827181"/>
              <a:gd name="csY15" fmla="*/ 765888 h 767232"/>
              <a:gd name="csX16" fmla="*/ 194541 w 827181"/>
              <a:gd name="csY16" fmla="*/ 765351 h 767232"/>
              <a:gd name="csX17" fmla="*/ 193915 w 827181"/>
              <a:gd name="csY17" fmla="*/ 765261 h 767232"/>
              <a:gd name="csX18" fmla="*/ 190686 w 827181"/>
              <a:gd name="csY18" fmla="*/ 764723 h 767232"/>
              <a:gd name="csX19" fmla="*/ 189973 w 827181"/>
              <a:gd name="csY19" fmla="*/ 764634 h 767232"/>
              <a:gd name="csX20" fmla="*/ 186836 w 827181"/>
              <a:gd name="csY20" fmla="*/ 764007 h 767232"/>
              <a:gd name="csX21" fmla="*/ 186026 w 827181"/>
              <a:gd name="csY21" fmla="*/ 763827 h 767232"/>
              <a:gd name="csX22" fmla="*/ 182801 w 827181"/>
              <a:gd name="csY22" fmla="*/ 763110 h 767232"/>
              <a:gd name="csX23" fmla="*/ 182084 w 827181"/>
              <a:gd name="csY23" fmla="*/ 762931 h 767232"/>
              <a:gd name="csX24" fmla="*/ 178680 w 827181"/>
              <a:gd name="csY24" fmla="*/ 762124 h 767232"/>
              <a:gd name="csX25" fmla="*/ 178234 w 827181"/>
              <a:gd name="csY25" fmla="*/ 762035 h 767232"/>
              <a:gd name="csX26" fmla="*/ 174825 w 827181"/>
              <a:gd name="csY26" fmla="*/ 761139 h 767232"/>
              <a:gd name="csX27" fmla="*/ 174379 w 827181"/>
              <a:gd name="csY27" fmla="*/ 761049 h 767232"/>
              <a:gd name="csX28" fmla="*/ 170883 w 827181"/>
              <a:gd name="csY28" fmla="*/ 760063 h 767232"/>
              <a:gd name="csX29" fmla="*/ 170524 w 827181"/>
              <a:gd name="csY29" fmla="*/ 759974 h 767232"/>
              <a:gd name="csX30" fmla="*/ 167212 w 827181"/>
              <a:gd name="csY30" fmla="*/ 758898 h 767232"/>
              <a:gd name="csX31" fmla="*/ 166761 w 827181"/>
              <a:gd name="csY31" fmla="*/ 758719 h 767232"/>
              <a:gd name="csX32" fmla="*/ 163445 w 827181"/>
              <a:gd name="csY32" fmla="*/ 757554 h 767232"/>
              <a:gd name="csX33" fmla="*/ 162998 w 827181"/>
              <a:gd name="csY33" fmla="*/ 757375 h 767232"/>
              <a:gd name="csX34" fmla="*/ 159774 w 827181"/>
              <a:gd name="csY34" fmla="*/ 756210 h 767232"/>
              <a:gd name="csX35" fmla="*/ 159323 w 827181"/>
              <a:gd name="csY35" fmla="*/ 756030 h 767232"/>
              <a:gd name="csX36" fmla="*/ 156098 w 827181"/>
              <a:gd name="csY36" fmla="*/ 754776 h 767232"/>
              <a:gd name="csX37" fmla="*/ 155652 w 827181"/>
              <a:gd name="csY37" fmla="*/ 754596 h 767232"/>
              <a:gd name="csX38" fmla="*/ 152515 w 827181"/>
              <a:gd name="csY38" fmla="*/ 753252 h 767232"/>
              <a:gd name="csX39" fmla="*/ 151977 w 827181"/>
              <a:gd name="csY39" fmla="*/ 752983 h 767232"/>
              <a:gd name="csX40" fmla="*/ 149111 w 827181"/>
              <a:gd name="csY40" fmla="*/ 751639 h 767232"/>
              <a:gd name="csX41" fmla="*/ 148393 w 827181"/>
              <a:gd name="csY41" fmla="*/ 751280 h 767232"/>
              <a:gd name="csX42" fmla="*/ 145615 w 827181"/>
              <a:gd name="csY42" fmla="*/ 749936 h 767232"/>
              <a:gd name="csX43" fmla="*/ 144810 w 827181"/>
              <a:gd name="csY43" fmla="*/ 749577 h 767232"/>
              <a:gd name="csX44" fmla="*/ 142211 w 827181"/>
              <a:gd name="csY44" fmla="*/ 748233 h 767232"/>
              <a:gd name="csX45" fmla="*/ 141314 w 827181"/>
              <a:gd name="csY45" fmla="*/ 747786 h 767232"/>
              <a:gd name="csX46" fmla="*/ 138894 w 827181"/>
              <a:gd name="csY46" fmla="*/ 746441 h 767232"/>
              <a:gd name="csX47" fmla="*/ 137818 w 827181"/>
              <a:gd name="csY47" fmla="*/ 745903 h 767232"/>
              <a:gd name="csX48" fmla="*/ 135490 w 827181"/>
              <a:gd name="csY48" fmla="*/ 744559 h 767232"/>
              <a:gd name="csX49" fmla="*/ 134322 w 827181"/>
              <a:gd name="csY49" fmla="*/ 743932 h 767232"/>
              <a:gd name="csX50" fmla="*/ 132173 w 827181"/>
              <a:gd name="csY50" fmla="*/ 742677 h 767232"/>
              <a:gd name="csX51" fmla="*/ 130918 w 827181"/>
              <a:gd name="csY51" fmla="*/ 741960 h 767232"/>
              <a:gd name="csX52" fmla="*/ 128949 w 827181"/>
              <a:gd name="csY52" fmla="*/ 740705 h 767232"/>
              <a:gd name="csX53" fmla="*/ 127513 w 827181"/>
              <a:gd name="csY53" fmla="*/ 739809 h 767232"/>
              <a:gd name="csX54" fmla="*/ 125720 w 827181"/>
              <a:gd name="csY54" fmla="*/ 738644 h 767232"/>
              <a:gd name="csX55" fmla="*/ 124197 w 827181"/>
              <a:gd name="csY55" fmla="*/ 737658 h 767232"/>
              <a:gd name="csX56" fmla="*/ 122495 w 827181"/>
              <a:gd name="csY56" fmla="*/ 736493 h 767232"/>
              <a:gd name="csX57" fmla="*/ 120880 w 827181"/>
              <a:gd name="csY57" fmla="*/ 735418 h 767232"/>
              <a:gd name="csX58" fmla="*/ 119358 w 827181"/>
              <a:gd name="csY58" fmla="*/ 734253 h 767232"/>
              <a:gd name="csX59" fmla="*/ 117656 w 827181"/>
              <a:gd name="csY59" fmla="*/ 732998 h 767232"/>
              <a:gd name="csX60" fmla="*/ 116220 w 827181"/>
              <a:gd name="csY60" fmla="*/ 731923 h 767232"/>
              <a:gd name="csX61" fmla="*/ 114431 w 827181"/>
              <a:gd name="csY61" fmla="*/ 730578 h 767232"/>
              <a:gd name="csX62" fmla="*/ 113175 w 827181"/>
              <a:gd name="csY62" fmla="*/ 729592 h 767232"/>
              <a:gd name="csX63" fmla="*/ 111206 w 827181"/>
              <a:gd name="csY63" fmla="*/ 728069 h 767232"/>
              <a:gd name="csX64" fmla="*/ 110130 w 827181"/>
              <a:gd name="csY64" fmla="*/ 727173 h 767232"/>
              <a:gd name="csX65" fmla="*/ 108069 w 827181"/>
              <a:gd name="csY65" fmla="*/ 725470 h 767232"/>
              <a:gd name="csX66" fmla="*/ 107085 w 827181"/>
              <a:gd name="csY66" fmla="*/ 724664 h 767232"/>
              <a:gd name="csX67" fmla="*/ 105019 w 827181"/>
              <a:gd name="csY67" fmla="*/ 722871 h 767232"/>
              <a:gd name="csX68" fmla="*/ 0 w 827181"/>
              <a:gd name="csY68" fmla="*/ 618195 h 767232"/>
              <a:gd name="csX69" fmla="*/ 533891 w 827181"/>
              <a:gd name="csY69" fmla="*/ 84242 h 767232"/>
              <a:gd name="csX70" fmla="*/ 533891 w 827181"/>
              <a:gd name="csY70" fmla="*/ 52248 h 767232"/>
              <a:gd name="csX71" fmla="*/ 520270 w 827181"/>
              <a:gd name="csY71" fmla="*/ 38626 h 767232"/>
              <a:gd name="csX72" fmla="*/ 536311 w 827181"/>
              <a:gd name="csY72" fmla="*/ 0 h 767232"/>
              <a:gd name="csX73" fmla="*/ 804508 w 827181"/>
              <a:gd name="csY73" fmla="*/ 0 h 767232"/>
              <a:gd name="csX74" fmla="*/ 827181 w 827181"/>
              <a:gd name="csY74" fmla="*/ 22673 h 767232"/>
              <a:gd name="csX75" fmla="*/ 827181 w 827181"/>
              <a:gd name="csY75" fmla="*/ 290905 h 767232"/>
              <a:gd name="csX76" fmla="*/ 788559 w 827181"/>
              <a:gd name="csY76" fmla="*/ 306947 h 767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827181" h="767232">
                <a:moveTo>
                  <a:pt x="788647" y="306409"/>
                </a:moveTo>
                <a:lnTo>
                  <a:pt x="765173" y="282929"/>
                </a:lnTo>
                <a:cubicBezTo>
                  <a:pt x="756299" y="274056"/>
                  <a:pt x="741961" y="274056"/>
                  <a:pt x="733179" y="282929"/>
                </a:cubicBezTo>
                <a:lnTo>
                  <a:pt x="248932" y="767233"/>
                </a:lnTo>
                <a:lnTo>
                  <a:pt x="221690" y="767233"/>
                </a:lnTo>
                <a:cubicBezTo>
                  <a:pt x="220347" y="767233"/>
                  <a:pt x="219004" y="767233"/>
                  <a:pt x="217661" y="767233"/>
                </a:cubicBezTo>
                <a:cubicBezTo>
                  <a:pt x="217031" y="767233"/>
                  <a:pt x="216317" y="767233"/>
                  <a:pt x="215687" y="767233"/>
                </a:cubicBezTo>
                <a:cubicBezTo>
                  <a:pt x="214970" y="767233"/>
                  <a:pt x="214344" y="767233"/>
                  <a:pt x="213626" y="767233"/>
                </a:cubicBezTo>
                <a:cubicBezTo>
                  <a:pt x="213088" y="767233"/>
                  <a:pt x="212463" y="767233"/>
                  <a:pt x="211924" y="767143"/>
                </a:cubicBezTo>
                <a:cubicBezTo>
                  <a:pt x="211207" y="767143"/>
                  <a:pt x="210402" y="767143"/>
                  <a:pt x="209684" y="767053"/>
                </a:cubicBezTo>
                <a:cubicBezTo>
                  <a:pt x="208967" y="767053"/>
                  <a:pt x="208341" y="766964"/>
                  <a:pt x="207623" y="766875"/>
                </a:cubicBezTo>
                <a:cubicBezTo>
                  <a:pt x="206998" y="766875"/>
                  <a:pt x="206368" y="766785"/>
                  <a:pt x="205742" y="766695"/>
                </a:cubicBezTo>
                <a:cubicBezTo>
                  <a:pt x="204845" y="766695"/>
                  <a:pt x="203948" y="766516"/>
                  <a:pt x="203055" y="766426"/>
                </a:cubicBezTo>
                <a:cubicBezTo>
                  <a:pt x="202605" y="766426"/>
                  <a:pt x="202246" y="766426"/>
                  <a:pt x="201800" y="766337"/>
                </a:cubicBezTo>
                <a:cubicBezTo>
                  <a:pt x="200723" y="766247"/>
                  <a:pt x="199739" y="766068"/>
                  <a:pt x="198662" y="765978"/>
                </a:cubicBezTo>
                <a:cubicBezTo>
                  <a:pt x="198396" y="765978"/>
                  <a:pt x="198124" y="765978"/>
                  <a:pt x="197857" y="765888"/>
                </a:cubicBezTo>
                <a:cubicBezTo>
                  <a:pt x="196781" y="765709"/>
                  <a:pt x="195617" y="765530"/>
                  <a:pt x="194541" y="765351"/>
                </a:cubicBezTo>
                <a:cubicBezTo>
                  <a:pt x="194361" y="765351"/>
                  <a:pt x="194095" y="765351"/>
                  <a:pt x="193915" y="765261"/>
                </a:cubicBezTo>
                <a:cubicBezTo>
                  <a:pt x="192839" y="765082"/>
                  <a:pt x="191762" y="764903"/>
                  <a:pt x="190686" y="764723"/>
                </a:cubicBezTo>
                <a:cubicBezTo>
                  <a:pt x="190419" y="764723"/>
                  <a:pt x="190240" y="764723"/>
                  <a:pt x="189973" y="764634"/>
                </a:cubicBezTo>
                <a:cubicBezTo>
                  <a:pt x="188896" y="764455"/>
                  <a:pt x="187908" y="764275"/>
                  <a:pt x="186836" y="764007"/>
                </a:cubicBezTo>
                <a:cubicBezTo>
                  <a:pt x="186564" y="764007"/>
                  <a:pt x="186297" y="763917"/>
                  <a:pt x="186026" y="763827"/>
                </a:cubicBezTo>
                <a:cubicBezTo>
                  <a:pt x="184954" y="763648"/>
                  <a:pt x="183878" y="763379"/>
                  <a:pt x="182801" y="763110"/>
                </a:cubicBezTo>
                <a:cubicBezTo>
                  <a:pt x="182535" y="763110"/>
                  <a:pt x="182355" y="763020"/>
                  <a:pt x="182084" y="762931"/>
                </a:cubicBezTo>
                <a:cubicBezTo>
                  <a:pt x="180920" y="762662"/>
                  <a:pt x="179756" y="762394"/>
                  <a:pt x="178680" y="762124"/>
                </a:cubicBezTo>
                <a:cubicBezTo>
                  <a:pt x="178500" y="762124"/>
                  <a:pt x="178413" y="762124"/>
                  <a:pt x="178234" y="762035"/>
                </a:cubicBezTo>
                <a:cubicBezTo>
                  <a:pt x="177065" y="761766"/>
                  <a:pt x="175901" y="761407"/>
                  <a:pt x="174825" y="761139"/>
                </a:cubicBezTo>
                <a:cubicBezTo>
                  <a:pt x="174646" y="761139"/>
                  <a:pt x="174558" y="761139"/>
                  <a:pt x="174379" y="761049"/>
                </a:cubicBezTo>
                <a:cubicBezTo>
                  <a:pt x="173215" y="760691"/>
                  <a:pt x="172051" y="760422"/>
                  <a:pt x="170883" y="760063"/>
                </a:cubicBezTo>
                <a:cubicBezTo>
                  <a:pt x="170795" y="760063"/>
                  <a:pt x="170616" y="760063"/>
                  <a:pt x="170524" y="759974"/>
                </a:cubicBezTo>
                <a:cubicBezTo>
                  <a:pt x="169452" y="759615"/>
                  <a:pt x="168284" y="759257"/>
                  <a:pt x="167212" y="758898"/>
                </a:cubicBezTo>
                <a:cubicBezTo>
                  <a:pt x="167032" y="758898"/>
                  <a:pt x="166941" y="758809"/>
                  <a:pt x="166761" y="758719"/>
                </a:cubicBezTo>
                <a:cubicBezTo>
                  <a:pt x="165685" y="758361"/>
                  <a:pt x="164613" y="758002"/>
                  <a:pt x="163445" y="757554"/>
                </a:cubicBezTo>
                <a:cubicBezTo>
                  <a:pt x="163265" y="757554"/>
                  <a:pt x="163178" y="757464"/>
                  <a:pt x="162998" y="757375"/>
                </a:cubicBezTo>
                <a:cubicBezTo>
                  <a:pt x="161922" y="757016"/>
                  <a:pt x="160850" y="756568"/>
                  <a:pt x="159774" y="756210"/>
                </a:cubicBezTo>
                <a:cubicBezTo>
                  <a:pt x="159594" y="756210"/>
                  <a:pt x="159415" y="756120"/>
                  <a:pt x="159323" y="756030"/>
                </a:cubicBezTo>
                <a:cubicBezTo>
                  <a:pt x="158251" y="755582"/>
                  <a:pt x="157175" y="755224"/>
                  <a:pt x="156098" y="754776"/>
                </a:cubicBezTo>
                <a:cubicBezTo>
                  <a:pt x="155919" y="754776"/>
                  <a:pt x="155739" y="754686"/>
                  <a:pt x="155652" y="754596"/>
                </a:cubicBezTo>
                <a:cubicBezTo>
                  <a:pt x="154576" y="754148"/>
                  <a:pt x="153591" y="753700"/>
                  <a:pt x="152515" y="753252"/>
                </a:cubicBezTo>
                <a:cubicBezTo>
                  <a:pt x="152335" y="753252"/>
                  <a:pt x="152156" y="753073"/>
                  <a:pt x="151977" y="752983"/>
                </a:cubicBezTo>
                <a:cubicBezTo>
                  <a:pt x="150992" y="752535"/>
                  <a:pt x="150003" y="752087"/>
                  <a:pt x="149111" y="751639"/>
                </a:cubicBezTo>
                <a:cubicBezTo>
                  <a:pt x="148839" y="751549"/>
                  <a:pt x="148660" y="751460"/>
                  <a:pt x="148393" y="751280"/>
                </a:cubicBezTo>
                <a:cubicBezTo>
                  <a:pt x="147496" y="750832"/>
                  <a:pt x="146512" y="750384"/>
                  <a:pt x="145615" y="749936"/>
                </a:cubicBezTo>
                <a:cubicBezTo>
                  <a:pt x="145343" y="749847"/>
                  <a:pt x="145076" y="749667"/>
                  <a:pt x="144810" y="749577"/>
                </a:cubicBezTo>
                <a:cubicBezTo>
                  <a:pt x="143913" y="749129"/>
                  <a:pt x="143016" y="748681"/>
                  <a:pt x="142211" y="748233"/>
                </a:cubicBezTo>
                <a:cubicBezTo>
                  <a:pt x="141939" y="748054"/>
                  <a:pt x="141580" y="747964"/>
                  <a:pt x="141314" y="747786"/>
                </a:cubicBezTo>
                <a:cubicBezTo>
                  <a:pt x="140508" y="747337"/>
                  <a:pt x="139699" y="746889"/>
                  <a:pt x="138894" y="746441"/>
                </a:cubicBezTo>
                <a:cubicBezTo>
                  <a:pt x="138535" y="746262"/>
                  <a:pt x="138176" y="746083"/>
                  <a:pt x="137818" y="745903"/>
                </a:cubicBezTo>
                <a:cubicBezTo>
                  <a:pt x="137013" y="745455"/>
                  <a:pt x="136295" y="745007"/>
                  <a:pt x="135490" y="744559"/>
                </a:cubicBezTo>
                <a:cubicBezTo>
                  <a:pt x="135131" y="744380"/>
                  <a:pt x="134772" y="744111"/>
                  <a:pt x="134322" y="743932"/>
                </a:cubicBezTo>
                <a:cubicBezTo>
                  <a:pt x="133608" y="743483"/>
                  <a:pt x="132891" y="743035"/>
                  <a:pt x="132173" y="742677"/>
                </a:cubicBezTo>
                <a:cubicBezTo>
                  <a:pt x="131727" y="742408"/>
                  <a:pt x="131368" y="742139"/>
                  <a:pt x="130918" y="741960"/>
                </a:cubicBezTo>
                <a:cubicBezTo>
                  <a:pt x="130292" y="741512"/>
                  <a:pt x="129574" y="741153"/>
                  <a:pt x="128949" y="740705"/>
                </a:cubicBezTo>
                <a:cubicBezTo>
                  <a:pt x="128498" y="740437"/>
                  <a:pt x="128052" y="740078"/>
                  <a:pt x="127513" y="739809"/>
                </a:cubicBezTo>
                <a:cubicBezTo>
                  <a:pt x="126888" y="739451"/>
                  <a:pt x="126350" y="739002"/>
                  <a:pt x="125720" y="738644"/>
                </a:cubicBezTo>
                <a:cubicBezTo>
                  <a:pt x="125181" y="738286"/>
                  <a:pt x="124735" y="738017"/>
                  <a:pt x="124197" y="737658"/>
                </a:cubicBezTo>
                <a:cubicBezTo>
                  <a:pt x="123659" y="737300"/>
                  <a:pt x="123120" y="736852"/>
                  <a:pt x="122495" y="736493"/>
                </a:cubicBezTo>
                <a:cubicBezTo>
                  <a:pt x="121957" y="736135"/>
                  <a:pt x="121418" y="735776"/>
                  <a:pt x="120880" y="735418"/>
                </a:cubicBezTo>
                <a:cubicBezTo>
                  <a:pt x="120346" y="735059"/>
                  <a:pt x="119808" y="734701"/>
                  <a:pt x="119358" y="734253"/>
                </a:cubicBezTo>
                <a:cubicBezTo>
                  <a:pt x="118819" y="733805"/>
                  <a:pt x="118194" y="733446"/>
                  <a:pt x="117656" y="732998"/>
                </a:cubicBezTo>
                <a:cubicBezTo>
                  <a:pt x="117209" y="732640"/>
                  <a:pt x="116759" y="732281"/>
                  <a:pt x="116220" y="731923"/>
                </a:cubicBezTo>
                <a:cubicBezTo>
                  <a:pt x="115595" y="731475"/>
                  <a:pt x="115057" y="731027"/>
                  <a:pt x="114431" y="730578"/>
                </a:cubicBezTo>
                <a:cubicBezTo>
                  <a:pt x="113980" y="730220"/>
                  <a:pt x="113626" y="729951"/>
                  <a:pt x="113175" y="729592"/>
                </a:cubicBezTo>
                <a:cubicBezTo>
                  <a:pt x="112549" y="729055"/>
                  <a:pt x="111919" y="728607"/>
                  <a:pt x="111206" y="728069"/>
                </a:cubicBezTo>
                <a:cubicBezTo>
                  <a:pt x="110847" y="727800"/>
                  <a:pt x="110489" y="727442"/>
                  <a:pt x="110130" y="727173"/>
                </a:cubicBezTo>
                <a:cubicBezTo>
                  <a:pt x="109412" y="726635"/>
                  <a:pt x="108787" y="726008"/>
                  <a:pt x="108069" y="725470"/>
                </a:cubicBezTo>
                <a:cubicBezTo>
                  <a:pt x="107710" y="725201"/>
                  <a:pt x="107439" y="724932"/>
                  <a:pt x="107085" y="724664"/>
                </a:cubicBezTo>
                <a:cubicBezTo>
                  <a:pt x="106367" y="724036"/>
                  <a:pt x="105737" y="723498"/>
                  <a:pt x="105019" y="722871"/>
                </a:cubicBezTo>
                <a:lnTo>
                  <a:pt x="0" y="618195"/>
                </a:lnTo>
                <a:lnTo>
                  <a:pt x="533891" y="84242"/>
                </a:lnTo>
                <a:cubicBezTo>
                  <a:pt x="542760" y="75370"/>
                  <a:pt x="542760" y="61031"/>
                  <a:pt x="533891" y="52248"/>
                </a:cubicBezTo>
                <a:lnTo>
                  <a:pt x="520270" y="38626"/>
                </a:lnTo>
                <a:cubicBezTo>
                  <a:pt x="506020" y="24376"/>
                  <a:pt x="516149" y="0"/>
                  <a:pt x="536311" y="0"/>
                </a:cubicBezTo>
                <a:lnTo>
                  <a:pt x="804508" y="0"/>
                </a:lnTo>
                <a:cubicBezTo>
                  <a:pt x="817056" y="0"/>
                  <a:pt x="827181" y="10127"/>
                  <a:pt x="827181" y="22673"/>
                </a:cubicBezTo>
                <a:lnTo>
                  <a:pt x="827181" y="290905"/>
                </a:lnTo>
                <a:cubicBezTo>
                  <a:pt x="827181" y="311069"/>
                  <a:pt x="802806" y="321196"/>
                  <a:pt x="788559" y="30694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1" name="Graphic 20" descr="Gears outline">
            <a:extLst>
              <a:ext uri="{FF2B5EF4-FFF2-40B4-BE49-F238E27FC236}">
                <a16:creationId xmlns:a16="http://schemas.microsoft.com/office/drawing/2014/main" id="{DA2F97E7-FA86-6450-3557-F054841038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90040" y="3362494"/>
            <a:ext cx="914400" cy="914400"/>
          </a:xfrm>
          <a:prstGeom prst="rect">
            <a:avLst/>
          </a:prstGeom>
        </p:spPr>
      </p:pic>
      <p:pic>
        <p:nvPicPr>
          <p:cNvPr id="22" name="Graphic 21" descr="Clipboard Mixed outline">
            <a:extLst>
              <a:ext uri="{FF2B5EF4-FFF2-40B4-BE49-F238E27FC236}">
                <a16:creationId xmlns:a16="http://schemas.microsoft.com/office/drawing/2014/main" id="{F42D73E1-CBDF-757A-E9BC-3E9AD16D8C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76891" y="2686033"/>
            <a:ext cx="914400" cy="914400"/>
          </a:xfrm>
          <a:prstGeom prst="rect">
            <a:avLst/>
          </a:prstGeom>
        </p:spPr>
      </p:pic>
      <p:pic>
        <p:nvPicPr>
          <p:cNvPr id="23" name="Graphic 22" descr="Bar chart outline">
            <a:extLst>
              <a:ext uri="{FF2B5EF4-FFF2-40B4-BE49-F238E27FC236}">
                <a16:creationId xmlns:a16="http://schemas.microsoft.com/office/drawing/2014/main" id="{1D5D92EC-028C-AA5C-9D9B-7355CC04FA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3297" y="2686033"/>
            <a:ext cx="914400" cy="914400"/>
          </a:xfrm>
          <a:prstGeom prst="rect">
            <a:avLst/>
          </a:prstGeom>
        </p:spPr>
      </p:pic>
      <p:pic>
        <p:nvPicPr>
          <p:cNvPr id="30" name="Graphic 29" descr="Lights On outline">
            <a:extLst>
              <a:ext uri="{FF2B5EF4-FFF2-40B4-BE49-F238E27FC236}">
                <a16:creationId xmlns:a16="http://schemas.microsoft.com/office/drawing/2014/main" id="{E32BDFF7-A823-1760-2D35-22AEFC1018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3418" y="3362494"/>
            <a:ext cx="914400" cy="914400"/>
          </a:xfrm>
          <a:prstGeom prst="rect">
            <a:avLst/>
          </a:prstGeom>
        </p:spPr>
      </p:pic>
      <p:pic>
        <p:nvPicPr>
          <p:cNvPr id="31" name="Graphic 30" descr="Checkbox Checked outline">
            <a:extLst>
              <a:ext uri="{FF2B5EF4-FFF2-40B4-BE49-F238E27FC236}">
                <a16:creationId xmlns:a16="http://schemas.microsoft.com/office/drawing/2014/main" id="{B13F2131-EA92-559E-DF6B-8B6F1DAC8A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66785" y="2686033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D811A14-ACB4-A903-85A7-80347FFB3AC4}"/>
              </a:ext>
            </a:extLst>
          </p:cNvPr>
          <p:cNvGrpSpPr/>
          <p:nvPr/>
        </p:nvGrpSpPr>
        <p:grpSpPr>
          <a:xfrm>
            <a:off x="925868" y="4705159"/>
            <a:ext cx="2089257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AEC69D7-C35F-6A88-4BE7-9A26CD1C47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C9632B0-7D5A-2ADA-097A-76F994C52C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19C5312-74E7-68D0-CBEB-4A781C467087}"/>
              </a:ext>
            </a:extLst>
          </p:cNvPr>
          <p:cNvGrpSpPr/>
          <p:nvPr/>
        </p:nvGrpSpPr>
        <p:grpSpPr>
          <a:xfrm>
            <a:off x="3002611" y="1075752"/>
            <a:ext cx="2089257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38ADD0-8CEE-1534-EC23-0D9D6542B63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5E3541-7E0F-17F0-6A9F-83A7EA3B80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D4CF964-B312-B584-6B5E-1551BF2BD644}"/>
              </a:ext>
            </a:extLst>
          </p:cNvPr>
          <p:cNvGrpSpPr/>
          <p:nvPr/>
        </p:nvGrpSpPr>
        <p:grpSpPr>
          <a:xfrm>
            <a:off x="5079356" y="4705159"/>
            <a:ext cx="2089257" cy="1290153"/>
            <a:chOff x="332936" y="262776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88843A-53A1-D534-CC49-AF042AACD83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EB87DD-A939-A8A6-9955-321A969902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4459EF1-0B59-A530-9BE7-09F0B28181DC}"/>
              </a:ext>
            </a:extLst>
          </p:cNvPr>
          <p:cNvGrpSpPr/>
          <p:nvPr/>
        </p:nvGrpSpPr>
        <p:grpSpPr>
          <a:xfrm>
            <a:off x="9189462" y="4705159"/>
            <a:ext cx="2089257" cy="1290153"/>
            <a:chOff x="332936" y="262776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5E3116-A3FE-AB18-D70A-B5FC3EC018B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7F1E1D-2DF9-21A9-98C8-727A38CAFD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A1174AD-01F5-D5DF-0B0D-A43ADDA90A46}"/>
              </a:ext>
            </a:extLst>
          </p:cNvPr>
          <p:cNvGrpSpPr/>
          <p:nvPr/>
        </p:nvGrpSpPr>
        <p:grpSpPr>
          <a:xfrm>
            <a:off x="7155989" y="1075752"/>
            <a:ext cx="2089257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FD7591-F989-25B1-5A44-8CD124AE33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0320E5-6381-22BA-704D-BB3EFACBD8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62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342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V-Shape Process – Slide Template</vt:lpstr>
      <vt:lpstr>Alternating V-Shape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V-Shape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2026-03-31T16:58:43Z</dcterms:modified>
  <cp:category>Charts &amp; Diagrams</cp:category>
</cp:coreProperties>
</file>