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0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941651"/>
    <a:srgbClr val="7030A0"/>
    <a:srgbClr val="D0BA94"/>
    <a:srgbClr val="CEBA8B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66" d="100"/>
          <a:sy n="66" d="100"/>
        </p:scale>
        <p:origin x="391" y="106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CF4A6-88BD-7238-BBAB-B130F1017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935D4E-EB0B-8CD6-FFDD-43F5CC2A4E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F560C0-1027-BEC0-DB37-25043DDBE9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D4AEA2-A863-74E0-2A2F-BDA9BDAEA3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242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8E9B4-EB3F-61F5-DEF4-CACF64D26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EDB896-6698-9479-22D3-BA5DBFF0D3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D7DF1D-D964-4024-1AE2-B60C5E40EB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C45E80-F3CA-1A41-BD80-479317DB0E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325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73193-0464-A0BB-942B-BCAD4A1CB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87F28-AB98-710A-5354-D62766102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Zigzag Ribbon Process – Slide Template</a:t>
            </a:r>
          </a:p>
        </p:txBody>
      </p:sp>
      <p:sp>
        <p:nvSpPr>
          <p:cNvPr id="11" name="Forme libre 3">
            <a:extLst>
              <a:ext uri="{FF2B5EF4-FFF2-40B4-BE49-F238E27FC236}">
                <a16:creationId xmlns:a16="http://schemas.microsoft.com/office/drawing/2014/main" id="{92F83D8C-470F-23F0-9AB5-1245AE5AFA04}"/>
              </a:ext>
            </a:extLst>
          </p:cNvPr>
          <p:cNvSpPr/>
          <p:nvPr/>
        </p:nvSpPr>
        <p:spPr>
          <a:xfrm>
            <a:off x="2494410" y="2951840"/>
            <a:ext cx="2409010" cy="1188950"/>
          </a:xfrm>
          <a:custGeom>
            <a:avLst/>
            <a:gdLst>
              <a:gd name="csX0" fmla="*/ 298219 w 1918617"/>
              <a:gd name="csY0" fmla="*/ 0 h 946920"/>
              <a:gd name="csX1" fmla="*/ 925661 w 1918617"/>
              <a:gd name="csY1" fmla="*/ 0 h 946920"/>
              <a:gd name="csX2" fmla="*/ 627442 w 1918617"/>
              <a:gd name="csY2" fmla="*/ 661303 h 946920"/>
              <a:gd name="csX3" fmla="*/ 0 w 1918617"/>
              <a:gd name="csY3" fmla="*/ 661303 h 946920"/>
              <a:gd name="csX4" fmla="*/ 298219 w 1918617"/>
              <a:gd name="csY4" fmla="*/ 0 h 946920"/>
              <a:gd name="csX5" fmla="*/ 1293863 w 1918617"/>
              <a:gd name="csY5" fmla="*/ 288396 h 946920"/>
              <a:gd name="csX6" fmla="*/ 996900 w 1918617"/>
              <a:gd name="csY6" fmla="*/ 946920 h 946920"/>
              <a:gd name="csX7" fmla="*/ 1621654 w 1918617"/>
              <a:gd name="csY7" fmla="*/ 946920 h 946920"/>
              <a:gd name="csX8" fmla="*/ 1918617 w 1918617"/>
              <a:gd name="csY8" fmla="*/ 288396 h 946920"/>
              <a:gd name="csX9" fmla="*/ 1293863 w 1918617"/>
              <a:gd name="csY9" fmla="*/ 288396 h 946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918617" h="946920">
                <a:moveTo>
                  <a:pt x="298219" y="0"/>
                </a:moveTo>
                <a:lnTo>
                  <a:pt x="925661" y="0"/>
                </a:lnTo>
                <a:lnTo>
                  <a:pt x="627442" y="661303"/>
                </a:lnTo>
                <a:lnTo>
                  <a:pt x="0" y="661303"/>
                </a:lnTo>
                <a:lnTo>
                  <a:pt x="298219" y="0"/>
                </a:lnTo>
                <a:close/>
                <a:moveTo>
                  <a:pt x="1293863" y="288396"/>
                </a:moveTo>
                <a:lnTo>
                  <a:pt x="996900" y="946920"/>
                </a:lnTo>
                <a:lnTo>
                  <a:pt x="1621654" y="946920"/>
                </a:lnTo>
                <a:lnTo>
                  <a:pt x="1918617" y="288396"/>
                </a:lnTo>
                <a:lnTo>
                  <a:pt x="1293863" y="28839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4">
            <a:extLst>
              <a:ext uri="{FF2B5EF4-FFF2-40B4-BE49-F238E27FC236}">
                <a16:creationId xmlns:a16="http://schemas.microsoft.com/office/drawing/2014/main" id="{98FE927B-27EF-3913-A3EA-F340A6F772DB}"/>
              </a:ext>
            </a:extLst>
          </p:cNvPr>
          <p:cNvSpPr/>
          <p:nvPr/>
        </p:nvSpPr>
        <p:spPr>
          <a:xfrm>
            <a:off x="4691560" y="2951840"/>
            <a:ext cx="2409013" cy="1188950"/>
          </a:xfrm>
          <a:custGeom>
            <a:avLst/>
            <a:gdLst>
              <a:gd name="csX0" fmla="*/ 298219 w 1918619"/>
              <a:gd name="csY0" fmla="*/ 0 h 946920"/>
              <a:gd name="csX1" fmla="*/ 925661 w 1918619"/>
              <a:gd name="csY1" fmla="*/ 0 h 946920"/>
              <a:gd name="csX2" fmla="*/ 627442 w 1918619"/>
              <a:gd name="csY2" fmla="*/ 661303 h 946920"/>
              <a:gd name="csX3" fmla="*/ 0 w 1918619"/>
              <a:gd name="csY3" fmla="*/ 661303 h 946920"/>
              <a:gd name="csX4" fmla="*/ 298219 w 1918619"/>
              <a:gd name="csY4" fmla="*/ 0 h 946920"/>
              <a:gd name="csX5" fmla="*/ 1293863 w 1918619"/>
              <a:gd name="csY5" fmla="*/ 288396 h 946920"/>
              <a:gd name="csX6" fmla="*/ 996900 w 1918619"/>
              <a:gd name="csY6" fmla="*/ 946920 h 946920"/>
              <a:gd name="csX7" fmla="*/ 1621654 w 1918619"/>
              <a:gd name="csY7" fmla="*/ 946920 h 946920"/>
              <a:gd name="csX8" fmla="*/ 1918619 w 1918619"/>
              <a:gd name="csY8" fmla="*/ 288396 h 946920"/>
              <a:gd name="csX9" fmla="*/ 1293863 w 1918619"/>
              <a:gd name="csY9" fmla="*/ 288396 h 946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918619" h="946920">
                <a:moveTo>
                  <a:pt x="298219" y="0"/>
                </a:moveTo>
                <a:lnTo>
                  <a:pt x="925661" y="0"/>
                </a:lnTo>
                <a:lnTo>
                  <a:pt x="627442" y="661303"/>
                </a:lnTo>
                <a:lnTo>
                  <a:pt x="0" y="661303"/>
                </a:lnTo>
                <a:lnTo>
                  <a:pt x="298219" y="0"/>
                </a:lnTo>
                <a:close/>
                <a:moveTo>
                  <a:pt x="1293863" y="288396"/>
                </a:moveTo>
                <a:lnTo>
                  <a:pt x="996900" y="946920"/>
                </a:lnTo>
                <a:lnTo>
                  <a:pt x="1621654" y="946920"/>
                </a:lnTo>
                <a:lnTo>
                  <a:pt x="1918619" y="288396"/>
                </a:lnTo>
                <a:lnTo>
                  <a:pt x="1293863" y="288396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5">
            <a:extLst>
              <a:ext uri="{FF2B5EF4-FFF2-40B4-BE49-F238E27FC236}">
                <a16:creationId xmlns:a16="http://schemas.microsoft.com/office/drawing/2014/main" id="{8C41BC41-C9AD-0896-6C95-DD5DA56295BA}"/>
              </a:ext>
            </a:extLst>
          </p:cNvPr>
          <p:cNvSpPr/>
          <p:nvPr/>
        </p:nvSpPr>
        <p:spPr>
          <a:xfrm>
            <a:off x="6891634" y="2951840"/>
            <a:ext cx="2409015" cy="1188950"/>
          </a:xfrm>
          <a:custGeom>
            <a:avLst/>
            <a:gdLst>
              <a:gd name="csX0" fmla="*/ 298221 w 1918621"/>
              <a:gd name="csY0" fmla="*/ 0 h 946920"/>
              <a:gd name="csX1" fmla="*/ 925664 w 1918621"/>
              <a:gd name="csY1" fmla="*/ 0 h 946920"/>
              <a:gd name="csX2" fmla="*/ 627442 w 1918621"/>
              <a:gd name="csY2" fmla="*/ 661303 h 946920"/>
              <a:gd name="csX3" fmla="*/ 0 w 1918621"/>
              <a:gd name="csY3" fmla="*/ 661303 h 946920"/>
              <a:gd name="csX4" fmla="*/ 298221 w 1918621"/>
              <a:gd name="csY4" fmla="*/ 0 h 946920"/>
              <a:gd name="csX5" fmla="*/ 1293866 w 1918621"/>
              <a:gd name="csY5" fmla="*/ 288396 h 946920"/>
              <a:gd name="csX6" fmla="*/ 996900 w 1918621"/>
              <a:gd name="csY6" fmla="*/ 946920 h 946920"/>
              <a:gd name="csX7" fmla="*/ 1621656 w 1918621"/>
              <a:gd name="csY7" fmla="*/ 946920 h 946920"/>
              <a:gd name="csX8" fmla="*/ 1918622 w 1918621"/>
              <a:gd name="csY8" fmla="*/ 288396 h 946920"/>
              <a:gd name="csX9" fmla="*/ 1293866 w 1918621"/>
              <a:gd name="csY9" fmla="*/ 288396 h 946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918621" h="946920">
                <a:moveTo>
                  <a:pt x="298221" y="0"/>
                </a:moveTo>
                <a:lnTo>
                  <a:pt x="925664" y="0"/>
                </a:lnTo>
                <a:lnTo>
                  <a:pt x="627442" y="661303"/>
                </a:lnTo>
                <a:lnTo>
                  <a:pt x="0" y="661303"/>
                </a:lnTo>
                <a:lnTo>
                  <a:pt x="298221" y="0"/>
                </a:lnTo>
                <a:close/>
                <a:moveTo>
                  <a:pt x="1293866" y="288396"/>
                </a:moveTo>
                <a:lnTo>
                  <a:pt x="996900" y="946920"/>
                </a:lnTo>
                <a:lnTo>
                  <a:pt x="1621656" y="946920"/>
                </a:lnTo>
                <a:lnTo>
                  <a:pt x="1918622" y="288396"/>
                </a:lnTo>
                <a:lnTo>
                  <a:pt x="1293866" y="28839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6">
            <a:extLst>
              <a:ext uri="{FF2B5EF4-FFF2-40B4-BE49-F238E27FC236}">
                <a16:creationId xmlns:a16="http://schemas.microsoft.com/office/drawing/2014/main" id="{C48E7066-1B32-BF38-F6A3-41790CD8E923}"/>
              </a:ext>
            </a:extLst>
          </p:cNvPr>
          <p:cNvSpPr/>
          <p:nvPr/>
        </p:nvSpPr>
        <p:spPr>
          <a:xfrm>
            <a:off x="9088897" y="2951840"/>
            <a:ext cx="2409010" cy="1188950"/>
          </a:xfrm>
          <a:custGeom>
            <a:avLst/>
            <a:gdLst>
              <a:gd name="csX0" fmla="*/ 298221 w 1918617"/>
              <a:gd name="csY0" fmla="*/ 0 h 946920"/>
              <a:gd name="csX1" fmla="*/ 925664 w 1918617"/>
              <a:gd name="csY1" fmla="*/ 0 h 946920"/>
              <a:gd name="csX2" fmla="*/ 627442 w 1918617"/>
              <a:gd name="csY2" fmla="*/ 661303 h 946920"/>
              <a:gd name="csX3" fmla="*/ 0 w 1918617"/>
              <a:gd name="csY3" fmla="*/ 661303 h 946920"/>
              <a:gd name="csX4" fmla="*/ 298221 w 1918617"/>
              <a:gd name="csY4" fmla="*/ 0 h 946920"/>
              <a:gd name="csX5" fmla="*/ 1293866 w 1918617"/>
              <a:gd name="csY5" fmla="*/ 288396 h 946920"/>
              <a:gd name="csX6" fmla="*/ 996900 w 1918617"/>
              <a:gd name="csY6" fmla="*/ 946920 h 946920"/>
              <a:gd name="csX7" fmla="*/ 1621656 w 1918617"/>
              <a:gd name="csY7" fmla="*/ 946920 h 946920"/>
              <a:gd name="csX8" fmla="*/ 1918617 w 1918617"/>
              <a:gd name="csY8" fmla="*/ 288396 h 946920"/>
              <a:gd name="csX9" fmla="*/ 1293866 w 1918617"/>
              <a:gd name="csY9" fmla="*/ 288396 h 946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918617" h="946920">
                <a:moveTo>
                  <a:pt x="298221" y="0"/>
                </a:moveTo>
                <a:lnTo>
                  <a:pt x="925664" y="0"/>
                </a:lnTo>
                <a:lnTo>
                  <a:pt x="627442" y="661303"/>
                </a:lnTo>
                <a:lnTo>
                  <a:pt x="0" y="661303"/>
                </a:lnTo>
                <a:lnTo>
                  <a:pt x="298221" y="0"/>
                </a:lnTo>
                <a:close/>
                <a:moveTo>
                  <a:pt x="1293866" y="288396"/>
                </a:moveTo>
                <a:lnTo>
                  <a:pt x="996900" y="946920"/>
                </a:lnTo>
                <a:lnTo>
                  <a:pt x="1621656" y="946920"/>
                </a:lnTo>
                <a:lnTo>
                  <a:pt x="1918617" y="288396"/>
                </a:lnTo>
                <a:lnTo>
                  <a:pt x="1293866" y="288396"/>
                </a:lnTo>
                <a:close/>
              </a:path>
            </a:pathLst>
          </a:custGeom>
          <a:solidFill>
            <a:srgbClr val="7030A0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7">
            <a:extLst>
              <a:ext uri="{FF2B5EF4-FFF2-40B4-BE49-F238E27FC236}">
                <a16:creationId xmlns:a16="http://schemas.microsoft.com/office/drawing/2014/main" id="{574A8D8E-8B4A-759C-6FA0-F29A37ABBCF2}"/>
              </a:ext>
            </a:extLst>
          </p:cNvPr>
          <p:cNvSpPr/>
          <p:nvPr/>
        </p:nvSpPr>
        <p:spPr>
          <a:xfrm>
            <a:off x="336526" y="2951840"/>
            <a:ext cx="2409013" cy="1188950"/>
          </a:xfrm>
          <a:custGeom>
            <a:avLst/>
            <a:gdLst>
              <a:gd name="csX0" fmla="*/ 298219 w 1918619"/>
              <a:gd name="csY0" fmla="*/ 0 h 946920"/>
              <a:gd name="csX1" fmla="*/ 925661 w 1918619"/>
              <a:gd name="csY1" fmla="*/ 0 h 946920"/>
              <a:gd name="csX2" fmla="*/ 627442 w 1918619"/>
              <a:gd name="csY2" fmla="*/ 661303 h 946920"/>
              <a:gd name="csX3" fmla="*/ 0 w 1918619"/>
              <a:gd name="csY3" fmla="*/ 661303 h 946920"/>
              <a:gd name="csX4" fmla="*/ 298219 w 1918619"/>
              <a:gd name="csY4" fmla="*/ 0 h 946920"/>
              <a:gd name="csX5" fmla="*/ 1293863 w 1918619"/>
              <a:gd name="csY5" fmla="*/ 288396 h 946920"/>
              <a:gd name="csX6" fmla="*/ 996900 w 1918619"/>
              <a:gd name="csY6" fmla="*/ 946920 h 946920"/>
              <a:gd name="csX7" fmla="*/ 1621654 w 1918619"/>
              <a:gd name="csY7" fmla="*/ 946920 h 946920"/>
              <a:gd name="csX8" fmla="*/ 1918619 w 1918619"/>
              <a:gd name="csY8" fmla="*/ 288396 h 946920"/>
              <a:gd name="csX9" fmla="*/ 1293863 w 1918619"/>
              <a:gd name="csY9" fmla="*/ 288396 h 946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918619" h="946920">
                <a:moveTo>
                  <a:pt x="298219" y="0"/>
                </a:moveTo>
                <a:lnTo>
                  <a:pt x="925661" y="0"/>
                </a:lnTo>
                <a:lnTo>
                  <a:pt x="627442" y="661303"/>
                </a:lnTo>
                <a:lnTo>
                  <a:pt x="0" y="661303"/>
                </a:lnTo>
                <a:lnTo>
                  <a:pt x="298219" y="0"/>
                </a:lnTo>
                <a:close/>
                <a:moveTo>
                  <a:pt x="1293863" y="288396"/>
                </a:moveTo>
                <a:lnTo>
                  <a:pt x="996900" y="946920"/>
                </a:lnTo>
                <a:lnTo>
                  <a:pt x="1621654" y="946920"/>
                </a:lnTo>
                <a:lnTo>
                  <a:pt x="1918619" y="288396"/>
                </a:lnTo>
                <a:lnTo>
                  <a:pt x="1293863" y="288396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3213B6-746B-5422-33B0-84C0B18FE3C0}"/>
              </a:ext>
            </a:extLst>
          </p:cNvPr>
          <p:cNvSpPr/>
          <p:nvPr/>
        </p:nvSpPr>
        <p:spPr>
          <a:xfrm>
            <a:off x="0" y="3223254"/>
            <a:ext cx="12192000" cy="646011"/>
          </a:xfrm>
          <a:prstGeom prst="rect">
            <a:avLst/>
          </a:prstGeom>
          <a:solidFill>
            <a:schemeClr val="bg1"/>
          </a:solidFill>
          <a:ln w="8960" cap="flat">
            <a:noFill/>
            <a:prstDash val="solid"/>
            <a:miter/>
          </a:ln>
          <a:effectLst>
            <a:outerShdw blurRad="88900" dist="38100" dir="16200000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7" name="Forme libre 9">
            <a:extLst>
              <a:ext uri="{FF2B5EF4-FFF2-40B4-BE49-F238E27FC236}">
                <a16:creationId xmlns:a16="http://schemas.microsoft.com/office/drawing/2014/main" id="{CB5A67DA-4CA5-A2EB-2BD7-8AFB431E1442}"/>
              </a:ext>
            </a:extLst>
          </p:cNvPr>
          <p:cNvSpPr/>
          <p:nvPr/>
        </p:nvSpPr>
        <p:spPr>
          <a:xfrm>
            <a:off x="710406" y="2951840"/>
            <a:ext cx="1664175" cy="1188950"/>
          </a:xfrm>
          <a:custGeom>
            <a:avLst/>
            <a:gdLst>
              <a:gd name="csX0" fmla="*/ 426986 w 1325405"/>
              <a:gd name="csY0" fmla="*/ 946920 h 946920"/>
              <a:gd name="csX1" fmla="*/ 1325406 w 1325405"/>
              <a:gd name="csY1" fmla="*/ 946920 h 946920"/>
              <a:gd name="csX2" fmla="*/ 898420 w 1325405"/>
              <a:gd name="csY2" fmla="*/ 0 h 946920"/>
              <a:gd name="csX3" fmla="*/ 0 w 1325405"/>
              <a:gd name="csY3" fmla="*/ 0 h 946920"/>
              <a:gd name="csX4" fmla="*/ 426986 w 1325405"/>
              <a:gd name="csY4" fmla="*/ 946920 h 946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325405" h="946920">
                <a:moveTo>
                  <a:pt x="426986" y="946920"/>
                </a:moveTo>
                <a:lnTo>
                  <a:pt x="1325406" y="946920"/>
                </a:lnTo>
                <a:lnTo>
                  <a:pt x="898420" y="0"/>
                </a:lnTo>
                <a:lnTo>
                  <a:pt x="0" y="0"/>
                </a:lnTo>
                <a:lnTo>
                  <a:pt x="426986" y="946920"/>
                </a:ln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0">
            <a:extLst>
              <a:ext uri="{FF2B5EF4-FFF2-40B4-BE49-F238E27FC236}">
                <a16:creationId xmlns:a16="http://schemas.microsoft.com/office/drawing/2014/main" id="{A14DA6D2-69B8-EF72-82B6-E6F8F582F652}"/>
              </a:ext>
            </a:extLst>
          </p:cNvPr>
          <p:cNvSpPr/>
          <p:nvPr/>
        </p:nvSpPr>
        <p:spPr>
          <a:xfrm>
            <a:off x="2868177" y="2951840"/>
            <a:ext cx="1664175" cy="1188950"/>
          </a:xfrm>
          <a:custGeom>
            <a:avLst/>
            <a:gdLst>
              <a:gd name="csX0" fmla="*/ 427076 w 1325405"/>
              <a:gd name="csY0" fmla="*/ 946920 h 946920"/>
              <a:gd name="csX1" fmla="*/ 1325406 w 1325405"/>
              <a:gd name="csY1" fmla="*/ 946920 h 946920"/>
              <a:gd name="csX2" fmla="*/ 898420 w 1325405"/>
              <a:gd name="csY2" fmla="*/ 0 h 946920"/>
              <a:gd name="csX3" fmla="*/ 0 w 1325405"/>
              <a:gd name="csY3" fmla="*/ 0 h 946920"/>
              <a:gd name="csX4" fmla="*/ 427076 w 1325405"/>
              <a:gd name="csY4" fmla="*/ 946920 h 946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325405" h="946920">
                <a:moveTo>
                  <a:pt x="427076" y="946920"/>
                </a:moveTo>
                <a:lnTo>
                  <a:pt x="1325406" y="946920"/>
                </a:lnTo>
                <a:lnTo>
                  <a:pt x="898420" y="0"/>
                </a:lnTo>
                <a:lnTo>
                  <a:pt x="0" y="0"/>
                </a:lnTo>
                <a:lnTo>
                  <a:pt x="427076" y="946920"/>
                </a:ln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1">
            <a:extLst>
              <a:ext uri="{FF2B5EF4-FFF2-40B4-BE49-F238E27FC236}">
                <a16:creationId xmlns:a16="http://schemas.microsoft.com/office/drawing/2014/main" id="{0467FA97-B57A-C045-1A7C-1C9705F7EA93}"/>
              </a:ext>
            </a:extLst>
          </p:cNvPr>
          <p:cNvSpPr/>
          <p:nvPr/>
        </p:nvSpPr>
        <p:spPr>
          <a:xfrm>
            <a:off x="5065441" y="2951840"/>
            <a:ext cx="1664175" cy="1188950"/>
          </a:xfrm>
          <a:custGeom>
            <a:avLst/>
            <a:gdLst>
              <a:gd name="csX0" fmla="*/ 426986 w 1325405"/>
              <a:gd name="csY0" fmla="*/ 946920 h 946920"/>
              <a:gd name="csX1" fmla="*/ 1325406 w 1325405"/>
              <a:gd name="csY1" fmla="*/ 946920 h 946920"/>
              <a:gd name="csX2" fmla="*/ 898330 w 1325405"/>
              <a:gd name="csY2" fmla="*/ 0 h 946920"/>
              <a:gd name="csX3" fmla="*/ 0 w 1325405"/>
              <a:gd name="csY3" fmla="*/ 0 h 946920"/>
              <a:gd name="csX4" fmla="*/ 426986 w 1325405"/>
              <a:gd name="csY4" fmla="*/ 946920 h 946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325405" h="946920">
                <a:moveTo>
                  <a:pt x="426986" y="946920"/>
                </a:moveTo>
                <a:lnTo>
                  <a:pt x="1325406" y="946920"/>
                </a:lnTo>
                <a:lnTo>
                  <a:pt x="898330" y="0"/>
                </a:lnTo>
                <a:lnTo>
                  <a:pt x="0" y="0"/>
                </a:lnTo>
                <a:lnTo>
                  <a:pt x="426986" y="946920"/>
                </a:ln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0" name="Forme libre 12">
            <a:extLst>
              <a:ext uri="{FF2B5EF4-FFF2-40B4-BE49-F238E27FC236}">
                <a16:creationId xmlns:a16="http://schemas.microsoft.com/office/drawing/2014/main" id="{5429532F-D38C-810E-3D05-1B6325E110C1}"/>
              </a:ext>
            </a:extLst>
          </p:cNvPr>
          <p:cNvSpPr/>
          <p:nvPr/>
        </p:nvSpPr>
        <p:spPr>
          <a:xfrm>
            <a:off x="7265514" y="2951840"/>
            <a:ext cx="1664179" cy="1188950"/>
          </a:xfrm>
          <a:custGeom>
            <a:avLst/>
            <a:gdLst>
              <a:gd name="csX0" fmla="*/ 426990 w 1325408"/>
              <a:gd name="csY0" fmla="*/ 946920 h 946920"/>
              <a:gd name="csX1" fmla="*/ 1325408 w 1325408"/>
              <a:gd name="csY1" fmla="*/ 946920 h 946920"/>
              <a:gd name="csX2" fmla="*/ 898330 w 1325408"/>
              <a:gd name="csY2" fmla="*/ 0 h 946920"/>
              <a:gd name="csX3" fmla="*/ 0 w 1325408"/>
              <a:gd name="csY3" fmla="*/ 0 h 946920"/>
              <a:gd name="csX4" fmla="*/ 426990 w 1325408"/>
              <a:gd name="csY4" fmla="*/ 946920 h 946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325408" h="946920">
                <a:moveTo>
                  <a:pt x="426990" y="946920"/>
                </a:moveTo>
                <a:lnTo>
                  <a:pt x="1325408" y="946920"/>
                </a:lnTo>
                <a:lnTo>
                  <a:pt x="898330" y="0"/>
                </a:lnTo>
                <a:lnTo>
                  <a:pt x="0" y="0"/>
                </a:lnTo>
                <a:lnTo>
                  <a:pt x="426990" y="946920"/>
                </a:ln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1" name="Forme libre 13">
            <a:extLst>
              <a:ext uri="{FF2B5EF4-FFF2-40B4-BE49-F238E27FC236}">
                <a16:creationId xmlns:a16="http://schemas.microsoft.com/office/drawing/2014/main" id="{C41EB522-0985-1464-A1D8-D7585A83C903}"/>
              </a:ext>
            </a:extLst>
          </p:cNvPr>
          <p:cNvSpPr/>
          <p:nvPr/>
        </p:nvSpPr>
        <p:spPr>
          <a:xfrm>
            <a:off x="9462667" y="2951840"/>
            <a:ext cx="1664288" cy="1188950"/>
          </a:xfrm>
          <a:custGeom>
            <a:avLst/>
            <a:gdLst>
              <a:gd name="csX0" fmla="*/ 427074 w 1325495"/>
              <a:gd name="csY0" fmla="*/ 946920 h 946920"/>
              <a:gd name="csX1" fmla="*/ 1325496 w 1325495"/>
              <a:gd name="csY1" fmla="*/ 946920 h 946920"/>
              <a:gd name="csX2" fmla="*/ 898418 w 1325495"/>
              <a:gd name="csY2" fmla="*/ 0 h 946920"/>
              <a:gd name="csX3" fmla="*/ 0 w 1325495"/>
              <a:gd name="csY3" fmla="*/ 0 h 946920"/>
              <a:gd name="csX4" fmla="*/ 427074 w 1325495"/>
              <a:gd name="csY4" fmla="*/ 946920 h 946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325495" h="946920">
                <a:moveTo>
                  <a:pt x="427074" y="946920"/>
                </a:moveTo>
                <a:lnTo>
                  <a:pt x="1325496" y="946920"/>
                </a:lnTo>
                <a:lnTo>
                  <a:pt x="898418" y="0"/>
                </a:lnTo>
                <a:lnTo>
                  <a:pt x="0" y="0"/>
                </a:lnTo>
                <a:lnTo>
                  <a:pt x="427074" y="946920"/>
                </a:lnTo>
                <a:close/>
              </a:path>
            </a:pathLst>
          </a:custGeom>
          <a:solidFill>
            <a:srgbClr val="805AA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22" name="Graphic 21" descr="Lightbulb with solid fill">
            <a:extLst>
              <a:ext uri="{FF2B5EF4-FFF2-40B4-BE49-F238E27FC236}">
                <a16:creationId xmlns:a16="http://schemas.microsoft.com/office/drawing/2014/main" id="{576437F2-A370-CEBD-8E24-5EF46273A7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70645" y="3218121"/>
            <a:ext cx="656389" cy="656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Magnifying glass with solid fill">
            <a:extLst>
              <a:ext uri="{FF2B5EF4-FFF2-40B4-BE49-F238E27FC236}">
                <a16:creationId xmlns:a16="http://schemas.microsoft.com/office/drawing/2014/main" id="{146D1A35-6143-5F42-F444-E314B6EB60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370720" y="3218121"/>
            <a:ext cx="656389" cy="656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29" descr="Daily calendar with solid fill">
            <a:extLst>
              <a:ext uri="{FF2B5EF4-FFF2-40B4-BE49-F238E27FC236}">
                <a16:creationId xmlns:a16="http://schemas.microsoft.com/office/drawing/2014/main" id="{F65F92C2-B369-45F8-BFD5-97FCE163D3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567871" y="3218121"/>
            <a:ext cx="656389" cy="656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Gears with solid fill">
            <a:extLst>
              <a:ext uri="{FF2B5EF4-FFF2-40B4-BE49-F238E27FC236}">
                <a16:creationId xmlns:a16="http://schemas.microsoft.com/office/drawing/2014/main" id="{9D798A26-6CFC-2915-C2AB-8FE7E86BC8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767946" y="3218121"/>
            <a:ext cx="656389" cy="656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phic 33" descr="Bar chart with solid fill">
            <a:extLst>
              <a:ext uri="{FF2B5EF4-FFF2-40B4-BE49-F238E27FC236}">
                <a16:creationId xmlns:a16="http://schemas.microsoft.com/office/drawing/2014/main" id="{7DC32C33-63CB-D6B3-6347-091B69E1ED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965207" y="3218121"/>
            <a:ext cx="656389" cy="656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B481A24F-3B06-274B-1BA7-30A26DDC9714}"/>
              </a:ext>
            </a:extLst>
          </p:cNvPr>
          <p:cNvGrpSpPr/>
          <p:nvPr/>
        </p:nvGrpSpPr>
        <p:grpSpPr>
          <a:xfrm>
            <a:off x="710406" y="4426659"/>
            <a:ext cx="2284585" cy="1474819"/>
            <a:chOff x="8921977" y="4652338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EB4E45B-5BEF-829C-92D2-D62E878E2BE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D5E6462-9286-FF36-16B4-7E9C30A6A18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481A24F-3B06-274B-1BA7-30A26DDC9714}"/>
              </a:ext>
            </a:extLst>
          </p:cNvPr>
          <p:cNvGrpSpPr/>
          <p:nvPr/>
        </p:nvGrpSpPr>
        <p:grpSpPr>
          <a:xfrm>
            <a:off x="2868177" y="1008555"/>
            <a:ext cx="2284585" cy="1474819"/>
            <a:chOff x="8921977" y="4652338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EB4E45B-5BEF-829C-92D2-D62E878E2BE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D5E6462-9286-FF36-16B4-7E9C30A6A18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22D59BC-142E-8DE2-9E6E-3135C02A8ADE}"/>
              </a:ext>
            </a:extLst>
          </p:cNvPr>
          <p:cNvGrpSpPr/>
          <p:nvPr/>
        </p:nvGrpSpPr>
        <p:grpSpPr>
          <a:xfrm>
            <a:off x="5065441" y="4426659"/>
            <a:ext cx="2284585" cy="1474819"/>
            <a:chOff x="8921977" y="4652338"/>
            <a:chExt cx="2926080" cy="14748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6B1095E-8500-861E-8370-FF6E4CEAE4D1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5187457-AE7A-4D48-6E06-7081D0407BE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F179A31-B87E-A560-1E54-8FCD54E667D6}"/>
              </a:ext>
            </a:extLst>
          </p:cNvPr>
          <p:cNvGrpSpPr/>
          <p:nvPr/>
        </p:nvGrpSpPr>
        <p:grpSpPr>
          <a:xfrm>
            <a:off x="7265514" y="1107626"/>
            <a:ext cx="2284585" cy="1474819"/>
            <a:chOff x="8921977" y="4652338"/>
            <a:chExt cx="2926080" cy="1474819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75517B4-FBA2-EBB4-8973-9B2330EAC04F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C54A8EE-35DB-6774-C41B-62423B00986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130FF4F-6F59-EE2E-5C41-D06BAA3778C2}"/>
              </a:ext>
            </a:extLst>
          </p:cNvPr>
          <p:cNvGrpSpPr/>
          <p:nvPr/>
        </p:nvGrpSpPr>
        <p:grpSpPr>
          <a:xfrm>
            <a:off x="9462667" y="4426659"/>
            <a:ext cx="2284585" cy="1474819"/>
            <a:chOff x="8921977" y="4652338"/>
            <a:chExt cx="2926080" cy="1474819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26BB893-92D2-A959-C0FD-A0E937D66072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988369E-04E6-D289-B35D-BEC99CED166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 </a:t>
              </a: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0E43D2B2-940B-D698-4237-F3B169848D98}"/>
              </a:ext>
            </a:extLst>
          </p:cNvPr>
          <p:cNvSpPr txBox="1"/>
          <p:nvPr/>
        </p:nvSpPr>
        <p:spPr>
          <a:xfrm>
            <a:off x="710406" y="2292728"/>
            <a:ext cx="837410" cy="646331"/>
          </a:xfrm>
          <a:prstGeom prst="rect">
            <a:avLst/>
          </a:prstGeom>
          <a:noFill/>
        </p:spPr>
        <p:txBody>
          <a:bodyPr wrap="none" lIns="274320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1995C29-CC12-F4F4-8D7B-BD7BECEE95EC}"/>
              </a:ext>
            </a:extLst>
          </p:cNvPr>
          <p:cNvSpPr txBox="1"/>
          <p:nvPr/>
        </p:nvSpPr>
        <p:spPr>
          <a:xfrm>
            <a:off x="5065441" y="2292728"/>
            <a:ext cx="837410" cy="646331"/>
          </a:xfrm>
          <a:prstGeom prst="rect">
            <a:avLst/>
          </a:prstGeom>
          <a:noFill/>
        </p:spPr>
        <p:txBody>
          <a:bodyPr wrap="none" lIns="274320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35F9A26-F872-59DD-C96E-7A2DBA830C41}"/>
              </a:ext>
            </a:extLst>
          </p:cNvPr>
          <p:cNvSpPr txBox="1"/>
          <p:nvPr/>
        </p:nvSpPr>
        <p:spPr>
          <a:xfrm>
            <a:off x="9462667" y="2292728"/>
            <a:ext cx="837410" cy="646331"/>
          </a:xfrm>
          <a:prstGeom prst="rect">
            <a:avLst/>
          </a:prstGeom>
          <a:noFill/>
        </p:spPr>
        <p:txBody>
          <a:bodyPr wrap="none" lIns="274320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7030A0"/>
                </a:solidFill>
              </a:rPr>
              <a:t>05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4775CE9-CD77-23D3-154A-8BC33EBFC51F}"/>
              </a:ext>
            </a:extLst>
          </p:cNvPr>
          <p:cNvSpPr txBox="1"/>
          <p:nvPr/>
        </p:nvSpPr>
        <p:spPr>
          <a:xfrm>
            <a:off x="3370720" y="4140679"/>
            <a:ext cx="837410" cy="646331"/>
          </a:xfrm>
          <a:prstGeom prst="rect">
            <a:avLst/>
          </a:prstGeom>
          <a:noFill/>
        </p:spPr>
        <p:txBody>
          <a:bodyPr wrap="none" lIns="274320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113BB74-ED3F-3428-6F24-08853FAD4AC5}"/>
              </a:ext>
            </a:extLst>
          </p:cNvPr>
          <p:cNvSpPr txBox="1"/>
          <p:nvPr/>
        </p:nvSpPr>
        <p:spPr>
          <a:xfrm>
            <a:off x="7767946" y="4140679"/>
            <a:ext cx="837410" cy="646331"/>
          </a:xfrm>
          <a:prstGeom prst="rect">
            <a:avLst/>
          </a:prstGeom>
          <a:noFill/>
        </p:spPr>
        <p:txBody>
          <a:bodyPr wrap="none" lIns="274320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283703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1E5BF-0962-CA17-9C1B-2DBEE7C5D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FDD24-529B-0ACC-E3F4-6F6541B29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Zigzag Ribbon Process – Slide Template</a:t>
            </a:r>
          </a:p>
        </p:txBody>
      </p:sp>
      <p:sp>
        <p:nvSpPr>
          <p:cNvPr id="11" name="Forme libre 3">
            <a:extLst>
              <a:ext uri="{FF2B5EF4-FFF2-40B4-BE49-F238E27FC236}">
                <a16:creationId xmlns:a16="http://schemas.microsoft.com/office/drawing/2014/main" id="{CCBE164B-CB7D-DE99-9835-666744D93C4C}"/>
              </a:ext>
            </a:extLst>
          </p:cNvPr>
          <p:cNvSpPr/>
          <p:nvPr/>
        </p:nvSpPr>
        <p:spPr>
          <a:xfrm>
            <a:off x="2494410" y="2951840"/>
            <a:ext cx="2409010" cy="1188950"/>
          </a:xfrm>
          <a:custGeom>
            <a:avLst/>
            <a:gdLst>
              <a:gd name="csX0" fmla="*/ 298219 w 1918617"/>
              <a:gd name="csY0" fmla="*/ 0 h 946920"/>
              <a:gd name="csX1" fmla="*/ 925661 w 1918617"/>
              <a:gd name="csY1" fmla="*/ 0 h 946920"/>
              <a:gd name="csX2" fmla="*/ 627442 w 1918617"/>
              <a:gd name="csY2" fmla="*/ 661303 h 946920"/>
              <a:gd name="csX3" fmla="*/ 0 w 1918617"/>
              <a:gd name="csY3" fmla="*/ 661303 h 946920"/>
              <a:gd name="csX4" fmla="*/ 298219 w 1918617"/>
              <a:gd name="csY4" fmla="*/ 0 h 946920"/>
              <a:gd name="csX5" fmla="*/ 1293863 w 1918617"/>
              <a:gd name="csY5" fmla="*/ 288396 h 946920"/>
              <a:gd name="csX6" fmla="*/ 996900 w 1918617"/>
              <a:gd name="csY6" fmla="*/ 946920 h 946920"/>
              <a:gd name="csX7" fmla="*/ 1621654 w 1918617"/>
              <a:gd name="csY7" fmla="*/ 946920 h 946920"/>
              <a:gd name="csX8" fmla="*/ 1918617 w 1918617"/>
              <a:gd name="csY8" fmla="*/ 288396 h 946920"/>
              <a:gd name="csX9" fmla="*/ 1293863 w 1918617"/>
              <a:gd name="csY9" fmla="*/ 288396 h 946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918617" h="946920">
                <a:moveTo>
                  <a:pt x="298219" y="0"/>
                </a:moveTo>
                <a:lnTo>
                  <a:pt x="925661" y="0"/>
                </a:lnTo>
                <a:lnTo>
                  <a:pt x="627442" y="661303"/>
                </a:lnTo>
                <a:lnTo>
                  <a:pt x="0" y="661303"/>
                </a:lnTo>
                <a:lnTo>
                  <a:pt x="298219" y="0"/>
                </a:lnTo>
                <a:close/>
                <a:moveTo>
                  <a:pt x="1293863" y="288396"/>
                </a:moveTo>
                <a:lnTo>
                  <a:pt x="996900" y="946920"/>
                </a:lnTo>
                <a:lnTo>
                  <a:pt x="1621654" y="946920"/>
                </a:lnTo>
                <a:lnTo>
                  <a:pt x="1918617" y="288396"/>
                </a:lnTo>
                <a:lnTo>
                  <a:pt x="1293863" y="28839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4">
            <a:extLst>
              <a:ext uri="{FF2B5EF4-FFF2-40B4-BE49-F238E27FC236}">
                <a16:creationId xmlns:a16="http://schemas.microsoft.com/office/drawing/2014/main" id="{1D28114F-FF83-2526-9644-3902A2A6CA1A}"/>
              </a:ext>
            </a:extLst>
          </p:cNvPr>
          <p:cNvSpPr/>
          <p:nvPr/>
        </p:nvSpPr>
        <p:spPr>
          <a:xfrm>
            <a:off x="4691560" y="2951840"/>
            <a:ext cx="2409013" cy="1188950"/>
          </a:xfrm>
          <a:custGeom>
            <a:avLst/>
            <a:gdLst>
              <a:gd name="csX0" fmla="*/ 298219 w 1918619"/>
              <a:gd name="csY0" fmla="*/ 0 h 946920"/>
              <a:gd name="csX1" fmla="*/ 925661 w 1918619"/>
              <a:gd name="csY1" fmla="*/ 0 h 946920"/>
              <a:gd name="csX2" fmla="*/ 627442 w 1918619"/>
              <a:gd name="csY2" fmla="*/ 661303 h 946920"/>
              <a:gd name="csX3" fmla="*/ 0 w 1918619"/>
              <a:gd name="csY3" fmla="*/ 661303 h 946920"/>
              <a:gd name="csX4" fmla="*/ 298219 w 1918619"/>
              <a:gd name="csY4" fmla="*/ 0 h 946920"/>
              <a:gd name="csX5" fmla="*/ 1293863 w 1918619"/>
              <a:gd name="csY5" fmla="*/ 288396 h 946920"/>
              <a:gd name="csX6" fmla="*/ 996900 w 1918619"/>
              <a:gd name="csY6" fmla="*/ 946920 h 946920"/>
              <a:gd name="csX7" fmla="*/ 1621654 w 1918619"/>
              <a:gd name="csY7" fmla="*/ 946920 h 946920"/>
              <a:gd name="csX8" fmla="*/ 1918619 w 1918619"/>
              <a:gd name="csY8" fmla="*/ 288396 h 946920"/>
              <a:gd name="csX9" fmla="*/ 1293863 w 1918619"/>
              <a:gd name="csY9" fmla="*/ 288396 h 946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918619" h="946920">
                <a:moveTo>
                  <a:pt x="298219" y="0"/>
                </a:moveTo>
                <a:lnTo>
                  <a:pt x="925661" y="0"/>
                </a:lnTo>
                <a:lnTo>
                  <a:pt x="627442" y="661303"/>
                </a:lnTo>
                <a:lnTo>
                  <a:pt x="0" y="661303"/>
                </a:lnTo>
                <a:lnTo>
                  <a:pt x="298219" y="0"/>
                </a:lnTo>
                <a:close/>
                <a:moveTo>
                  <a:pt x="1293863" y="288396"/>
                </a:moveTo>
                <a:lnTo>
                  <a:pt x="996900" y="946920"/>
                </a:lnTo>
                <a:lnTo>
                  <a:pt x="1621654" y="946920"/>
                </a:lnTo>
                <a:lnTo>
                  <a:pt x="1918619" y="288396"/>
                </a:lnTo>
                <a:lnTo>
                  <a:pt x="1293863" y="288396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5">
            <a:extLst>
              <a:ext uri="{FF2B5EF4-FFF2-40B4-BE49-F238E27FC236}">
                <a16:creationId xmlns:a16="http://schemas.microsoft.com/office/drawing/2014/main" id="{C51B17D0-F93D-EAE8-FDA0-8E2B9F6AD31F}"/>
              </a:ext>
            </a:extLst>
          </p:cNvPr>
          <p:cNvSpPr/>
          <p:nvPr/>
        </p:nvSpPr>
        <p:spPr>
          <a:xfrm>
            <a:off x="6891634" y="2951840"/>
            <a:ext cx="2409015" cy="1188950"/>
          </a:xfrm>
          <a:custGeom>
            <a:avLst/>
            <a:gdLst>
              <a:gd name="csX0" fmla="*/ 298221 w 1918621"/>
              <a:gd name="csY0" fmla="*/ 0 h 946920"/>
              <a:gd name="csX1" fmla="*/ 925664 w 1918621"/>
              <a:gd name="csY1" fmla="*/ 0 h 946920"/>
              <a:gd name="csX2" fmla="*/ 627442 w 1918621"/>
              <a:gd name="csY2" fmla="*/ 661303 h 946920"/>
              <a:gd name="csX3" fmla="*/ 0 w 1918621"/>
              <a:gd name="csY3" fmla="*/ 661303 h 946920"/>
              <a:gd name="csX4" fmla="*/ 298221 w 1918621"/>
              <a:gd name="csY4" fmla="*/ 0 h 946920"/>
              <a:gd name="csX5" fmla="*/ 1293866 w 1918621"/>
              <a:gd name="csY5" fmla="*/ 288396 h 946920"/>
              <a:gd name="csX6" fmla="*/ 996900 w 1918621"/>
              <a:gd name="csY6" fmla="*/ 946920 h 946920"/>
              <a:gd name="csX7" fmla="*/ 1621656 w 1918621"/>
              <a:gd name="csY7" fmla="*/ 946920 h 946920"/>
              <a:gd name="csX8" fmla="*/ 1918622 w 1918621"/>
              <a:gd name="csY8" fmla="*/ 288396 h 946920"/>
              <a:gd name="csX9" fmla="*/ 1293866 w 1918621"/>
              <a:gd name="csY9" fmla="*/ 288396 h 946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918621" h="946920">
                <a:moveTo>
                  <a:pt x="298221" y="0"/>
                </a:moveTo>
                <a:lnTo>
                  <a:pt x="925664" y="0"/>
                </a:lnTo>
                <a:lnTo>
                  <a:pt x="627442" y="661303"/>
                </a:lnTo>
                <a:lnTo>
                  <a:pt x="0" y="661303"/>
                </a:lnTo>
                <a:lnTo>
                  <a:pt x="298221" y="0"/>
                </a:lnTo>
                <a:close/>
                <a:moveTo>
                  <a:pt x="1293866" y="288396"/>
                </a:moveTo>
                <a:lnTo>
                  <a:pt x="996900" y="946920"/>
                </a:lnTo>
                <a:lnTo>
                  <a:pt x="1621656" y="946920"/>
                </a:lnTo>
                <a:lnTo>
                  <a:pt x="1918622" y="288396"/>
                </a:lnTo>
                <a:lnTo>
                  <a:pt x="1293866" y="28839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6">
            <a:extLst>
              <a:ext uri="{FF2B5EF4-FFF2-40B4-BE49-F238E27FC236}">
                <a16:creationId xmlns:a16="http://schemas.microsoft.com/office/drawing/2014/main" id="{8CEBFAAB-ABE7-9471-7D69-176EB1E075F5}"/>
              </a:ext>
            </a:extLst>
          </p:cNvPr>
          <p:cNvSpPr/>
          <p:nvPr/>
        </p:nvSpPr>
        <p:spPr>
          <a:xfrm>
            <a:off x="9088897" y="2951840"/>
            <a:ext cx="2409010" cy="1188950"/>
          </a:xfrm>
          <a:custGeom>
            <a:avLst/>
            <a:gdLst>
              <a:gd name="csX0" fmla="*/ 298221 w 1918617"/>
              <a:gd name="csY0" fmla="*/ 0 h 946920"/>
              <a:gd name="csX1" fmla="*/ 925664 w 1918617"/>
              <a:gd name="csY1" fmla="*/ 0 h 946920"/>
              <a:gd name="csX2" fmla="*/ 627442 w 1918617"/>
              <a:gd name="csY2" fmla="*/ 661303 h 946920"/>
              <a:gd name="csX3" fmla="*/ 0 w 1918617"/>
              <a:gd name="csY3" fmla="*/ 661303 h 946920"/>
              <a:gd name="csX4" fmla="*/ 298221 w 1918617"/>
              <a:gd name="csY4" fmla="*/ 0 h 946920"/>
              <a:gd name="csX5" fmla="*/ 1293866 w 1918617"/>
              <a:gd name="csY5" fmla="*/ 288396 h 946920"/>
              <a:gd name="csX6" fmla="*/ 996900 w 1918617"/>
              <a:gd name="csY6" fmla="*/ 946920 h 946920"/>
              <a:gd name="csX7" fmla="*/ 1621656 w 1918617"/>
              <a:gd name="csY7" fmla="*/ 946920 h 946920"/>
              <a:gd name="csX8" fmla="*/ 1918617 w 1918617"/>
              <a:gd name="csY8" fmla="*/ 288396 h 946920"/>
              <a:gd name="csX9" fmla="*/ 1293866 w 1918617"/>
              <a:gd name="csY9" fmla="*/ 288396 h 946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918617" h="946920">
                <a:moveTo>
                  <a:pt x="298221" y="0"/>
                </a:moveTo>
                <a:lnTo>
                  <a:pt x="925664" y="0"/>
                </a:lnTo>
                <a:lnTo>
                  <a:pt x="627442" y="661303"/>
                </a:lnTo>
                <a:lnTo>
                  <a:pt x="0" y="661303"/>
                </a:lnTo>
                <a:lnTo>
                  <a:pt x="298221" y="0"/>
                </a:lnTo>
                <a:close/>
                <a:moveTo>
                  <a:pt x="1293866" y="288396"/>
                </a:moveTo>
                <a:lnTo>
                  <a:pt x="996900" y="946920"/>
                </a:lnTo>
                <a:lnTo>
                  <a:pt x="1621656" y="946920"/>
                </a:lnTo>
                <a:lnTo>
                  <a:pt x="1918617" y="288396"/>
                </a:lnTo>
                <a:lnTo>
                  <a:pt x="1293866" y="288396"/>
                </a:lnTo>
                <a:close/>
              </a:path>
            </a:pathLst>
          </a:custGeom>
          <a:solidFill>
            <a:srgbClr val="94165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7">
            <a:extLst>
              <a:ext uri="{FF2B5EF4-FFF2-40B4-BE49-F238E27FC236}">
                <a16:creationId xmlns:a16="http://schemas.microsoft.com/office/drawing/2014/main" id="{9264972F-1D6D-6BA7-716A-67373CBAA87F}"/>
              </a:ext>
            </a:extLst>
          </p:cNvPr>
          <p:cNvSpPr/>
          <p:nvPr/>
        </p:nvSpPr>
        <p:spPr>
          <a:xfrm>
            <a:off x="336526" y="2951840"/>
            <a:ext cx="2409013" cy="1188950"/>
          </a:xfrm>
          <a:custGeom>
            <a:avLst/>
            <a:gdLst>
              <a:gd name="csX0" fmla="*/ 298219 w 1918619"/>
              <a:gd name="csY0" fmla="*/ 0 h 946920"/>
              <a:gd name="csX1" fmla="*/ 925661 w 1918619"/>
              <a:gd name="csY1" fmla="*/ 0 h 946920"/>
              <a:gd name="csX2" fmla="*/ 627442 w 1918619"/>
              <a:gd name="csY2" fmla="*/ 661303 h 946920"/>
              <a:gd name="csX3" fmla="*/ 0 w 1918619"/>
              <a:gd name="csY3" fmla="*/ 661303 h 946920"/>
              <a:gd name="csX4" fmla="*/ 298219 w 1918619"/>
              <a:gd name="csY4" fmla="*/ 0 h 946920"/>
              <a:gd name="csX5" fmla="*/ 1293863 w 1918619"/>
              <a:gd name="csY5" fmla="*/ 288396 h 946920"/>
              <a:gd name="csX6" fmla="*/ 996900 w 1918619"/>
              <a:gd name="csY6" fmla="*/ 946920 h 946920"/>
              <a:gd name="csX7" fmla="*/ 1621654 w 1918619"/>
              <a:gd name="csY7" fmla="*/ 946920 h 946920"/>
              <a:gd name="csX8" fmla="*/ 1918619 w 1918619"/>
              <a:gd name="csY8" fmla="*/ 288396 h 946920"/>
              <a:gd name="csX9" fmla="*/ 1293863 w 1918619"/>
              <a:gd name="csY9" fmla="*/ 288396 h 946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918619" h="946920">
                <a:moveTo>
                  <a:pt x="298219" y="0"/>
                </a:moveTo>
                <a:lnTo>
                  <a:pt x="925661" y="0"/>
                </a:lnTo>
                <a:lnTo>
                  <a:pt x="627442" y="661303"/>
                </a:lnTo>
                <a:lnTo>
                  <a:pt x="0" y="661303"/>
                </a:lnTo>
                <a:lnTo>
                  <a:pt x="298219" y="0"/>
                </a:lnTo>
                <a:close/>
                <a:moveTo>
                  <a:pt x="1293863" y="288396"/>
                </a:moveTo>
                <a:lnTo>
                  <a:pt x="996900" y="946920"/>
                </a:lnTo>
                <a:lnTo>
                  <a:pt x="1621654" y="946920"/>
                </a:lnTo>
                <a:lnTo>
                  <a:pt x="1918619" y="288396"/>
                </a:lnTo>
                <a:lnTo>
                  <a:pt x="1293863" y="288396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AEA679-6948-EEA9-C643-5663913410F5}"/>
              </a:ext>
            </a:extLst>
          </p:cNvPr>
          <p:cNvSpPr/>
          <p:nvPr/>
        </p:nvSpPr>
        <p:spPr>
          <a:xfrm>
            <a:off x="0" y="3223254"/>
            <a:ext cx="12192000" cy="646011"/>
          </a:xfrm>
          <a:prstGeom prst="rect">
            <a:avLst/>
          </a:prstGeom>
          <a:solidFill>
            <a:schemeClr val="bg1">
              <a:lumMod val="75000"/>
            </a:schemeClr>
          </a:solidFill>
          <a:ln w="8960" cap="flat">
            <a:noFill/>
            <a:prstDash val="solid"/>
            <a:miter/>
          </a:ln>
          <a:effectLst>
            <a:outerShdw blurRad="88900" dist="38100" dir="16200000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7" name="Forme libre 9">
            <a:extLst>
              <a:ext uri="{FF2B5EF4-FFF2-40B4-BE49-F238E27FC236}">
                <a16:creationId xmlns:a16="http://schemas.microsoft.com/office/drawing/2014/main" id="{A2F9437B-B59B-57A0-7EEE-BFDEA17B1939}"/>
              </a:ext>
            </a:extLst>
          </p:cNvPr>
          <p:cNvSpPr/>
          <p:nvPr/>
        </p:nvSpPr>
        <p:spPr>
          <a:xfrm>
            <a:off x="710406" y="2951840"/>
            <a:ext cx="1664175" cy="1188950"/>
          </a:xfrm>
          <a:custGeom>
            <a:avLst/>
            <a:gdLst>
              <a:gd name="csX0" fmla="*/ 426986 w 1325405"/>
              <a:gd name="csY0" fmla="*/ 946920 h 946920"/>
              <a:gd name="csX1" fmla="*/ 1325406 w 1325405"/>
              <a:gd name="csY1" fmla="*/ 946920 h 946920"/>
              <a:gd name="csX2" fmla="*/ 898420 w 1325405"/>
              <a:gd name="csY2" fmla="*/ 0 h 946920"/>
              <a:gd name="csX3" fmla="*/ 0 w 1325405"/>
              <a:gd name="csY3" fmla="*/ 0 h 946920"/>
              <a:gd name="csX4" fmla="*/ 426986 w 1325405"/>
              <a:gd name="csY4" fmla="*/ 946920 h 946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325405" h="946920">
                <a:moveTo>
                  <a:pt x="426986" y="946920"/>
                </a:moveTo>
                <a:lnTo>
                  <a:pt x="1325406" y="946920"/>
                </a:lnTo>
                <a:lnTo>
                  <a:pt x="898420" y="0"/>
                </a:lnTo>
                <a:lnTo>
                  <a:pt x="0" y="0"/>
                </a:lnTo>
                <a:lnTo>
                  <a:pt x="426986" y="946920"/>
                </a:ln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0">
            <a:extLst>
              <a:ext uri="{FF2B5EF4-FFF2-40B4-BE49-F238E27FC236}">
                <a16:creationId xmlns:a16="http://schemas.microsoft.com/office/drawing/2014/main" id="{8D3FE719-1AFB-3DA8-D7FE-0A6C2CAFE843}"/>
              </a:ext>
            </a:extLst>
          </p:cNvPr>
          <p:cNvSpPr/>
          <p:nvPr/>
        </p:nvSpPr>
        <p:spPr>
          <a:xfrm>
            <a:off x="2868177" y="2951840"/>
            <a:ext cx="1664175" cy="1188950"/>
          </a:xfrm>
          <a:custGeom>
            <a:avLst/>
            <a:gdLst>
              <a:gd name="csX0" fmla="*/ 427076 w 1325405"/>
              <a:gd name="csY0" fmla="*/ 946920 h 946920"/>
              <a:gd name="csX1" fmla="*/ 1325406 w 1325405"/>
              <a:gd name="csY1" fmla="*/ 946920 h 946920"/>
              <a:gd name="csX2" fmla="*/ 898420 w 1325405"/>
              <a:gd name="csY2" fmla="*/ 0 h 946920"/>
              <a:gd name="csX3" fmla="*/ 0 w 1325405"/>
              <a:gd name="csY3" fmla="*/ 0 h 946920"/>
              <a:gd name="csX4" fmla="*/ 427076 w 1325405"/>
              <a:gd name="csY4" fmla="*/ 946920 h 946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325405" h="946920">
                <a:moveTo>
                  <a:pt x="427076" y="946920"/>
                </a:moveTo>
                <a:lnTo>
                  <a:pt x="1325406" y="946920"/>
                </a:lnTo>
                <a:lnTo>
                  <a:pt x="898420" y="0"/>
                </a:lnTo>
                <a:lnTo>
                  <a:pt x="0" y="0"/>
                </a:lnTo>
                <a:lnTo>
                  <a:pt x="427076" y="946920"/>
                </a:ln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1">
            <a:extLst>
              <a:ext uri="{FF2B5EF4-FFF2-40B4-BE49-F238E27FC236}">
                <a16:creationId xmlns:a16="http://schemas.microsoft.com/office/drawing/2014/main" id="{765530DC-B6E7-8489-1B97-97F3750F8FD6}"/>
              </a:ext>
            </a:extLst>
          </p:cNvPr>
          <p:cNvSpPr/>
          <p:nvPr/>
        </p:nvSpPr>
        <p:spPr>
          <a:xfrm>
            <a:off x="5065441" y="2951840"/>
            <a:ext cx="1664175" cy="1188950"/>
          </a:xfrm>
          <a:custGeom>
            <a:avLst/>
            <a:gdLst>
              <a:gd name="csX0" fmla="*/ 426986 w 1325405"/>
              <a:gd name="csY0" fmla="*/ 946920 h 946920"/>
              <a:gd name="csX1" fmla="*/ 1325406 w 1325405"/>
              <a:gd name="csY1" fmla="*/ 946920 h 946920"/>
              <a:gd name="csX2" fmla="*/ 898330 w 1325405"/>
              <a:gd name="csY2" fmla="*/ 0 h 946920"/>
              <a:gd name="csX3" fmla="*/ 0 w 1325405"/>
              <a:gd name="csY3" fmla="*/ 0 h 946920"/>
              <a:gd name="csX4" fmla="*/ 426986 w 1325405"/>
              <a:gd name="csY4" fmla="*/ 946920 h 946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325405" h="946920">
                <a:moveTo>
                  <a:pt x="426986" y="946920"/>
                </a:moveTo>
                <a:lnTo>
                  <a:pt x="1325406" y="946920"/>
                </a:lnTo>
                <a:lnTo>
                  <a:pt x="898330" y="0"/>
                </a:lnTo>
                <a:lnTo>
                  <a:pt x="0" y="0"/>
                </a:lnTo>
                <a:lnTo>
                  <a:pt x="426986" y="946920"/>
                </a:ln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0" name="Forme libre 12">
            <a:extLst>
              <a:ext uri="{FF2B5EF4-FFF2-40B4-BE49-F238E27FC236}">
                <a16:creationId xmlns:a16="http://schemas.microsoft.com/office/drawing/2014/main" id="{C0A32B5A-4B0C-6939-1790-D607144B0985}"/>
              </a:ext>
            </a:extLst>
          </p:cNvPr>
          <p:cNvSpPr/>
          <p:nvPr/>
        </p:nvSpPr>
        <p:spPr>
          <a:xfrm>
            <a:off x="7265514" y="2951840"/>
            <a:ext cx="1664179" cy="1188950"/>
          </a:xfrm>
          <a:custGeom>
            <a:avLst/>
            <a:gdLst>
              <a:gd name="csX0" fmla="*/ 426990 w 1325408"/>
              <a:gd name="csY0" fmla="*/ 946920 h 946920"/>
              <a:gd name="csX1" fmla="*/ 1325408 w 1325408"/>
              <a:gd name="csY1" fmla="*/ 946920 h 946920"/>
              <a:gd name="csX2" fmla="*/ 898330 w 1325408"/>
              <a:gd name="csY2" fmla="*/ 0 h 946920"/>
              <a:gd name="csX3" fmla="*/ 0 w 1325408"/>
              <a:gd name="csY3" fmla="*/ 0 h 946920"/>
              <a:gd name="csX4" fmla="*/ 426990 w 1325408"/>
              <a:gd name="csY4" fmla="*/ 946920 h 946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325408" h="946920">
                <a:moveTo>
                  <a:pt x="426990" y="946920"/>
                </a:moveTo>
                <a:lnTo>
                  <a:pt x="1325408" y="946920"/>
                </a:lnTo>
                <a:lnTo>
                  <a:pt x="898330" y="0"/>
                </a:lnTo>
                <a:lnTo>
                  <a:pt x="0" y="0"/>
                </a:lnTo>
                <a:lnTo>
                  <a:pt x="426990" y="946920"/>
                </a:ln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1" name="Forme libre 13">
            <a:extLst>
              <a:ext uri="{FF2B5EF4-FFF2-40B4-BE49-F238E27FC236}">
                <a16:creationId xmlns:a16="http://schemas.microsoft.com/office/drawing/2014/main" id="{94B203A5-3471-A617-B988-E5202D28B53A}"/>
              </a:ext>
            </a:extLst>
          </p:cNvPr>
          <p:cNvSpPr/>
          <p:nvPr/>
        </p:nvSpPr>
        <p:spPr>
          <a:xfrm>
            <a:off x="9462667" y="2951840"/>
            <a:ext cx="1664288" cy="1188950"/>
          </a:xfrm>
          <a:custGeom>
            <a:avLst/>
            <a:gdLst>
              <a:gd name="csX0" fmla="*/ 427074 w 1325495"/>
              <a:gd name="csY0" fmla="*/ 946920 h 946920"/>
              <a:gd name="csX1" fmla="*/ 1325496 w 1325495"/>
              <a:gd name="csY1" fmla="*/ 946920 h 946920"/>
              <a:gd name="csX2" fmla="*/ 898418 w 1325495"/>
              <a:gd name="csY2" fmla="*/ 0 h 946920"/>
              <a:gd name="csX3" fmla="*/ 0 w 1325495"/>
              <a:gd name="csY3" fmla="*/ 0 h 946920"/>
              <a:gd name="csX4" fmla="*/ 427074 w 1325495"/>
              <a:gd name="csY4" fmla="*/ 946920 h 946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325495" h="946920">
                <a:moveTo>
                  <a:pt x="427074" y="946920"/>
                </a:moveTo>
                <a:lnTo>
                  <a:pt x="1325496" y="946920"/>
                </a:lnTo>
                <a:lnTo>
                  <a:pt x="898418" y="0"/>
                </a:lnTo>
                <a:lnTo>
                  <a:pt x="0" y="0"/>
                </a:lnTo>
                <a:lnTo>
                  <a:pt x="427074" y="946920"/>
                </a:lnTo>
                <a:close/>
              </a:path>
            </a:pathLst>
          </a:custGeom>
          <a:solidFill>
            <a:srgbClr val="F595A6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22" name="Graphic 21" descr="Lightbulb with solid fill">
            <a:extLst>
              <a:ext uri="{FF2B5EF4-FFF2-40B4-BE49-F238E27FC236}">
                <a16:creationId xmlns:a16="http://schemas.microsoft.com/office/drawing/2014/main" id="{7407E64C-EEFA-FB03-E2FB-F4585C7CB1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70645" y="3218121"/>
            <a:ext cx="656389" cy="656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Magnifying glass with solid fill">
            <a:extLst>
              <a:ext uri="{FF2B5EF4-FFF2-40B4-BE49-F238E27FC236}">
                <a16:creationId xmlns:a16="http://schemas.microsoft.com/office/drawing/2014/main" id="{54C019A4-4DDF-17BB-026E-E35B0E7B2C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370720" y="3218121"/>
            <a:ext cx="656389" cy="656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29" descr="Daily calendar with solid fill">
            <a:extLst>
              <a:ext uri="{FF2B5EF4-FFF2-40B4-BE49-F238E27FC236}">
                <a16:creationId xmlns:a16="http://schemas.microsoft.com/office/drawing/2014/main" id="{B85DDB6F-E3CD-1018-E61D-3593AD7FB6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567871" y="3218121"/>
            <a:ext cx="656389" cy="656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Gears with solid fill">
            <a:extLst>
              <a:ext uri="{FF2B5EF4-FFF2-40B4-BE49-F238E27FC236}">
                <a16:creationId xmlns:a16="http://schemas.microsoft.com/office/drawing/2014/main" id="{A45F6966-BB3A-67FE-3F41-43E0710E58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767946" y="3218121"/>
            <a:ext cx="656389" cy="656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phic 33" descr="Bar chart with solid fill">
            <a:extLst>
              <a:ext uri="{FF2B5EF4-FFF2-40B4-BE49-F238E27FC236}">
                <a16:creationId xmlns:a16="http://schemas.microsoft.com/office/drawing/2014/main" id="{E3D60977-DD78-E801-E526-9A4E1E0942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965207" y="3218121"/>
            <a:ext cx="656389" cy="656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B01D68CE-48AE-6130-D9B8-C244EC52BFD6}"/>
              </a:ext>
            </a:extLst>
          </p:cNvPr>
          <p:cNvGrpSpPr/>
          <p:nvPr/>
        </p:nvGrpSpPr>
        <p:grpSpPr>
          <a:xfrm>
            <a:off x="710406" y="4426659"/>
            <a:ext cx="2284585" cy="1474819"/>
            <a:chOff x="8921977" y="4652338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F7C8DA6-CFC4-F28E-929A-77C23FF58171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4B71996-A09C-6B01-A935-72736849455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C78A57F-CBB9-1F46-0D8F-69C817AA0A41}"/>
              </a:ext>
            </a:extLst>
          </p:cNvPr>
          <p:cNvGrpSpPr/>
          <p:nvPr/>
        </p:nvGrpSpPr>
        <p:grpSpPr>
          <a:xfrm>
            <a:off x="2868177" y="1008555"/>
            <a:ext cx="2284585" cy="1474819"/>
            <a:chOff x="8921977" y="4652338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E87F16D-A270-3691-4CB9-015AC00A1BE6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4CFD6BB-1B16-DE31-2293-01761783E1BF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A4A1D75-EC8D-354A-9470-490FAB1100BF}"/>
              </a:ext>
            </a:extLst>
          </p:cNvPr>
          <p:cNvGrpSpPr/>
          <p:nvPr/>
        </p:nvGrpSpPr>
        <p:grpSpPr>
          <a:xfrm>
            <a:off x="5065441" y="4426659"/>
            <a:ext cx="2284585" cy="1474819"/>
            <a:chOff x="8921977" y="4652338"/>
            <a:chExt cx="2926080" cy="14748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71CB9F6-4310-FD95-7198-97F8827CE94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58617E0-8986-5795-A6F5-0AE75E4162A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9D95DDA-F2D0-FA23-93AD-CD508F9E33B2}"/>
              </a:ext>
            </a:extLst>
          </p:cNvPr>
          <p:cNvGrpSpPr/>
          <p:nvPr/>
        </p:nvGrpSpPr>
        <p:grpSpPr>
          <a:xfrm>
            <a:off x="7265514" y="1107626"/>
            <a:ext cx="2284585" cy="1474819"/>
            <a:chOff x="8921977" y="4652338"/>
            <a:chExt cx="2926080" cy="1474819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FA42F93-E3DA-FA03-B84A-A203DA4AA268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2EA0260-D364-4E68-AEEC-30845A2E48E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F231E0D-9C05-D2C7-00A2-6960C6C66A07}"/>
              </a:ext>
            </a:extLst>
          </p:cNvPr>
          <p:cNvGrpSpPr/>
          <p:nvPr/>
        </p:nvGrpSpPr>
        <p:grpSpPr>
          <a:xfrm>
            <a:off x="9462667" y="4426659"/>
            <a:ext cx="2284585" cy="1474819"/>
            <a:chOff x="8921977" y="4652338"/>
            <a:chExt cx="2926080" cy="1474819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8673B3B-E9B8-EA4D-7B9C-E749BC6D1E63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E93310A-D6F7-CB05-439D-417A654FFE8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 </a:t>
              </a: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CAC31512-D2A6-12CB-9052-6ABFF814BAFB}"/>
              </a:ext>
            </a:extLst>
          </p:cNvPr>
          <p:cNvSpPr txBox="1"/>
          <p:nvPr/>
        </p:nvSpPr>
        <p:spPr>
          <a:xfrm>
            <a:off x="710406" y="2292728"/>
            <a:ext cx="837410" cy="646331"/>
          </a:xfrm>
          <a:prstGeom prst="rect">
            <a:avLst/>
          </a:prstGeom>
          <a:noFill/>
        </p:spPr>
        <p:txBody>
          <a:bodyPr wrap="none" lIns="274320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4"/>
                </a:solidFill>
              </a:rPr>
              <a:t>01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9BBE765-F74C-E066-DC16-E148DD16C414}"/>
              </a:ext>
            </a:extLst>
          </p:cNvPr>
          <p:cNvSpPr txBox="1"/>
          <p:nvPr/>
        </p:nvSpPr>
        <p:spPr>
          <a:xfrm>
            <a:off x="5065441" y="2292728"/>
            <a:ext cx="837410" cy="646331"/>
          </a:xfrm>
          <a:prstGeom prst="rect">
            <a:avLst/>
          </a:prstGeom>
          <a:noFill/>
        </p:spPr>
        <p:txBody>
          <a:bodyPr wrap="none" lIns="274320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5"/>
                </a:solidFill>
              </a:rPr>
              <a:t>03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D0A69C4-F9AC-26FF-D9C2-963489D9D2DF}"/>
              </a:ext>
            </a:extLst>
          </p:cNvPr>
          <p:cNvSpPr txBox="1"/>
          <p:nvPr/>
        </p:nvSpPr>
        <p:spPr>
          <a:xfrm>
            <a:off x="9462667" y="2292728"/>
            <a:ext cx="837410" cy="646331"/>
          </a:xfrm>
          <a:prstGeom prst="rect">
            <a:avLst/>
          </a:prstGeom>
          <a:noFill/>
        </p:spPr>
        <p:txBody>
          <a:bodyPr wrap="none" lIns="274320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F595A6"/>
                </a:solidFill>
              </a:rPr>
              <a:t>05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A420DDC-6CBF-6F09-C92C-8CF94F761290}"/>
              </a:ext>
            </a:extLst>
          </p:cNvPr>
          <p:cNvSpPr txBox="1"/>
          <p:nvPr/>
        </p:nvSpPr>
        <p:spPr>
          <a:xfrm>
            <a:off x="3370720" y="4140679"/>
            <a:ext cx="837410" cy="646331"/>
          </a:xfrm>
          <a:prstGeom prst="rect">
            <a:avLst/>
          </a:prstGeom>
          <a:noFill/>
        </p:spPr>
        <p:txBody>
          <a:bodyPr wrap="none" lIns="274320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DC15865-EF4E-F0E4-876B-C76A486A585A}"/>
              </a:ext>
            </a:extLst>
          </p:cNvPr>
          <p:cNvSpPr txBox="1"/>
          <p:nvPr/>
        </p:nvSpPr>
        <p:spPr>
          <a:xfrm>
            <a:off x="7767946" y="4140679"/>
            <a:ext cx="837410" cy="646331"/>
          </a:xfrm>
          <a:prstGeom prst="rect">
            <a:avLst/>
          </a:prstGeom>
          <a:noFill/>
        </p:spPr>
        <p:txBody>
          <a:bodyPr wrap="none" lIns="274320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134665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9510</TotalTime>
  <Words>432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Zigzag Ribbon Process – Slide Template</vt:lpstr>
      <vt:lpstr>Zigzag Ribbon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Zigzag Ribbon Process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2026-03-31T16:28:45Z</dcterms:modified>
  <cp:category>Charts &amp; Diagrams</cp:category>
</cp:coreProperties>
</file>