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3" r:id="rId4"/>
    <p:sldId id="39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35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7900A-3E58-2E0E-1D62-61FCC4C9B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33999B-A79B-288D-6EAF-DA3B2F244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DBFCF-98EF-335D-A083-BA1D3682E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93228-91F3-1811-2478-198AC672D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66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10-Point 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47FA98A6-3E13-AA4E-D6E1-DF59BD758455}"/>
              </a:ext>
            </a:extLst>
          </p:cNvPr>
          <p:cNvSpPr/>
          <p:nvPr/>
        </p:nvSpPr>
        <p:spPr>
          <a:xfrm>
            <a:off x="2920237" y="2220125"/>
            <a:ext cx="2366357" cy="2364832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3 h 1842436"/>
              <a:gd name="csX2" fmla="*/ 28074 w 1843624"/>
              <a:gd name="csY2" fmla="*/ 696960 h 1842436"/>
              <a:gd name="csX3" fmla="*/ 448550 w 1843624"/>
              <a:gd name="csY3" fmla="*/ 130685 h 1842436"/>
              <a:gd name="csX4" fmla="*/ 920576 w 1843624"/>
              <a:gd name="csY4" fmla="*/ 0 h 1842436"/>
              <a:gd name="csX5" fmla="*/ 1712974 w 1843624"/>
              <a:gd name="csY5" fmla="*/ 447901 h 1842436"/>
              <a:gd name="csX6" fmla="*/ 1395592 w 1843624"/>
              <a:gd name="csY6" fmla="*/ 1711839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0 h 1842436"/>
              <a:gd name="csX11" fmla="*/ 184128 w 1843624"/>
              <a:gd name="csY11" fmla="*/ 1362963 h 1842436"/>
              <a:gd name="csX12" fmla="*/ 923656 w 1843624"/>
              <a:gd name="csY12" fmla="*/ 1780788 h 1842436"/>
              <a:gd name="csX13" fmla="*/ 1364014 w 1843624"/>
              <a:gd name="csY13" fmla="*/ 1658896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3"/>
                </a:cubicBezTo>
                <a:cubicBezTo>
                  <a:pt x="4850" y="1183557"/>
                  <a:pt x="-31831" y="935730"/>
                  <a:pt x="28074" y="696960"/>
                </a:cubicBezTo>
                <a:cubicBezTo>
                  <a:pt x="87979" y="458279"/>
                  <a:pt x="237255" y="257150"/>
                  <a:pt x="448550" y="130685"/>
                </a:cubicBezTo>
                <a:cubicBezTo>
                  <a:pt x="591408" y="45204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1"/>
                </a:cubicBezTo>
                <a:cubicBezTo>
                  <a:pt x="1973969" y="883842"/>
                  <a:pt x="1831638" y="1450908"/>
                  <a:pt x="1395592" y="1711839"/>
                </a:cubicBezTo>
                <a:cubicBezTo>
                  <a:pt x="1247721" y="1800311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6"/>
                  <a:pt x="480308" y="183452"/>
                </a:cubicBezTo>
                <a:cubicBezTo>
                  <a:pt x="283175" y="301474"/>
                  <a:pt x="143748" y="489147"/>
                  <a:pt x="87889" y="711910"/>
                </a:cubicBezTo>
                <a:cubicBezTo>
                  <a:pt x="31944" y="934761"/>
                  <a:pt x="66164" y="1165968"/>
                  <a:pt x="184128" y="1362963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6"/>
                </a:cubicBezTo>
                <a:cubicBezTo>
                  <a:pt x="1770857" y="1415290"/>
                  <a:pt x="1903772" y="886217"/>
                  <a:pt x="1660195" y="479385"/>
                </a:cubicBezTo>
                <a:cubicBezTo>
                  <a:pt x="1505726" y="221620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768B6984-C3C5-7FB7-9423-78C3FEAA0C5F}"/>
              </a:ext>
            </a:extLst>
          </p:cNvPr>
          <p:cNvSpPr/>
          <p:nvPr/>
        </p:nvSpPr>
        <p:spPr>
          <a:xfrm>
            <a:off x="2588438" y="945954"/>
            <a:ext cx="810907" cy="810554"/>
          </a:xfrm>
          <a:custGeom>
            <a:avLst/>
            <a:gdLst>
              <a:gd name="csX0" fmla="*/ 411844 w 631776"/>
              <a:gd name="csY0" fmla="*/ 616565 h 631501"/>
              <a:gd name="csX1" fmla="*/ 616803 w 631776"/>
              <a:gd name="csY1" fmla="*/ 219848 h 631501"/>
              <a:gd name="csX2" fmla="*/ 219900 w 631776"/>
              <a:gd name="csY2" fmla="*/ 14936 h 631501"/>
              <a:gd name="csX3" fmla="*/ 14941 w 631776"/>
              <a:gd name="csY3" fmla="*/ 411654 h 631501"/>
              <a:gd name="csX4" fmla="*/ 411754 w 631776"/>
              <a:gd name="csY4" fmla="*/ 616565 h 631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76" h="631501">
                <a:moveTo>
                  <a:pt x="411844" y="616565"/>
                </a:moveTo>
                <a:cubicBezTo>
                  <a:pt x="577747" y="563710"/>
                  <a:pt x="669759" y="385711"/>
                  <a:pt x="616803" y="219848"/>
                </a:cubicBezTo>
                <a:cubicBezTo>
                  <a:pt x="563934" y="53984"/>
                  <a:pt x="385893" y="-37918"/>
                  <a:pt x="219900" y="14936"/>
                </a:cubicBezTo>
                <a:cubicBezTo>
                  <a:pt x="53997" y="67791"/>
                  <a:pt x="-37929" y="245791"/>
                  <a:pt x="14941" y="411654"/>
                </a:cubicBezTo>
                <a:cubicBezTo>
                  <a:pt x="67807" y="577517"/>
                  <a:pt x="245852" y="669420"/>
                  <a:pt x="411754" y="616565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F11DC0CD-384D-DA9B-5958-A63706861426}"/>
              </a:ext>
            </a:extLst>
          </p:cNvPr>
          <p:cNvSpPr/>
          <p:nvPr/>
        </p:nvSpPr>
        <p:spPr>
          <a:xfrm>
            <a:off x="1496336" y="1727830"/>
            <a:ext cx="810646" cy="810196"/>
          </a:xfrm>
          <a:custGeom>
            <a:avLst/>
            <a:gdLst>
              <a:gd name="csX0" fmla="*/ 503726 w 631573"/>
              <a:gd name="csY0" fmla="*/ 61756 h 631222"/>
              <a:gd name="csX1" fmla="*/ 219598 w 631573"/>
              <a:gd name="csY1" fmla="*/ 15058 h 631222"/>
              <a:gd name="csX2" fmla="*/ 61964 w 631573"/>
              <a:gd name="csY2" fmla="*/ 127891 h 631222"/>
              <a:gd name="csX3" fmla="*/ 3553 w 631573"/>
              <a:gd name="csY3" fmla="*/ 362351 h 631222"/>
              <a:gd name="csX4" fmla="*/ 128024 w 631573"/>
              <a:gd name="csY4" fmla="*/ 569461 h 631222"/>
              <a:gd name="csX5" fmla="*/ 569791 w 631573"/>
              <a:gd name="csY5" fmla="*/ 503326 h 631222"/>
              <a:gd name="csX6" fmla="*/ 503726 w 631573"/>
              <a:gd name="csY6" fmla="*/ 61669 h 631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1573" h="631222">
                <a:moveTo>
                  <a:pt x="503726" y="61756"/>
                </a:moveTo>
                <a:cubicBezTo>
                  <a:pt x="419016" y="-860"/>
                  <a:pt x="313015" y="-14755"/>
                  <a:pt x="219598" y="15058"/>
                </a:cubicBezTo>
                <a:cubicBezTo>
                  <a:pt x="158550" y="34494"/>
                  <a:pt x="102867" y="72575"/>
                  <a:pt x="61964" y="127891"/>
                </a:cubicBezTo>
                <a:cubicBezTo>
                  <a:pt x="11731" y="195697"/>
                  <a:pt x="-8937" y="278980"/>
                  <a:pt x="3553" y="362351"/>
                </a:cubicBezTo>
                <a:cubicBezTo>
                  <a:pt x="16044" y="445722"/>
                  <a:pt x="60203" y="519332"/>
                  <a:pt x="128024" y="569461"/>
                </a:cubicBezTo>
                <a:cubicBezTo>
                  <a:pt x="268065" y="672971"/>
                  <a:pt x="466255" y="643333"/>
                  <a:pt x="569791" y="503326"/>
                </a:cubicBezTo>
                <a:cubicBezTo>
                  <a:pt x="673327" y="363406"/>
                  <a:pt x="643682" y="165267"/>
                  <a:pt x="503726" y="61669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C63E4D6-0471-7A16-FC15-1A580CEDC7C3}"/>
              </a:ext>
            </a:extLst>
          </p:cNvPr>
          <p:cNvSpPr/>
          <p:nvPr/>
        </p:nvSpPr>
        <p:spPr>
          <a:xfrm>
            <a:off x="1068649" y="2997156"/>
            <a:ext cx="810823" cy="810549"/>
          </a:xfrm>
          <a:custGeom>
            <a:avLst/>
            <a:gdLst>
              <a:gd name="csX0" fmla="*/ 631626 w 631711"/>
              <a:gd name="csY0" fmla="*/ 319880 h 631497"/>
              <a:gd name="csX1" fmla="*/ 319961 w 631711"/>
              <a:gd name="csY1" fmla="*/ 26 h 631497"/>
              <a:gd name="csX2" fmla="*/ 220119 w 631711"/>
              <a:gd name="csY2" fmla="*/ 14801 h 631497"/>
              <a:gd name="csX3" fmla="*/ 28 w 631711"/>
              <a:gd name="csY3" fmla="*/ 311614 h 631497"/>
              <a:gd name="csX4" fmla="*/ 311693 w 631711"/>
              <a:gd name="csY4" fmla="*/ 631468 h 631497"/>
              <a:gd name="csX5" fmla="*/ 631712 w 631711"/>
              <a:gd name="csY5" fmla="*/ 319880 h 631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31711" h="631497">
                <a:moveTo>
                  <a:pt x="631626" y="319880"/>
                </a:moveTo>
                <a:cubicBezTo>
                  <a:pt x="633911" y="145837"/>
                  <a:pt x="494046" y="2312"/>
                  <a:pt x="319961" y="26"/>
                </a:cubicBezTo>
                <a:cubicBezTo>
                  <a:pt x="285127" y="-414"/>
                  <a:pt x="251525" y="4775"/>
                  <a:pt x="220119" y="14801"/>
                </a:cubicBezTo>
                <a:cubicBezTo>
                  <a:pt x="94153" y="54991"/>
                  <a:pt x="1875" y="172309"/>
                  <a:pt x="28" y="311614"/>
                </a:cubicBezTo>
                <a:cubicBezTo>
                  <a:pt x="-2257" y="485655"/>
                  <a:pt x="137522" y="629181"/>
                  <a:pt x="311693" y="631468"/>
                </a:cubicBezTo>
                <a:cubicBezTo>
                  <a:pt x="485954" y="633841"/>
                  <a:pt x="629427" y="493922"/>
                  <a:pt x="631712" y="319880"/>
                </a:cubicBezTo>
                <a:close/>
              </a:path>
            </a:pathLst>
          </a:custGeom>
          <a:solidFill>
            <a:srgbClr val="94165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DBC2717D-4044-7E41-C2F2-AF9DFBBF22BB}"/>
              </a:ext>
            </a:extLst>
          </p:cNvPr>
          <p:cNvSpPr/>
          <p:nvPr/>
        </p:nvSpPr>
        <p:spPr>
          <a:xfrm>
            <a:off x="1468026" y="4284827"/>
            <a:ext cx="810598" cy="810473"/>
          </a:xfrm>
          <a:custGeom>
            <a:avLst/>
            <a:gdLst>
              <a:gd name="csX0" fmla="*/ 219839 w 631535"/>
              <a:gd name="csY0" fmla="*/ 14849 h 631438"/>
              <a:gd name="csX1" fmla="*/ 133806 w 631535"/>
              <a:gd name="csY1" fmla="*/ 57678 h 631438"/>
              <a:gd name="csX2" fmla="*/ 4674 w 631535"/>
              <a:gd name="csY2" fmla="*/ 261972 h 631438"/>
              <a:gd name="csX3" fmla="*/ 57892 w 631535"/>
              <a:gd name="csY3" fmla="*/ 497664 h 631438"/>
              <a:gd name="csX4" fmla="*/ 262237 w 631535"/>
              <a:gd name="csY4" fmla="*/ 626766 h 631438"/>
              <a:gd name="csX5" fmla="*/ 497984 w 631535"/>
              <a:gd name="csY5" fmla="*/ 573559 h 631438"/>
              <a:gd name="csX6" fmla="*/ 573812 w 631535"/>
              <a:gd name="csY6" fmla="*/ 133487 h 631438"/>
              <a:gd name="csX7" fmla="*/ 219663 w 631535"/>
              <a:gd name="csY7" fmla="*/ 14849 h 63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31535" h="631438">
                <a:moveTo>
                  <a:pt x="219839" y="14849"/>
                </a:moveTo>
                <a:cubicBezTo>
                  <a:pt x="189841" y="24434"/>
                  <a:pt x="160814" y="38682"/>
                  <a:pt x="133806" y="57678"/>
                </a:cubicBezTo>
                <a:cubicBezTo>
                  <a:pt x="64928" y="106311"/>
                  <a:pt x="19012" y="178865"/>
                  <a:pt x="4674" y="261972"/>
                </a:cubicBezTo>
                <a:cubicBezTo>
                  <a:pt x="-9667" y="345080"/>
                  <a:pt x="9249" y="428803"/>
                  <a:pt x="57892" y="497664"/>
                </a:cubicBezTo>
                <a:cubicBezTo>
                  <a:pt x="106535" y="566613"/>
                  <a:pt x="179107" y="612432"/>
                  <a:pt x="262237" y="626766"/>
                </a:cubicBezTo>
                <a:cubicBezTo>
                  <a:pt x="345366" y="641102"/>
                  <a:pt x="429196" y="622193"/>
                  <a:pt x="497984" y="573559"/>
                </a:cubicBezTo>
                <a:cubicBezTo>
                  <a:pt x="640228" y="473127"/>
                  <a:pt x="674268" y="275780"/>
                  <a:pt x="573812" y="133487"/>
                </a:cubicBezTo>
                <a:cubicBezTo>
                  <a:pt x="492443" y="18279"/>
                  <a:pt x="347389" y="-25870"/>
                  <a:pt x="219663" y="14849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98C5A7F5-3C68-12CF-A18C-131CD37083AE}"/>
              </a:ext>
            </a:extLst>
          </p:cNvPr>
          <p:cNvSpPr/>
          <p:nvPr/>
        </p:nvSpPr>
        <p:spPr>
          <a:xfrm>
            <a:off x="2576154" y="5101422"/>
            <a:ext cx="810818" cy="810623"/>
          </a:xfrm>
          <a:custGeom>
            <a:avLst/>
            <a:gdLst>
              <a:gd name="csX0" fmla="*/ 413585 w 631707"/>
              <a:gd name="csY0" fmla="*/ 15536 h 631555"/>
              <a:gd name="csX1" fmla="*/ 15539 w 631707"/>
              <a:gd name="csY1" fmla="*/ 218072 h 631555"/>
              <a:gd name="csX2" fmla="*/ 218122 w 631707"/>
              <a:gd name="csY2" fmla="*/ 616021 h 631555"/>
              <a:gd name="csX3" fmla="*/ 616168 w 631707"/>
              <a:gd name="csY3" fmla="*/ 413485 h 631555"/>
              <a:gd name="csX4" fmla="*/ 413585 w 631707"/>
              <a:gd name="csY4" fmla="*/ 15536 h 631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07" h="631555">
                <a:moveTo>
                  <a:pt x="413585" y="15536"/>
                </a:moveTo>
                <a:cubicBezTo>
                  <a:pt x="247944" y="-38375"/>
                  <a:pt x="69461" y="52560"/>
                  <a:pt x="15539" y="218072"/>
                </a:cubicBezTo>
                <a:cubicBezTo>
                  <a:pt x="-38383" y="383670"/>
                  <a:pt x="52572" y="562198"/>
                  <a:pt x="218122" y="616021"/>
                </a:cubicBezTo>
                <a:cubicBezTo>
                  <a:pt x="383853" y="669930"/>
                  <a:pt x="562332" y="578997"/>
                  <a:pt x="616168" y="413485"/>
                </a:cubicBezTo>
                <a:cubicBezTo>
                  <a:pt x="670090" y="247884"/>
                  <a:pt x="579135" y="69357"/>
                  <a:pt x="413585" y="15536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C7BF191-D82C-7589-617F-8D80DC9B1349}"/>
              </a:ext>
            </a:extLst>
          </p:cNvPr>
          <p:cNvSpPr/>
          <p:nvPr/>
        </p:nvSpPr>
        <p:spPr>
          <a:xfrm>
            <a:off x="1965765" y="3173508"/>
            <a:ext cx="1211580" cy="511232"/>
          </a:xfrm>
          <a:custGeom>
            <a:avLst/>
            <a:gdLst>
              <a:gd name="csX0" fmla="*/ 943850 w 943940"/>
              <a:gd name="csY0" fmla="*/ 198051 h 398300"/>
              <a:gd name="csX1" fmla="*/ 866352 w 943940"/>
              <a:gd name="csY1" fmla="*/ 263218 h 398300"/>
              <a:gd name="csX2" fmla="*/ 558385 w 943940"/>
              <a:gd name="csY2" fmla="*/ 236219 h 398300"/>
              <a:gd name="csX3" fmla="*/ 228251 w 943940"/>
              <a:gd name="csY3" fmla="*/ 267704 h 398300"/>
              <a:gd name="csX4" fmla="*/ 186467 w 943940"/>
              <a:gd name="csY4" fmla="*/ 319327 h 398300"/>
              <a:gd name="csX5" fmla="*/ 186467 w 943940"/>
              <a:gd name="csY5" fmla="*/ 398301 h 398300"/>
              <a:gd name="csX6" fmla="*/ 9036 w 943940"/>
              <a:gd name="csY6" fmla="*/ 220917 h 398300"/>
              <a:gd name="csX7" fmla="*/ 9036 w 943940"/>
              <a:gd name="csY7" fmla="*/ 177384 h 398300"/>
              <a:gd name="csX8" fmla="*/ 186467 w 943940"/>
              <a:gd name="csY8" fmla="*/ 0 h 398300"/>
              <a:gd name="csX9" fmla="*/ 186467 w 943940"/>
              <a:gd name="csY9" fmla="*/ 78974 h 398300"/>
              <a:gd name="csX10" fmla="*/ 228251 w 943940"/>
              <a:gd name="csY10" fmla="*/ 130597 h 398300"/>
              <a:gd name="csX11" fmla="*/ 558385 w 943940"/>
              <a:gd name="csY11" fmla="*/ 162082 h 398300"/>
              <a:gd name="csX12" fmla="*/ 864419 w 943940"/>
              <a:gd name="csY12" fmla="*/ 135435 h 398300"/>
              <a:gd name="csX13" fmla="*/ 943941 w 943940"/>
              <a:gd name="csY13" fmla="*/ 198051 h 398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43940" h="398300">
                <a:moveTo>
                  <a:pt x="943850" y="198051"/>
                </a:moveTo>
                <a:cubicBezTo>
                  <a:pt x="944555" y="239561"/>
                  <a:pt x="906907" y="270957"/>
                  <a:pt x="866352" y="263218"/>
                </a:cubicBezTo>
                <a:cubicBezTo>
                  <a:pt x="776539" y="246068"/>
                  <a:pt x="671156" y="236219"/>
                  <a:pt x="558385" y="236219"/>
                </a:cubicBezTo>
                <a:cubicBezTo>
                  <a:pt x="436199" y="236219"/>
                  <a:pt x="322724" y="247828"/>
                  <a:pt x="228251" y="267704"/>
                </a:cubicBezTo>
                <a:cubicBezTo>
                  <a:pt x="203884" y="272804"/>
                  <a:pt x="186467" y="294438"/>
                  <a:pt x="186467" y="319327"/>
                </a:cubicBezTo>
                <a:lnTo>
                  <a:pt x="186467" y="398301"/>
                </a:lnTo>
                <a:lnTo>
                  <a:pt x="9036" y="220917"/>
                </a:lnTo>
                <a:cubicBezTo>
                  <a:pt x="-3012" y="208868"/>
                  <a:pt x="-3012" y="189433"/>
                  <a:pt x="9036" y="177384"/>
                </a:cubicBezTo>
                <a:lnTo>
                  <a:pt x="186467" y="0"/>
                </a:lnTo>
                <a:lnTo>
                  <a:pt x="186467" y="78974"/>
                </a:lnTo>
                <a:cubicBezTo>
                  <a:pt x="186467" y="103863"/>
                  <a:pt x="203884" y="125497"/>
                  <a:pt x="228251" y="130597"/>
                </a:cubicBezTo>
                <a:cubicBezTo>
                  <a:pt x="322724" y="150473"/>
                  <a:pt x="436199" y="162082"/>
                  <a:pt x="558385" y="162082"/>
                </a:cubicBezTo>
                <a:cubicBezTo>
                  <a:pt x="670280" y="162082"/>
                  <a:pt x="774958" y="152320"/>
                  <a:pt x="864419" y="135435"/>
                </a:cubicBezTo>
                <a:cubicBezTo>
                  <a:pt x="904442" y="127872"/>
                  <a:pt x="943236" y="157333"/>
                  <a:pt x="943941" y="198051"/>
                </a:cubicBezTo>
                <a:close/>
              </a:path>
            </a:pathLst>
          </a:custGeom>
          <a:solidFill>
            <a:srgbClr val="94165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99F80299-B712-DBF3-8F26-C7800427AC4D}"/>
              </a:ext>
            </a:extLst>
          </p:cNvPr>
          <p:cNvSpPr/>
          <p:nvPr/>
        </p:nvSpPr>
        <p:spPr>
          <a:xfrm>
            <a:off x="2350848" y="2269904"/>
            <a:ext cx="1005705" cy="647388"/>
          </a:xfrm>
          <a:custGeom>
            <a:avLst/>
            <a:gdLst>
              <a:gd name="csX0" fmla="*/ 777981 w 783543"/>
              <a:gd name="csY0" fmla="*/ 470240 h 504379"/>
              <a:gd name="csX1" fmla="*/ 687906 w 783543"/>
              <a:gd name="csY1" fmla="*/ 492226 h 504379"/>
              <a:gd name="csX2" fmla="*/ 446175 w 783543"/>
              <a:gd name="csY2" fmla="*/ 344919 h 504379"/>
              <a:gd name="csX3" fmla="*/ 162485 w 783543"/>
              <a:gd name="csY3" fmla="*/ 236659 h 504379"/>
              <a:gd name="csX4" fmla="*/ 107154 w 783543"/>
              <a:gd name="csY4" fmla="*/ 262075 h 504379"/>
              <a:gd name="csX5" fmla="*/ 75048 w 783543"/>
              <a:gd name="csY5" fmla="*/ 326890 h 504379"/>
              <a:gd name="csX6" fmla="*/ 1505 w 783543"/>
              <a:gd name="csY6" fmla="*/ 109227 h 504379"/>
              <a:gd name="csX7" fmla="*/ 19188 w 783543"/>
              <a:gd name="csY7" fmla="*/ 73523 h 504379"/>
              <a:gd name="csX8" fmla="*/ 236904 w 783543"/>
              <a:gd name="csY8" fmla="*/ 0 h 504379"/>
              <a:gd name="csX9" fmla="*/ 204797 w 783543"/>
              <a:gd name="csY9" fmla="*/ 64816 h 504379"/>
              <a:gd name="csX10" fmla="*/ 218078 w 783543"/>
              <a:gd name="csY10" fmla="*/ 124179 h 504379"/>
              <a:gd name="csX11" fmla="*/ 476169 w 783543"/>
              <a:gd name="csY11" fmla="*/ 284149 h 504379"/>
              <a:gd name="csX12" fmla="*/ 738134 w 783543"/>
              <a:gd name="csY12" fmla="*/ 386605 h 504379"/>
              <a:gd name="csX13" fmla="*/ 777895 w 783543"/>
              <a:gd name="csY13" fmla="*/ 470240 h 5043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43" h="504379">
                <a:moveTo>
                  <a:pt x="777981" y="470240"/>
                </a:moveTo>
                <a:cubicBezTo>
                  <a:pt x="761620" y="504539"/>
                  <a:pt x="718075" y="515091"/>
                  <a:pt x="687906" y="492226"/>
                </a:cubicBezTo>
                <a:cubicBezTo>
                  <a:pt x="621141" y="441658"/>
                  <a:pt x="538626" y="390738"/>
                  <a:pt x="446175" y="344919"/>
                </a:cubicBezTo>
                <a:cubicBezTo>
                  <a:pt x="345895" y="295318"/>
                  <a:pt x="248076" y="258733"/>
                  <a:pt x="162485" y="236659"/>
                </a:cubicBezTo>
                <a:cubicBezTo>
                  <a:pt x="140404" y="230942"/>
                  <a:pt x="117360" y="241584"/>
                  <a:pt x="107154" y="262075"/>
                </a:cubicBezTo>
                <a:lnTo>
                  <a:pt x="75048" y="326890"/>
                </a:lnTo>
                <a:lnTo>
                  <a:pt x="1505" y="109227"/>
                </a:lnTo>
                <a:cubicBezTo>
                  <a:pt x="-3507" y="94453"/>
                  <a:pt x="4409" y="78535"/>
                  <a:pt x="19188" y="73523"/>
                </a:cubicBezTo>
                <a:lnTo>
                  <a:pt x="236904" y="0"/>
                </a:lnTo>
                <a:lnTo>
                  <a:pt x="204797" y="64816"/>
                </a:lnTo>
                <a:cubicBezTo>
                  <a:pt x="194678" y="85307"/>
                  <a:pt x="200133" y="110107"/>
                  <a:pt x="218078" y="124179"/>
                </a:cubicBezTo>
                <a:cubicBezTo>
                  <a:pt x="287485" y="178880"/>
                  <a:pt x="375979" y="234548"/>
                  <a:pt x="476169" y="284149"/>
                </a:cubicBezTo>
                <a:cubicBezTo>
                  <a:pt x="568009" y="329617"/>
                  <a:pt x="657908" y="364178"/>
                  <a:pt x="738134" y="386605"/>
                </a:cubicBezTo>
                <a:cubicBezTo>
                  <a:pt x="774111" y="396630"/>
                  <a:pt x="793993" y="436557"/>
                  <a:pt x="777895" y="470240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9357356A-1417-DDED-2436-DCF8326C370E}"/>
              </a:ext>
            </a:extLst>
          </p:cNvPr>
          <p:cNvSpPr/>
          <p:nvPr/>
        </p:nvSpPr>
        <p:spPr>
          <a:xfrm>
            <a:off x="3188747" y="1757691"/>
            <a:ext cx="604643" cy="758337"/>
          </a:xfrm>
          <a:custGeom>
            <a:avLst/>
            <a:gdLst>
              <a:gd name="csX0" fmla="*/ 451530 w 471076"/>
              <a:gd name="csY0" fmla="*/ 581285 h 590819"/>
              <a:gd name="csX1" fmla="*/ 377992 w 471076"/>
              <a:gd name="csY1" fmla="*/ 562113 h 590819"/>
              <a:gd name="csX2" fmla="*/ 260732 w 471076"/>
              <a:gd name="csY2" fmla="*/ 361951 h 590819"/>
              <a:gd name="csX3" fmla="*/ 98085 w 471076"/>
              <a:gd name="csY3" fmla="*/ 173663 h 590819"/>
              <a:gd name="csX4" fmla="*/ 48295 w 471076"/>
              <a:gd name="csY4" fmla="*/ 170584 h 590819"/>
              <a:gd name="csX5" fmla="*/ 0 w 471076"/>
              <a:gd name="csY5" fmla="*/ 204882 h 590819"/>
              <a:gd name="csX6" fmla="*/ 31492 w 471076"/>
              <a:gd name="csY6" fmla="*/ 19232 h 590819"/>
              <a:gd name="csX7" fmla="*/ 58149 w 471076"/>
              <a:gd name="csY7" fmla="*/ 323 h 590819"/>
              <a:gd name="csX8" fmla="*/ 243844 w 471076"/>
              <a:gd name="csY8" fmla="*/ 31808 h 590819"/>
              <a:gd name="csX9" fmla="*/ 195548 w 471076"/>
              <a:gd name="csY9" fmla="*/ 66106 h 590819"/>
              <a:gd name="csX10" fmla="*/ 182091 w 471076"/>
              <a:gd name="csY10" fmla="*/ 114124 h 590819"/>
              <a:gd name="csX11" fmla="*/ 306210 w 471076"/>
              <a:gd name="csY11" fmla="*/ 329764 h 590819"/>
              <a:gd name="csX12" fmla="*/ 455400 w 471076"/>
              <a:gd name="csY12" fmla="*/ 505389 h 590819"/>
              <a:gd name="csX13" fmla="*/ 451620 w 471076"/>
              <a:gd name="csY13" fmla="*/ 581197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6" h="590819">
                <a:moveTo>
                  <a:pt x="451530" y="581285"/>
                </a:moveTo>
                <a:cubicBezTo>
                  <a:pt x="426373" y="599753"/>
                  <a:pt x="390834" y="590343"/>
                  <a:pt x="377992" y="562113"/>
                </a:cubicBezTo>
                <a:cubicBezTo>
                  <a:pt x="349489" y="499672"/>
                  <a:pt x="309728" y="430987"/>
                  <a:pt x="260732" y="361951"/>
                </a:cubicBezTo>
                <a:cubicBezTo>
                  <a:pt x="207691" y="287198"/>
                  <a:pt x="151213" y="222823"/>
                  <a:pt x="98085" y="173663"/>
                </a:cubicBezTo>
                <a:cubicBezTo>
                  <a:pt x="84362" y="160998"/>
                  <a:pt x="63599" y="159679"/>
                  <a:pt x="48295" y="170584"/>
                </a:cubicBezTo>
                <a:lnTo>
                  <a:pt x="0" y="204882"/>
                </a:lnTo>
                <a:lnTo>
                  <a:pt x="31492" y="19232"/>
                </a:lnTo>
                <a:cubicBezTo>
                  <a:pt x="33606" y="6655"/>
                  <a:pt x="45568" y="-1787"/>
                  <a:pt x="58149" y="323"/>
                </a:cubicBezTo>
                <a:lnTo>
                  <a:pt x="243844" y="31808"/>
                </a:lnTo>
                <a:lnTo>
                  <a:pt x="195548" y="66106"/>
                </a:lnTo>
                <a:cubicBezTo>
                  <a:pt x="180330" y="76924"/>
                  <a:pt x="174613" y="96974"/>
                  <a:pt x="182091" y="114124"/>
                </a:cubicBezTo>
                <a:cubicBezTo>
                  <a:pt x="210942" y="180521"/>
                  <a:pt x="253168" y="255011"/>
                  <a:pt x="306210" y="329764"/>
                </a:cubicBezTo>
                <a:cubicBezTo>
                  <a:pt x="354858" y="398272"/>
                  <a:pt x="406228" y="458075"/>
                  <a:pt x="455400" y="505389"/>
                </a:cubicBezTo>
                <a:cubicBezTo>
                  <a:pt x="477482" y="526583"/>
                  <a:pt x="476249" y="563080"/>
                  <a:pt x="451620" y="581197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878FE1CA-F567-E68F-BEC0-A21FF69ADB6A}"/>
              </a:ext>
            </a:extLst>
          </p:cNvPr>
          <p:cNvSpPr/>
          <p:nvPr/>
        </p:nvSpPr>
        <p:spPr>
          <a:xfrm>
            <a:off x="2350964" y="3939686"/>
            <a:ext cx="1005753" cy="647414"/>
          </a:xfrm>
          <a:custGeom>
            <a:avLst/>
            <a:gdLst>
              <a:gd name="csX0" fmla="*/ 738130 w 783580"/>
              <a:gd name="csY0" fmla="*/ 117796 h 504399"/>
              <a:gd name="csX1" fmla="*/ 476169 w 783580"/>
              <a:gd name="csY1" fmla="*/ 220252 h 504399"/>
              <a:gd name="csX2" fmla="*/ 218078 w 783580"/>
              <a:gd name="csY2" fmla="*/ 380223 h 504399"/>
              <a:gd name="csX3" fmla="*/ 204793 w 783580"/>
              <a:gd name="csY3" fmla="*/ 439586 h 504399"/>
              <a:gd name="csX4" fmla="*/ 236900 w 783580"/>
              <a:gd name="csY4" fmla="*/ 504400 h 504399"/>
              <a:gd name="csX5" fmla="*/ 19184 w 783580"/>
              <a:gd name="csY5" fmla="*/ 430880 h 504399"/>
              <a:gd name="csX6" fmla="*/ 1505 w 783580"/>
              <a:gd name="csY6" fmla="*/ 395174 h 504399"/>
              <a:gd name="csX7" fmla="*/ 75043 w 783580"/>
              <a:gd name="csY7" fmla="*/ 177511 h 504399"/>
              <a:gd name="csX8" fmla="*/ 107150 w 783580"/>
              <a:gd name="csY8" fmla="*/ 242326 h 504399"/>
              <a:gd name="csX9" fmla="*/ 162481 w 783580"/>
              <a:gd name="csY9" fmla="*/ 267742 h 504399"/>
              <a:gd name="csX10" fmla="*/ 446171 w 783580"/>
              <a:gd name="csY10" fmla="*/ 159482 h 504399"/>
              <a:gd name="csX11" fmla="*/ 687901 w 783580"/>
              <a:gd name="csY11" fmla="*/ 12175 h 504399"/>
              <a:gd name="csX12" fmla="*/ 777981 w 783580"/>
              <a:gd name="csY12" fmla="*/ 34161 h 504399"/>
              <a:gd name="csX13" fmla="*/ 738220 w 783580"/>
              <a:gd name="csY13" fmla="*/ 117796 h 504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80" h="504399">
                <a:moveTo>
                  <a:pt x="738130" y="117796"/>
                </a:moveTo>
                <a:cubicBezTo>
                  <a:pt x="657908" y="140223"/>
                  <a:pt x="568005" y="174784"/>
                  <a:pt x="476169" y="220252"/>
                </a:cubicBezTo>
                <a:cubicBezTo>
                  <a:pt x="375889" y="269853"/>
                  <a:pt x="287480" y="325520"/>
                  <a:pt x="218078" y="380223"/>
                </a:cubicBezTo>
                <a:cubicBezTo>
                  <a:pt x="200133" y="394381"/>
                  <a:pt x="194678" y="419182"/>
                  <a:pt x="204793" y="439586"/>
                </a:cubicBezTo>
                <a:lnTo>
                  <a:pt x="236900" y="504400"/>
                </a:lnTo>
                <a:lnTo>
                  <a:pt x="19184" y="430880"/>
                </a:lnTo>
                <a:cubicBezTo>
                  <a:pt x="4409" y="425866"/>
                  <a:pt x="-3507" y="409948"/>
                  <a:pt x="1505" y="395174"/>
                </a:cubicBezTo>
                <a:lnTo>
                  <a:pt x="75043" y="177511"/>
                </a:lnTo>
                <a:lnTo>
                  <a:pt x="107150" y="242326"/>
                </a:lnTo>
                <a:cubicBezTo>
                  <a:pt x="117270" y="262817"/>
                  <a:pt x="140313" y="273458"/>
                  <a:pt x="162481" y="267742"/>
                </a:cubicBezTo>
                <a:cubicBezTo>
                  <a:pt x="248072" y="245668"/>
                  <a:pt x="345981" y="209083"/>
                  <a:pt x="446171" y="159482"/>
                </a:cubicBezTo>
                <a:cubicBezTo>
                  <a:pt x="538712" y="113663"/>
                  <a:pt x="621137" y="62743"/>
                  <a:pt x="687901" y="12175"/>
                </a:cubicBezTo>
                <a:cubicBezTo>
                  <a:pt x="718075" y="-10690"/>
                  <a:pt x="761706" y="-226"/>
                  <a:pt x="777981" y="34161"/>
                </a:cubicBezTo>
                <a:cubicBezTo>
                  <a:pt x="793989" y="67843"/>
                  <a:pt x="774111" y="107771"/>
                  <a:pt x="738220" y="117796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8ACC2FB-D67E-37D5-9FCA-8780F01E01AB}"/>
              </a:ext>
            </a:extLst>
          </p:cNvPr>
          <p:cNvSpPr/>
          <p:nvPr/>
        </p:nvSpPr>
        <p:spPr>
          <a:xfrm>
            <a:off x="3188747" y="4340914"/>
            <a:ext cx="604530" cy="758287"/>
          </a:xfrm>
          <a:custGeom>
            <a:avLst/>
            <a:gdLst>
              <a:gd name="csX0" fmla="*/ 455400 w 470988"/>
              <a:gd name="csY0" fmla="*/ 85393 h 590780"/>
              <a:gd name="csX1" fmla="*/ 306210 w 470988"/>
              <a:gd name="csY1" fmla="*/ 261018 h 590780"/>
              <a:gd name="csX2" fmla="*/ 182091 w 470988"/>
              <a:gd name="csY2" fmla="*/ 476658 h 590780"/>
              <a:gd name="csX3" fmla="*/ 195548 w 470988"/>
              <a:gd name="csY3" fmla="*/ 524675 h 590780"/>
              <a:gd name="csX4" fmla="*/ 243844 w 470988"/>
              <a:gd name="csY4" fmla="*/ 558973 h 590780"/>
              <a:gd name="csX5" fmla="*/ 58149 w 470988"/>
              <a:gd name="csY5" fmla="*/ 590458 h 590780"/>
              <a:gd name="csX6" fmla="*/ 31492 w 470988"/>
              <a:gd name="csY6" fmla="*/ 571548 h 590780"/>
              <a:gd name="csX7" fmla="*/ 0 w 470988"/>
              <a:gd name="csY7" fmla="*/ 385899 h 590780"/>
              <a:gd name="csX8" fmla="*/ 48295 w 470988"/>
              <a:gd name="csY8" fmla="*/ 420196 h 590780"/>
              <a:gd name="csX9" fmla="*/ 98085 w 470988"/>
              <a:gd name="csY9" fmla="*/ 417119 h 590780"/>
              <a:gd name="csX10" fmla="*/ 260732 w 470988"/>
              <a:gd name="csY10" fmla="*/ 228829 h 590780"/>
              <a:gd name="csX11" fmla="*/ 377992 w 470988"/>
              <a:gd name="csY11" fmla="*/ 28667 h 590780"/>
              <a:gd name="csX12" fmla="*/ 451530 w 470988"/>
              <a:gd name="csY12" fmla="*/ 9496 h 590780"/>
              <a:gd name="csX13" fmla="*/ 455314 w 470988"/>
              <a:gd name="csY13" fmla="*/ 85305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8" h="590780">
                <a:moveTo>
                  <a:pt x="455400" y="85393"/>
                </a:moveTo>
                <a:cubicBezTo>
                  <a:pt x="406228" y="132706"/>
                  <a:pt x="354767" y="192597"/>
                  <a:pt x="306210" y="261018"/>
                </a:cubicBezTo>
                <a:cubicBezTo>
                  <a:pt x="253168" y="335771"/>
                  <a:pt x="210942" y="410260"/>
                  <a:pt x="182091" y="476658"/>
                </a:cubicBezTo>
                <a:cubicBezTo>
                  <a:pt x="174613" y="493807"/>
                  <a:pt x="180330" y="513858"/>
                  <a:pt x="195548" y="524675"/>
                </a:cubicBezTo>
                <a:lnTo>
                  <a:pt x="243844" y="558973"/>
                </a:lnTo>
                <a:lnTo>
                  <a:pt x="58149" y="590458"/>
                </a:lnTo>
                <a:cubicBezTo>
                  <a:pt x="45568" y="592568"/>
                  <a:pt x="33692" y="584126"/>
                  <a:pt x="31492" y="571548"/>
                </a:cubicBezTo>
                <a:lnTo>
                  <a:pt x="0" y="385899"/>
                </a:lnTo>
                <a:lnTo>
                  <a:pt x="48295" y="420196"/>
                </a:lnTo>
                <a:cubicBezTo>
                  <a:pt x="63513" y="431013"/>
                  <a:pt x="84362" y="429783"/>
                  <a:pt x="98085" y="417119"/>
                </a:cubicBezTo>
                <a:cubicBezTo>
                  <a:pt x="151303" y="367958"/>
                  <a:pt x="207691" y="303582"/>
                  <a:pt x="260732" y="228829"/>
                </a:cubicBezTo>
                <a:cubicBezTo>
                  <a:pt x="309728" y="159882"/>
                  <a:pt x="349403" y="91109"/>
                  <a:pt x="377992" y="28667"/>
                </a:cubicBezTo>
                <a:cubicBezTo>
                  <a:pt x="390920" y="437"/>
                  <a:pt x="426459" y="-8884"/>
                  <a:pt x="451530" y="9496"/>
                </a:cubicBezTo>
                <a:cubicBezTo>
                  <a:pt x="476163" y="27613"/>
                  <a:pt x="477391" y="64109"/>
                  <a:pt x="455314" y="85305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A03CD4DE-288B-2719-1E2F-E2E72A3C81F3}"/>
              </a:ext>
            </a:extLst>
          </p:cNvPr>
          <p:cNvSpPr/>
          <p:nvPr/>
        </p:nvSpPr>
        <p:spPr>
          <a:xfrm>
            <a:off x="5379181" y="3173395"/>
            <a:ext cx="1434430" cy="511345"/>
          </a:xfrm>
          <a:custGeom>
            <a:avLst/>
            <a:gdLst>
              <a:gd name="csX0" fmla="*/ 1108261 w 1117562"/>
              <a:gd name="csY0" fmla="*/ 177472 h 398388"/>
              <a:gd name="csX1" fmla="*/ 930835 w 1117562"/>
              <a:gd name="csY1" fmla="*/ 88 h 398388"/>
              <a:gd name="csX2" fmla="*/ 930835 w 1117562"/>
              <a:gd name="csY2" fmla="*/ 79062 h 398388"/>
              <a:gd name="csX3" fmla="*/ 889051 w 1117562"/>
              <a:gd name="csY3" fmla="*/ 130773 h 398388"/>
              <a:gd name="csX4" fmla="*/ 863628 w 1117562"/>
              <a:gd name="csY4" fmla="*/ 135699 h 398388"/>
              <a:gd name="csX5" fmla="*/ 833192 w 1117562"/>
              <a:gd name="csY5" fmla="*/ 141063 h 398388"/>
              <a:gd name="csX6" fmla="*/ 827651 w 1117562"/>
              <a:gd name="csY6" fmla="*/ 141943 h 398388"/>
              <a:gd name="csX7" fmla="*/ 798534 w 1117562"/>
              <a:gd name="csY7" fmla="*/ 146252 h 398388"/>
              <a:gd name="csX8" fmla="*/ 790265 w 1117562"/>
              <a:gd name="csY8" fmla="*/ 147395 h 398388"/>
              <a:gd name="csX9" fmla="*/ 761938 w 1117562"/>
              <a:gd name="csY9" fmla="*/ 150913 h 398388"/>
              <a:gd name="csX10" fmla="*/ 751471 w 1117562"/>
              <a:gd name="csY10" fmla="*/ 152056 h 398388"/>
              <a:gd name="csX11" fmla="*/ 723672 w 1117562"/>
              <a:gd name="csY11" fmla="*/ 154870 h 398388"/>
              <a:gd name="csX12" fmla="*/ 711096 w 1117562"/>
              <a:gd name="csY12" fmla="*/ 155925 h 398388"/>
              <a:gd name="csX13" fmla="*/ 684002 w 1117562"/>
              <a:gd name="csY13" fmla="*/ 158036 h 398388"/>
              <a:gd name="csX14" fmla="*/ 669046 w 1117562"/>
              <a:gd name="csY14" fmla="*/ 158916 h 398388"/>
              <a:gd name="csX15" fmla="*/ 643184 w 1117562"/>
              <a:gd name="csY15" fmla="*/ 160323 h 398388"/>
              <a:gd name="csX16" fmla="*/ 624449 w 1117562"/>
              <a:gd name="csY16" fmla="*/ 161027 h 398388"/>
              <a:gd name="csX17" fmla="*/ 601315 w 1117562"/>
              <a:gd name="csY17" fmla="*/ 161818 h 398388"/>
              <a:gd name="csX18" fmla="*/ 567357 w 1117562"/>
              <a:gd name="csY18" fmla="*/ 162258 h 398388"/>
              <a:gd name="csX19" fmla="*/ 558560 w 1117562"/>
              <a:gd name="csY19" fmla="*/ 162345 h 398388"/>
              <a:gd name="csX20" fmla="*/ 548973 w 1117562"/>
              <a:gd name="csY20" fmla="*/ 162258 h 398388"/>
              <a:gd name="csX21" fmla="*/ 515634 w 1117562"/>
              <a:gd name="csY21" fmla="*/ 161906 h 398388"/>
              <a:gd name="csX22" fmla="*/ 491619 w 1117562"/>
              <a:gd name="csY22" fmla="*/ 161115 h 398388"/>
              <a:gd name="csX23" fmla="*/ 473674 w 1117562"/>
              <a:gd name="csY23" fmla="*/ 160499 h 398388"/>
              <a:gd name="csX24" fmla="*/ 446932 w 1117562"/>
              <a:gd name="csY24" fmla="*/ 159004 h 398388"/>
              <a:gd name="csX25" fmla="*/ 432680 w 1117562"/>
              <a:gd name="csY25" fmla="*/ 158124 h 398388"/>
              <a:gd name="csX26" fmla="*/ 404972 w 1117562"/>
              <a:gd name="csY26" fmla="*/ 155925 h 398388"/>
              <a:gd name="csX27" fmla="*/ 392920 w 1117562"/>
              <a:gd name="csY27" fmla="*/ 154870 h 398388"/>
              <a:gd name="csX28" fmla="*/ 364597 w 1117562"/>
              <a:gd name="csY28" fmla="*/ 151968 h 398388"/>
              <a:gd name="csX29" fmla="*/ 354482 w 1117562"/>
              <a:gd name="csY29" fmla="*/ 150825 h 398388"/>
              <a:gd name="csX30" fmla="*/ 325717 w 1117562"/>
              <a:gd name="csY30" fmla="*/ 147219 h 398388"/>
              <a:gd name="csX31" fmla="*/ 317534 w 1117562"/>
              <a:gd name="csY31" fmla="*/ 146076 h 398388"/>
              <a:gd name="csX32" fmla="*/ 288241 w 1117562"/>
              <a:gd name="csY32" fmla="*/ 141678 h 398388"/>
              <a:gd name="csX33" fmla="*/ 282438 w 1117562"/>
              <a:gd name="csY33" fmla="*/ 140711 h 398388"/>
              <a:gd name="csX34" fmla="*/ 252264 w 1117562"/>
              <a:gd name="csY34" fmla="*/ 135347 h 398388"/>
              <a:gd name="csX35" fmla="*/ 228250 w 1117562"/>
              <a:gd name="csY35" fmla="*/ 130685 h 398388"/>
              <a:gd name="csX36" fmla="*/ 186466 w 1117562"/>
              <a:gd name="csY36" fmla="*/ 78974 h 398388"/>
              <a:gd name="csX37" fmla="*/ 186466 w 1117562"/>
              <a:gd name="csY37" fmla="*/ 0 h 398388"/>
              <a:gd name="csX38" fmla="*/ 9039 w 1117562"/>
              <a:gd name="csY38" fmla="*/ 177384 h 398388"/>
              <a:gd name="csX39" fmla="*/ 9039 w 1117562"/>
              <a:gd name="csY39" fmla="*/ 220917 h 398388"/>
              <a:gd name="csX40" fmla="*/ 186466 w 1117562"/>
              <a:gd name="csY40" fmla="*/ 398301 h 398388"/>
              <a:gd name="csX41" fmla="*/ 186466 w 1117562"/>
              <a:gd name="csY41" fmla="*/ 319327 h 398388"/>
              <a:gd name="csX42" fmla="*/ 228250 w 1117562"/>
              <a:gd name="csY42" fmla="*/ 267616 h 398388"/>
              <a:gd name="csX43" fmla="*/ 253673 w 1117562"/>
              <a:gd name="csY43" fmla="*/ 262690 h 398388"/>
              <a:gd name="csX44" fmla="*/ 284195 w 1117562"/>
              <a:gd name="csY44" fmla="*/ 257326 h 398388"/>
              <a:gd name="csX45" fmla="*/ 289650 w 1117562"/>
              <a:gd name="csY45" fmla="*/ 256446 h 398388"/>
              <a:gd name="csX46" fmla="*/ 318853 w 1117562"/>
              <a:gd name="csY46" fmla="*/ 252137 h 398388"/>
              <a:gd name="csX47" fmla="*/ 327035 w 1117562"/>
              <a:gd name="csY47" fmla="*/ 250994 h 398388"/>
              <a:gd name="csX48" fmla="*/ 355448 w 1117562"/>
              <a:gd name="csY48" fmla="*/ 247476 h 398388"/>
              <a:gd name="csX49" fmla="*/ 365916 w 1117562"/>
              <a:gd name="csY49" fmla="*/ 246333 h 398388"/>
              <a:gd name="csX50" fmla="*/ 393714 w 1117562"/>
              <a:gd name="csY50" fmla="*/ 243519 h 398388"/>
              <a:gd name="csX51" fmla="*/ 406291 w 1117562"/>
              <a:gd name="csY51" fmla="*/ 242464 h 398388"/>
              <a:gd name="csX52" fmla="*/ 433385 w 1117562"/>
              <a:gd name="csY52" fmla="*/ 240353 h 398388"/>
              <a:gd name="csX53" fmla="*/ 448341 w 1117562"/>
              <a:gd name="csY53" fmla="*/ 239473 h 398388"/>
              <a:gd name="csX54" fmla="*/ 474202 w 1117562"/>
              <a:gd name="csY54" fmla="*/ 238066 h 398388"/>
              <a:gd name="csX55" fmla="*/ 492938 w 1117562"/>
              <a:gd name="csY55" fmla="*/ 237362 h 398388"/>
              <a:gd name="csX56" fmla="*/ 516072 w 1117562"/>
              <a:gd name="csY56" fmla="*/ 236571 h 398388"/>
              <a:gd name="csX57" fmla="*/ 550030 w 1117562"/>
              <a:gd name="csY57" fmla="*/ 236131 h 398388"/>
              <a:gd name="csX58" fmla="*/ 558826 w 1117562"/>
              <a:gd name="csY58" fmla="*/ 236043 h 398388"/>
              <a:gd name="csX59" fmla="*/ 568413 w 1117562"/>
              <a:gd name="csY59" fmla="*/ 236131 h 398388"/>
              <a:gd name="csX60" fmla="*/ 601753 w 1117562"/>
              <a:gd name="csY60" fmla="*/ 236483 h 398388"/>
              <a:gd name="csX61" fmla="*/ 625767 w 1117562"/>
              <a:gd name="csY61" fmla="*/ 237274 h 398388"/>
              <a:gd name="csX62" fmla="*/ 643713 w 1117562"/>
              <a:gd name="csY62" fmla="*/ 237890 h 398388"/>
              <a:gd name="csX63" fmla="*/ 670455 w 1117562"/>
              <a:gd name="csY63" fmla="*/ 239385 h 398388"/>
              <a:gd name="csX64" fmla="*/ 684706 w 1117562"/>
              <a:gd name="csY64" fmla="*/ 240265 h 398388"/>
              <a:gd name="csX65" fmla="*/ 712501 w 1117562"/>
              <a:gd name="csY65" fmla="*/ 242464 h 398388"/>
              <a:gd name="csX66" fmla="*/ 724553 w 1117562"/>
              <a:gd name="csY66" fmla="*/ 243519 h 398388"/>
              <a:gd name="csX67" fmla="*/ 752880 w 1117562"/>
              <a:gd name="csY67" fmla="*/ 246421 h 398388"/>
              <a:gd name="csX68" fmla="*/ 762995 w 1117562"/>
              <a:gd name="csY68" fmla="*/ 247564 h 398388"/>
              <a:gd name="csX69" fmla="*/ 791846 w 1117562"/>
              <a:gd name="csY69" fmla="*/ 251170 h 398388"/>
              <a:gd name="csX70" fmla="*/ 800028 w 1117562"/>
              <a:gd name="csY70" fmla="*/ 252313 h 398388"/>
              <a:gd name="csX71" fmla="*/ 829322 w 1117562"/>
              <a:gd name="csY71" fmla="*/ 256711 h 398388"/>
              <a:gd name="csX72" fmla="*/ 835125 w 1117562"/>
              <a:gd name="csY72" fmla="*/ 257678 h 398388"/>
              <a:gd name="csX73" fmla="*/ 865298 w 1117562"/>
              <a:gd name="csY73" fmla="*/ 263042 h 398388"/>
              <a:gd name="csX74" fmla="*/ 889313 w 1117562"/>
              <a:gd name="csY74" fmla="*/ 267704 h 398388"/>
              <a:gd name="csX75" fmla="*/ 931097 w 1117562"/>
              <a:gd name="csY75" fmla="*/ 319415 h 398388"/>
              <a:gd name="csX76" fmla="*/ 931097 w 1117562"/>
              <a:gd name="csY76" fmla="*/ 398389 h 398388"/>
              <a:gd name="csX77" fmla="*/ 1108523 w 1117562"/>
              <a:gd name="csY77" fmla="*/ 221005 h 398388"/>
              <a:gd name="csX78" fmla="*/ 1108523 w 1117562"/>
              <a:gd name="csY78" fmla="*/ 177472 h 398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8">
                <a:moveTo>
                  <a:pt x="1108261" y="177472"/>
                </a:moveTo>
                <a:lnTo>
                  <a:pt x="930835" y="88"/>
                </a:lnTo>
                <a:lnTo>
                  <a:pt x="930835" y="79062"/>
                </a:lnTo>
                <a:cubicBezTo>
                  <a:pt x="930835" y="103951"/>
                  <a:pt x="913418" y="125585"/>
                  <a:pt x="889051" y="130773"/>
                </a:cubicBezTo>
                <a:cubicBezTo>
                  <a:pt x="880783" y="132533"/>
                  <a:pt x="872162" y="134115"/>
                  <a:pt x="863628" y="135699"/>
                </a:cubicBezTo>
                <a:cubicBezTo>
                  <a:pt x="853688" y="137545"/>
                  <a:pt x="843483" y="139304"/>
                  <a:pt x="833192" y="141063"/>
                </a:cubicBezTo>
                <a:cubicBezTo>
                  <a:pt x="831345" y="141327"/>
                  <a:pt x="829498" y="141678"/>
                  <a:pt x="827651" y="141943"/>
                </a:cubicBezTo>
                <a:cubicBezTo>
                  <a:pt x="818060" y="143438"/>
                  <a:pt x="808387" y="144932"/>
                  <a:pt x="798534" y="146252"/>
                </a:cubicBezTo>
                <a:cubicBezTo>
                  <a:pt x="795806" y="146604"/>
                  <a:pt x="792993" y="147043"/>
                  <a:pt x="790265" y="147395"/>
                </a:cubicBezTo>
                <a:cubicBezTo>
                  <a:pt x="780940" y="148626"/>
                  <a:pt x="771439" y="149770"/>
                  <a:pt x="761938" y="150913"/>
                </a:cubicBezTo>
                <a:cubicBezTo>
                  <a:pt x="758421" y="151352"/>
                  <a:pt x="754989" y="151704"/>
                  <a:pt x="751471" y="152056"/>
                </a:cubicBezTo>
                <a:cubicBezTo>
                  <a:pt x="742322" y="153024"/>
                  <a:pt x="733088" y="153991"/>
                  <a:pt x="723672" y="154870"/>
                </a:cubicBezTo>
                <a:cubicBezTo>
                  <a:pt x="719540" y="155222"/>
                  <a:pt x="715318" y="155574"/>
                  <a:pt x="711096" y="155925"/>
                </a:cubicBezTo>
                <a:cubicBezTo>
                  <a:pt x="702123" y="156630"/>
                  <a:pt x="693151" y="157421"/>
                  <a:pt x="684002" y="158036"/>
                </a:cubicBezTo>
                <a:cubicBezTo>
                  <a:pt x="679075" y="158388"/>
                  <a:pt x="674063" y="158652"/>
                  <a:pt x="669046" y="158916"/>
                </a:cubicBezTo>
                <a:cubicBezTo>
                  <a:pt x="660425" y="159443"/>
                  <a:pt x="651895" y="159972"/>
                  <a:pt x="643184" y="160323"/>
                </a:cubicBezTo>
                <a:cubicBezTo>
                  <a:pt x="637025" y="160587"/>
                  <a:pt x="630694" y="160763"/>
                  <a:pt x="624449" y="161027"/>
                </a:cubicBezTo>
                <a:cubicBezTo>
                  <a:pt x="616709" y="161290"/>
                  <a:pt x="609055" y="161642"/>
                  <a:pt x="601315" y="161818"/>
                </a:cubicBezTo>
                <a:cubicBezTo>
                  <a:pt x="590053" y="162082"/>
                  <a:pt x="578705" y="162170"/>
                  <a:pt x="567357" y="162258"/>
                </a:cubicBezTo>
                <a:cubicBezTo>
                  <a:pt x="564367" y="162258"/>
                  <a:pt x="561464" y="162345"/>
                  <a:pt x="558560" y="162345"/>
                </a:cubicBezTo>
                <a:cubicBezTo>
                  <a:pt x="555309" y="162345"/>
                  <a:pt x="552229" y="162258"/>
                  <a:pt x="548973" y="162258"/>
                </a:cubicBezTo>
                <a:cubicBezTo>
                  <a:pt x="537801" y="162258"/>
                  <a:pt x="526630" y="162082"/>
                  <a:pt x="515634" y="161906"/>
                </a:cubicBezTo>
                <a:cubicBezTo>
                  <a:pt x="507542" y="161730"/>
                  <a:pt x="499626" y="161378"/>
                  <a:pt x="491619" y="161115"/>
                </a:cubicBezTo>
                <a:cubicBezTo>
                  <a:pt x="485636" y="160939"/>
                  <a:pt x="479567" y="160763"/>
                  <a:pt x="473674" y="160499"/>
                </a:cubicBezTo>
                <a:cubicBezTo>
                  <a:pt x="464701" y="160060"/>
                  <a:pt x="455819" y="159531"/>
                  <a:pt x="446932" y="159004"/>
                </a:cubicBezTo>
                <a:cubicBezTo>
                  <a:pt x="442181" y="158740"/>
                  <a:pt x="437345" y="158476"/>
                  <a:pt x="432680" y="158124"/>
                </a:cubicBezTo>
                <a:cubicBezTo>
                  <a:pt x="423360" y="157509"/>
                  <a:pt x="414121" y="156718"/>
                  <a:pt x="404972" y="155925"/>
                </a:cubicBezTo>
                <a:cubicBezTo>
                  <a:pt x="400926" y="155574"/>
                  <a:pt x="396880" y="155310"/>
                  <a:pt x="392920" y="154870"/>
                </a:cubicBezTo>
                <a:cubicBezTo>
                  <a:pt x="383333" y="153991"/>
                  <a:pt x="373922" y="153024"/>
                  <a:pt x="364597" y="151968"/>
                </a:cubicBezTo>
                <a:cubicBezTo>
                  <a:pt x="361255" y="151616"/>
                  <a:pt x="357823" y="151265"/>
                  <a:pt x="354482" y="150825"/>
                </a:cubicBezTo>
                <a:cubicBezTo>
                  <a:pt x="344714" y="149682"/>
                  <a:pt x="335128" y="148538"/>
                  <a:pt x="325717" y="147219"/>
                </a:cubicBezTo>
                <a:cubicBezTo>
                  <a:pt x="322989" y="146868"/>
                  <a:pt x="320262" y="146516"/>
                  <a:pt x="317534" y="146076"/>
                </a:cubicBezTo>
                <a:cubicBezTo>
                  <a:pt x="307595" y="144669"/>
                  <a:pt x="297832" y="143262"/>
                  <a:pt x="288241" y="141678"/>
                </a:cubicBezTo>
                <a:cubicBezTo>
                  <a:pt x="286308" y="141327"/>
                  <a:pt x="284371" y="141063"/>
                  <a:pt x="282438" y="140711"/>
                </a:cubicBezTo>
                <a:cubicBezTo>
                  <a:pt x="272233" y="139041"/>
                  <a:pt x="262117" y="137281"/>
                  <a:pt x="252264" y="135347"/>
                </a:cubicBezTo>
                <a:cubicBezTo>
                  <a:pt x="244172" y="133851"/>
                  <a:pt x="236080" y="132357"/>
                  <a:pt x="228250" y="130685"/>
                </a:cubicBezTo>
                <a:cubicBezTo>
                  <a:pt x="203883" y="125585"/>
                  <a:pt x="186466" y="103951"/>
                  <a:pt x="186466" y="78974"/>
                </a:cubicBezTo>
                <a:lnTo>
                  <a:pt x="186466" y="0"/>
                </a:lnTo>
                <a:lnTo>
                  <a:pt x="9039" y="177384"/>
                </a:lnTo>
                <a:cubicBezTo>
                  <a:pt x="-3013" y="189433"/>
                  <a:pt x="-3013" y="208868"/>
                  <a:pt x="9039" y="220917"/>
                </a:cubicBezTo>
                <a:lnTo>
                  <a:pt x="186466" y="398301"/>
                </a:lnTo>
                <a:lnTo>
                  <a:pt x="186466" y="319327"/>
                </a:lnTo>
                <a:cubicBezTo>
                  <a:pt x="186466" y="294438"/>
                  <a:pt x="203883" y="272804"/>
                  <a:pt x="228250" y="267616"/>
                </a:cubicBezTo>
                <a:cubicBezTo>
                  <a:pt x="236518" y="265856"/>
                  <a:pt x="245139" y="264274"/>
                  <a:pt x="253673" y="262690"/>
                </a:cubicBezTo>
                <a:cubicBezTo>
                  <a:pt x="263612" y="260844"/>
                  <a:pt x="273818" y="259084"/>
                  <a:pt x="284195" y="257326"/>
                </a:cubicBezTo>
                <a:cubicBezTo>
                  <a:pt x="286042" y="257062"/>
                  <a:pt x="287803" y="256711"/>
                  <a:pt x="289650" y="256446"/>
                </a:cubicBezTo>
                <a:cubicBezTo>
                  <a:pt x="299237" y="254951"/>
                  <a:pt x="309004" y="253457"/>
                  <a:pt x="318853" y="252137"/>
                </a:cubicBezTo>
                <a:cubicBezTo>
                  <a:pt x="321580" y="251785"/>
                  <a:pt x="324308" y="251346"/>
                  <a:pt x="327035" y="250994"/>
                </a:cubicBezTo>
                <a:cubicBezTo>
                  <a:pt x="336360" y="249763"/>
                  <a:pt x="345861" y="248531"/>
                  <a:pt x="355448" y="247476"/>
                </a:cubicBezTo>
                <a:cubicBezTo>
                  <a:pt x="358966" y="247036"/>
                  <a:pt x="362398" y="246685"/>
                  <a:pt x="365916" y="246333"/>
                </a:cubicBezTo>
                <a:cubicBezTo>
                  <a:pt x="375064" y="245365"/>
                  <a:pt x="384299" y="244398"/>
                  <a:pt x="393714" y="243519"/>
                </a:cubicBezTo>
                <a:cubicBezTo>
                  <a:pt x="397846" y="243167"/>
                  <a:pt x="402068" y="242815"/>
                  <a:pt x="406291" y="242464"/>
                </a:cubicBezTo>
                <a:cubicBezTo>
                  <a:pt x="415263" y="241671"/>
                  <a:pt x="424236" y="240968"/>
                  <a:pt x="433385" y="240353"/>
                </a:cubicBezTo>
                <a:cubicBezTo>
                  <a:pt x="438311" y="240001"/>
                  <a:pt x="443328" y="239737"/>
                  <a:pt x="448341" y="239473"/>
                </a:cubicBezTo>
                <a:cubicBezTo>
                  <a:pt x="456961" y="238946"/>
                  <a:pt x="465491" y="238417"/>
                  <a:pt x="474202" y="238066"/>
                </a:cubicBezTo>
                <a:cubicBezTo>
                  <a:pt x="480362" y="237802"/>
                  <a:pt x="486693" y="237626"/>
                  <a:pt x="492938" y="237362"/>
                </a:cubicBezTo>
                <a:cubicBezTo>
                  <a:pt x="500678" y="237098"/>
                  <a:pt x="508332" y="236747"/>
                  <a:pt x="516072" y="236571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3"/>
                </a:cubicBezTo>
                <a:cubicBezTo>
                  <a:pt x="609845" y="236659"/>
                  <a:pt x="617761" y="237011"/>
                  <a:pt x="625767" y="237274"/>
                </a:cubicBezTo>
                <a:cubicBezTo>
                  <a:pt x="631751" y="237450"/>
                  <a:pt x="637820" y="237626"/>
                  <a:pt x="643713" y="237890"/>
                </a:cubicBezTo>
                <a:cubicBezTo>
                  <a:pt x="652685" y="238329"/>
                  <a:pt x="661568" y="238858"/>
                  <a:pt x="670455" y="239385"/>
                </a:cubicBezTo>
                <a:cubicBezTo>
                  <a:pt x="675205" y="239649"/>
                  <a:pt x="680042" y="239913"/>
                  <a:pt x="684706" y="240265"/>
                </a:cubicBezTo>
                <a:cubicBezTo>
                  <a:pt x="694031" y="240880"/>
                  <a:pt x="703266" y="241671"/>
                  <a:pt x="712501" y="242464"/>
                </a:cubicBezTo>
                <a:cubicBezTo>
                  <a:pt x="716547" y="242815"/>
                  <a:pt x="720593" y="243079"/>
                  <a:pt x="724553" y="243519"/>
                </a:cubicBezTo>
                <a:cubicBezTo>
                  <a:pt x="734140" y="244398"/>
                  <a:pt x="743555" y="245365"/>
                  <a:pt x="752880" y="246421"/>
                </a:cubicBezTo>
                <a:cubicBezTo>
                  <a:pt x="756222" y="246773"/>
                  <a:pt x="759653" y="247124"/>
                  <a:pt x="762995" y="247564"/>
                </a:cubicBezTo>
                <a:cubicBezTo>
                  <a:pt x="772758" y="248707"/>
                  <a:pt x="782345" y="249851"/>
                  <a:pt x="791846" y="251170"/>
                </a:cubicBezTo>
                <a:cubicBezTo>
                  <a:pt x="794573" y="251521"/>
                  <a:pt x="797301" y="251873"/>
                  <a:pt x="800028" y="252313"/>
                </a:cubicBezTo>
                <a:cubicBezTo>
                  <a:pt x="809968" y="253720"/>
                  <a:pt x="819731" y="255127"/>
                  <a:pt x="829322" y="256711"/>
                </a:cubicBezTo>
                <a:cubicBezTo>
                  <a:pt x="831255" y="257062"/>
                  <a:pt x="833192" y="257326"/>
                  <a:pt x="835125" y="257678"/>
                </a:cubicBezTo>
                <a:cubicBezTo>
                  <a:pt x="845330" y="259348"/>
                  <a:pt x="855445" y="261108"/>
                  <a:pt x="865298" y="263042"/>
                </a:cubicBezTo>
                <a:cubicBezTo>
                  <a:pt x="873391" y="264538"/>
                  <a:pt x="881483" y="266032"/>
                  <a:pt x="889313" y="267704"/>
                </a:cubicBezTo>
                <a:cubicBezTo>
                  <a:pt x="913680" y="272804"/>
                  <a:pt x="931097" y="294438"/>
                  <a:pt x="931097" y="319415"/>
                </a:cubicBezTo>
                <a:lnTo>
                  <a:pt x="931097" y="398389"/>
                </a:lnTo>
                <a:lnTo>
                  <a:pt x="1108523" y="221005"/>
                </a:lnTo>
                <a:cubicBezTo>
                  <a:pt x="1120576" y="208956"/>
                  <a:pt x="1120576" y="189521"/>
                  <a:pt x="1108523" y="177472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E1C9C950-E961-E8E8-1FE9-2171841B0480}"/>
              </a:ext>
            </a:extLst>
          </p:cNvPr>
          <p:cNvSpPr/>
          <p:nvPr/>
        </p:nvSpPr>
        <p:spPr>
          <a:xfrm>
            <a:off x="6905294" y="2220012"/>
            <a:ext cx="2366379" cy="2364832"/>
          </a:xfrm>
          <a:custGeom>
            <a:avLst/>
            <a:gdLst>
              <a:gd name="csX0" fmla="*/ 919968 w 1843641"/>
              <a:gd name="csY0" fmla="*/ 1842437 h 1842436"/>
              <a:gd name="csX1" fmla="*/ 448032 w 1843641"/>
              <a:gd name="csY1" fmla="*/ 1711839 h 1842436"/>
              <a:gd name="csX2" fmla="*/ 130650 w 1843641"/>
              <a:gd name="csY2" fmla="*/ 447901 h 1842436"/>
              <a:gd name="csX3" fmla="*/ 923048 w 1843641"/>
              <a:gd name="csY3" fmla="*/ 0 h 1842436"/>
              <a:gd name="csX4" fmla="*/ 1395075 w 1843641"/>
              <a:gd name="csY4" fmla="*/ 130685 h 1842436"/>
              <a:gd name="csX5" fmla="*/ 1815550 w 1843641"/>
              <a:gd name="csY5" fmla="*/ 696960 h 1842436"/>
              <a:gd name="csX6" fmla="*/ 1712366 w 1843641"/>
              <a:gd name="csY6" fmla="*/ 1394623 h 1842436"/>
              <a:gd name="csX7" fmla="*/ 919882 w 1843641"/>
              <a:gd name="csY7" fmla="*/ 1842349 h 1842436"/>
              <a:gd name="csX8" fmla="*/ 923138 w 1843641"/>
              <a:gd name="csY8" fmla="*/ 61561 h 1842436"/>
              <a:gd name="csX9" fmla="*/ 183520 w 1843641"/>
              <a:gd name="csY9" fmla="*/ 479473 h 1842436"/>
              <a:gd name="csX10" fmla="*/ 479700 w 1843641"/>
              <a:gd name="csY10" fmla="*/ 1658984 h 1842436"/>
              <a:gd name="csX11" fmla="*/ 1659677 w 1843641"/>
              <a:gd name="csY11" fmla="*/ 1363051 h 1842436"/>
              <a:gd name="csX12" fmla="*/ 1755911 w 1843641"/>
              <a:gd name="csY12" fmla="*/ 711998 h 1842436"/>
              <a:gd name="csX13" fmla="*/ 1363492 w 1843641"/>
              <a:gd name="csY13" fmla="*/ 183540 h 1842436"/>
              <a:gd name="csX14" fmla="*/ 923138 w 1843641"/>
              <a:gd name="csY14" fmla="*/ 61561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6">
                <a:moveTo>
                  <a:pt x="919968" y="1842437"/>
                </a:moveTo>
                <a:cubicBezTo>
                  <a:pt x="758902" y="1842437"/>
                  <a:pt x="595989" y="1800311"/>
                  <a:pt x="448032" y="1711839"/>
                </a:cubicBezTo>
                <a:cubicBezTo>
                  <a:pt x="11986" y="1450820"/>
                  <a:pt x="-130344" y="883842"/>
                  <a:pt x="130650" y="447901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4"/>
                  <a:pt x="1395075" y="130685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30"/>
                  <a:pt x="1838860" y="1183557"/>
                  <a:pt x="1712366" y="1394623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8"/>
                  <a:pt x="183520" y="479473"/>
                </a:cubicBezTo>
                <a:cubicBezTo>
                  <a:pt x="-60057" y="886305"/>
                  <a:pt x="72768" y="1415378"/>
                  <a:pt x="479700" y="1658984"/>
                </a:cubicBezTo>
                <a:cubicBezTo>
                  <a:pt x="886629" y="1902416"/>
                  <a:pt x="1415924" y="1769619"/>
                  <a:pt x="1659677" y="1363051"/>
                </a:cubicBezTo>
                <a:cubicBezTo>
                  <a:pt x="1777636" y="1166056"/>
                  <a:pt x="1811856" y="934849"/>
                  <a:pt x="1755911" y="711998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4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742F855B-D31A-24B5-2674-57FA449807E1}"/>
              </a:ext>
            </a:extLst>
          </p:cNvPr>
          <p:cNvSpPr/>
          <p:nvPr/>
        </p:nvSpPr>
        <p:spPr>
          <a:xfrm>
            <a:off x="8792659" y="945954"/>
            <a:ext cx="810915" cy="810554"/>
          </a:xfrm>
          <a:custGeom>
            <a:avLst/>
            <a:gdLst>
              <a:gd name="csX0" fmla="*/ 219932 w 631782"/>
              <a:gd name="csY0" fmla="*/ 616565 h 631501"/>
              <a:gd name="csX1" fmla="*/ 14973 w 631782"/>
              <a:gd name="csY1" fmla="*/ 219848 h 631501"/>
              <a:gd name="csX2" fmla="*/ 411877 w 631782"/>
              <a:gd name="csY2" fmla="*/ 14936 h 631501"/>
              <a:gd name="csX3" fmla="*/ 616836 w 631782"/>
              <a:gd name="csY3" fmla="*/ 411654 h 631501"/>
              <a:gd name="csX4" fmla="*/ 220022 w 631782"/>
              <a:gd name="csY4" fmla="*/ 616565 h 631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82" h="631501">
                <a:moveTo>
                  <a:pt x="219932" y="616565"/>
                </a:moveTo>
                <a:cubicBezTo>
                  <a:pt x="54030" y="563710"/>
                  <a:pt x="-37982" y="385711"/>
                  <a:pt x="14973" y="219848"/>
                </a:cubicBezTo>
                <a:cubicBezTo>
                  <a:pt x="67839" y="53984"/>
                  <a:pt x="245884" y="-37918"/>
                  <a:pt x="411877" y="14936"/>
                </a:cubicBezTo>
                <a:cubicBezTo>
                  <a:pt x="577865" y="67791"/>
                  <a:pt x="669701" y="245791"/>
                  <a:pt x="616836" y="411654"/>
                </a:cubicBezTo>
                <a:cubicBezTo>
                  <a:pt x="563966" y="577517"/>
                  <a:pt x="385925" y="669420"/>
                  <a:pt x="220022" y="616565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DFE0D7B0-89BE-10FC-53AD-960434A69A1F}"/>
              </a:ext>
            </a:extLst>
          </p:cNvPr>
          <p:cNvSpPr/>
          <p:nvPr/>
        </p:nvSpPr>
        <p:spPr>
          <a:xfrm>
            <a:off x="9885134" y="1727830"/>
            <a:ext cx="810650" cy="810196"/>
          </a:xfrm>
          <a:custGeom>
            <a:avLst/>
            <a:gdLst>
              <a:gd name="csX0" fmla="*/ 127846 w 631576"/>
              <a:gd name="csY0" fmla="*/ 61756 h 631222"/>
              <a:gd name="csX1" fmla="*/ 411975 w 631576"/>
              <a:gd name="csY1" fmla="*/ 15058 h 631222"/>
              <a:gd name="csX2" fmla="*/ 569609 w 631576"/>
              <a:gd name="csY2" fmla="*/ 127891 h 631222"/>
              <a:gd name="csX3" fmla="*/ 628024 w 631576"/>
              <a:gd name="csY3" fmla="*/ 362351 h 631222"/>
              <a:gd name="csX4" fmla="*/ 503548 w 631576"/>
              <a:gd name="csY4" fmla="*/ 569461 h 631222"/>
              <a:gd name="csX5" fmla="*/ 61786 w 631576"/>
              <a:gd name="csY5" fmla="*/ 503326 h 631222"/>
              <a:gd name="csX6" fmla="*/ 127846 w 631576"/>
              <a:gd name="csY6" fmla="*/ 61669 h 631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1576" h="631222">
                <a:moveTo>
                  <a:pt x="127846" y="61756"/>
                </a:moveTo>
                <a:cubicBezTo>
                  <a:pt x="212556" y="-860"/>
                  <a:pt x="318554" y="-14755"/>
                  <a:pt x="411975" y="15058"/>
                </a:cubicBezTo>
                <a:cubicBezTo>
                  <a:pt x="473027" y="34494"/>
                  <a:pt x="528710" y="72575"/>
                  <a:pt x="569609" y="127891"/>
                </a:cubicBezTo>
                <a:cubicBezTo>
                  <a:pt x="619837" y="195697"/>
                  <a:pt x="640514" y="278980"/>
                  <a:pt x="628024" y="362351"/>
                </a:cubicBezTo>
                <a:cubicBezTo>
                  <a:pt x="615533" y="445722"/>
                  <a:pt x="571370" y="519332"/>
                  <a:pt x="503548" y="569461"/>
                </a:cubicBezTo>
                <a:cubicBezTo>
                  <a:pt x="363507" y="672971"/>
                  <a:pt x="165318" y="643333"/>
                  <a:pt x="61786" y="503326"/>
                </a:cubicBezTo>
                <a:cubicBezTo>
                  <a:pt x="-41755" y="363406"/>
                  <a:pt x="-12109" y="165267"/>
                  <a:pt x="127846" y="61669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E71857F4-15CE-0D21-EE31-39EC3A48A41F}"/>
              </a:ext>
            </a:extLst>
          </p:cNvPr>
          <p:cNvSpPr/>
          <p:nvPr/>
        </p:nvSpPr>
        <p:spPr>
          <a:xfrm>
            <a:off x="10312532" y="2997156"/>
            <a:ext cx="810818" cy="810549"/>
          </a:xfrm>
          <a:custGeom>
            <a:avLst/>
            <a:gdLst>
              <a:gd name="csX0" fmla="*/ 86 w 631707"/>
              <a:gd name="csY0" fmla="*/ 319880 h 631497"/>
              <a:gd name="csX1" fmla="*/ 311747 w 631707"/>
              <a:gd name="csY1" fmla="*/ 26 h 631497"/>
              <a:gd name="csX2" fmla="*/ 411593 w 631707"/>
              <a:gd name="csY2" fmla="*/ 14801 h 631497"/>
              <a:gd name="csX3" fmla="*/ 631680 w 631707"/>
              <a:gd name="csY3" fmla="*/ 311614 h 631497"/>
              <a:gd name="csX4" fmla="*/ 320019 w 631707"/>
              <a:gd name="csY4" fmla="*/ 631468 h 631497"/>
              <a:gd name="csX5" fmla="*/ 0 w 631707"/>
              <a:gd name="csY5" fmla="*/ 319880 h 631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31707" h="631497">
                <a:moveTo>
                  <a:pt x="86" y="319880"/>
                </a:moveTo>
                <a:cubicBezTo>
                  <a:pt x="-2199" y="145837"/>
                  <a:pt x="137662" y="2312"/>
                  <a:pt x="311747" y="26"/>
                </a:cubicBezTo>
                <a:cubicBezTo>
                  <a:pt x="346581" y="-414"/>
                  <a:pt x="380186" y="4775"/>
                  <a:pt x="411593" y="14801"/>
                </a:cubicBezTo>
                <a:cubicBezTo>
                  <a:pt x="537554" y="54991"/>
                  <a:pt x="629833" y="172309"/>
                  <a:pt x="631680" y="311614"/>
                </a:cubicBezTo>
                <a:cubicBezTo>
                  <a:pt x="633965" y="485655"/>
                  <a:pt x="494190" y="629181"/>
                  <a:pt x="320019" y="631468"/>
                </a:cubicBezTo>
                <a:cubicBezTo>
                  <a:pt x="145754" y="633841"/>
                  <a:pt x="2285" y="493922"/>
                  <a:pt x="0" y="319880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5AA23D79-5950-B9C7-05F0-62CD88092E33}"/>
              </a:ext>
            </a:extLst>
          </p:cNvPr>
          <p:cNvSpPr/>
          <p:nvPr/>
        </p:nvSpPr>
        <p:spPr>
          <a:xfrm>
            <a:off x="9913382" y="4284827"/>
            <a:ext cx="810599" cy="810473"/>
          </a:xfrm>
          <a:custGeom>
            <a:avLst/>
            <a:gdLst>
              <a:gd name="csX0" fmla="*/ 411700 w 631536"/>
              <a:gd name="csY0" fmla="*/ 14849 h 631438"/>
              <a:gd name="csX1" fmla="*/ 497725 w 631536"/>
              <a:gd name="csY1" fmla="*/ 57678 h 631438"/>
              <a:gd name="csX2" fmla="*/ 626865 w 631536"/>
              <a:gd name="csY2" fmla="*/ 261972 h 631438"/>
              <a:gd name="csX3" fmla="*/ 573638 w 631536"/>
              <a:gd name="csY3" fmla="*/ 497664 h 631438"/>
              <a:gd name="csX4" fmla="*/ 369298 w 631536"/>
              <a:gd name="csY4" fmla="*/ 626766 h 631438"/>
              <a:gd name="csX5" fmla="*/ 133551 w 631536"/>
              <a:gd name="csY5" fmla="*/ 573559 h 631438"/>
              <a:gd name="csX6" fmla="*/ 57723 w 631536"/>
              <a:gd name="csY6" fmla="*/ 133487 h 631438"/>
              <a:gd name="csX7" fmla="*/ 411872 w 631536"/>
              <a:gd name="csY7" fmla="*/ 14849 h 63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31536" h="631438">
                <a:moveTo>
                  <a:pt x="411700" y="14849"/>
                </a:moveTo>
                <a:cubicBezTo>
                  <a:pt x="441689" y="24434"/>
                  <a:pt x="470725" y="38682"/>
                  <a:pt x="497725" y="57678"/>
                </a:cubicBezTo>
                <a:cubicBezTo>
                  <a:pt x="566603" y="106311"/>
                  <a:pt x="612519" y="178865"/>
                  <a:pt x="626865" y="261972"/>
                </a:cubicBezTo>
                <a:cubicBezTo>
                  <a:pt x="641202" y="345080"/>
                  <a:pt x="622286" y="428803"/>
                  <a:pt x="573638" y="497664"/>
                </a:cubicBezTo>
                <a:cubicBezTo>
                  <a:pt x="524999" y="566613"/>
                  <a:pt x="452427" y="612432"/>
                  <a:pt x="369298" y="626766"/>
                </a:cubicBezTo>
                <a:cubicBezTo>
                  <a:pt x="286168" y="641102"/>
                  <a:pt x="202334" y="622193"/>
                  <a:pt x="133551" y="573559"/>
                </a:cubicBezTo>
                <a:cubicBezTo>
                  <a:pt x="-8689" y="473127"/>
                  <a:pt x="-42733" y="275780"/>
                  <a:pt x="57723" y="133487"/>
                </a:cubicBezTo>
                <a:cubicBezTo>
                  <a:pt x="139092" y="18279"/>
                  <a:pt x="284150" y="-25870"/>
                  <a:pt x="411872" y="14849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F775C5C9-3A87-1B44-68BF-18D063ED243E}"/>
              </a:ext>
            </a:extLst>
          </p:cNvPr>
          <p:cNvSpPr/>
          <p:nvPr/>
        </p:nvSpPr>
        <p:spPr>
          <a:xfrm>
            <a:off x="8805027" y="5101422"/>
            <a:ext cx="810822" cy="810623"/>
          </a:xfrm>
          <a:custGeom>
            <a:avLst/>
            <a:gdLst>
              <a:gd name="csX0" fmla="*/ 218126 w 631710"/>
              <a:gd name="csY0" fmla="*/ 15536 h 631555"/>
              <a:gd name="csX1" fmla="*/ 616168 w 631710"/>
              <a:gd name="csY1" fmla="*/ 218072 h 631555"/>
              <a:gd name="csX2" fmla="*/ 413584 w 631710"/>
              <a:gd name="csY2" fmla="*/ 616021 h 631555"/>
              <a:gd name="csX3" fmla="*/ 15538 w 631710"/>
              <a:gd name="csY3" fmla="*/ 413485 h 631555"/>
              <a:gd name="csX4" fmla="*/ 218126 w 631710"/>
              <a:gd name="csY4" fmla="*/ 15536 h 631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10" h="631555">
                <a:moveTo>
                  <a:pt x="218126" y="15536"/>
                </a:moveTo>
                <a:cubicBezTo>
                  <a:pt x="383767" y="-38375"/>
                  <a:pt x="562250" y="52560"/>
                  <a:pt x="616168" y="218072"/>
                </a:cubicBezTo>
                <a:cubicBezTo>
                  <a:pt x="670099" y="383670"/>
                  <a:pt x="579139" y="562198"/>
                  <a:pt x="413584" y="616021"/>
                </a:cubicBezTo>
                <a:cubicBezTo>
                  <a:pt x="247858" y="669930"/>
                  <a:pt x="69374" y="578997"/>
                  <a:pt x="15538" y="413485"/>
                </a:cubicBezTo>
                <a:cubicBezTo>
                  <a:pt x="-38384" y="247884"/>
                  <a:pt x="52576" y="69357"/>
                  <a:pt x="218126" y="15536"/>
                </a:cubicBezTo>
                <a:close/>
              </a:path>
            </a:pathLst>
          </a:custGeom>
          <a:solidFill>
            <a:schemeClr val="accent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F7613101-9C8E-DF9C-3988-8D8765ECF6A7}"/>
              </a:ext>
            </a:extLst>
          </p:cNvPr>
          <p:cNvSpPr/>
          <p:nvPr/>
        </p:nvSpPr>
        <p:spPr>
          <a:xfrm>
            <a:off x="9014872" y="3173508"/>
            <a:ext cx="1211482" cy="511232"/>
          </a:xfrm>
          <a:custGeom>
            <a:avLst/>
            <a:gdLst>
              <a:gd name="csX0" fmla="*/ 79441 w 943863"/>
              <a:gd name="csY0" fmla="*/ 135435 h 398300"/>
              <a:gd name="csX1" fmla="*/ 385475 w 943863"/>
              <a:gd name="csY1" fmla="*/ 162082 h 398300"/>
              <a:gd name="csX2" fmla="*/ 715614 w 943863"/>
              <a:gd name="csY2" fmla="*/ 130597 h 398300"/>
              <a:gd name="csX3" fmla="*/ 757397 w 943863"/>
              <a:gd name="csY3" fmla="*/ 78974 h 398300"/>
              <a:gd name="csX4" fmla="*/ 757397 w 943863"/>
              <a:gd name="csY4" fmla="*/ 0 h 398300"/>
              <a:gd name="csX5" fmla="*/ 934824 w 943863"/>
              <a:gd name="csY5" fmla="*/ 177384 h 398300"/>
              <a:gd name="csX6" fmla="*/ 934824 w 943863"/>
              <a:gd name="csY6" fmla="*/ 220917 h 398300"/>
              <a:gd name="csX7" fmla="*/ 757397 w 943863"/>
              <a:gd name="csY7" fmla="*/ 398301 h 398300"/>
              <a:gd name="csX8" fmla="*/ 757397 w 943863"/>
              <a:gd name="csY8" fmla="*/ 319327 h 398300"/>
              <a:gd name="csX9" fmla="*/ 715614 w 943863"/>
              <a:gd name="csY9" fmla="*/ 267704 h 398300"/>
              <a:gd name="csX10" fmla="*/ 385475 w 943863"/>
              <a:gd name="csY10" fmla="*/ 236219 h 398300"/>
              <a:gd name="csX11" fmla="*/ 77508 w 943863"/>
              <a:gd name="csY11" fmla="*/ 263218 h 398300"/>
              <a:gd name="csX12" fmla="*/ 10 w 943863"/>
              <a:gd name="csY12" fmla="*/ 198051 h 398300"/>
              <a:gd name="csX13" fmla="*/ 79531 w 943863"/>
              <a:gd name="csY13" fmla="*/ 135435 h 398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43863" h="398300">
                <a:moveTo>
                  <a:pt x="79441" y="135435"/>
                </a:moveTo>
                <a:cubicBezTo>
                  <a:pt x="168816" y="152320"/>
                  <a:pt x="273495" y="162082"/>
                  <a:pt x="385475" y="162082"/>
                </a:cubicBezTo>
                <a:cubicBezTo>
                  <a:pt x="507657" y="162082"/>
                  <a:pt x="621136" y="150473"/>
                  <a:pt x="715614" y="130597"/>
                </a:cubicBezTo>
                <a:cubicBezTo>
                  <a:pt x="739976" y="125497"/>
                  <a:pt x="757397" y="103863"/>
                  <a:pt x="757397" y="78974"/>
                </a:cubicBezTo>
                <a:lnTo>
                  <a:pt x="757397" y="0"/>
                </a:lnTo>
                <a:cubicBezTo>
                  <a:pt x="757397" y="0"/>
                  <a:pt x="934824" y="177384"/>
                  <a:pt x="934824" y="177384"/>
                </a:cubicBezTo>
                <a:cubicBezTo>
                  <a:pt x="946876" y="189433"/>
                  <a:pt x="946876" y="208868"/>
                  <a:pt x="934824" y="220917"/>
                </a:cubicBezTo>
                <a:lnTo>
                  <a:pt x="757397" y="398301"/>
                </a:lnTo>
                <a:lnTo>
                  <a:pt x="757397" y="319327"/>
                </a:lnTo>
                <a:cubicBezTo>
                  <a:pt x="757397" y="294438"/>
                  <a:pt x="739976" y="272804"/>
                  <a:pt x="715614" y="267704"/>
                </a:cubicBezTo>
                <a:cubicBezTo>
                  <a:pt x="621136" y="247828"/>
                  <a:pt x="507657" y="236219"/>
                  <a:pt x="385475" y="236219"/>
                </a:cubicBezTo>
                <a:cubicBezTo>
                  <a:pt x="272704" y="236219"/>
                  <a:pt x="167321" y="246068"/>
                  <a:pt x="77508" y="263218"/>
                </a:cubicBezTo>
                <a:cubicBezTo>
                  <a:pt x="36867" y="270957"/>
                  <a:pt x="-695" y="239561"/>
                  <a:pt x="10" y="198051"/>
                </a:cubicBezTo>
                <a:cubicBezTo>
                  <a:pt x="624" y="157333"/>
                  <a:pt x="39418" y="127872"/>
                  <a:pt x="79531" y="135435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1BDB6CED-5D43-48AE-7606-1784EF6BA4A9}"/>
              </a:ext>
            </a:extLst>
          </p:cNvPr>
          <p:cNvSpPr/>
          <p:nvPr/>
        </p:nvSpPr>
        <p:spPr>
          <a:xfrm>
            <a:off x="8835286" y="2269904"/>
            <a:ext cx="1005751" cy="647415"/>
          </a:xfrm>
          <a:custGeom>
            <a:avLst/>
            <a:gdLst>
              <a:gd name="csX0" fmla="*/ 45448 w 783579"/>
              <a:gd name="csY0" fmla="*/ 386605 h 504400"/>
              <a:gd name="csX1" fmla="*/ 307413 w 783579"/>
              <a:gd name="csY1" fmla="*/ 284149 h 504400"/>
              <a:gd name="csX2" fmla="*/ 565504 w 783579"/>
              <a:gd name="csY2" fmla="*/ 124179 h 504400"/>
              <a:gd name="csX3" fmla="*/ 578789 w 783579"/>
              <a:gd name="csY3" fmla="*/ 64816 h 504400"/>
              <a:gd name="csX4" fmla="*/ 546678 w 783579"/>
              <a:gd name="csY4" fmla="*/ 0 h 504400"/>
              <a:gd name="csX5" fmla="*/ 764394 w 783579"/>
              <a:gd name="csY5" fmla="*/ 73523 h 504400"/>
              <a:gd name="csX6" fmla="*/ 782073 w 783579"/>
              <a:gd name="csY6" fmla="*/ 109227 h 504400"/>
              <a:gd name="csX7" fmla="*/ 708539 w 783579"/>
              <a:gd name="csY7" fmla="*/ 326890 h 504400"/>
              <a:gd name="csX8" fmla="*/ 676428 w 783579"/>
              <a:gd name="csY8" fmla="*/ 262075 h 504400"/>
              <a:gd name="csX9" fmla="*/ 621097 w 783579"/>
              <a:gd name="csY9" fmla="*/ 236659 h 504400"/>
              <a:gd name="csX10" fmla="*/ 337407 w 783579"/>
              <a:gd name="csY10" fmla="*/ 344919 h 504400"/>
              <a:gd name="csX11" fmla="*/ 95676 w 783579"/>
              <a:gd name="csY11" fmla="*/ 492226 h 504400"/>
              <a:gd name="csX12" fmla="*/ 5601 w 783579"/>
              <a:gd name="csY12" fmla="*/ 470240 h 504400"/>
              <a:gd name="csX13" fmla="*/ 45362 w 783579"/>
              <a:gd name="csY13" fmla="*/ 386605 h 50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79" h="504400">
                <a:moveTo>
                  <a:pt x="45448" y="386605"/>
                </a:moveTo>
                <a:cubicBezTo>
                  <a:pt x="125674" y="364178"/>
                  <a:pt x="215577" y="329617"/>
                  <a:pt x="307413" y="284149"/>
                </a:cubicBezTo>
                <a:cubicBezTo>
                  <a:pt x="407693" y="234548"/>
                  <a:pt x="496097" y="178880"/>
                  <a:pt x="565504" y="124179"/>
                </a:cubicBezTo>
                <a:cubicBezTo>
                  <a:pt x="583445" y="110019"/>
                  <a:pt x="588900" y="85219"/>
                  <a:pt x="578789" y="64816"/>
                </a:cubicBezTo>
                <a:lnTo>
                  <a:pt x="546678" y="0"/>
                </a:lnTo>
                <a:lnTo>
                  <a:pt x="764394" y="73523"/>
                </a:lnTo>
                <a:cubicBezTo>
                  <a:pt x="779169" y="78535"/>
                  <a:pt x="787090" y="94453"/>
                  <a:pt x="782073" y="109227"/>
                </a:cubicBezTo>
                <a:lnTo>
                  <a:pt x="708539" y="326890"/>
                </a:lnTo>
                <a:lnTo>
                  <a:pt x="676428" y="262075"/>
                </a:lnTo>
                <a:cubicBezTo>
                  <a:pt x="666317" y="241584"/>
                  <a:pt x="643269" y="230942"/>
                  <a:pt x="621097" y="236659"/>
                </a:cubicBezTo>
                <a:cubicBezTo>
                  <a:pt x="535506" y="258733"/>
                  <a:pt x="437601" y="295318"/>
                  <a:pt x="337407" y="344919"/>
                </a:cubicBezTo>
                <a:cubicBezTo>
                  <a:pt x="244866" y="390738"/>
                  <a:pt x="162445" y="441658"/>
                  <a:pt x="95676" y="492226"/>
                </a:cubicBezTo>
                <a:cubicBezTo>
                  <a:pt x="65507" y="515091"/>
                  <a:pt x="21876" y="504625"/>
                  <a:pt x="5601" y="470240"/>
                </a:cubicBezTo>
                <a:cubicBezTo>
                  <a:pt x="-10411" y="436557"/>
                  <a:pt x="9471" y="396630"/>
                  <a:pt x="45362" y="386605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F68EBBF-15BD-50BE-9DC0-D3977BA6FD07}"/>
              </a:ext>
            </a:extLst>
          </p:cNvPr>
          <p:cNvSpPr/>
          <p:nvPr/>
        </p:nvSpPr>
        <p:spPr>
          <a:xfrm>
            <a:off x="8398839" y="1757691"/>
            <a:ext cx="604529" cy="758287"/>
          </a:xfrm>
          <a:custGeom>
            <a:avLst/>
            <a:gdLst>
              <a:gd name="csX0" fmla="*/ 15587 w 470987"/>
              <a:gd name="csY0" fmla="*/ 505389 h 590780"/>
              <a:gd name="csX1" fmla="*/ 164777 w 470987"/>
              <a:gd name="csY1" fmla="*/ 329764 h 590780"/>
              <a:gd name="csX2" fmla="*/ 288896 w 470987"/>
              <a:gd name="csY2" fmla="*/ 114124 h 590780"/>
              <a:gd name="csX3" fmla="*/ 275439 w 470987"/>
              <a:gd name="csY3" fmla="*/ 66106 h 590780"/>
              <a:gd name="csX4" fmla="*/ 227144 w 470987"/>
              <a:gd name="csY4" fmla="*/ 31808 h 590780"/>
              <a:gd name="csX5" fmla="*/ 412843 w 470987"/>
              <a:gd name="csY5" fmla="*/ 323 h 590780"/>
              <a:gd name="csX6" fmla="*/ 439495 w 470987"/>
              <a:gd name="csY6" fmla="*/ 19232 h 590780"/>
              <a:gd name="csX7" fmla="*/ 470987 w 470987"/>
              <a:gd name="csY7" fmla="*/ 204882 h 590780"/>
              <a:gd name="csX8" fmla="*/ 422692 w 470987"/>
              <a:gd name="csY8" fmla="*/ 170584 h 590780"/>
              <a:gd name="csX9" fmla="*/ 372906 w 470987"/>
              <a:gd name="csY9" fmla="*/ 173663 h 590780"/>
              <a:gd name="csX10" fmla="*/ 210255 w 470987"/>
              <a:gd name="csY10" fmla="*/ 361951 h 590780"/>
              <a:gd name="csX11" fmla="*/ 92996 w 470987"/>
              <a:gd name="csY11" fmla="*/ 562113 h 590780"/>
              <a:gd name="csX12" fmla="*/ 19457 w 470987"/>
              <a:gd name="csY12" fmla="*/ 581285 h 590780"/>
              <a:gd name="csX13" fmla="*/ 15673 w 470987"/>
              <a:gd name="csY13" fmla="*/ 505477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7" h="590780">
                <a:moveTo>
                  <a:pt x="15587" y="505389"/>
                </a:moveTo>
                <a:cubicBezTo>
                  <a:pt x="64759" y="458075"/>
                  <a:pt x="116220" y="398184"/>
                  <a:pt x="164777" y="329764"/>
                </a:cubicBezTo>
                <a:cubicBezTo>
                  <a:pt x="217819" y="255011"/>
                  <a:pt x="260045" y="180521"/>
                  <a:pt x="288896" y="114124"/>
                </a:cubicBezTo>
                <a:cubicBezTo>
                  <a:pt x="296374" y="96974"/>
                  <a:pt x="290657" y="76924"/>
                  <a:pt x="275439" y="66106"/>
                </a:cubicBezTo>
                <a:lnTo>
                  <a:pt x="227144" y="31808"/>
                </a:lnTo>
                <a:lnTo>
                  <a:pt x="412843" y="323"/>
                </a:lnTo>
                <a:cubicBezTo>
                  <a:pt x="425419" y="-1787"/>
                  <a:pt x="437296" y="6655"/>
                  <a:pt x="439495" y="19232"/>
                </a:cubicBezTo>
                <a:lnTo>
                  <a:pt x="470987" y="204882"/>
                </a:lnTo>
                <a:lnTo>
                  <a:pt x="422692" y="170584"/>
                </a:lnTo>
                <a:cubicBezTo>
                  <a:pt x="407474" y="159767"/>
                  <a:pt x="386629" y="160998"/>
                  <a:pt x="372906" y="173663"/>
                </a:cubicBezTo>
                <a:cubicBezTo>
                  <a:pt x="319684" y="222823"/>
                  <a:pt x="263301" y="287198"/>
                  <a:pt x="210255" y="361951"/>
                </a:cubicBezTo>
                <a:cubicBezTo>
                  <a:pt x="161260" y="430900"/>
                  <a:pt x="121585" y="499672"/>
                  <a:pt x="92996" y="562113"/>
                </a:cubicBezTo>
                <a:cubicBezTo>
                  <a:pt x="80067" y="590343"/>
                  <a:pt x="44529" y="599665"/>
                  <a:pt x="19457" y="581285"/>
                </a:cubicBezTo>
                <a:cubicBezTo>
                  <a:pt x="-5171" y="563168"/>
                  <a:pt x="-6404" y="526671"/>
                  <a:pt x="15673" y="505477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BB63FE82-3DA7-296F-1D65-2263C8B73008}"/>
              </a:ext>
            </a:extLst>
          </p:cNvPr>
          <p:cNvSpPr/>
          <p:nvPr/>
        </p:nvSpPr>
        <p:spPr>
          <a:xfrm>
            <a:off x="8835451" y="3939714"/>
            <a:ext cx="1005703" cy="647386"/>
          </a:xfrm>
          <a:custGeom>
            <a:avLst/>
            <a:gdLst>
              <a:gd name="csX0" fmla="*/ 5559 w 783541"/>
              <a:gd name="csY0" fmla="*/ 34139 h 504377"/>
              <a:gd name="csX1" fmla="*/ 95638 w 783541"/>
              <a:gd name="csY1" fmla="*/ 12153 h 504377"/>
              <a:gd name="csX2" fmla="*/ 337368 w 783541"/>
              <a:gd name="csY2" fmla="*/ 159460 h 504377"/>
              <a:gd name="csX3" fmla="*/ 621054 w 783541"/>
              <a:gd name="csY3" fmla="*/ 267720 h 504377"/>
              <a:gd name="csX4" fmla="*/ 676385 w 783541"/>
              <a:gd name="csY4" fmla="*/ 242304 h 504377"/>
              <a:gd name="csX5" fmla="*/ 708496 w 783541"/>
              <a:gd name="csY5" fmla="*/ 177489 h 504377"/>
              <a:gd name="csX6" fmla="*/ 782039 w 783541"/>
              <a:gd name="csY6" fmla="*/ 395152 h 504377"/>
              <a:gd name="csX7" fmla="*/ 764351 w 783541"/>
              <a:gd name="csY7" fmla="*/ 430858 h 504377"/>
              <a:gd name="csX8" fmla="*/ 546639 w 783541"/>
              <a:gd name="csY8" fmla="*/ 504378 h 504377"/>
              <a:gd name="csX9" fmla="*/ 578746 w 783541"/>
              <a:gd name="csY9" fmla="*/ 439564 h 504377"/>
              <a:gd name="csX10" fmla="*/ 565465 w 783541"/>
              <a:gd name="csY10" fmla="*/ 380201 h 504377"/>
              <a:gd name="csX11" fmla="*/ 307370 w 783541"/>
              <a:gd name="csY11" fmla="*/ 220230 h 504377"/>
              <a:gd name="csX12" fmla="*/ 45410 w 783541"/>
              <a:gd name="csY12" fmla="*/ 117774 h 504377"/>
              <a:gd name="csX13" fmla="*/ 5649 w 783541"/>
              <a:gd name="csY13" fmla="*/ 34139 h 5043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41" h="504377">
                <a:moveTo>
                  <a:pt x="5559" y="34139"/>
                </a:moveTo>
                <a:cubicBezTo>
                  <a:pt x="21923" y="-160"/>
                  <a:pt x="65464" y="-10712"/>
                  <a:pt x="95638" y="12153"/>
                </a:cubicBezTo>
                <a:cubicBezTo>
                  <a:pt x="162403" y="62721"/>
                  <a:pt x="244914" y="113641"/>
                  <a:pt x="337368" y="159460"/>
                </a:cubicBezTo>
                <a:cubicBezTo>
                  <a:pt x="437648" y="209061"/>
                  <a:pt x="535468" y="245646"/>
                  <a:pt x="621054" y="267720"/>
                </a:cubicBezTo>
                <a:cubicBezTo>
                  <a:pt x="643140" y="273436"/>
                  <a:pt x="666188" y="262795"/>
                  <a:pt x="676385" y="242304"/>
                </a:cubicBezTo>
                <a:lnTo>
                  <a:pt x="708496" y="177489"/>
                </a:lnTo>
                <a:lnTo>
                  <a:pt x="782039" y="395152"/>
                </a:lnTo>
                <a:cubicBezTo>
                  <a:pt x="787047" y="409926"/>
                  <a:pt x="779135" y="425844"/>
                  <a:pt x="764351" y="430858"/>
                </a:cubicBezTo>
                <a:lnTo>
                  <a:pt x="546639" y="504378"/>
                </a:lnTo>
                <a:lnTo>
                  <a:pt x="578746" y="439564"/>
                </a:lnTo>
                <a:cubicBezTo>
                  <a:pt x="588866" y="419072"/>
                  <a:pt x="583411" y="394271"/>
                  <a:pt x="565465" y="380201"/>
                </a:cubicBezTo>
                <a:cubicBezTo>
                  <a:pt x="496059" y="325498"/>
                  <a:pt x="407565" y="269831"/>
                  <a:pt x="307370" y="220230"/>
                </a:cubicBezTo>
                <a:cubicBezTo>
                  <a:pt x="215534" y="174762"/>
                  <a:pt x="125636" y="140201"/>
                  <a:pt x="45410" y="117774"/>
                </a:cubicBezTo>
                <a:cubicBezTo>
                  <a:pt x="9429" y="107749"/>
                  <a:pt x="-10450" y="67821"/>
                  <a:pt x="5649" y="34139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44D600AD-DECA-1582-0330-47C5A06390F3}"/>
              </a:ext>
            </a:extLst>
          </p:cNvPr>
          <p:cNvSpPr/>
          <p:nvPr/>
        </p:nvSpPr>
        <p:spPr>
          <a:xfrm>
            <a:off x="8398613" y="4340977"/>
            <a:ext cx="604639" cy="758338"/>
          </a:xfrm>
          <a:custGeom>
            <a:avLst/>
            <a:gdLst>
              <a:gd name="csX0" fmla="*/ 19548 w 471073"/>
              <a:gd name="csY0" fmla="*/ 9535 h 590820"/>
              <a:gd name="csX1" fmla="*/ 93086 w 471073"/>
              <a:gd name="csY1" fmla="*/ 28706 h 590820"/>
              <a:gd name="csX2" fmla="*/ 210345 w 471073"/>
              <a:gd name="csY2" fmla="*/ 228868 h 590820"/>
              <a:gd name="csX3" fmla="*/ 372992 w 471073"/>
              <a:gd name="csY3" fmla="*/ 417158 h 590820"/>
              <a:gd name="csX4" fmla="*/ 422782 w 471073"/>
              <a:gd name="csY4" fmla="*/ 420235 h 590820"/>
              <a:gd name="csX5" fmla="*/ 471073 w 471073"/>
              <a:gd name="csY5" fmla="*/ 385938 h 590820"/>
              <a:gd name="csX6" fmla="*/ 439585 w 471073"/>
              <a:gd name="csY6" fmla="*/ 571587 h 590820"/>
              <a:gd name="csX7" fmla="*/ 412929 w 471073"/>
              <a:gd name="csY7" fmla="*/ 590497 h 590820"/>
              <a:gd name="csX8" fmla="*/ 227234 w 471073"/>
              <a:gd name="csY8" fmla="*/ 559012 h 590820"/>
              <a:gd name="csX9" fmla="*/ 275525 w 471073"/>
              <a:gd name="csY9" fmla="*/ 524714 h 590820"/>
              <a:gd name="csX10" fmla="*/ 288986 w 471073"/>
              <a:gd name="csY10" fmla="*/ 476697 h 590820"/>
              <a:gd name="csX11" fmla="*/ 164863 w 471073"/>
              <a:gd name="csY11" fmla="*/ 261057 h 590820"/>
              <a:gd name="csX12" fmla="*/ 15673 w 471073"/>
              <a:gd name="csY12" fmla="*/ 85430 h 590820"/>
              <a:gd name="csX13" fmla="*/ 19457 w 471073"/>
              <a:gd name="csY13" fmla="*/ 9623 h 590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3" h="590820">
                <a:moveTo>
                  <a:pt x="19548" y="9535"/>
                </a:moveTo>
                <a:cubicBezTo>
                  <a:pt x="44705" y="-8933"/>
                  <a:pt x="80243" y="476"/>
                  <a:pt x="93086" y="28706"/>
                </a:cubicBezTo>
                <a:cubicBezTo>
                  <a:pt x="121585" y="91148"/>
                  <a:pt x="161345" y="159833"/>
                  <a:pt x="210345" y="228868"/>
                </a:cubicBezTo>
                <a:cubicBezTo>
                  <a:pt x="263387" y="303621"/>
                  <a:pt x="319860" y="367997"/>
                  <a:pt x="372992" y="417158"/>
                </a:cubicBezTo>
                <a:cubicBezTo>
                  <a:pt x="386715" y="429822"/>
                  <a:pt x="407474" y="431140"/>
                  <a:pt x="422782" y="420235"/>
                </a:cubicBezTo>
                <a:lnTo>
                  <a:pt x="471073" y="385938"/>
                </a:lnTo>
                <a:lnTo>
                  <a:pt x="439585" y="571587"/>
                </a:lnTo>
                <a:cubicBezTo>
                  <a:pt x="437472" y="584165"/>
                  <a:pt x="425510" y="592607"/>
                  <a:pt x="412929" y="590497"/>
                </a:cubicBezTo>
                <a:lnTo>
                  <a:pt x="227234" y="559012"/>
                </a:lnTo>
                <a:lnTo>
                  <a:pt x="275525" y="524714"/>
                </a:lnTo>
                <a:cubicBezTo>
                  <a:pt x="290743" y="513897"/>
                  <a:pt x="296464" y="493846"/>
                  <a:pt x="288986" y="476697"/>
                </a:cubicBezTo>
                <a:cubicBezTo>
                  <a:pt x="260131" y="410299"/>
                  <a:pt x="217909" y="335810"/>
                  <a:pt x="164863" y="261057"/>
                </a:cubicBezTo>
                <a:cubicBezTo>
                  <a:pt x="116220" y="192548"/>
                  <a:pt x="64849" y="132745"/>
                  <a:pt x="15673" y="85430"/>
                </a:cubicBezTo>
                <a:cubicBezTo>
                  <a:pt x="-6404" y="64236"/>
                  <a:pt x="-5171" y="27740"/>
                  <a:pt x="19457" y="9623"/>
                </a:cubicBezTo>
                <a:close/>
              </a:path>
            </a:pathLst>
          </a:custGeom>
          <a:solidFill>
            <a:schemeClr val="accent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7" name="Group 44">
            <a:extLst>
              <a:ext uri="{FF2B5EF4-FFF2-40B4-BE49-F238E27FC236}">
                <a16:creationId xmlns:a16="http://schemas.microsoft.com/office/drawing/2014/main" id="{22880D0F-6F86-0E95-9CE1-02C049C2BFDF}"/>
              </a:ext>
            </a:extLst>
          </p:cNvPr>
          <p:cNvGrpSpPr/>
          <p:nvPr/>
        </p:nvGrpSpPr>
        <p:grpSpPr>
          <a:xfrm>
            <a:off x="3257595" y="2895964"/>
            <a:ext cx="1691640" cy="1013154"/>
            <a:chOff x="6128022" y="4480994"/>
            <a:chExt cx="1691640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F8BD46A6-A7E1-7B65-8B34-94996CD39F4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6597EA65-138A-1978-251C-82322E2F375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0" name="Group 44">
            <a:extLst>
              <a:ext uri="{FF2B5EF4-FFF2-40B4-BE49-F238E27FC236}">
                <a16:creationId xmlns:a16="http://schemas.microsoft.com/office/drawing/2014/main" id="{00E6B325-DD15-2776-5B03-6F027878E0D4}"/>
              </a:ext>
            </a:extLst>
          </p:cNvPr>
          <p:cNvGrpSpPr/>
          <p:nvPr/>
        </p:nvGrpSpPr>
        <p:grpSpPr>
          <a:xfrm>
            <a:off x="7242663" y="2895851"/>
            <a:ext cx="1691640" cy="1013154"/>
            <a:chOff x="6128022" y="4480994"/>
            <a:chExt cx="169164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B7152967-14A3-F6A5-D002-A1102E64725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0A55895E-C512-F565-1547-9764A72C5CF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3" name="Graphic 18" descr="Download from cloud with solid fill">
            <a:extLst>
              <a:ext uri="{FF2B5EF4-FFF2-40B4-BE49-F238E27FC236}">
                <a16:creationId xmlns:a16="http://schemas.microsoft.com/office/drawing/2014/main" id="{CA4063EC-2B59-9E77-6F24-C5F51BB12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99005" y="4415743"/>
            <a:ext cx="548640" cy="548640"/>
          </a:xfrm>
          <a:prstGeom prst="rect">
            <a:avLst/>
          </a:prstGeom>
        </p:spPr>
      </p:pic>
      <p:pic>
        <p:nvPicPr>
          <p:cNvPr id="33" name="Graphic 18" descr="Lightbulb with solid fill">
            <a:extLst>
              <a:ext uri="{FF2B5EF4-FFF2-40B4-BE49-F238E27FC236}">
                <a16:creationId xmlns:a16="http://schemas.microsoft.com/office/drawing/2014/main" id="{0E72E70B-F095-7E65-6802-166E0AAFD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07243" y="5232413"/>
            <a:ext cx="548640" cy="548640"/>
          </a:xfrm>
          <a:prstGeom prst="rect">
            <a:avLst/>
          </a:prstGeom>
        </p:spPr>
      </p:pic>
      <p:pic>
        <p:nvPicPr>
          <p:cNvPr id="34" name="Graphic 18" descr="Open folder with solid fill">
            <a:extLst>
              <a:ext uri="{FF2B5EF4-FFF2-40B4-BE49-F238E27FC236}">
                <a16:creationId xmlns:a16="http://schemas.microsoft.com/office/drawing/2014/main" id="{D9D49B21-153E-1C7E-2F58-1332961AE5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9740" y="3128110"/>
            <a:ext cx="548640" cy="548640"/>
          </a:xfrm>
          <a:prstGeom prst="rect">
            <a:avLst/>
          </a:prstGeom>
        </p:spPr>
      </p:pic>
      <p:pic>
        <p:nvPicPr>
          <p:cNvPr id="35" name="Graphic 18" descr="Database with solid fill">
            <a:extLst>
              <a:ext uri="{FF2B5EF4-FFF2-40B4-BE49-F238E27FC236}">
                <a16:creationId xmlns:a16="http://schemas.microsoft.com/office/drawing/2014/main" id="{ECDC601C-DCEC-0F31-35FE-E514B2C394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27339" y="1858608"/>
            <a:ext cx="548640" cy="548640"/>
          </a:xfrm>
          <a:prstGeom prst="rect">
            <a:avLst/>
          </a:prstGeom>
        </p:spPr>
      </p:pic>
      <p:pic>
        <p:nvPicPr>
          <p:cNvPr id="36" name="Graphic 18" descr="Users with solid fill">
            <a:extLst>
              <a:ext uri="{FF2B5EF4-FFF2-40B4-BE49-F238E27FC236}">
                <a16:creationId xmlns:a16="http://schemas.microsoft.com/office/drawing/2014/main" id="{BFBF21B7-C375-7F50-08CA-FAAE9AFA9C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719571" y="1076911"/>
            <a:ext cx="548640" cy="548640"/>
          </a:xfrm>
          <a:prstGeom prst="rect">
            <a:avLst/>
          </a:prstGeom>
        </p:spPr>
      </p:pic>
      <p:pic>
        <p:nvPicPr>
          <p:cNvPr id="37" name="Graphic 18" descr="Bar chart with solid fill">
            <a:extLst>
              <a:ext uri="{FF2B5EF4-FFF2-40B4-BE49-F238E27FC236}">
                <a16:creationId xmlns:a16="http://schemas.microsoft.com/office/drawing/2014/main" id="{33F99D34-41DF-4C01-5268-AB0754309A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923796" y="1076911"/>
            <a:ext cx="548640" cy="548640"/>
          </a:xfrm>
          <a:prstGeom prst="rect">
            <a:avLst/>
          </a:prstGeom>
        </p:spPr>
      </p:pic>
      <p:pic>
        <p:nvPicPr>
          <p:cNvPr id="38" name="Graphic 18" descr="Bullseye with solid fill">
            <a:extLst>
              <a:ext uri="{FF2B5EF4-FFF2-40B4-BE49-F238E27FC236}">
                <a16:creationId xmlns:a16="http://schemas.microsoft.com/office/drawing/2014/main" id="{0FD498A1-993C-8C19-06FD-E74ED13BCE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16139" y="1858608"/>
            <a:ext cx="548640" cy="548640"/>
          </a:xfrm>
          <a:prstGeom prst="rect">
            <a:avLst/>
          </a:prstGeom>
        </p:spPr>
      </p:pic>
      <p:pic>
        <p:nvPicPr>
          <p:cNvPr id="39" name="Graphic 18" descr="Checklist with solid fill">
            <a:extLst>
              <a:ext uri="{FF2B5EF4-FFF2-40B4-BE49-F238E27FC236}">
                <a16:creationId xmlns:a16="http://schemas.microsoft.com/office/drawing/2014/main" id="{F0406B28-8C9E-27C0-41B5-350F125DE29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443621" y="3128110"/>
            <a:ext cx="548640" cy="548640"/>
          </a:xfrm>
          <a:prstGeom prst="rect">
            <a:avLst/>
          </a:prstGeom>
        </p:spPr>
      </p:pic>
      <p:pic>
        <p:nvPicPr>
          <p:cNvPr id="40" name="Graphic 18" descr="Rocket with solid fill">
            <a:extLst>
              <a:ext uri="{FF2B5EF4-FFF2-40B4-BE49-F238E27FC236}">
                <a16:creationId xmlns:a16="http://schemas.microsoft.com/office/drawing/2014/main" id="{5A60088D-8B1A-3A67-E3E3-D115EF86CC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044361" y="4415743"/>
            <a:ext cx="548640" cy="548640"/>
          </a:xfrm>
          <a:prstGeom prst="rect">
            <a:avLst/>
          </a:prstGeom>
        </p:spPr>
      </p:pic>
      <p:pic>
        <p:nvPicPr>
          <p:cNvPr id="41" name="Graphic 18" descr="Gears with solid fill">
            <a:extLst>
              <a:ext uri="{FF2B5EF4-FFF2-40B4-BE49-F238E27FC236}">
                <a16:creationId xmlns:a16="http://schemas.microsoft.com/office/drawing/2014/main" id="{8725814A-0176-C5F8-E3EB-B7D6C0B4CBD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936118" y="5232413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21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A6163-DB26-6C99-9692-AF5393255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C0F7-3301-0B4B-2EE2-E0841EF4C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10-Point </a:t>
            </a:r>
            <a:r>
              <a:rPr lang="en-US" dirty="0"/>
              <a:t>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8853068-F929-5EED-18CD-D59CE0E36D1D}"/>
              </a:ext>
            </a:extLst>
          </p:cNvPr>
          <p:cNvSpPr/>
          <p:nvPr/>
        </p:nvSpPr>
        <p:spPr>
          <a:xfrm>
            <a:off x="2920237" y="2220125"/>
            <a:ext cx="2366357" cy="2364832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3 h 1842436"/>
              <a:gd name="csX2" fmla="*/ 28074 w 1843624"/>
              <a:gd name="csY2" fmla="*/ 696960 h 1842436"/>
              <a:gd name="csX3" fmla="*/ 448550 w 1843624"/>
              <a:gd name="csY3" fmla="*/ 130685 h 1842436"/>
              <a:gd name="csX4" fmla="*/ 920576 w 1843624"/>
              <a:gd name="csY4" fmla="*/ 0 h 1842436"/>
              <a:gd name="csX5" fmla="*/ 1712974 w 1843624"/>
              <a:gd name="csY5" fmla="*/ 447901 h 1842436"/>
              <a:gd name="csX6" fmla="*/ 1395592 w 1843624"/>
              <a:gd name="csY6" fmla="*/ 1711839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0 h 1842436"/>
              <a:gd name="csX11" fmla="*/ 184128 w 1843624"/>
              <a:gd name="csY11" fmla="*/ 1362963 h 1842436"/>
              <a:gd name="csX12" fmla="*/ 923656 w 1843624"/>
              <a:gd name="csY12" fmla="*/ 1780788 h 1842436"/>
              <a:gd name="csX13" fmla="*/ 1364014 w 1843624"/>
              <a:gd name="csY13" fmla="*/ 1658896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3"/>
                </a:cubicBezTo>
                <a:cubicBezTo>
                  <a:pt x="4850" y="1183557"/>
                  <a:pt x="-31831" y="935730"/>
                  <a:pt x="28074" y="696960"/>
                </a:cubicBezTo>
                <a:cubicBezTo>
                  <a:pt x="87979" y="458279"/>
                  <a:pt x="237255" y="257150"/>
                  <a:pt x="448550" y="130685"/>
                </a:cubicBezTo>
                <a:cubicBezTo>
                  <a:pt x="591408" y="45204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1"/>
                </a:cubicBezTo>
                <a:cubicBezTo>
                  <a:pt x="1973969" y="883842"/>
                  <a:pt x="1831638" y="1450908"/>
                  <a:pt x="1395592" y="1711839"/>
                </a:cubicBezTo>
                <a:cubicBezTo>
                  <a:pt x="1247721" y="1800311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6"/>
                  <a:pt x="480308" y="183452"/>
                </a:cubicBezTo>
                <a:cubicBezTo>
                  <a:pt x="283175" y="301474"/>
                  <a:pt x="143748" y="489147"/>
                  <a:pt x="87889" y="711910"/>
                </a:cubicBezTo>
                <a:cubicBezTo>
                  <a:pt x="31944" y="934761"/>
                  <a:pt x="66164" y="1165968"/>
                  <a:pt x="184128" y="1362963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6"/>
                </a:cubicBezTo>
                <a:cubicBezTo>
                  <a:pt x="1770857" y="1415290"/>
                  <a:pt x="1903772" y="886217"/>
                  <a:pt x="1660195" y="479385"/>
                </a:cubicBezTo>
                <a:cubicBezTo>
                  <a:pt x="1505726" y="221620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49DFC85-20D1-38E0-1979-D33737667C88}"/>
              </a:ext>
            </a:extLst>
          </p:cNvPr>
          <p:cNvSpPr/>
          <p:nvPr/>
        </p:nvSpPr>
        <p:spPr>
          <a:xfrm>
            <a:off x="2588438" y="945954"/>
            <a:ext cx="810907" cy="810554"/>
          </a:xfrm>
          <a:custGeom>
            <a:avLst/>
            <a:gdLst>
              <a:gd name="csX0" fmla="*/ 411844 w 631776"/>
              <a:gd name="csY0" fmla="*/ 616565 h 631501"/>
              <a:gd name="csX1" fmla="*/ 616803 w 631776"/>
              <a:gd name="csY1" fmla="*/ 219848 h 631501"/>
              <a:gd name="csX2" fmla="*/ 219900 w 631776"/>
              <a:gd name="csY2" fmla="*/ 14936 h 631501"/>
              <a:gd name="csX3" fmla="*/ 14941 w 631776"/>
              <a:gd name="csY3" fmla="*/ 411654 h 631501"/>
              <a:gd name="csX4" fmla="*/ 411754 w 631776"/>
              <a:gd name="csY4" fmla="*/ 616565 h 631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76" h="631501">
                <a:moveTo>
                  <a:pt x="411844" y="616565"/>
                </a:moveTo>
                <a:cubicBezTo>
                  <a:pt x="577747" y="563710"/>
                  <a:pt x="669759" y="385711"/>
                  <a:pt x="616803" y="219848"/>
                </a:cubicBezTo>
                <a:cubicBezTo>
                  <a:pt x="563934" y="53984"/>
                  <a:pt x="385893" y="-37918"/>
                  <a:pt x="219900" y="14936"/>
                </a:cubicBezTo>
                <a:cubicBezTo>
                  <a:pt x="53997" y="67791"/>
                  <a:pt x="-37929" y="245791"/>
                  <a:pt x="14941" y="411654"/>
                </a:cubicBezTo>
                <a:cubicBezTo>
                  <a:pt x="67807" y="577517"/>
                  <a:pt x="245852" y="669420"/>
                  <a:pt x="411754" y="616565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57578216-96BA-E337-8D38-DEF1C658EA1A}"/>
              </a:ext>
            </a:extLst>
          </p:cNvPr>
          <p:cNvSpPr/>
          <p:nvPr/>
        </p:nvSpPr>
        <p:spPr>
          <a:xfrm>
            <a:off x="1496336" y="1727830"/>
            <a:ext cx="810646" cy="810196"/>
          </a:xfrm>
          <a:custGeom>
            <a:avLst/>
            <a:gdLst>
              <a:gd name="csX0" fmla="*/ 503726 w 631573"/>
              <a:gd name="csY0" fmla="*/ 61756 h 631222"/>
              <a:gd name="csX1" fmla="*/ 219598 w 631573"/>
              <a:gd name="csY1" fmla="*/ 15058 h 631222"/>
              <a:gd name="csX2" fmla="*/ 61964 w 631573"/>
              <a:gd name="csY2" fmla="*/ 127891 h 631222"/>
              <a:gd name="csX3" fmla="*/ 3553 w 631573"/>
              <a:gd name="csY3" fmla="*/ 362351 h 631222"/>
              <a:gd name="csX4" fmla="*/ 128024 w 631573"/>
              <a:gd name="csY4" fmla="*/ 569461 h 631222"/>
              <a:gd name="csX5" fmla="*/ 569791 w 631573"/>
              <a:gd name="csY5" fmla="*/ 503326 h 631222"/>
              <a:gd name="csX6" fmla="*/ 503726 w 631573"/>
              <a:gd name="csY6" fmla="*/ 61669 h 631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1573" h="631222">
                <a:moveTo>
                  <a:pt x="503726" y="61756"/>
                </a:moveTo>
                <a:cubicBezTo>
                  <a:pt x="419016" y="-860"/>
                  <a:pt x="313015" y="-14755"/>
                  <a:pt x="219598" y="15058"/>
                </a:cubicBezTo>
                <a:cubicBezTo>
                  <a:pt x="158550" y="34494"/>
                  <a:pt x="102867" y="72575"/>
                  <a:pt x="61964" y="127891"/>
                </a:cubicBezTo>
                <a:cubicBezTo>
                  <a:pt x="11731" y="195697"/>
                  <a:pt x="-8937" y="278980"/>
                  <a:pt x="3553" y="362351"/>
                </a:cubicBezTo>
                <a:cubicBezTo>
                  <a:pt x="16044" y="445722"/>
                  <a:pt x="60203" y="519332"/>
                  <a:pt x="128024" y="569461"/>
                </a:cubicBezTo>
                <a:cubicBezTo>
                  <a:pt x="268065" y="672971"/>
                  <a:pt x="466255" y="643333"/>
                  <a:pt x="569791" y="503326"/>
                </a:cubicBezTo>
                <a:cubicBezTo>
                  <a:pt x="673327" y="363406"/>
                  <a:pt x="643682" y="165267"/>
                  <a:pt x="503726" y="61669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6646E4F1-0A28-9625-1AB2-E2DB8C18F4D2}"/>
              </a:ext>
            </a:extLst>
          </p:cNvPr>
          <p:cNvSpPr/>
          <p:nvPr/>
        </p:nvSpPr>
        <p:spPr>
          <a:xfrm>
            <a:off x="1068649" y="2997156"/>
            <a:ext cx="810823" cy="810549"/>
          </a:xfrm>
          <a:custGeom>
            <a:avLst/>
            <a:gdLst>
              <a:gd name="csX0" fmla="*/ 631626 w 631711"/>
              <a:gd name="csY0" fmla="*/ 319880 h 631497"/>
              <a:gd name="csX1" fmla="*/ 319961 w 631711"/>
              <a:gd name="csY1" fmla="*/ 26 h 631497"/>
              <a:gd name="csX2" fmla="*/ 220119 w 631711"/>
              <a:gd name="csY2" fmla="*/ 14801 h 631497"/>
              <a:gd name="csX3" fmla="*/ 28 w 631711"/>
              <a:gd name="csY3" fmla="*/ 311614 h 631497"/>
              <a:gd name="csX4" fmla="*/ 311693 w 631711"/>
              <a:gd name="csY4" fmla="*/ 631468 h 631497"/>
              <a:gd name="csX5" fmla="*/ 631712 w 631711"/>
              <a:gd name="csY5" fmla="*/ 319880 h 631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31711" h="631497">
                <a:moveTo>
                  <a:pt x="631626" y="319880"/>
                </a:moveTo>
                <a:cubicBezTo>
                  <a:pt x="633911" y="145837"/>
                  <a:pt x="494046" y="2312"/>
                  <a:pt x="319961" y="26"/>
                </a:cubicBezTo>
                <a:cubicBezTo>
                  <a:pt x="285127" y="-414"/>
                  <a:pt x="251525" y="4775"/>
                  <a:pt x="220119" y="14801"/>
                </a:cubicBezTo>
                <a:cubicBezTo>
                  <a:pt x="94153" y="54991"/>
                  <a:pt x="1875" y="172309"/>
                  <a:pt x="28" y="311614"/>
                </a:cubicBezTo>
                <a:cubicBezTo>
                  <a:pt x="-2257" y="485655"/>
                  <a:pt x="137522" y="629181"/>
                  <a:pt x="311693" y="631468"/>
                </a:cubicBezTo>
                <a:cubicBezTo>
                  <a:pt x="485954" y="633841"/>
                  <a:pt x="629427" y="493922"/>
                  <a:pt x="631712" y="319880"/>
                </a:cubicBezTo>
                <a:close/>
              </a:path>
            </a:pathLst>
          </a:custGeom>
          <a:solidFill>
            <a:srgbClr val="94165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CEE74521-22AA-69A3-895A-F1480B9E91CA}"/>
              </a:ext>
            </a:extLst>
          </p:cNvPr>
          <p:cNvSpPr/>
          <p:nvPr/>
        </p:nvSpPr>
        <p:spPr>
          <a:xfrm>
            <a:off x="1468026" y="4284827"/>
            <a:ext cx="810598" cy="810473"/>
          </a:xfrm>
          <a:custGeom>
            <a:avLst/>
            <a:gdLst>
              <a:gd name="csX0" fmla="*/ 219839 w 631535"/>
              <a:gd name="csY0" fmla="*/ 14849 h 631438"/>
              <a:gd name="csX1" fmla="*/ 133806 w 631535"/>
              <a:gd name="csY1" fmla="*/ 57678 h 631438"/>
              <a:gd name="csX2" fmla="*/ 4674 w 631535"/>
              <a:gd name="csY2" fmla="*/ 261972 h 631438"/>
              <a:gd name="csX3" fmla="*/ 57892 w 631535"/>
              <a:gd name="csY3" fmla="*/ 497664 h 631438"/>
              <a:gd name="csX4" fmla="*/ 262237 w 631535"/>
              <a:gd name="csY4" fmla="*/ 626766 h 631438"/>
              <a:gd name="csX5" fmla="*/ 497984 w 631535"/>
              <a:gd name="csY5" fmla="*/ 573559 h 631438"/>
              <a:gd name="csX6" fmla="*/ 573812 w 631535"/>
              <a:gd name="csY6" fmla="*/ 133487 h 631438"/>
              <a:gd name="csX7" fmla="*/ 219663 w 631535"/>
              <a:gd name="csY7" fmla="*/ 14849 h 63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31535" h="631438">
                <a:moveTo>
                  <a:pt x="219839" y="14849"/>
                </a:moveTo>
                <a:cubicBezTo>
                  <a:pt x="189841" y="24434"/>
                  <a:pt x="160814" y="38682"/>
                  <a:pt x="133806" y="57678"/>
                </a:cubicBezTo>
                <a:cubicBezTo>
                  <a:pt x="64928" y="106311"/>
                  <a:pt x="19012" y="178865"/>
                  <a:pt x="4674" y="261972"/>
                </a:cubicBezTo>
                <a:cubicBezTo>
                  <a:pt x="-9667" y="345080"/>
                  <a:pt x="9249" y="428803"/>
                  <a:pt x="57892" y="497664"/>
                </a:cubicBezTo>
                <a:cubicBezTo>
                  <a:pt x="106535" y="566613"/>
                  <a:pt x="179107" y="612432"/>
                  <a:pt x="262237" y="626766"/>
                </a:cubicBezTo>
                <a:cubicBezTo>
                  <a:pt x="345366" y="641102"/>
                  <a:pt x="429196" y="622193"/>
                  <a:pt x="497984" y="573559"/>
                </a:cubicBezTo>
                <a:cubicBezTo>
                  <a:pt x="640228" y="473127"/>
                  <a:pt x="674268" y="275780"/>
                  <a:pt x="573812" y="133487"/>
                </a:cubicBezTo>
                <a:cubicBezTo>
                  <a:pt x="492443" y="18279"/>
                  <a:pt x="347389" y="-25870"/>
                  <a:pt x="219663" y="14849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9EAC32B-4D18-5F3C-084C-ABF344146775}"/>
              </a:ext>
            </a:extLst>
          </p:cNvPr>
          <p:cNvSpPr/>
          <p:nvPr/>
        </p:nvSpPr>
        <p:spPr>
          <a:xfrm>
            <a:off x="2576154" y="5101422"/>
            <a:ext cx="810818" cy="810623"/>
          </a:xfrm>
          <a:custGeom>
            <a:avLst/>
            <a:gdLst>
              <a:gd name="csX0" fmla="*/ 413585 w 631707"/>
              <a:gd name="csY0" fmla="*/ 15536 h 631555"/>
              <a:gd name="csX1" fmla="*/ 15539 w 631707"/>
              <a:gd name="csY1" fmla="*/ 218072 h 631555"/>
              <a:gd name="csX2" fmla="*/ 218122 w 631707"/>
              <a:gd name="csY2" fmla="*/ 616021 h 631555"/>
              <a:gd name="csX3" fmla="*/ 616168 w 631707"/>
              <a:gd name="csY3" fmla="*/ 413485 h 631555"/>
              <a:gd name="csX4" fmla="*/ 413585 w 631707"/>
              <a:gd name="csY4" fmla="*/ 15536 h 631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07" h="631555">
                <a:moveTo>
                  <a:pt x="413585" y="15536"/>
                </a:moveTo>
                <a:cubicBezTo>
                  <a:pt x="247944" y="-38375"/>
                  <a:pt x="69461" y="52560"/>
                  <a:pt x="15539" y="218072"/>
                </a:cubicBezTo>
                <a:cubicBezTo>
                  <a:pt x="-38383" y="383670"/>
                  <a:pt x="52572" y="562198"/>
                  <a:pt x="218122" y="616021"/>
                </a:cubicBezTo>
                <a:cubicBezTo>
                  <a:pt x="383853" y="669930"/>
                  <a:pt x="562332" y="578997"/>
                  <a:pt x="616168" y="413485"/>
                </a:cubicBezTo>
                <a:cubicBezTo>
                  <a:pt x="670090" y="247884"/>
                  <a:pt x="579135" y="69357"/>
                  <a:pt x="413585" y="15536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95EB7BE2-FAF4-D242-4736-BCE0CA643AE2}"/>
              </a:ext>
            </a:extLst>
          </p:cNvPr>
          <p:cNvSpPr/>
          <p:nvPr/>
        </p:nvSpPr>
        <p:spPr>
          <a:xfrm>
            <a:off x="1965765" y="3173508"/>
            <a:ext cx="1211580" cy="511232"/>
          </a:xfrm>
          <a:custGeom>
            <a:avLst/>
            <a:gdLst>
              <a:gd name="csX0" fmla="*/ 943850 w 943940"/>
              <a:gd name="csY0" fmla="*/ 198051 h 398300"/>
              <a:gd name="csX1" fmla="*/ 866352 w 943940"/>
              <a:gd name="csY1" fmla="*/ 263218 h 398300"/>
              <a:gd name="csX2" fmla="*/ 558385 w 943940"/>
              <a:gd name="csY2" fmla="*/ 236219 h 398300"/>
              <a:gd name="csX3" fmla="*/ 228251 w 943940"/>
              <a:gd name="csY3" fmla="*/ 267704 h 398300"/>
              <a:gd name="csX4" fmla="*/ 186467 w 943940"/>
              <a:gd name="csY4" fmla="*/ 319327 h 398300"/>
              <a:gd name="csX5" fmla="*/ 186467 w 943940"/>
              <a:gd name="csY5" fmla="*/ 398301 h 398300"/>
              <a:gd name="csX6" fmla="*/ 9036 w 943940"/>
              <a:gd name="csY6" fmla="*/ 220917 h 398300"/>
              <a:gd name="csX7" fmla="*/ 9036 w 943940"/>
              <a:gd name="csY7" fmla="*/ 177384 h 398300"/>
              <a:gd name="csX8" fmla="*/ 186467 w 943940"/>
              <a:gd name="csY8" fmla="*/ 0 h 398300"/>
              <a:gd name="csX9" fmla="*/ 186467 w 943940"/>
              <a:gd name="csY9" fmla="*/ 78974 h 398300"/>
              <a:gd name="csX10" fmla="*/ 228251 w 943940"/>
              <a:gd name="csY10" fmla="*/ 130597 h 398300"/>
              <a:gd name="csX11" fmla="*/ 558385 w 943940"/>
              <a:gd name="csY11" fmla="*/ 162082 h 398300"/>
              <a:gd name="csX12" fmla="*/ 864419 w 943940"/>
              <a:gd name="csY12" fmla="*/ 135435 h 398300"/>
              <a:gd name="csX13" fmla="*/ 943941 w 943940"/>
              <a:gd name="csY13" fmla="*/ 198051 h 398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43940" h="398300">
                <a:moveTo>
                  <a:pt x="943850" y="198051"/>
                </a:moveTo>
                <a:cubicBezTo>
                  <a:pt x="944555" y="239561"/>
                  <a:pt x="906907" y="270957"/>
                  <a:pt x="866352" y="263218"/>
                </a:cubicBezTo>
                <a:cubicBezTo>
                  <a:pt x="776539" y="246068"/>
                  <a:pt x="671156" y="236219"/>
                  <a:pt x="558385" y="236219"/>
                </a:cubicBezTo>
                <a:cubicBezTo>
                  <a:pt x="436199" y="236219"/>
                  <a:pt x="322724" y="247828"/>
                  <a:pt x="228251" y="267704"/>
                </a:cubicBezTo>
                <a:cubicBezTo>
                  <a:pt x="203884" y="272804"/>
                  <a:pt x="186467" y="294438"/>
                  <a:pt x="186467" y="319327"/>
                </a:cubicBezTo>
                <a:lnTo>
                  <a:pt x="186467" y="398301"/>
                </a:lnTo>
                <a:lnTo>
                  <a:pt x="9036" y="220917"/>
                </a:lnTo>
                <a:cubicBezTo>
                  <a:pt x="-3012" y="208868"/>
                  <a:pt x="-3012" y="189433"/>
                  <a:pt x="9036" y="177384"/>
                </a:cubicBezTo>
                <a:lnTo>
                  <a:pt x="186467" y="0"/>
                </a:lnTo>
                <a:lnTo>
                  <a:pt x="186467" y="78974"/>
                </a:lnTo>
                <a:cubicBezTo>
                  <a:pt x="186467" y="103863"/>
                  <a:pt x="203884" y="125497"/>
                  <a:pt x="228251" y="130597"/>
                </a:cubicBezTo>
                <a:cubicBezTo>
                  <a:pt x="322724" y="150473"/>
                  <a:pt x="436199" y="162082"/>
                  <a:pt x="558385" y="162082"/>
                </a:cubicBezTo>
                <a:cubicBezTo>
                  <a:pt x="670280" y="162082"/>
                  <a:pt x="774958" y="152320"/>
                  <a:pt x="864419" y="135435"/>
                </a:cubicBezTo>
                <a:cubicBezTo>
                  <a:pt x="904442" y="127872"/>
                  <a:pt x="943236" y="157333"/>
                  <a:pt x="943941" y="198051"/>
                </a:cubicBezTo>
                <a:close/>
              </a:path>
            </a:pathLst>
          </a:custGeom>
          <a:solidFill>
            <a:srgbClr val="94165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F67266B-E079-6CAD-C907-F74B9BC2DC09}"/>
              </a:ext>
            </a:extLst>
          </p:cNvPr>
          <p:cNvSpPr/>
          <p:nvPr/>
        </p:nvSpPr>
        <p:spPr>
          <a:xfrm>
            <a:off x="2350848" y="2269904"/>
            <a:ext cx="1005705" cy="647388"/>
          </a:xfrm>
          <a:custGeom>
            <a:avLst/>
            <a:gdLst>
              <a:gd name="csX0" fmla="*/ 777981 w 783543"/>
              <a:gd name="csY0" fmla="*/ 470240 h 504379"/>
              <a:gd name="csX1" fmla="*/ 687906 w 783543"/>
              <a:gd name="csY1" fmla="*/ 492226 h 504379"/>
              <a:gd name="csX2" fmla="*/ 446175 w 783543"/>
              <a:gd name="csY2" fmla="*/ 344919 h 504379"/>
              <a:gd name="csX3" fmla="*/ 162485 w 783543"/>
              <a:gd name="csY3" fmla="*/ 236659 h 504379"/>
              <a:gd name="csX4" fmla="*/ 107154 w 783543"/>
              <a:gd name="csY4" fmla="*/ 262075 h 504379"/>
              <a:gd name="csX5" fmla="*/ 75048 w 783543"/>
              <a:gd name="csY5" fmla="*/ 326890 h 504379"/>
              <a:gd name="csX6" fmla="*/ 1505 w 783543"/>
              <a:gd name="csY6" fmla="*/ 109227 h 504379"/>
              <a:gd name="csX7" fmla="*/ 19188 w 783543"/>
              <a:gd name="csY7" fmla="*/ 73523 h 504379"/>
              <a:gd name="csX8" fmla="*/ 236904 w 783543"/>
              <a:gd name="csY8" fmla="*/ 0 h 504379"/>
              <a:gd name="csX9" fmla="*/ 204797 w 783543"/>
              <a:gd name="csY9" fmla="*/ 64816 h 504379"/>
              <a:gd name="csX10" fmla="*/ 218078 w 783543"/>
              <a:gd name="csY10" fmla="*/ 124179 h 504379"/>
              <a:gd name="csX11" fmla="*/ 476169 w 783543"/>
              <a:gd name="csY11" fmla="*/ 284149 h 504379"/>
              <a:gd name="csX12" fmla="*/ 738134 w 783543"/>
              <a:gd name="csY12" fmla="*/ 386605 h 504379"/>
              <a:gd name="csX13" fmla="*/ 777895 w 783543"/>
              <a:gd name="csY13" fmla="*/ 470240 h 5043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43" h="504379">
                <a:moveTo>
                  <a:pt x="777981" y="470240"/>
                </a:moveTo>
                <a:cubicBezTo>
                  <a:pt x="761620" y="504539"/>
                  <a:pt x="718075" y="515091"/>
                  <a:pt x="687906" y="492226"/>
                </a:cubicBezTo>
                <a:cubicBezTo>
                  <a:pt x="621141" y="441658"/>
                  <a:pt x="538626" y="390738"/>
                  <a:pt x="446175" y="344919"/>
                </a:cubicBezTo>
                <a:cubicBezTo>
                  <a:pt x="345895" y="295318"/>
                  <a:pt x="248076" y="258733"/>
                  <a:pt x="162485" y="236659"/>
                </a:cubicBezTo>
                <a:cubicBezTo>
                  <a:pt x="140404" y="230942"/>
                  <a:pt x="117360" y="241584"/>
                  <a:pt x="107154" y="262075"/>
                </a:cubicBezTo>
                <a:lnTo>
                  <a:pt x="75048" y="326890"/>
                </a:lnTo>
                <a:lnTo>
                  <a:pt x="1505" y="109227"/>
                </a:lnTo>
                <a:cubicBezTo>
                  <a:pt x="-3507" y="94453"/>
                  <a:pt x="4409" y="78535"/>
                  <a:pt x="19188" y="73523"/>
                </a:cubicBezTo>
                <a:lnTo>
                  <a:pt x="236904" y="0"/>
                </a:lnTo>
                <a:lnTo>
                  <a:pt x="204797" y="64816"/>
                </a:lnTo>
                <a:cubicBezTo>
                  <a:pt x="194678" y="85307"/>
                  <a:pt x="200133" y="110107"/>
                  <a:pt x="218078" y="124179"/>
                </a:cubicBezTo>
                <a:cubicBezTo>
                  <a:pt x="287485" y="178880"/>
                  <a:pt x="375979" y="234548"/>
                  <a:pt x="476169" y="284149"/>
                </a:cubicBezTo>
                <a:cubicBezTo>
                  <a:pt x="568009" y="329617"/>
                  <a:pt x="657908" y="364178"/>
                  <a:pt x="738134" y="386605"/>
                </a:cubicBezTo>
                <a:cubicBezTo>
                  <a:pt x="774111" y="396630"/>
                  <a:pt x="793993" y="436557"/>
                  <a:pt x="777895" y="470240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D67A09F5-76BA-0344-DAEE-378E54DA9032}"/>
              </a:ext>
            </a:extLst>
          </p:cNvPr>
          <p:cNvSpPr/>
          <p:nvPr/>
        </p:nvSpPr>
        <p:spPr>
          <a:xfrm>
            <a:off x="3188747" y="1757691"/>
            <a:ext cx="604643" cy="758337"/>
          </a:xfrm>
          <a:custGeom>
            <a:avLst/>
            <a:gdLst>
              <a:gd name="csX0" fmla="*/ 451530 w 471076"/>
              <a:gd name="csY0" fmla="*/ 581285 h 590819"/>
              <a:gd name="csX1" fmla="*/ 377992 w 471076"/>
              <a:gd name="csY1" fmla="*/ 562113 h 590819"/>
              <a:gd name="csX2" fmla="*/ 260732 w 471076"/>
              <a:gd name="csY2" fmla="*/ 361951 h 590819"/>
              <a:gd name="csX3" fmla="*/ 98085 w 471076"/>
              <a:gd name="csY3" fmla="*/ 173663 h 590819"/>
              <a:gd name="csX4" fmla="*/ 48295 w 471076"/>
              <a:gd name="csY4" fmla="*/ 170584 h 590819"/>
              <a:gd name="csX5" fmla="*/ 0 w 471076"/>
              <a:gd name="csY5" fmla="*/ 204882 h 590819"/>
              <a:gd name="csX6" fmla="*/ 31492 w 471076"/>
              <a:gd name="csY6" fmla="*/ 19232 h 590819"/>
              <a:gd name="csX7" fmla="*/ 58149 w 471076"/>
              <a:gd name="csY7" fmla="*/ 323 h 590819"/>
              <a:gd name="csX8" fmla="*/ 243844 w 471076"/>
              <a:gd name="csY8" fmla="*/ 31808 h 590819"/>
              <a:gd name="csX9" fmla="*/ 195548 w 471076"/>
              <a:gd name="csY9" fmla="*/ 66106 h 590819"/>
              <a:gd name="csX10" fmla="*/ 182091 w 471076"/>
              <a:gd name="csY10" fmla="*/ 114124 h 590819"/>
              <a:gd name="csX11" fmla="*/ 306210 w 471076"/>
              <a:gd name="csY11" fmla="*/ 329764 h 590819"/>
              <a:gd name="csX12" fmla="*/ 455400 w 471076"/>
              <a:gd name="csY12" fmla="*/ 505389 h 590819"/>
              <a:gd name="csX13" fmla="*/ 451620 w 471076"/>
              <a:gd name="csY13" fmla="*/ 581197 h 590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6" h="590819">
                <a:moveTo>
                  <a:pt x="451530" y="581285"/>
                </a:moveTo>
                <a:cubicBezTo>
                  <a:pt x="426373" y="599753"/>
                  <a:pt x="390834" y="590343"/>
                  <a:pt x="377992" y="562113"/>
                </a:cubicBezTo>
                <a:cubicBezTo>
                  <a:pt x="349489" y="499672"/>
                  <a:pt x="309728" y="430987"/>
                  <a:pt x="260732" y="361951"/>
                </a:cubicBezTo>
                <a:cubicBezTo>
                  <a:pt x="207691" y="287198"/>
                  <a:pt x="151213" y="222823"/>
                  <a:pt x="98085" y="173663"/>
                </a:cubicBezTo>
                <a:cubicBezTo>
                  <a:pt x="84362" y="160998"/>
                  <a:pt x="63599" y="159679"/>
                  <a:pt x="48295" y="170584"/>
                </a:cubicBezTo>
                <a:lnTo>
                  <a:pt x="0" y="204882"/>
                </a:lnTo>
                <a:lnTo>
                  <a:pt x="31492" y="19232"/>
                </a:lnTo>
                <a:cubicBezTo>
                  <a:pt x="33606" y="6655"/>
                  <a:pt x="45568" y="-1787"/>
                  <a:pt x="58149" y="323"/>
                </a:cubicBezTo>
                <a:lnTo>
                  <a:pt x="243844" y="31808"/>
                </a:lnTo>
                <a:lnTo>
                  <a:pt x="195548" y="66106"/>
                </a:lnTo>
                <a:cubicBezTo>
                  <a:pt x="180330" y="76924"/>
                  <a:pt x="174613" y="96974"/>
                  <a:pt x="182091" y="114124"/>
                </a:cubicBezTo>
                <a:cubicBezTo>
                  <a:pt x="210942" y="180521"/>
                  <a:pt x="253168" y="255011"/>
                  <a:pt x="306210" y="329764"/>
                </a:cubicBezTo>
                <a:cubicBezTo>
                  <a:pt x="354858" y="398272"/>
                  <a:pt x="406228" y="458075"/>
                  <a:pt x="455400" y="505389"/>
                </a:cubicBezTo>
                <a:cubicBezTo>
                  <a:pt x="477482" y="526583"/>
                  <a:pt x="476249" y="563080"/>
                  <a:pt x="451620" y="581197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F960F50D-A28D-974C-E960-0497BEBD6D5F}"/>
              </a:ext>
            </a:extLst>
          </p:cNvPr>
          <p:cNvSpPr/>
          <p:nvPr/>
        </p:nvSpPr>
        <p:spPr>
          <a:xfrm>
            <a:off x="2350964" y="3939686"/>
            <a:ext cx="1005753" cy="647414"/>
          </a:xfrm>
          <a:custGeom>
            <a:avLst/>
            <a:gdLst>
              <a:gd name="csX0" fmla="*/ 738130 w 783580"/>
              <a:gd name="csY0" fmla="*/ 117796 h 504399"/>
              <a:gd name="csX1" fmla="*/ 476169 w 783580"/>
              <a:gd name="csY1" fmla="*/ 220252 h 504399"/>
              <a:gd name="csX2" fmla="*/ 218078 w 783580"/>
              <a:gd name="csY2" fmla="*/ 380223 h 504399"/>
              <a:gd name="csX3" fmla="*/ 204793 w 783580"/>
              <a:gd name="csY3" fmla="*/ 439586 h 504399"/>
              <a:gd name="csX4" fmla="*/ 236900 w 783580"/>
              <a:gd name="csY4" fmla="*/ 504400 h 504399"/>
              <a:gd name="csX5" fmla="*/ 19184 w 783580"/>
              <a:gd name="csY5" fmla="*/ 430880 h 504399"/>
              <a:gd name="csX6" fmla="*/ 1505 w 783580"/>
              <a:gd name="csY6" fmla="*/ 395174 h 504399"/>
              <a:gd name="csX7" fmla="*/ 75043 w 783580"/>
              <a:gd name="csY7" fmla="*/ 177511 h 504399"/>
              <a:gd name="csX8" fmla="*/ 107150 w 783580"/>
              <a:gd name="csY8" fmla="*/ 242326 h 504399"/>
              <a:gd name="csX9" fmla="*/ 162481 w 783580"/>
              <a:gd name="csY9" fmla="*/ 267742 h 504399"/>
              <a:gd name="csX10" fmla="*/ 446171 w 783580"/>
              <a:gd name="csY10" fmla="*/ 159482 h 504399"/>
              <a:gd name="csX11" fmla="*/ 687901 w 783580"/>
              <a:gd name="csY11" fmla="*/ 12175 h 504399"/>
              <a:gd name="csX12" fmla="*/ 777981 w 783580"/>
              <a:gd name="csY12" fmla="*/ 34161 h 504399"/>
              <a:gd name="csX13" fmla="*/ 738220 w 783580"/>
              <a:gd name="csY13" fmla="*/ 117796 h 5043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80" h="504399">
                <a:moveTo>
                  <a:pt x="738130" y="117796"/>
                </a:moveTo>
                <a:cubicBezTo>
                  <a:pt x="657908" y="140223"/>
                  <a:pt x="568005" y="174784"/>
                  <a:pt x="476169" y="220252"/>
                </a:cubicBezTo>
                <a:cubicBezTo>
                  <a:pt x="375889" y="269853"/>
                  <a:pt x="287480" y="325520"/>
                  <a:pt x="218078" y="380223"/>
                </a:cubicBezTo>
                <a:cubicBezTo>
                  <a:pt x="200133" y="394381"/>
                  <a:pt x="194678" y="419182"/>
                  <a:pt x="204793" y="439586"/>
                </a:cubicBezTo>
                <a:lnTo>
                  <a:pt x="236900" y="504400"/>
                </a:lnTo>
                <a:lnTo>
                  <a:pt x="19184" y="430880"/>
                </a:lnTo>
                <a:cubicBezTo>
                  <a:pt x="4409" y="425866"/>
                  <a:pt x="-3507" y="409948"/>
                  <a:pt x="1505" y="395174"/>
                </a:cubicBezTo>
                <a:lnTo>
                  <a:pt x="75043" y="177511"/>
                </a:lnTo>
                <a:lnTo>
                  <a:pt x="107150" y="242326"/>
                </a:lnTo>
                <a:cubicBezTo>
                  <a:pt x="117270" y="262817"/>
                  <a:pt x="140313" y="273458"/>
                  <a:pt x="162481" y="267742"/>
                </a:cubicBezTo>
                <a:cubicBezTo>
                  <a:pt x="248072" y="245668"/>
                  <a:pt x="345981" y="209083"/>
                  <a:pt x="446171" y="159482"/>
                </a:cubicBezTo>
                <a:cubicBezTo>
                  <a:pt x="538712" y="113663"/>
                  <a:pt x="621137" y="62743"/>
                  <a:pt x="687901" y="12175"/>
                </a:cubicBezTo>
                <a:cubicBezTo>
                  <a:pt x="718075" y="-10690"/>
                  <a:pt x="761706" y="-226"/>
                  <a:pt x="777981" y="34161"/>
                </a:cubicBezTo>
                <a:cubicBezTo>
                  <a:pt x="793989" y="67843"/>
                  <a:pt x="774111" y="107771"/>
                  <a:pt x="738220" y="117796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67593CCF-4CCB-A576-D201-92620960CD13}"/>
              </a:ext>
            </a:extLst>
          </p:cNvPr>
          <p:cNvSpPr/>
          <p:nvPr/>
        </p:nvSpPr>
        <p:spPr>
          <a:xfrm>
            <a:off x="3188747" y="4340914"/>
            <a:ext cx="604530" cy="758287"/>
          </a:xfrm>
          <a:custGeom>
            <a:avLst/>
            <a:gdLst>
              <a:gd name="csX0" fmla="*/ 455400 w 470988"/>
              <a:gd name="csY0" fmla="*/ 85393 h 590780"/>
              <a:gd name="csX1" fmla="*/ 306210 w 470988"/>
              <a:gd name="csY1" fmla="*/ 261018 h 590780"/>
              <a:gd name="csX2" fmla="*/ 182091 w 470988"/>
              <a:gd name="csY2" fmla="*/ 476658 h 590780"/>
              <a:gd name="csX3" fmla="*/ 195548 w 470988"/>
              <a:gd name="csY3" fmla="*/ 524675 h 590780"/>
              <a:gd name="csX4" fmla="*/ 243844 w 470988"/>
              <a:gd name="csY4" fmla="*/ 558973 h 590780"/>
              <a:gd name="csX5" fmla="*/ 58149 w 470988"/>
              <a:gd name="csY5" fmla="*/ 590458 h 590780"/>
              <a:gd name="csX6" fmla="*/ 31492 w 470988"/>
              <a:gd name="csY6" fmla="*/ 571548 h 590780"/>
              <a:gd name="csX7" fmla="*/ 0 w 470988"/>
              <a:gd name="csY7" fmla="*/ 385899 h 590780"/>
              <a:gd name="csX8" fmla="*/ 48295 w 470988"/>
              <a:gd name="csY8" fmla="*/ 420196 h 590780"/>
              <a:gd name="csX9" fmla="*/ 98085 w 470988"/>
              <a:gd name="csY9" fmla="*/ 417119 h 590780"/>
              <a:gd name="csX10" fmla="*/ 260732 w 470988"/>
              <a:gd name="csY10" fmla="*/ 228829 h 590780"/>
              <a:gd name="csX11" fmla="*/ 377992 w 470988"/>
              <a:gd name="csY11" fmla="*/ 28667 h 590780"/>
              <a:gd name="csX12" fmla="*/ 451530 w 470988"/>
              <a:gd name="csY12" fmla="*/ 9496 h 590780"/>
              <a:gd name="csX13" fmla="*/ 455314 w 470988"/>
              <a:gd name="csY13" fmla="*/ 85305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8" h="590780">
                <a:moveTo>
                  <a:pt x="455400" y="85393"/>
                </a:moveTo>
                <a:cubicBezTo>
                  <a:pt x="406228" y="132706"/>
                  <a:pt x="354767" y="192597"/>
                  <a:pt x="306210" y="261018"/>
                </a:cubicBezTo>
                <a:cubicBezTo>
                  <a:pt x="253168" y="335771"/>
                  <a:pt x="210942" y="410260"/>
                  <a:pt x="182091" y="476658"/>
                </a:cubicBezTo>
                <a:cubicBezTo>
                  <a:pt x="174613" y="493807"/>
                  <a:pt x="180330" y="513858"/>
                  <a:pt x="195548" y="524675"/>
                </a:cubicBezTo>
                <a:lnTo>
                  <a:pt x="243844" y="558973"/>
                </a:lnTo>
                <a:lnTo>
                  <a:pt x="58149" y="590458"/>
                </a:lnTo>
                <a:cubicBezTo>
                  <a:pt x="45568" y="592568"/>
                  <a:pt x="33692" y="584126"/>
                  <a:pt x="31492" y="571548"/>
                </a:cubicBezTo>
                <a:lnTo>
                  <a:pt x="0" y="385899"/>
                </a:lnTo>
                <a:lnTo>
                  <a:pt x="48295" y="420196"/>
                </a:lnTo>
                <a:cubicBezTo>
                  <a:pt x="63513" y="431013"/>
                  <a:pt x="84362" y="429783"/>
                  <a:pt x="98085" y="417119"/>
                </a:cubicBezTo>
                <a:cubicBezTo>
                  <a:pt x="151303" y="367958"/>
                  <a:pt x="207691" y="303582"/>
                  <a:pt x="260732" y="228829"/>
                </a:cubicBezTo>
                <a:cubicBezTo>
                  <a:pt x="309728" y="159882"/>
                  <a:pt x="349403" y="91109"/>
                  <a:pt x="377992" y="28667"/>
                </a:cubicBezTo>
                <a:cubicBezTo>
                  <a:pt x="390920" y="437"/>
                  <a:pt x="426459" y="-8884"/>
                  <a:pt x="451530" y="9496"/>
                </a:cubicBezTo>
                <a:cubicBezTo>
                  <a:pt x="476163" y="27613"/>
                  <a:pt x="477391" y="64109"/>
                  <a:pt x="455314" y="85305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378116EB-859E-47E2-8861-7FBAA7412191}"/>
              </a:ext>
            </a:extLst>
          </p:cNvPr>
          <p:cNvSpPr/>
          <p:nvPr/>
        </p:nvSpPr>
        <p:spPr>
          <a:xfrm>
            <a:off x="5379181" y="3173395"/>
            <a:ext cx="1434430" cy="511345"/>
          </a:xfrm>
          <a:custGeom>
            <a:avLst/>
            <a:gdLst>
              <a:gd name="csX0" fmla="*/ 1108261 w 1117562"/>
              <a:gd name="csY0" fmla="*/ 177472 h 398388"/>
              <a:gd name="csX1" fmla="*/ 930835 w 1117562"/>
              <a:gd name="csY1" fmla="*/ 88 h 398388"/>
              <a:gd name="csX2" fmla="*/ 930835 w 1117562"/>
              <a:gd name="csY2" fmla="*/ 79062 h 398388"/>
              <a:gd name="csX3" fmla="*/ 889051 w 1117562"/>
              <a:gd name="csY3" fmla="*/ 130773 h 398388"/>
              <a:gd name="csX4" fmla="*/ 863628 w 1117562"/>
              <a:gd name="csY4" fmla="*/ 135699 h 398388"/>
              <a:gd name="csX5" fmla="*/ 833192 w 1117562"/>
              <a:gd name="csY5" fmla="*/ 141063 h 398388"/>
              <a:gd name="csX6" fmla="*/ 827651 w 1117562"/>
              <a:gd name="csY6" fmla="*/ 141943 h 398388"/>
              <a:gd name="csX7" fmla="*/ 798534 w 1117562"/>
              <a:gd name="csY7" fmla="*/ 146252 h 398388"/>
              <a:gd name="csX8" fmla="*/ 790265 w 1117562"/>
              <a:gd name="csY8" fmla="*/ 147395 h 398388"/>
              <a:gd name="csX9" fmla="*/ 761938 w 1117562"/>
              <a:gd name="csY9" fmla="*/ 150913 h 398388"/>
              <a:gd name="csX10" fmla="*/ 751471 w 1117562"/>
              <a:gd name="csY10" fmla="*/ 152056 h 398388"/>
              <a:gd name="csX11" fmla="*/ 723672 w 1117562"/>
              <a:gd name="csY11" fmla="*/ 154870 h 398388"/>
              <a:gd name="csX12" fmla="*/ 711096 w 1117562"/>
              <a:gd name="csY12" fmla="*/ 155925 h 398388"/>
              <a:gd name="csX13" fmla="*/ 684002 w 1117562"/>
              <a:gd name="csY13" fmla="*/ 158036 h 398388"/>
              <a:gd name="csX14" fmla="*/ 669046 w 1117562"/>
              <a:gd name="csY14" fmla="*/ 158916 h 398388"/>
              <a:gd name="csX15" fmla="*/ 643184 w 1117562"/>
              <a:gd name="csY15" fmla="*/ 160323 h 398388"/>
              <a:gd name="csX16" fmla="*/ 624449 w 1117562"/>
              <a:gd name="csY16" fmla="*/ 161027 h 398388"/>
              <a:gd name="csX17" fmla="*/ 601315 w 1117562"/>
              <a:gd name="csY17" fmla="*/ 161818 h 398388"/>
              <a:gd name="csX18" fmla="*/ 567357 w 1117562"/>
              <a:gd name="csY18" fmla="*/ 162258 h 398388"/>
              <a:gd name="csX19" fmla="*/ 558560 w 1117562"/>
              <a:gd name="csY19" fmla="*/ 162345 h 398388"/>
              <a:gd name="csX20" fmla="*/ 548973 w 1117562"/>
              <a:gd name="csY20" fmla="*/ 162258 h 398388"/>
              <a:gd name="csX21" fmla="*/ 515634 w 1117562"/>
              <a:gd name="csY21" fmla="*/ 161906 h 398388"/>
              <a:gd name="csX22" fmla="*/ 491619 w 1117562"/>
              <a:gd name="csY22" fmla="*/ 161115 h 398388"/>
              <a:gd name="csX23" fmla="*/ 473674 w 1117562"/>
              <a:gd name="csY23" fmla="*/ 160499 h 398388"/>
              <a:gd name="csX24" fmla="*/ 446932 w 1117562"/>
              <a:gd name="csY24" fmla="*/ 159004 h 398388"/>
              <a:gd name="csX25" fmla="*/ 432680 w 1117562"/>
              <a:gd name="csY25" fmla="*/ 158124 h 398388"/>
              <a:gd name="csX26" fmla="*/ 404972 w 1117562"/>
              <a:gd name="csY26" fmla="*/ 155925 h 398388"/>
              <a:gd name="csX27" fmla="*/ 392920 w 1117562"/>
              <a:gd name="csY27" fmla="*/ 154870 h 398388"/>
              <a:gd name="csX28" fmla="*/ 364597 w 1117562"/>
              <a:gd name="csY28" fmla="*/ 151968 h 398388"/>
              <a:gd name="csX29" fmla="*/ 354482 w 1117562"/>
              <a:gd name="csY29" fmla="*/ 150825 h 398388"/>
              <a:gd name="csX30" fmla="*/ 325717 w 1117562"/>
              <a:gd name="csY30" fmla="*/ 147219 h 398388"/>
              <a:gd name="csX31" fmla="*/ 317534 w 1117562"/>
              <a:gd name="csY31" fmla="*/ 146076 h 398388"/>
              <a:gd name="csX32" fmla="*/ 288241 w 1117562"/>
              <a:gd name="csY32" fmla="*/ 141678 h 398388"/>
              <a:gd name="csX33" fmla="*/ 282438 w 1117562"/>
              <a:gd name="csY33" fmla="*/ 140711 h 398388"/>
              <a:gd name="csX34" fmla="*/ 252264 w 1117562"/>
              <a:gd name="csY34" fmla="*/ 135347 h 398388"/>
              <a:gd name="csX35" fmla="*/ 228250 w 1117562"/>
              <a:gd name="csY35" fmla="*/ 130685 h 398388"/>
              <a:gd name="csX36" fmla="*/ 186466 w 1117562"/>
              <a:gd name="csY36" fmla="*/ 78974 h 398388"/>
              <a:gd name="csX37" fmla="*/ 186466 w 1117562"/>
              <a:gd name="csY37" fmla="*/ 0 h 398388"/>
              <a:gd name="csX38" fmla="*/ 9039 w 1117562"/>
              <a:gd name="csY38" fmla="*/ 177384 h 398388"/>
              <a:gd name="csX39" fmla="*/ 9039 w 1117562"/>
              <a:gd name="csY39" fmla="*/ 220917 h 398388"/>
              <a:gd name="csX40" fmla="*/ 186466 w 1117562"/>
              <a:gd name="csY40" fmla="*/ 398301 h 398388"/>
              <a:gd name="csX41" fmla="*/ 186466 w 1117562"/>
              <a:gd name="csY41" fmla="*/ 319327 h 398388"/>
              <a:gd name="csX42" fmla="*/ 228250 w 1117562"/>
              <a:gd name="csY42" fmla="*/ 267616 h 398388"/>
              <a:gd name="csX43" fmla="*/ 253673 w 1117562"/>
              <a:gd name="csY43" fmla="*/ 262690 h 398388"/>
              <a:gd name="csX44" fmla="*/ 284195 w 1117562"/>
              <a:gd name="csY44" fmla="*/ 257326 h 398388"/>
              <a:gd name="csX45" fmla="*/ 289650 w 1117562"/>
              <a:gd name="csY45" fmla="*/ 256446 h 398388"/>
              <a:gd name="csX46" fmla="*/ 318853 w 1117562"/>
              <a:gd name="csY46" fmla="*/ 252137 h 398388"/>
              <a:gd name="csX47" fmla="*/ 327035 w 1117562"/>
              <a:gd name="csY47" fmla="*/ 250994 h 398388"/>
              <a:gd name="csX48" fmla="*/ 355448 w 1117562"/>
              <a:gd name="csY48" fmla="*/ 247476 h 398388"/>
              <a:gd name="csX49" fmla="*/ 365916 w 1117562"/>
              <a:gd name="csY49" fmla="*/ 246333 h 398388"/>
              <a:gd name="csX50" fmla="*/ 393714 w 1117562"/>
              <a:gd name="csY50" fmla="*/ 243519 h 398388"/>
              <a:gd name="csX51" fmla="*/ 406291 w 1117562"/>
              <a:gd name="csY51" fmla="*/ 242464 h 398388"/>
              <a:gd name="csX52" fmla="*/ 433385 w 1117562"/>
              <a:gd name="csY52" fmla="*/ 240353 h 398388"/>
              <a:gd name="csX53" fmla="*/ 448341 w 1117562"/>
              <a:gd name="csY53" fmla="*/ 239473 h 398388"/>
              <a:gd name="csX54" fmla="*/ 474202 w 1117562"/>
              <a:gd name="csY54" fmla="*/ 238066 h 398388"/>
              <a:gd name="csX55" fmla="*/ 492938 w 1117562"/>
              <a:gd name="csY55" fmla="*/ 237362 h 398388"/>
              <a:gd name="csX56" fmla="*/ 516072 w 1117562"/>
              <a:gd name="csY56" fmla="*/ 236571 h 398388"/>
              <a:gd name="csX57" fmla="*/ 550030 w 1117562"/>
              <a:gd name="csY57" fmla="*/ 236131 h 398388"/>
              <a:gd name="csX58" fmla="*/ 558826 w 1117562"/>
              <a:gd name="csY58" fmla="*/ 236043 h 398388"/>
              <a:gd name="csX59" fmla="*/ 568413 w 1117562"/>
              <a:gd name="csY59" fmla="*/ 236131 h 398388"/>
              <a:gd name="csX60" fmla="*/ 601753 w 1117562"/>
              <a:gd name="csY60" fmla="*/ 236483 h 398388"/>
              <a:gd name="csX61" fmla="*/ 625767 w 1117562"/>
              <a:gd name="csY61" fmla="*/ 237274 h 398388"/>
              <a:gd name="csX62" fmla="*/ 643713 w 1117562"/>
              <a:gd name="csY62" fmla="*/ 237890 h 398388"/>
              <a:gd name="csX63" fmla="*/ 670455 w 1117562"/>
              <a:gd name="csY63" fmla="*/ 239385 h 398388"/>
              <a:gd name="csX64" fmla="*/ 684706 w 1117562"/>
              <a:gd name="csY64" fmla="*/ 240265 h 398388"/>
              <a:gd name="csX65" fmla="*/ 712501 w 1117562"/>
              <a:gd name="csY65" fmla="*/ 242464 h 398388"/>
              <a:gd name="csX66" fmla="*/ 724553 w 1117562"/>
              <a:gd name="csY66" fmla="*/ 243519 h 398388"/>
              <a:gd name="csX67" fmla="*/ 752880 w 1117562"/>
              <a:gd name="csY67" fmla="*/ 246421 h 398388"/>
              <a:gd name="csX68" fmla="*/ 762995 w 1117562"/>
              <a:gd name="csY68" fmla="*/ 247564 h 398388"/>
              <a:gd name="csX69" fmla="*/ 791846 w 1117562"/>
              <a:gd name="csY69" fmla="*/ 251170 h 398388"/>
              <a:gd name="csX70" fmla="*/ 800028 w 1117562"/>
              <a:gd name="csY70" fmla="*/ 252313 h 398388"/>
              <a:gd name="csX71" fmla="*/ 829322 w 1117562"/>
              <a:gd name="csY71" fmla="*/ 256711 h 398388"/>
              <a:gd name="csX72" fmla="*/ 835125 w 1117562"/>
              <a:gd name="csY72" fmla="*/ 257678 h 398388"/>
              <a:gd name="csX73" fmla="*/ 865298 w 1117562"/>
              <a:gd name="csY73" fmla="*/ 263042 h 398388"/>
              <a:gd name="csX74" fmla="*/ 889313 w 1117562"/>
              <a:gd name="csY74" fmla="*/ 267704 h 398388"/>
              <a:gd name="csX75" fmla="*/ 931097 w 1117562"/>
              <a:gd name="csY75" fmla="*/ 319415 h 398388"/>
              <a:gd name="csX76" fmla="*/ 931097 w 1117562"/>
              <a:gd name="csY76" fmla="*/ 398389 h 398388"/>
              <a:gd name="csX77" fmla="*/ 1108523 w 1117562"/>
              <a:gd name="csY77" fmla="*/ 221005 h 398388"/>
              <a:gd name="csX78" fmla="*/ 1108523 w 1117562"/>
              <a:gd name="csY78" fmla="*/ 177472 h 398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8">
                <a:moveTo>
                  <a:pt x="1108261" y="177472"/>
                </a:moveTo>
                <a:lnTo>
                  <a:pt x="930835" y="88"/>
                </a:lnTo>
                <a:lnTo>
                  <a:pt x="930835" y="79062"/>
                </a:lnTo>
                <a:cubicBezTo>
                  <a:pt x="930835" y="103951"/>
                  <a:pt x="913418" y="125585"/>
                  <a:pt x="889051" y="130773"/>
                </a:cubicBezTo>
                <a:cubicBezTo>
                  <a:pt x="880783" y="132533"/>
                  <a:pt x="872162" y="134115"/>
                  <a:pt x="863628" y="135699"/>
                </a:cubicBezTo>
                <a:cubicBezTo>
                  <a:pt x="853688" y="137545"/>
                  <a:pt x="843483" y="139304"/>
                  <a:pt x="833192" y="141063"/>
                </a:cubicBezTo>
                <a:cubicBezTo>
                  <a:pt x="831345" y="141327"/>
                  <a:pt x="829498" y="141678"/>
                  <a:pt x="827651" y="141943"/>
                </a:cubicBezTo>
                <a:cubicBezTo>
                  <a:pt x="818060" y="143438"/>
                  <a:pt x="808387" y="144932"/>
                  <a:pt x="798534" y="146252"/>
                </a:cubicBezTo>
                <a:cubicBezTo>
                  <a:pt x="795806" y="146604"/>
                  <a:pt x="792993" y="147043"/>
                  <a:pt x="790265" y="147395"/>
                </a:cubicBezTo>
                <a:cubicBezTo>
                  <a:pt x="780940" y="148626"/>
                  <a:pt x="771439" y="149770"/>
                  <a:pt x="761938" y="150913"/>
                </a:cubicBezTo>
                <a:cubicBezTo>
                  <a:pt x="758421" y="151352"/>
                  <a:pt x="754989" y="151704"/>
                  <a:pt x="751471" y="152056"/>
                </a:cubicBezTo>
                <a:cubicBezTo>
                  <a:pt x="742322" y="153024"/>
                  <a:pt x="733088" y="153991"/>
                  <a:pt x="723672" y="154870"/>
                </a:cubicBezTo>
                <a:cubicBezTo>
                  <a:pt x="719540" y="155222"/>
                  <a:pt x="715318" y="155574"/>
                  <a:pt x="711096" y="155925"/>
                </a:cubicBezTo>
                <a:cubicBezTo>
                  <a:pt x="702123" y="156630"/>
                  <a:pt x="693151" y="157421"/>
                  <a:pt x="684002" y="158036"/>
                </a:cubicBezTo>
                <a:cubicBezTo>
                  <a:pt x="679075" y="158388"/>
                  <a:pt x="674063" y="158652"/>
                  <a:pt x="669046" y="158916"/>
                </a:cubicBezTo>
                <a:cubicBezTo>
                  <a:pt x="660425" y="159443"/>
                  <a:pt x="651895" y="159972"/>
                  <a:pt x="643184" y="160323"/>
                </a:cubicBezTo>
                <a:cubicBezTo>
                  <a:pt x="637025" y="160587"/>
                  <a:pt x="630694" y="160763"/>
                  <a:pt x="624449" y="161027"/>
                </a:cubicBezTo>
                <a:cubicBezTo>
                  <a:pt x="616709" y="161290"/>
                  <a:pt x="609055" y="161642"/>
                  <a:pt x="601315" y="161818"/>
                </a:cubicBezTo>
                <a:cubicBezTo>
                  <a:pt x="590053" y="162082"/>
                  <a:pt x="578705" y="162170"/>
                  <a:pt x="567357" y="162258"/>
                </a:cubicBezTo>
                <a:cubicBezTo>
                  <a:pt x="564367" y="162258"/>
                  <a:pt x="561464" y="162345"/>
                  <a:pt x="558560" y="162345"/>
                </a:cubicBezTo>
                <a:cubicBezTo>
                  <a:pt x="555309" y="162345"/>
                  <a:pt x="552229" y="162258"/>
                  <a:pt x="548973" y="162258"/>
                </a:cubicBezTo>
                <a:cubicBezTo>
                  <a:pt x="537801" y="162258"/>
                  <a:pt x="526630" y="162082"/>
                  <a:pt x="515634" y="161906"/>
                </a:cubicBezTo>
                <a:cubicBezTo>
                  <a:pt x="507542" y="161730"/>
                  <a:pt x="499626" y="161378"/>
                  <a:pt x="491619" y="161115"/>
                </a:cubicBezTo>
                <a:cubicBezTo>
                  <a:pt x="485636" y="160939"/>
                  <a:pt x="479567" y="160763"/>
                  <a:pt x="473674" y="160499"/>
                </a:cubicBezTo>
                <a:cubicBezTo>
                  <a:pt x="464701" y="160060"/>
                  <a:pt x="455819" y="159531"/>
                  <a:pt x="446932" y="159004"/>
                </a:cubicBezTo>
                <a:cubicBezTo>
                  <a:pt x="442181" y="158740"/>
                  <a:pt x="437345" y="158476"/>
                  <a:pt x="432680" y="158124"/>
                </a:cubicBezTo>
                <a:cubicBezTo>
                  <a:pt x="423360" y="157509"/>
                  <a:pt x="414121" y="156718"/>
                  <a:pt x="404972" y="155925"/>
                </a:cubicBezTo>
                <a:cubicBezTo>
                  <a:pt x="400926" y="155574"/>
                  <a:pt x="396880" y="155310"/>
                  <a:pt x="392920" y="154870"/>
                </a:cubicBezTo>
                <a:cubicBezTo>
                  <a:pt x="383333" y="153991"/>
                  <a:pt x="373922" y="153024"/>
                  <a:pt x="364597" y="151968"/>
                </a:cubicBezTo>
                <a:cubicBezTo>
                  <a:pt x="361255" y="151616"/>
                  <a:pt x="357823" y="151265"/>
                  <a:pt x="354482" y="150825"/>
                </a:cubicBezTo>
                <a:cubicBezTo>
                  <a:pt x="344714" y="149682"/>
                  <a:pt x="335128" y="148538"/>
                  <a:pt x="325717" y="147219"/>
                </a:cubicBezTo>
                <a:cubicBezTo>
                  <a:pt x="322989" y="146868"/>
                  <a:pt x="320262" y="146516"/>
                  <a:pt x="317534" y="146076"/>
                </a:cubicBezTo>
                <a:cubicBezTo>
                  <a:pt x="307595" y="144669"/>
                  <a:pt x="297832" y="143262"/>
                  <a:pt x="288241" y="141678"/>
                </a:cubicBezTo>
                <a:cubicBezTo>
                  <a:pt x="286308" y="141327"/>
                  <a:pt x="284371" y="141063"/>
                  <a:pt x="282438" y="140711"/>
                </a:cubicBezTo>
                <a:cubicBezTo>
                  <a:pt x="272233" y="139041"/>
                  <a:pt x="262117" y="137281"/>
                  <a:pt x="252264" y="135347"/>
                </a:cubicBezTo>
                <a:cubicBezTo>
                  <a:pt x="244172" y="133851"/>
                  <a:pt x="236080" y="132357"/>
                  <a:pt x="228250" y="130685"/>
                </a:cubicBezTo>
                <a:cubicBezTo>
                  <a:pt x="203883" y="125585"/>
                  <a:pt x="186466" y="103951"/>
                  <a:pt x="186466" y="78974"/>
                </a:cubicBezTo>
                <a:lnTo>
                  <a:pt x="186466" y="0"/>
                </a:lnTo>
                <a:lnTo>
                  <a:pt x="9039" y="177384"/>
                </a:lnTo>
                <a:cubicBezTo>
                  <a:pt x="-3013" y="189433"/>
                  <a:pt x="-3013" y="208868"/>
                  <a:pt x="9039" y="220917"/>
                </a:cubicBezTo>
                <a:lnTo>
                  <a:pt x="186466" y="398301"/>
                </a:lnTo>
                <a:lnTo>
                  <a:pt x="186466" y="319327"/>
                </a:lnTo>
                <a:cubicBezTo>
                  <a:pt x="186466" y="294438"/>
                  <a:pt x="203883" y="272804"/>
                  <a:pt x="228250" y="267616"/>
                </a:cubicBezTo>
                <a:cubicBezTo>
                  <a:pt x="236518" y="265856"/>
                  <a:pt x="245139" y="264274"/>
                  <a:pt x="253673" y="262690"/>
                </a:cubicBezTo>
                <a:cubicBezTo>
                  <a:pt x="263612" y="260844"/>
                  <a:pt x="273818" y="259084"/>
                  <a:pt x="284195" y="257326"/>
                </a:cubicBezTo>
                <a:cubicBezTo>
                  <a:pt x="286042" y="257062"/>
                  <a:pt x="287803" y="256711"/>
                  <a:pt x="289650" y="256446"/>
                </a:cubicBezTo>
                <a:cubicBezTo>
                  <a:pt x="299237" y="254951"/>
                  <a:pt x="309004" y="253457"/>
                  <a:pt x="318853" y="252137"/>
                </a:cubicBezTo>
                <a:cubicBezTo>
                  <a:pt x="321580" y="251785"/>
                  <a:pt x="324308" y="251346"/>
                  <a:pt x="327035" y="250994"/>
                </a:cubicBezTo>
                <a:cubicBezTo>
                  <a:pt x="336360" y="249763"/>
                  <a:pt x="345861" y="248531"/>
                  <a:pt x="355448" y="247476"/>
                </a:cubicBezTo>
                <a:cubicBezTo>
                  <a:pt x="358966" y="247036"/>
                  <a:pt x="362398" y="246685"/>
                  <a:pt x="365916" y="246333"/>
                </a:cubicBezTo>
                <a:cubicBezTo>
                  <a:pt x="375064" y="245365"/>
                  <a:pt x="384299" y="244398"/>
                  <a:pt x="393714" y="243519"/>
                </a:cubicBezTo>
                <a:cubicBezTo>
                  <a:pt x="397846" y="243167"/>
                  <a:pt x="402068" y="242815"/>
                  <a:pt x="406291" y="242464"/>
                </a:cubicBezTo>
                <a:cubicBezTo>
                  <a:pt x="415263" y="241671"/>
                  <a:pt x="424236" y="240968"/>
                  <a:pt x="433385" y="240353"/>
                </a:cubicBezTo>
                <a:cubicBezTo>
                  <a:pt x="438311" y="240001"/>
                  <a:pt x="443328" y="239737"/>
                  <a:pt x="448341" y="239473"/>
                </a:cubicBezTo>
                <a:cubicBezTo>
                  <a:pt x="456961" y="238946"/>
                  <a:pt x="465491" y="238417"/>
                  <a:pt x="474202" y="238066"/>
                </a:cubicBezTo>
                <a:cubicBezTo>
                  <a:pt x="480362" y="237802"/>
                  <a:pt x="486693" y="237626"/>
                  <a:pt x="492938" y="237362"/>
                </a:cubicBezTo>
                <a:cubicBezTo>
                  <a:pt x="500678" y="237098"/>
                  <a:pt x="508332" y="236747"/>
                  <a:pt x="516072" y="236571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3"/>
                </a:cubicBezTo>
                <a:cubicBezTo>
                  <a:pt x="609845" y="236659"/>
                  <a:pt x="617761" y="237011"/>
                  <a:pt x="625767" y="237274"/>
                </a:cubicBezTo>
                <a:cubicBezTo>
                  <a:pt x="631751" y="237450"/>
                  <a:pt x="637820" y="237626"/>
                  <a:pt x="643713" y="237890"/>
                </a:cubicBezTo>
                <a:cubicBezTo>
                  <a:pt x="652685" y="238329"/>
                  <a:pt x="661568" y="238858"/>
                  <a:pt x="670455" y="239385"/>
                </a:cubicBezTo>
                <a:cubicBezTo>
                  <a:pt x="675205" y="239649"/>
                  <a:pt x="680042" y="239913"/>
                  <a:pt x="684706" y="240265"/>
                </a:cubicBezTo>
                <a:cubicBezTo>
                  <a:pt x="694031" y="240880"/>
                  <a:pt x="703266" y="241671"/>
                  <a:pt x="712501" y="242464"/>
                </a:cubicBezTo>
                <a:cubicBezTo>
                  <a:pt x="716547" y="242815"/>
                  <a:pt x="720593" y="243079"/>
                  <a:pt x="724553" y="243519"/>
                </a:cubicBezTo>
                <a:cubicBezTo>
                  <a:pt x="734140" y="244398"/>
                  <a:pt x="743555" y="245365"/>
                  <a:pt x="752880" y="246421"/>
                </a:cubicBezTo>
                <a:cubicBezTo>
                  <a:pt x="756222" y="246773"/>
                  <a:pt x="759653" y="247124"/>
                  <a:pt x="762995" y="247564"/>
                </a:cubicBezTo>
                <a:cubicBezTo>
                  <a:pt x="772758" y="248707"/>
                  <a:pt x="782345" y="249851"/>
                  <a:pt x="791846" y="251170"/>
                </a:cubicBezTo>
                <a:cubicBezTo>
                  <a:pt x="794573" y="251521"/>
                  <a:pt x="797301" y="251873"/>
                  <a:pt x="800028" y="252313"/>
                </a:cubicBezTo>
                <a:cubicBezTo>
                  <a:pt x="809968" y="253720"/>
                  <a:pt x="819731" y="255127"/>
                  <a:pt x="829322" y="256711"/>
                </a:cubicBezTo>
                <a:cubicBezTo>
                  <a:pt x="831255" y="257062"/>
                  <a:pt x="833192" y="257326"/>
                  <a:pt x="835125" y="257678"/>
                </a:cubicBezTo>
                <a:cubicBezTo>
                  <a:pt x="845330" y="259348"/>
                  <a:pt x="855445" y="261108"/>
                  <a:pt x="865298" y="263042"/>
                </a:cubicBezTo>
                <a:cubicBezTo>
                  <a:pt x="873391" y="264538"/>
                  <a:pt x="881483" y="266032"/>
                  <a:pt x="889313" y="267704"/>
                </a:cubicBezTo>
                <a:cubicBezTo>
                  <a:pt x="913680" y="272804"/>
                  <a:pt x="931097" y="294438"/>
                  <a:pt x="931097" y="319415"/>
                </a:cubicBezTo>
                <a:lnTo>
                  <a:pt x="931097" y="398389"/>
                </a:lnTo>
                <a:lnTo>
                  <a:pt x="1108523" y="221005"/>
                </a:lnTo>
                <a:cubicBezTo>
                  <a:pt x="1120576" y="208956"/>
                  <a:pt x="1120576" y="189521"/>
                  <a:pt x="1108523" y="177472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ADF35A57-DE47-BAE7-B5D1-0A048D6C4BDE}"/>
              </a:ext>
            </a:extLst>
          </p:cNvPr>
          <p:cNvSpPr/>
          <p:nvPr/>
        </p:nvSpPr>
        <p:spPr>
          <a:xfrm>
            <a:off x="6905294" y="2220012"/>
            <a:ext cx="2366379" cy="2364832"/>
          </a:xfrm>
          <a:custGeom>
            <a:avLst/>
            <a:gdLst>
              <a:gd name="csX0" fmla="*/ 919968 w 1843641"/>
              <a:gd name="csY0" fmla="*/ 1842437 h 1842436"/>
              <a:gd name="csX1" fmla="*/ 448032 w 1843641"/>
              <a:gd name="csY1" fmla="*/ 1711839 h 1842436"/>
              <a:gd name="csX2" fmla="*/ 130650 w 1843641"/>
              <a:gd name="csY2" fmla="*/ 447901 h 1842436"/>
              <a:gd name="csX3" fmla="*/ 923048 w 1843641"/>
              <a:gd name="csY3" fmla="*/ 0 h 1842436"/>
              <a:gd name="csX4" fmla="*/ 1395075 w 1843641"/>
              <a:gd name="csY4" fmla="*/ 130685 h 1842436"/>
              <a:gd name="csX5" fmla="*/ 1815550 w 1843641"/>
              <a:gd name="csY5" fmla="*/ 696960 h 1842436"/>
              <a:gd name="csX6" fmla="*/ 1712366 w 1843641"/>
              <a:gd name="csY6" fmla="*/ 1394623 h 1842436"/>
              <a:gd name="csX7" fmla="*/ 919882 w 1843641"/>
              <a:gd name="csY7" fmla="*/ 1842349 h 1842436"/>
              <a:gd name="csX8" fmla="*/ 923138 w 1843641"/>
              <a:gd name="csY8" fmla="*/ 61561 h 1842436"/>
              <a:gd name="csX9" fmla="*/ 183520 w 1843641"/>
              <a:gd name="csY9" fmla="*/ 479473 h 1842436"/>
              <a:gd name="csX10" fmla="*/ 479700 w 1843641"/>
              <a:gd name="csY10" fmla="*/ 1658984 h 1842436"/>
              <a:gd name="csX11" fmla="*/ 1659677 w 1843641"/>
              <a:gd name="csY11" fmla="*/ 1363051 h 1842436"/>
              <a:gd name="csX12" fmla="*/ 1755911 w 1843641"/>
              <a:gd name="csY12" fmla="*/ 711998 h 1842436"/>
              <a:gd name="csX13" fmla="*/ 1363492 w 1843641"/>
              <a:gd name="csY13" fmla="*/ 183540 h 1842436"/>
              <a:gd name="csX14" fmla="*/ 923138 w 1843641"/>
              <a:gd name="csY14" fmla="*/ 61561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6">
                <a:moveTo>
                  <a:pt x="919968" y="1842437"/>
                </a:moveTo>
                <a:cubicBezTo>
                  <a:pt x="758902" y="1842437"/>
                  <a:pt x="595989" y="1800311"/>
                  <a:pt x="448032" y="1711839"/>
                </a:cubicBezTo>
                <a:cubicBezTo>
                  <a:pt x="11986" y="1450820"/>
                  <a:pt x="-130344" y="883842"/>
                  <a:pt x="130650" y="447901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4"/>
                  <a:pt x="1395075" y="130685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30"/>
                  <a:pt x="1838860" y="1183557"/>
                  <a:pt x="1712366" y="1394623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8"/>
                  <a:pt x="183520" y="479473"/>
                </a:cubicBezTo>
                <a:cubicBezTo>
                  <a:pt x="-60057" y="886305"/>
                  <a:pt x="72768" y="1415378"/>
                  <a:pt x="479700" y="1658984"/>
                </a:cubicBezTo>
                <a:cubicBezTo>
                  <a:pt x="886629" y="1902416"/>
                  <a:pt x="1415924" y="1769619"/>
                  <a:pt x="1659677" y="1363051"/>
                </a:cubicBezTo>
                <a:cubicBezTo>
                  <a:pt x="1777636" y="1166056"/>
                  <a:pt x="1811856" y="934849"/>
                  <a:pt x="1755911" y="711998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4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00A0BA1C-E81E-4EC3-51FC-34EC089C0834}"/>
              </a:ext>
            </a:extLst>
          </p:cNvPr>
          <p:cNvSpPr/>
          <p:nvPr/>
        </p:nvSpPr>
        <p:spPr>
          <a:xfrm>
            <a:off x="8792659" y="945954"/>
            <a:ext cx="810915" cy="810554"/>
          </a:xfrm>
          <a:custGeom>
            <a:avLst/>
            <a:gdLst>
              <a:gd name="csX0" fmla="*/ 219932 w 631782"/>
              <a:gd name="csY0" fmla="*/ 616565 h 631501"/>
              <a:gd name="csX1" fmla="*/ 14973 w 631782"/>
              <a:gd name="csY1" fmla="*/ 219848 h 631501"/>
              <a:gd name="csX2" fmla="*/ 411877 w 631782"/>
              <a:gd name="csY2" fmla="*/ 14936 h 631501"/>
              <a:gd name="csX3" fmla="*/ 616836 w 631782"/>
              <a:gd name="csY3" fmla="*/ 411654 h 631501"/>
              <a:gd name="csX4" fmla="*/ 220022 w 631782"/>
              <a:gd name="csY4" fmla="*/ 616565 h 6315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82" h="631501">
                <a:moveTo>
                  <a:pt x="219932" y="616565"/>
                </a:moveTo>
                <a:cubicBezTo>
                  <a:pt x="54030" y="563710"/>
                  <a:pt x="-37982" y="385711"/>
                  <a:pt x="14973" y="219848"/>
                </a:cubicBezTo>
                <a:cubicBezTo>
                  <a:pt x="67839" y="53984"/>
                  <a:pt x="245884" y="-37918"/>
                  <a:pt x="411877" y="14936"/>
                </a:cubicBezTo>
                <a:cubicBezTo>
                  <a:pt x="577865" y="67791"/>
                  <a:pt x="669701" y="245791"/>
                  <a:pt x="616836" y="411654"/>
                </a:cubicBezTo>
                <a:cubicBezTo>
                  <a:pt x="563966" y="577517"/>
                  <a:pt x="385925" y="669420"/>
                  <a:pt x="220022" y="616565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DD8A540A-05B1-FE9E-6122-DD2C9CC8769C}"/>
              </a:ext>
            </a:extLst>
          </p:cNvPr>
          <p:cNvSpPr/>
          <p:nvPr/>
        </p:nvSpPr>
        <p:spPr>
          <a:xfrm>
            <a:off x="9885134" y="1727830"/>
            <a:ext cx="810650" cy="810196"/>
          </a:xfrm>
          <a:custGeom>
            <a:avLst/>
            <a:gdLst>
              <a:gd name="csX0" fmla="*/ 127846 w 631576"/>
              <a:gd name="csY0" fmla="*/ 61756 h 631222"/>
              <a:gd name="csX1" fmla="*/ 411975 w 631576"/>
              <a:gd name="csY1" fmla="*/ 15058 h 631222"/>
              <a:gd name="csX2" fmla="*/ 569609 w 631576"/>
              <a:gd name="csY2" fmla="*/ 127891 h 631222"/>
              <a:gd name="csX3" fmla="*/ 628024 w 631576"/>
              <a:gd name="csY3" fmla="*/ 362351 h 631222"/>
              <a:gd name="csX4" fmla="*/ 503548 w 631576"/>
              <a:gd name="csY4" fmla="*/ 569461 h 631222"/>
              <a:gd name="csX5" fmla="*/ 61786 w 631576"/>
              <a:gd name="csY5" fmla="*/ 503326 h 631222"/>
              <a:gd name="csX6" fmla="*/ 127846 w 631576"/>
              <a:gd name="csY6" fmla="*/ 61669 h 6312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31576" h="631222">
                <a:moveTo>
                  <a:pt x="127846" y="61756"/>
                </a:moveTo>
                <a:cubicBezTo>
                  <a:pt x="212556" y="-860"/>
                  <a:pt x="318554" y="-14755"/>
                  <a:pt x="411975" y="15058"/>
                </a:cubicBezTo>
                <a:cubicBezTo>
                  <a:pt x="473027" y="34494"/>
                  <a:pt x="528710" y="72575"/>
                  <a:pt x="569609" y="127891"/>
                </a:cubicBezTo>
                <a:cubicBezTo>
                  <a:pt x="619837" y="195697"/>
                  <a:pt x="640514" y="278980"/>
                  <a:pt x="628024" y="362351"/>
                </a:cubicBezTo>
                <a:cubicBezTo>
                  <a:pt x="615533" y="445722"/>
                  <a:pt x="571370" y="519332"/>
                  <a:pt x="503548" y="569461"/>
                </a:cubicBezTo>
                <a:cubicBezTo>
                  <a:pt x="363507" y="672971"/>
                  <a:pt x="165318" y="643333"/>
                  <a:pt x="61786" y="503326"/>
                </a:cubicBezTo>
                <a:cubicBezTo>
                  <a:pt x="-41755" y="363406"/>
                  <a:pt x="-12109" y="165267"/>
                  <a:pt x="127846" y="61669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432CF3C7-AC3A-E663-82C0-291BC8400755}"/>
              </a:ext>
            </a:extLst>
          </p:cNvPr>
          <p:cNvSpPr/>
          <p:nvPr/>
        </p:nvSpPr>
        <p:spPr>
          <a:xfrm>
            <a:off x="10312532" y="2997156"/>
            <a:ext cx="810818" cy="810549"/>
          </a:xfrm>
          <a:custGeom>
            <a:avLst/>
            <a:gdLst>
              <a:gd name="csX0" fmla="*/ 86 w 631707"/>
              <a:gd name="csY0" fmla="*/ 319880 h 631497"/>
              <a:gd name="csX1" fmla="*/ 311747 w 631707"/>
              <a:gd name="csY1" fmla="*/ 26 h 631497"/>
              <a:gd name="csX2" fmla="*/ 411593 w 631707"/>
              <a:gd name="csY2" fmla="*/ 14801 h 631497"/>
              <a:gd name="csX3" fmla="*/ 631680 w 631707"/>
              <a:gd name="csY3" fmla="*/ 311614 h 631497"/>
              <a:gd name="csX4" fmla="*/ 320019 w 631707"/>
              <a:gd name="csY4" fmla="*/ 631468 h 631497"/>
              <a:gd name="csX5" fmla="*/ 0 w 631707"/>
              <a:gd name="csY5" fmla="*/ 319880 h 631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631707" h="631497">
                <a:moveTo>
                  <a:pt x="86" y="319880"/>
                </a:moveTo>
                <a:cubicBezTo>
                  <a:pt x="-2199" y="145837"/>
                  <a:pt x="137662" y="2312"/>
                  <a:pt x="311747" y="26"/>
                </a:cubicBezTo>
                <a:cubicBezTo>
                  <a:pt x="346581" y="-414"/>
                  <a:pt x="380186" y="4775"/>
                  <a:pt x="411593" y="14801"/>
                </a:cubicBezTo>
                <a:cubicBezTo>
                  <a:pt x="537554" y="54991"/>
                  <a:pt x="629833" y="172309"/>
                  <a:pt x="631680" y="311614"/>
                </a:cubicBezTo>
                <a:cubicBezTo>
                  <a:pt x="633965" y="485655"/>
                  <a:pt x="494190" y="629181"/>
                  <a:pt x="320019" y="631468"/>
                </a:cubicBezTo>
                <a:cubicBezTo>
                  <a:pt x="145754" y="633841"/>
                  <a:pt x="2285" y="493922"/>
                  <a:pt x="0" y="319880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A0101405-E324-605E-3C3C-0D1A3B650CF7}"/>
              </a:ext>
            </a:extLst>
          </p:cNvPr>
          <p:cNvSpPr/>
          <p:nvPr/>
        </p:nvSpPr>
        <p:spPr>
          <a:xfrm>
            <a:off x="9913382" y="4284827"/>
            <a:ext cx="810599" cy="810473"/>
          </a:xfrm>
          <a:custGeom>
            <a:avLst/>
            <a:gdLst>
              <a:gd name="csX0" fmla="*/ 411700 w 631536"/>
              <a:gd name="csY0" fmla="*/ 14849 h 631438"/>
              <a:gd name="csX1" fmla="*/ 497725 w 631536"/>
              <a:gd name="csY1" fmla="*/ 57678 h 631438"/>
              <a:gd name="csX2" fmla="*/ 626865 w 631536"/>
              <a:gd name="csY2" fmla="*/ 261972 h 631438"/>
              <a:gd name="csX3" fmla="*/ 573638 w 631536"/>
              <a:gd name="csY3" fmla="*/ 497664 h 631438"/>
              <a:gd name="csX4" fmla="*/ 369298 w 631536"/>
              <a:gd name="csY4" fmla="*/ 626766 h 631438"/>
              <a:gd name="csX5" fmla="*/ 133551 w 631536"/>
              <a:gd name="csY5" fmla="*/ 573559 h 631438"/>
              <a:gd name="csX6" fmla="*/ 57723 w 631536"/>
              <a:gd name="csY6" fmla="*/ 133487 h 631438"/>
              <a:gd name="csX7" fmla="*/ 411872 w 631536"/>
              <a:gd name="csY7" fmla="*/ 14849 h 63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31536" h="631438">
                <a:moveTo>
                  <a:pt x="411700" y="14849"/>
                </a:moveTo>
                <a:cubicBezTo>
                  <a:pt x="441689" y="24434"/>
                  <a:pt x="470725" y="38682"/>
                  <a:pt x="497725" y="57678"/>
                </a:cubicBezTo>
                <a:cubicBezTo>
                  <a:pt x="566603" y="106311"/>
                  <a:pt x="612519" y="178865"/>
                  <a:pt x="626865" y="261972"/>
                </a:cubicBezTo>
                <a:cubicBezTo>
                  <a:pt x="641202" y="345080"/>
                  <a:pt x="622286" y="428803"/>
                  <a:pt x="573638" y="497664"/>
                </a:cubicBezTo>
                <a:cubicBezTo>
                  <a:pt x="524999" y="566613"/>
                  <a:pt x="452427" y="612432"/>
                  <a:pt x="369298" y="626766"/>
                </a:cubicBezTo>
                <a:cubicBezTo>
                  <a:pt x="286168" y="641102"/>
                  <a:pt x="202334" y="622193"/>
                  <a:pt x="133551" y="573559"/>
                </a:cubicBezTo>
                <a:cubicBezTo>
                  <a:pt x="-8689" y="473127"/>
                  <a:pt x="-42733" y="275780"/>
                  <a:pt x="57723" y="133487"/>
                </a:cubicBezTo>
                <a:cubicBezTo>
                  <a:pt x="139092" y="18279"/>
                  <a:pt x="284150" y="-25870"/>
                  <a:pt x="411872" y="14849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5487CACC-B7E6-0F39-1796-B44E8C4665C3}"/>
              </a:ext>
            </a:extLst>
          </p:cNvPr>
          <p:cNvSpPr/>
          <p:nvPr/>
        </p:nvSpPr>
        <p:spPr>
          <a:xfrm>
            <a:off x="8805027" y="5101422"/>
            <a:ext cx="810822" cy="810623"/>
          </a:xfrm>
          <a:custGeom>
            <a:avLst/>
            <a:gdLst>
              <a:gd name="csX0" fmla="*/ 218126 w 631710"/>
              <a:gd name="csY0" fmla="*/ 15536 h 631555"/>
              <a:gd name="csX1" fmla="*/ 616168 w 631710"/>
              <a:gd name="csY1" fmla="*/ 218072 h 631555"/>
              <a:gd name="csX2" fmla="*/ 413584 w 631710"/>
              <a:gd name="csY2" fmla="*/ 616021 h 631555"/>
              <a:gd name="csX3" fmla="*/ 15538 w 631710"/>
              <a:gd name="csY3" fmla="*/ 413485 h 631555"/>
              <a:gd name="csX4" fmla="*/ 218126 w 631710"/>
              <a:gd name="csY4" fmla="*/ 15536 h 631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1710" h="631555">
                <a:moveTo>
                  <a:pt x="218126" y="15536"/>
                </a:moveTo>
                <a:cubicBezTo>
                  <a:pt x="383767" y="-38375"/>
                  <a:pt x="562250" y="52560"/>
                  <a:pt x="616168" y="218072"/>
                </a:cubicBezTo>
                <a:cubicBezTo>
                  <a:pt x="670099" y="383670"/>
                  <a:pt x="579139" y="562198"/>
                  <a:pt x="413584" y="616021"/>
                </a:cubicBezTo>
                <a:cubicBezTo>
                  <a:pt x="247858" y="669930"/>
                  <a:pt x="69374" y="578997"/>
                  <a:pt x="15538" y="413485"/>
                </a:cubicBezTo>
                <a:cubicBezTo>
                  <a:pt x="-38384" y="247884"/>
                  <a:pt x="52576" y="69357"/>
                  <a:pt x="218126" y="155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39861F63-A192-8929-C583-E3581AFFD147}"/>
              </a:ext>
            </a:extLst>
          </p:cNvPr>
          <p:cNvSpPr/>
          <p:nvPr/>
        </p:nvSpPr>
        <p:spPr>
          <a:xfrm>
            <a:off x="9014872" y="3173508"/>
            <a:ext cx="1211482" cy="511232"/>
          </a:xfrm>
          <a:custGeom>
            <a:avLst/>
            <a:gdLst>
              <a:gd name="csX0" fmla="*/ 79441 w 943863"/>
              <a:gd name="csY0" fmla="*/ 135435 h 398300"/>
              <a:gd name="csX1" fmla="*/ 385475 w 943863"/>
              <a:gd name="csY1" fmla="*/ 162082 h 398300"/>
              <a:gd name="csX2" fmla="*/ 715614 w 943863"/>
              <a:gd name="csY2" fmla="*/ 130597 h 398300"/>
              <a:gd name="csX3" fmla="*/ 757397 w 943863"/>
              <a:gd name="csY3" fmla="*/ 78974 h 398300"/>
              <a:gd name="csX4" fmla="*/ 757397 w 943863"/>
              <a:gd name="csY4" fmla="*/ 0 h 398300"/>
              <a:gd name="csX5" fmla="*/ 934824 w 943863"/>
              <a:gd name="csY5" fmla="*/ 177384 h 398300"/>
              <a:gd name="csX6" fmla="*/ 934824 w 943863"/>
              <a:gd name="csY6" fmla="*/ 220917 h 398300"/>
              <a:gd name="csX7" fmla="*/ 757397 w 943863"/>
              <a:gd name="csY7" fmla="*/ 398301 h 398300"/>
              <a:gd name="csX8" fmla="*/ 757397 w 943863"/>
              <a:gd name="csY8" fmla="*/ 319327 h 398300"/>
              <a:gd name="csX9" fmla="*/ 715614 w 943863"/>
              <a:gd name="csY9" fmla="*/ 267704 h 398300"/>
              <a:gd name="csX10" fmla="*/ 385475 w 943863"/>
              <a:gd name="csY10" fmla="*/ 236219 h 398300"/>
              <a:gd name="csX11" fmla="*/ 77508 w 943863"/>
              <a:gd name="csY11" fmla="*/ 263218 h 398300"/>
              <a:gd name="csX12" fmla="*/ 10 w 943863"/>
              <a:gd name="csY12" fmla="*/ 198051 h 398300"/>
              <a:gd name="csX13" fmla="*/ 79531 w 943863"/>
              <a:gd name="csY13" fmla="*/ 135435 h 398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43863" h="398300">
                <a:moveTo>
                  <a:pt x="79441" y="135435"/>
                </a:moveTo>
                <a:cubicBezTo>
                  <a:pt x="168816" y="152320"/>
                  <a:pt x="273495" y="162082"/>
                  <a:pt x="385475" y="162082"/>
                </a:cubicBezTo>
                <a:cubicBezTo>
                  <a:pt x="507657" y="162082"/>
                  <a:pt x="621136" y="150473"/>
                  <a:pt x="715614" y="130597"/>
                </a:cubicBezTo>
                <a:cubicBezTo>
                  <a:pt x="739976" y="125497"/>
                  <a:pt x="757397" y="103863"/>
                  <a:pt x="757397" y="78974"/>
                </a:cubicBezTo>
                <a:lnTo>
                  <a:pt x="757397" y="0"/>
                </a:lnTo>
                <a:cubicBezTo>
                  <a:pt x="757397" y="0"/>
                  <a:pt x="934824" y="177384"/>
                  <a:pt x="934824" y="177384"/>
                </a:cubicBezTo>
                <a:cubicBezTo>
                  <a:pt x="946876" y="189433"/>
                  <a:pt x="946876" y="208868"/>
                  <a:pt x="934824" y="220917"/>
                </a:cubicBezTo>
                <a:lnTo>
                  <a:pt x="757397" y="398301"/>
                </a:lnTo>
                <a:lnTo>
                  <a:pt x="757397" y="319327"/>
                </a:lnTo>
                <a:cubicBezTo>
                  <a:pt x="757397" y="294438"/>
                  <a:pt x="739976" y="272804"/>
                  <a:pt x="715614" y="267704"/>
                </a:cubicBezTo>
                <a:cubicBezTo>
                  <a:pt x="621136" y="247828"/>
                  <a:pt x="507657" y="236219"/>
                  <a:pt x="385475" y="236219"/>
                </a:cubicBezTo>
                <a:cubicBezTo>
                  <a:pt x="272704" y="236219"/>
                  <a:pt x="167321" y="246068"/>
                  <a:pt x="77508" y="263218"/>
                </a:cubicBezTo>
                <a:cubicBezTo>
                  <a:pt x="36867" y="270957"/>
                  <a:pt x="-695" y="239561"/>
                  <a:pt x="10" y="198051"/>
                </a:cubicBezTo>
                <a:cubicBezTo>
                  <a:pt x="624" y="157333"/>
                  <a:pt x="39418" y="127872"/>
                  <a:pt x="79531" y="135435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8AB43827-EB58-867D-04B6-3A294FF49D02}"/>
              </a:ext>
            </a:extLst>
          </p:cNvPr>
          <p:cNvSpPr/>
          <p:nvPr/>
        </p:nvSpPr>
        <p:spPr>
          <a:xfrm>
            <a:off x="8835286" y="2269904"/>
            <a:ext cx="1005751" cy="647415"/>
          </a:xfrm>
          <a:custGeom>
            <a:avLst/>
            <a:gdLst>
              <a:gd name="csX0" fmla="*/ 45448 w 783579"/>
              <a:gd name="csY0" fmla="*/ 386605 h 504400"/>
              <a:gd name="csX1" fmla="*/ 307413 w 783579"/>
              <a:gd name="csY1" fmla="*/ 284149 h 504400"/>
              <a:gd name="csX2" fmla="*/ 565504 w 783579"/>
              <a:gd name="csY2" fmla="*/ 124179 h 504400"/>
              <a:gd name="csX3" fmla="*/ 578789 w 783579"/>
              <a:gd name="csY3" fmla="*/ 64816 h 504400"/>
              <a:gd name="csX4" fmla="*/ 546678 w 783579"/>
              <a:gd name="csY4" fmla="*/ 0 h 504400"/>
              <a:gd name="csX5" fmla="*/ 764394 w 783579"/>
              <a:gd name="csY5" fmla="*/ 73523 h 504400"/>
              <a:gd name="csX6" fmla="*/ 782073 w 783579"/>
              <a:gd name="csY6" fmla="*/ 109227 h 504400"/>
              <a:gd name="csX7" fmla="*/ 708539 w 783579"/>
              <a:gd name="csY7" fmla="*/ 326890 h 504400"/>
              <a:gd name="csX8" fmla="*/ 676428 w 783579"/>
              <a:gd name="csY8" fmla="*/ 262075 h 504400"/>
              <a:gd name="csX9" fmla="*/ 621097 w 783579"/>
              <a:gd name="csY9" fmla="*/ 236659 h 504400"/>
              <a:gd name="csX10" fmla="*/ 337407 w 783579"/>
              <a:gd name="csY10" fmla="*/ 344919 h 504400"/>
              <a:gd name="csX11" fmla="*/ 95676 w 783579"/>
              <a:gd name="csY11" fmla="*/ 492226 h 504400"/>
              <a:gd name="csX12" fmla="*/ 5601 w 783579"/>
              <a:gd name="csY12" fmla="*/ 470240 h 504400"/>
              <a:gd name="csX13" fmla="*/ 45362 w 783579"/>
              <a:gd name="csY13" fmla="*/ 386605 h 50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79" h="504400">
                <a:moveTo>
                  <a:pt x="45448" y="386605"/>
                </a:moveTo>
                <a:cubicBezTo>
                  <a:pt x="125674" y="364178"/>
                  <a:pt x="215577" y="329617"/>
                  <a:pt x="307413" y="284149"/>
                </a:cubicBezTo>
                <a:cubicBezTo>
                  <a:pt x="407693" y="234548"/>
                  <a:pt x="496097" y="178880"/>
                  <a:pt x="565504" y="124179"/>
                </a:cubicBezTo>
                <a:cubicBezTo>
                  <a:pt x="583445" y="110019"/>
                  <a:pt x="588900" y="85219"/>
                  <a:pt x="578789" y="64816"/>
                </a:cubicBezTo>
                <a:lnTo>
                  <a:pt x="546678" y="0"/>
                </a:lnTo>
                <a:lnTo>
                  <a:pt x="764394" y="73523"/>
                </a:lnTo>
                <a:cubicBezTo>
                  <a:pt x="779169" y="78535"/>
                  <a:pt x="787090" y="94453"/>
                  <a:pt x="782073" y="109227"/>
                </a:cubicBezTo>
                <a:lnTo>
                  <a:pt x="708539" y="326890"/>
                </a:lnTo>
                <a:lnTo>
                  <a:pt x="676428" y="262075"/>
                </a:lnTo>
                <a:cubicBezTo>
                  <a:pt x="666317" y="241584"/>
                  <a:pt x="643269" y="230942"/>
                  <a:pt x="621097" y="236659"/>
                </a:cubicBezTo>
                <a:cubicBezTo>
                  <a:pt x="535506" y="258733"/>
                  <a:pt x="437601" y="295318"/>
                  <a:pt x="337407" y="344919"/>
                </a:cubicBezTo>
                <a:cubicBezTo>
                  <a:pt x="244866" y="390738"/>
                  <a:pt x="162445" y="441658"/>
                  <a:pt x="95676" y="492226"/>
                </a:cubicBezTo>
                <a:cubicBezTo>
                  <a:pt x="65507" y="515091"/>
                  <a:pt x="21876" y="504625"/>
                  <a:pt x="5601" y="470240"/>
                </a:cubicBezTo>
                <a:cubicBezTo>
                  <a:pt x="-10411" y="436557"/>
                  <a:pt x="9471" y="396630"/>
                  <a:pt x="45362" y="386605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C02DD31F-2671-CE82-9F70-B0C65934071D}"/>
              </a:ext>
            </a:extLst>
          </p:cNvPr>
          <p:cNvSpPr/>
          <p:nvPr/>
        </p:nvSpPr>
        <p:spPr>
          <a:xfrm>
            <a:off x="8398839" y="1757691"/>
            <a:ext cx="604529" cy="758287"/>
          </a:xfrm>
          <a:custGeom>
            <a:avLst/>
            <a:gdLst>
              <a:gd name="csX0" fmla="*/ 15587 w 470987"/>
              <a:gd name="csY0" fmla="*/ 505389 h 590780"/>
              <a:gd name="csX1" fmla="*/ 164777 w 470987"/>
              <a:gd name="csY1" fmla="*/ 329764 h 590780"/>
              <a:gd name="csX2" fmla="*/ 288896 w 470987"/>
              <a:gd name="csY2" fmla="*/ 114124 h 590780"/>
              <a:gd name="csX3" fmla="*/ 275439 w 470987"/>
              <a:gd name="csY3" fmla="*/ 66106 h 590780"/>
              <a:gd name="csX4" fmla="*/ 227144 w 470987"/>
              <a:gd name="csY4" fmla="*/ 31808 h 590780"/>
              <a:gd name="csX5" fmla="*/ 412843 w 470987"/>
              <a:gd name="csY5" fmla="*/ 323 h 590780"/>
              <a:gd name="csX6" fmla="*/ 439495 w 470987"/>
              <a:gd name="csY6" fmla="*/ 19232 h 590780"/>
              <a:gd name="csX7" fmla="*/ 470987 w 470987"/>
              <a:gd name="csY7" fmla="*/ 204882 h 590780"/>
              <a:gd name="csX8" fmla="*/ 422692 w 470987"/>
              <a:gd name="csY8" fmla="*/ 170584 h 590780"/>
              <a:gd name="csX9" fmla="*/ 372906 w 470987"/>
              <a:gd name="csY9" fmla="*/ 173663 h 590780"/>
              <a:gd name="csX10" fmla="*/ 210255 w 470987"/>
              <a:gd name="csY10" fmla="*/ 361951 h 590780"/>
              <a:gd name="csX11" fmla="*/ 92996 w 470987"/>
              <a:gd name="csY11" fmla="*/ 562113 h 590780"/>
              <a:gd name="csX12" fmla="*/ 19457 w 470987"/>
              <a:gd name="csY12" fmla="*/ 581285 h 590780"/>
              <a:gd name="csX13" fmla="*/ 15673 w 470987"/>
              <a:gd name="csY13" fmla="*/ 505477 h 590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0987" h="590780">
                <a:moveTo>
                  <a:pt x="15587" y="505389"/>
                </a:moveTo>
                <a:cubicBezTo>
                  <a:pt x="64759" y="458075"/>
                  <a:pt x="116220" y="398184"/>
                  <a:pt x="164777" y="329764"/>
                </a:cubicBezTo>
                <a:cubicBezTo>
                  <a:pt x="217819" y="255011"/>
                  <a:pt x="260045" y="180521"/>
                  <a:pt x="288896" y="114124"/>
                </a:cubicBezTo>
                <a:cubicBezTo>
                  <a:pt x="296374" y="96974"/>
                  <a:pt x="290657" y="76924"/>
                  <a:pt x="275439" y="66106"/>
                </a:cubicBezTo>
                <a:lnTo>
                  <a:pt x="227144" y="31808"/>
                </a:lnTo>
                <a:lnTo>
                  <a:pt x="412843" y="323"/>
                </a:lnTo>
                <a:cubicBezTo>
                  <a:pt x="425419" y="-1787"/>
                  <a:pt x="437296" y="6655"/>
                  <a:pt x="439495" y="19232"/>
                </a:cubicBezTo>
                <a:lnTo>
                  <a:pt x="470987" y="204882"/>
                </a:lnTo>
                <a:lnTo>
                  <a:pt x="422692" y="170584"/>
                </a:lnTo>
                <a:cubicBezTo>
                  <a:pt x="407474" y="159767"/>
                  <a:pt x="386629" y="160998"/>
                  <a:pt x="372906" y="173663"/>
                </a:cubicBezTo>
                <a:cubicBezTo>
                  <a:pt x="319684" y="222823"/>
                  <a:pt x="263301" y="287198"/>
                  <a:pt x="210255" y="361951"/>
                </a:cubicBezTo>
                <a:cubicBezTo>
                  <a:pt x="161260" y="430900"/>
                  <a:pt x="121585" y="499672"/>
                  <a:pt x="92996" y="562113"/>
                </a:cubicBezTo>
                <a:cubicBezTo>
                  <a:pt x="80067" y="590343"/>
                  <a:pt x="44529" y="599665"/>
                  <a:pt x="19457" y="581285"/>
                </a:cubicBezTo>
                <a:cubicBezTo>
                  <a:pt x="-5171" y="563168"/>
                  <a:pt x="-6404" y="526671"/>
                  <a:pt x="15673" y="505477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0925FF62-A4C7-CF2B-B9E1-240CDFE7E9D7}"/>
              </a:ext>
            </a:extLst>
          </p:cNvPr>
          <p:cNvSpPr/>
          <p:nvPr/>
        </p:nvSpPr>
        <p:spPr>
          <a:xfrm>
            <a:off x="8835451" y="3939714"/>
            <a:ext cx="1005703" cy="647386"/>
          </a:xfrm>
          <a:custGeom>
            <a:avLst/>
            <a:gdLst>
              <a:gd name="csX0" fmla="*/ 5559 w 783541"/>
              <a:gd name="csY0" fmla="*/ 34139 h 504377"/>
              <a:gd name="csX1" fmla="*/ 95638 w 783541"/>
              <a:gd name="csY1" fmla="*/ 12153 h 504377"/>
              <a:gd name="csX2" fmla="*/ 337368 w 783541"/>
              <a:gd name="csY2" fmla="*/ 159460 h 504377"/>
              <a:gd name="csX3" fmla="*/ 621054 w 783541"/>
              <a:gd name="csY3" fmla="*/ 267720 h 504377"/>
              <a:gd name="csX4" fmla="*/ 676385 w 783541"/>
              <a:gd name="csY4" fmla="*/ 242304 h 504377"/>
              <a:gd name="csX5" fmla="*/ 708496 w 783541"/>
              <a:gd name="csY5" fmla="*/ 177489 h 504377"/>
              <a:gd name="csX6" fmla="*/ 782039 w 783541"/>
              <a:gd name="csY6" fmla="*/ 395152 h 504377"/>
              <a:gd name="csX7" fmla="*/ 764351 w 783541"/>
              <a:gd name="csY7" fmla="*/ 430858 h 504377"/>
              <a:gd name="csX8" fmla="*/ 546639 w 783541"/>
              <a:gd name="csY8" fmla="*/ 504378 h 504377"/>
              <a:gd name="csX9" fmla="*/ 578746 w 783541"/>
              <a:gd name="csY9" fmla="*/ 439564 h 504377"/>
              <a:gd name="csX10" fmla="*/ 565465 w 783541"/>
              <a:gd name="csY10" fmla="*/ 380201 h 504377"/>
              <a:gd name="csX11" fmla="*/ 307370 w 783541"/>
              <a:gd name="csY11" fmla="*/ 220230 h 504377"/>
              <a:gd name="csX12" fmla="*/ 45410 w 783541"/>
              <a:gd name="csY12" fmla="*/ 117774 h 504377"/>
              <a:gd name="csX13" fmla="*/ 5649 w 783541"/>
              <a:gd name="csY13" fmla="*/ 34139 h 5043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783541" h="504377">
                <a:moveTo>
                  <a:pt x="5559" y="34139"/>
                </a:moveTo>
                <a:cubicBezTo>
                  <a:pt x="21923" y="-160"/>
                  <a:pt x="65464" y="-10712"/>
                  <a:pt x="95638" y="12153"/>
                </a:cubicBezTo>
                <a:cubicBezTo>
                  <a:pt x="162403" y="62721"/>
                  <a:pt x="244914" y="113641"/>
                  <a:pt x="337368" y="159460"/>
                </a:cubicBezTo>
                <a:cubicBezTo>
                  <a:pt x="437648" y="209061"/>
                  <a:pt x="535468" y="245646"/>
                  <a:pt x="621054" y="267720"/>
                </a:cubicBezTo>
                <a:cubicBezTo>
                  <a:pt x="643140" y="273436"/>
                  <a:pt x="666188" y="262795"/>
                  <a:pt x="676385" y="242304"/>
                </a:cubicBezTo>
                <a:lnTo>
                  <a:pt x="708496" y="177489"/>
                </a:lnTo>
                <a:lnTo>
                  <a:pt x="782039" y="395152"/>
                </a:lnTo>
                <a:cubicBezTo>
                  <a:pt x="787047" y="409926"/>
                  <a:pt x="779135" y="425844"/>
                  <a:pt x="764351" y="430858"/>
                </a:cubicBezTo>
                <a:lnTo>
                  <a:pt x="546639" y="504378"/>
                </a:lnTo>
                <a:lnTo>
                  <a:pt x="578746" y="439564"/>
                </a:lnTo>
                <a:cubicBezTo>
                  <a:pt x="588866" y="419072"/>
                  <a:pt x="583411" y="394271"/>
                  <a:pt x="565465" y="380201"/>
                </a:cubicBezTo>
                <a:cubicBezTo>
                  <a:pt x="496059" y="325498"/>
                  <a:pt x="407565" y="269831"/>
                  <a:pt x="307370" y="220230"/>
                </a:cubicBezTo>
                <a:cubicBezTo>
                  <a:pt x="215534" y="174762"/>
                  <a:pt x="125636" y="140201"/>
                  <a:pt x="45410" y="117774"/>
                </a:cubicBezTo>
                <a:cubicBezTo>
                  <a:pt x="9429" y="107749"/>
                  <a:pt x="-10450" y="67821"/>
                  <a:pt x="5649" y="34139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920420BB-910E-73EF-17EC-6E666A47A6AC}"/>
              </a:ext>
            </a:extLst>
          </p:cNvPr>
          <p:cNvSpPr/>
          <p:nvPr/>
        </p:nvSpPr>
        <p:spPr>
          <a:xfrm>
            <a:off x="8398613" y="4340977"/>
            <a:ext cx="604639" cy="758338"/>
          </a:xfrm>
          <a:custGeom>
            <a:avLst/>
            <a:gdLst>
              <a:gd name="csX0" fmla="*/ 19548 w 471073"/>
              <a:gd name="csY0" fmla="*/ 9535 h 590820"/>
              <a:gd name="csX1" fmla="*/ 93086 w 471073"/>
              <a:gd name="csY1" fmla="*/ 28706 h 590820"/>
              <a:gd name="csX2" fmla="*/ 210345 w 471073"/>
              <a:gd name="csY2" fmla="*/ 228868 h 590820"/>
              <a:gd name="csX3" fmla="*/ 372992 w 471073"/>
              <a:gd name="csY3" fmla="*/ 417158 h 590820"/>
              <a:gd name="csX4" fmla="*/ 422782 w 471073"/>
              <a:gd name="csY4" fmla="*/ 420235 h 590820"/>
              <a:gd name="csX5" fmla="*/ 471073 w 471073"/>
              <a:gd name="csY5" fmla="*/ 385938 h 590820"/>
              <a:gd name="csX6" fmla="*/ 439585 w 471073"/>
              <a:gd name="csY6" fmla="*/ 571587 h 590820"/>
              <a:gd name="csX7" fmla="*/ 412929 w 471073"/>
              <a:gd name="csY7" fmla="*/ 590497 h 590820"/>
              <a:gd name="csX8" fmla="*/ 227234 w 471073"/>
              <a:gd name="csY8" fmla="*/ 559012 h 590820"/>
              <a:gd name="csX9" fmla="*/ 275525 w 471073"/>
              <a:gd name="csY9" fmla="*/ 524714 h 590820"/>
              <a:gd name="csX10" fmla="*/ 288986 w 471073"/>
              <a:gd name="csY10" fmla="*/ 476697 h 590820"/>
              <a:gd name="csX11" fmla="*/ 164863 w 471073"/>
              <a:gd name="csY11" fmla="*/ 261057 h 590820"/>
              <a:gd name="csX12" fmla="*/ 15673 w 471073"/>
              <a:gd name="csY12" fmla="*/ 85430 h 590820"/>
              <a:gd name="csX13" fmla="*/ 19457 w 471073"/>
              <a:gd name="csY13" fmla="*/ 9623 h 5908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71073" h="590820">
                <a:moveTo>
                  <a:pt x="19548" y="9535"/>
                </a:moveTo>
                <a:cubicBezTo>
                  <a:pt x="44705" y="-8933"/>
                  <a:pt x="80243" y="476"/>
                  <a:pt x="93086" y="28706"/>
                </a:cubicBezTo>
                <a:cubicBezTo>
                  <a:pt x="121585" y="91148"/>
                  <a:pt x="161345" y="159833"/>
                  <a:pt x="210345" y="228868"/>
                </a:cubicBezTo>
                <a:cubicBezTo>
                  <a:pt x="263387" y="303621"/>
                  <a:pt x="319860" y="367997"/>
                  <a:pt x="372992" y="417158"/>
                </a:cubicBezTo>
                <a:cubicBezTo>
                  <a:pt x="386715" y="429822"/>
                  <a:pt x="407474" y="431140"/>
                  <a:pt x="422782" y="420235"/>
                </a:cubicBezTo>
                <a:lnTo>
                  <a:pt x="471073" y="385938"/>
                </a:lnTo>
                <a:lnTo>
                  <a:pt x="439585" y="571587"/>
                </a:lnTo>
                <a:cubicBezTo>
                  <a:pt x="437472" y="584165"/>
                  <a:pt x="425510" y="592607"/>
                  <a:pt x="412929" y="590497"/>
                </a:cubicBezTo>
                <a:lnTo>
                  <a:pt x="227234" y="559012"/>
                </a:lnTo>
                <a:lnTo>
                  <a:pt x="275525" y="524714"/>
                </a:lnTo>
                <a:cubicBezTo>
                  <a:pt x="290743" y="513897"/>
                  <a:pt x="296464" y="493846"/>
                  <a:pt x="288986" y="476697"/>
                </a:cubicBezTo>
                <a:cubicBezTo>
                  <a:pt x="260131" y="410299"/>
                  <a:pt x="217909" y="335810"/>
                  <a:pt x="164863" y="261057"/>
                </a:cubicBezTo>
                <a:cubicBezTo>
                  <a:pt x="116220" y="192548"/>
                  <a:pt x="64849" y="132745"/>
                  <a:pt x="15673" y="85430"/>
                </a:cubicBezTo>
                <a:cubicBezTo>
                  <a:pt x="-6404" y="64236"/>
                  <a:pt x="-5171" y="27740"/>
                  <a:pt x="19457" y="962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7" name="Group 44">
            <a:extLst>
              <a:ext uri="{FF2B5EF4-FFF2-40B4-BE49-F238E27FC236}">
                <a16:creationId xmlns:a16="http://schemas.microsoft.com/office/drawing/2014/main" id="{54106693-1298-F798-79BA-C213B9B6C4EC}"/>
              </a:ext>
            </a:extLst>
          </p:cNvPr>
          <p:cNvGrpSpPr/>
          <p:nvPr/>
        </p:nvGrpSpPr>
        <p:grpSpPr>
          <a:xfrm>
            <a:off x="3257595" y="2895964"/>
            <a:ext cx="1691640" cy="1013154"/>
            <a:chOff x="6128022" y="4480994"/>
            <a:chExt cx="1691640" cy="1013154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086CFA76-777F-CC5B-E7BB-3257EAC32C3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4E7977D1-C828-9F9B-C0F6-AEF7D6D945F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0" name="Group 44">
            <a:extLst>
              <a:ext uri="{FF2B5EF4-FFF2-40B4-BE49-F238E27FC236}">
                <a16:creationId xmlns:a16="http://schemas.microsoft.com/office/drawing/2014/main" id="{A83CE21A-F97E-0AAC-E1F7-767240ECCBD1}"/>
              </a:ext>
            </a:extLst>
          </p:cNvPr>
          <p:cNvGrpSpPr/>
          <p:nvPr/>
        </p:nvGrpSpPr>
        <p:grpSpPr>
          <a:xfrm>
            <a:off x="7242663" y="2895851"/>
            <a:ext cx="1691640" cy="1013154"/>
            <a:chOff x="6128022" y="4480994"/>
            <a:chExt cx="1691640" cy="1013154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85D263C1-7A9F-0673-5206-8582B4CEF44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A9C8781F-A070-3DC3-94B9-3463092C387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3" name="Graphic 18" descr="Download from cloud with solid fill">
            <a:extLst>
              <a:ext uri="{FF2B5EF4-FFF2-40B4-BE49-F238E27FC236}">
                <a16:creationId xmlns:a16="http://schemas.microsoft.com/office/drawing/2014/main" id="{DA284C30-E2B0-E349-5062-F1A1C625C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99005" y="4415743"/>
            <a:ext cx="548640" cy="548640"/>
          </a:xfrm>
          <a:prstGeom prst="rect">
            <a:avLst/>
          </a:prstGeom>
        </p:spPr>
      </p:pic>
      <p:pic>
        <p:nvPicPr>
          <p:cNvPr id="33" name="Graphic 18" descr="Lightbulb with solid fill">
            <a:extLst>
              <a:ext uri="{FF2B5EF4-FFF2-40B4-BE49-F238E27FC236}">
                <a16:creationId xmlns:a16="http://schemas.microsoft.com/office/drawing/2014/main" id="{CE78141F-7340-270B-72F1-0F8EB6901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07243" y="5232413"/>
            <a:ext cx="548640" cy="548640"/>
          </a:xfrm>
          <a:prstGeom prst="rect">
            <a:avLst/>
          </a:prstGeom>
        </p:spPr>
      </p:pic>
      <p:pic>
        <p:nvPicPr>
          <p:cNvPr id="34" name="Graphic 18" descr="Open folder with solid fill">
            <a:extLst>
              <a:ext uri="{FF2B5EF4-FFF2-40B4-BE49-F238E27FC236}">
                <a16:creationId xmlns:a16="http://schemas.microsoft.com/office/drawing/2014/main" id="{F25C36C1-0940-C358-17E9-C16741B232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9740" y="3128110"/>
            <a:ext cx="548640" cy="548640"/>
          </a:xfrm>
          <a:prstGeom prst="rect">
            <a:avLst/>
          </a:prstGeom>
        </p:spPr>
      </p:pic>
      <p:pic>
        <p:nvPicPr>
          <p:cNvPr id="35" name="Graphic 18" descr="Database with solid fill">
            <a:extLst>
              <a:ext uri="{FF2B5EF4-FFF2-40B4-BE49-F238E27FC236}">
                <a16:creationId xmlns:a16="http://schemas.microsoft.com/office/drawing/2014/main" id="{E4B9137C-F600-8881-7348-2FE4C76604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27339" y="1858608"/>
            <a:ext cx="548640" cy="548640"/>
          </a:xfrm>
          <a:prstGeom prst="rect">
            <a:avLst/>
          </a:prstGeom>
        </p:spPr>
      </p:pic>
      <p:pic>
        <p:nvPicPr>
          <p:cNvPr id="36" name="Graphic 18" descr="Users with solid fill">
            <a:extLst>
              <a:ext uri="{FF2B5EF4-FFF2-40B4-BE49-F238E27FC236}">
                <a16:creationId xmlns:a16="http://schemas.microsoft.com/office/drawing/2014/main" id="{68104040-49D0-6ED0-BAE8-389E9B9DC3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719571" y="1076911"/>
            <a:ext cx="548640" cy="548640"/>
          </a:xfrm>
          <a:prstGeom prst="rect">
            <a:avLst/>
          </a:prstGeom>
        </p:spPr>
      </p:pic>
      <p:pic>
        <p:nvPicPr>
          <p:cNvPr id="37" name="Graphic 18" descr="Bar chart with solid fill">
            <a:extLst>
              <a:ext uri="{FF2B5EF4-FFF2-40B4-BE49-F238E27FC236}">
                <a16:creationId xmlns:a16="http://schemas.microsoft.com/office/drawing/2014/main" id="{DC3F38DE-6440-51C7-B156-5C74744F15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923796" y="1076911"/>
            <a:ext cx="548640" cy="548640"/>
          </a:xfrm>
          <a:prstGeom prst="rect">
            <a:avLst/>
          </a:prstGeom>
        </p:spPr>
      </p:pic>
      <p:pic>
        <p:nvPicPr>
          <p:cNvPr id="38" name="Graphic 18" descr="Bullseye with solid fill">
            <a:extLst>
              <a:ext uri="{FF2B5EF4-FFF2-40B4-BE49-F238E27FC236}">
                <a16:creationId xmlns:a16="http://schemas.microsoft.com/office/drawing/2014/main" id="{DA2B1F5A-B12B-8E3F-8A39-18FC47B6772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16139" y="1858608"/>
            <a:ext cx="548640" cy="548640"/>
          </a:xfrm>
          <a:prstGeom prst="rect">
            <a:avLst/>
          </a:prstGeom>
        </p:spPr>
      </p:pic>
      <p:pic>
        <p:nvPicPr>
          <p:cNvPr id="39" name="Graphic 18" descr="Checklist with solid fill">
            <a:extLst>
              <a:ext uri="{FF2B5EF4-FFF2-40B4-BE49-F238E27FC236}">
                <a16:creationId xmlns:a16="http://schemas.microsoft.com/office/drawing/2014/main" id="{3879C75A-7BD1-5869-0898-F865AF4F6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443621" y="3128110"/>
            <a:ext cx="548640" cy="548640"/>
          </a:xfrm>
          <a:prstGeom prst="rect">
            <a:avLst/>
          </a:prstGeom>
        </p:spPr>
      </p:pic>
      <p:pic>
        <p:nvPicPr>
          <p:cNvPr id="40" name="Graphic 18" descr="Rocket with solid fill">
            <a:extLst>
              <a:ext uri="{FF2B5EF4-FFF2-40B4-BE49-F238E27FC236}">
                <a16:creationId xmlns:a16="http://schemas.microsoft.com/office/drawing/2014/main" id="{33C5A052-0FB4-C194-03FA-B5290DC4469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0044361" y="4415743"/>
            <a:ext cx="548640" cy="548640"/>
          </a:xfrm>
          <a:prstGeom prst="rect">
            <a:avLst/>
          </a:prstGeom>
        </p:spPr>
      </p:pic>
      <p:pic>
        <p:nvPicPr>
          <p:cNvPr id="41" name="Graphic 18" descr="Gears with solid fill">
            <a:extLst>
              <a:ext uri="{FF2B5EF4-FFF2-40B4-BE49-F238E27FC236}">
                <a16:creationId xmlns:a16="http://schemas.microsoft.com/office/drawing/2014/main" id="{019C436A-B707-5750-742B-54738510C4E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936118" y="5232413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5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146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10-Point Dual Hub Comparison – Slide Template</vt:lpstr>
      <vt:lpstr>10-Point Dual Hub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10-Point Dual Hub Comparison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2026-03-27T16:55:07Z</dcterms:modified>
  <cp:category>Charts &amp; Diagrams</cp:category>
</cp:coreProperties>
</file>