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2" r:id="rId4"/>
    <p:sldId id="39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2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76630-ECDB-026F-297F-4E55D3318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F801F4-433B-605B-7B59-46564EB0DB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D89F4-8158-A3A1-D05B-772662388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CA556-DDA1-EC01-2697-4102049D6F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095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8-Point Dual Hub Comparison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597AF130-4530-EE5A-D60E-11E7BE59D19C}"/>
              </a:ext>
            </a:extLst>
          </p:cNvPr>
          <p:cNvSpPr/>
          <p:nvPr/>
        </p:nvSpPr>
        <p:spPr>
          <a:xfrm>
            <a:off x="2819202" y="2204678"/>
            <a:ext cx="2441642" cy="2440068"/>
          </a:xfrm>
          <a:custGeom>
            <a:avLst/>
            <a:gdLst>
              <a:gd name="csX0" fmla="*/ 923742 w 1843624"/>
              <a:gd name="csY0" fmla="*/ 1842349 h 1842436"/>
              <a:gd name="csX1" fmla="*/ 131258 w 1843624"/>
              <a:gd name="csY1" fmla="*/ 1394624 h 1842436"/>
              <a:gd name="csX2" fmla="*/ 28074 w 1843624"/>
              <a:gd name="csY2" fmla="*/ 696960 h 1842436"/>
              <a:gd name="csX3" fmla="*/ 448550 w 1843624"/>
              <a:gd name="csY3" fmla="*/ 130685 h 1842436"/>
              <a:gd name="csX4" fmla="*/ 920576 w 1843624"/>
              <a:gd name="csY4" fmla="*/ 0 h 1842436"/>
              <a:gd name="csX5" fmla="*/ 1712974 w 1843624"/>
              <a:gd name="csY5" fmla="*/ 447902 h 1842436"/>
              <a:gd name="csX6" fmla="*/ 1395592 w 1843624"/>
              <a:gd name="csY6" fmla="*/ 1711840 h 1842436"/>
              <a:gd name="csX7" fmla="*/ 923656 w 1843624"/>
              <a:gd name="csY7" fmla="*/ 1842437 h 1842436"/>
              <a:gd name="csX8" fmla="*/ 920666 w 1843624"/>
              <a:gd name="csY8" fmla="*/ 61473 h 1842436"/>
              <a:gd name="csX9" fmla="*/ 480308 w 1843624"/>
              <a:gd name="csY9" fmla="*/ 183452 h 1842436"/>
              <a:gd name="csX10" fmla="*/ 87889 w 1843624"/>
              <a:gd name="csY10" fmla="*/ 711911 h 1842436"/>
              <a:gd name="csX11" fmla="*/ 184128 w 1843624"/>
              <a:gd name="csY11" fmla="*/ 1362963 h 1842436"/>
              <a:gd name="csX12" fmla="*/ 923656 w 1843624"/>
              <a:gd name="csY12" fmla="*/ 1780788 h 1842436"/>
              <a:gd name="csX13" fmla="*/ 1364014 w 1843624"/>
              <a:gd name="csY13" fmla="*/ 1658897 h 1842436"/>
              <a:gd name="csX14" fmla="*/ 1660195 w 1843624"/>
              <a:gd name="csY14" fmla="*/ 479385 h 1842436"/>
              <a:gd name="csX15" fmla="*/ 920666 w 1843624"/>
              <a:gd name="csY15" fmla="*/ 61473 h 1842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843624" h="1842436">
                <a:moveTo>
                  <a:pt x="923742" y="1842349"/>
                </a:moveTo>
                <a:cubicBezTo>
                  <a:pt x="610058" y="1842349"/>
                  <a:pt x="303848" y="1682554"/>
                  <a:pt x="131258" y="1394624"/>
                </a:cubicBezTo>
                <a:cubicBezTo>
                  <a:pt x="4850" y="1183558"/>
                  <a:pt x="-31831" y="935730"/>
                  <a:pt x="28074" y="696960"/>
                </a:cubicBezTo>
                <a:cubicBezTo>
                  <a:pt x="87979" y="458279"/>
                  <a:pt x="237255" y="257150"/>
                  <a:pt x="448550" y="130685"/>
                </a:cubicBezTo>
                <a:cubicBezTo>
                  <a:pt x="591408" y="45204"/>
                  <a:pt x="754584" y="0"/>
                  <a:pt x="920576" y="0"/>
                </a:cubicBezTo>
                <a:cubicBezTo>
                  <a:pt x="1243765" y="0"/>
                  <a:pt x="1547424" y="171580"/>
                  <a:pt x="1712974" y="447902"/>
                </a:cubicBezTo>
                <a:cubicBezTo>
                  <a:pt x="1973969" y="883842"/>
                  <a:pt x="1831638" y="1450908"/>
                  <a:pt x="1395592" y="1711840"/>
                </a:cubicBezTo>
                <a:cubicBezTo>
                  <a:pt x="1247721" y="1800312"/>
                  <a:pt x="1084722" y="1842437"/>
                  <a:pt x="923656" y="1842437"/>
                </a:cubicBezTo>
                <a:close/>
                <a:moveTo>
                  <a:pt x="920666" y="61473"/>
                </a:moveTo>
                <a:cubicBezTo>
                  <a:pt x="765846" y="61473"/>
                  <a:pt x="613576" y="103687"/>
                  <a:pt x="480308" y="183452"/>
                </a:cubicBezTo>
                <a:cubicBezTo>
                  <a:pt x="283175" y="301474"/>
                  <a:pt x="143748" y="489147"/>
                  <a:pt x="87889" y="711911"/>
                </a:cubicBezTo>
                <a:cubicBezTo>
                  <a:pt x="31944" y="934762"/>
                  <a:pt x="66164" y="1165969"/>
                  <a:pt x="184128" y="1362963"/>
                </a:cubicBezTo>
                <a:cubicBezTo>
                  <a:pt x="345190" y="1631634"/>
                  <a:pt x="630903" y="1780788"/>
                  <a:pt x="923656" y="1780788"/>
                </a:cubicBezTo>
                <a:cubicBezTo>
                  <a:pt x="1073903" y="1780788"/>
                  <a:pt x="1225996" y="1741477"/>
                  <a:pt x="1364014" y="1658897"/>
                </a:cubicBezTo>
                <a:cubicBezTo>
                  <a:pt x="1770857" y="1415291"/>
                  <a:pt x="1903772" y="886217"/>
                  <a:pt x="1660195" y="479385"/>
                </a:cubicBezTo>
                <a:cubicBezTo>
                  <a:pt x="1505726" y="221621"/>
                  <a:pt x="1222298" y="61473"/>
                  <a:pt x="920666" y="61473"/>
                </a:cubicBezTo>
                <a:close/>
              </a:path>
            </a:pathLst>
          </a:custGeom>
          <a:solidFill>
            <a:schemeClr val="tx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FE133A59-4E8C-621B-FD9B-1699F5E3C46A}"/>
              </a:ext>
            </a:extLst>
          </p:cNvPr>
          <p:cNvSpPr/>
          <p:nvPr/>
        </p:nvSpPr>
        <p:spPr>
          <a:xfrm>
            <a:off x="1862604" y="885993"/>
            <a:ext cx="947262" cy="946758"/>
          </a:xfrm>
          <a:custGeom>
            <a:avLst/>
            <a:gdLst>
              <a:gd name="csX0" fmla="*/ 567059 w 715254"/>
              <a:gd name="csY0" fmla="*/ 647359 h 714874"/>
              <a:gd name="csX1" fmla="*/ 647723 w 715254"/>
              <a:gd name="csY1" fmla="*/ 148098 h 714874"/>
              <a:gd name="csX2" fmla="*/ 357259 w 715254"/>
              <a:gd name="csY2" fmla="*/ 0 h 714874"/>
              <a:gd name="csX3" fmla="*/ 148426 w 715254"/>
              <a:gd name="csY3" fmla="*/ 67541 h 714874"/>
              <a:gd name="csX4" fmla="*/ 4691 w 715254"/>
              <a:gd name="csY4" fmla="*/ 300419 h 714874"/>
              <a:gd name="csX5" fmla="*/ 67762 w 715254"/>
              <a:gd name="csY5" fmla="*/ 566715 h 714874"/>
              <a:gd name="csX6" fmla="*/ 567145 w 715254"/>
              <a:gd name="csY6" fmla="*/ 647359 h 7148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15254" h="714874">
                <a:moveTo>
                  <a:pt x="567059" y="647359"/>
                </a:moveTo>
                <a:cubicBezTo>
                  <a:pt x="726978" y="531976"/>
                  <a:pt x="763135" y="307982"/>
                  <a:pt x="647723" y="148098"/>
                </a:cubicBezTo>
                <a:cubicBezTo>
                  <a:pt x="577878" y="51447"/>
                  <a:pt x="468273" y="0"/>
                  <a:pt x="357259" y="0"/>
                </a:cubicBezTo>
                <a:cubicBezTo>
                  <a:pt x="284687" y="0"/>
                  <a:pt x="211587" y="21898"/>
                  <a:pt x="148426" y="67541"/>
                </a:cubicBezTo>
                <a:cubicBezTo>
                  <a:pt x="70927" y="123386"/>
                  <a:pt x="19909" y="206142"/>
                  <a:pt x="4691" y="300419"/>
                </a:cubicBezTo>
                <a:cubicBezTo>
                  <a:pt x="-10613" y="394695"/>
                  <a:pt x="11817" y="489235"/>
                  <a:pt x="67762" y="566715"/>
                </a:cubicBezTo>
                <a:cubicBezTo>
                  <a:pt x="183260" y="726597"/>
                  <a:pt x="407225" y="762742"/>
                  <a:pt x="567145" y="647359"/>
                </a:cubicBez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31B9D843-FA55-FA1E-BD48-21592A5D9313}"/>
              </a:ext>
            </a:extLst>
          </p:cNvPr>
          <p:cNvSpPr/>
          <p:nvPr/>
        </p:nvSpPr>
        <p:spPr>
          <a:xfrm>
            <a:off x="935532" y="2147259"/>
            <a:ext cx="947599" cy="947299"/>
          </a:xfrm>
          <a:custGeom>
            <a:avLst/>
            <a:gdLst>
              <a:gd name="csX0" fmla="*/ 244640 w 715509"/>
              <a:gd name="csY0" fmla="*/ 696872 h 715282"/>
              <a:gd name="csX1" fmla="*/ 697137 w 715509"/>
              <a:gd name="csY1" fmla="*/ 470679 h 715282"/>
              <a:gd name="csX2" fmla="*/ 470886 w 715509"/>
              <a:gd name="csY2" fmla="*/ 18380 h 715282"/>
              <a:gd name="csX3" fmla="*/ 358025 w 715509"/>
              <a:gd name="csY3" fmla="*/ 0 h 715282"/>
              <a:gd name="csX4" fmla="*/ 18390 w 715509"/>
              <a:gd name="csY4" fmla="*/ 244573 h 715282"/>
              <a:gd name="csX5" fmla="*/ 244550 w 715509"/>
              <a:gd name="csY5" fmla="*/ 696872 h 7152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715509" h="715282">
                <a:moveTo>
                  <a:pt x="244640" y="696872"/>
                </a:moveTo>
                <a:cubicBezTo>
                  <a:pt x="431830" y="759312"/>
                  <a:pt x="634766" y="657736"/>
                  <a:pt x="697137" y="470679"/>
                </a:cubicBezTo>
                <a:cubicBezTo>
                  <a:pt x="759503" y="283621"/>
                  <a:pt x="657904" y="80732"/>
                  <a:pt x="470886" y="18380"/>
                </a:cubicBezTo>
                <a:cubicBezTo>
                  <a:pt x="433501" y="5892"/>
                  <a:pt x="395411" y="0"/>
                  <a:pt x="358025" y="0"/>
                </a:cubicBezTo>
                <a:cubicBezTo>
                  <a:pt x="208221" y="0"/>
                  <a:pt x="68356" y="94891"/>
                  <a:pt x="18390" y="244573"/>
                </a:cubicBezTo>
                <a:cubicBezTo>
                  <a:pt x="-43976" y="431631"/>
                  <a:pt x="57446" y="634520"/>
                  <a:pt x="244550" y="696872"/>
                </a:cubicBez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C87E32CC-58BF-B4ED-24CF-8EB302419CD8}"/>
              </a:ext>
            </a:extLst>
          </p:cNvPr>
          <p:cNvSpPr/>
          <p:nvPr/>
        </p:nvSpPr>
        <p:spPr>
          <a:xfrm>
            <a:off x="923075" y="3722414"/>
            <a:ext cx="947613" cy="947423"/>
          </a:xfrm>
          <a:custGeom>
            <a:avLst/>
            <a:gdLst>
              <a:gd name="csX0" fmla="*/ 357668 w 715519"/>
              <a:gd name="csY0" fmla="*/ 0 h 715376"/>
              <a:gd name="csX1" fmla="*/ 250085 w 715519"/>
              <a:gd name="csY1" fmla="*/ 16622 h 715376"/>
              <a:gd name="csX2" fmla="*/ 40462 w 715519"/>
              <a:gd name="csY2" fmla="*/ 192687 h 715376"/>
              <a:gd name="csX3" fmla="*/ 16799 w 715519"/>
              <a:gd name="csY3" fmla="*/ 465315 h 715376"/>
              <a:gd name="csX4" fmla="*/ 192907 w 715519"/>
              <a:gd name="csY4" fmla="*/ 674886 h 715376"/>
              <a:gd name="csX5" fmla="*/ 465602 w 715519"/>
              <a:gd name="csY5" fmla="*/ 698542 h 715376"/>
              <a:gd name="csX6" fmla="*/ 698888 w 715519"/>
              <a:gd name="csY6" fmla="*/ 249851 h 715376"/>
              <a:gd name="csX7" fmla="*/ 357668 w 715519"/>
              <a:gd name="csY7" fmla="*/ 0 h 7153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715519" h="715376">
                <a:moveTo>
                  <a:pt x="357668" y="0"/>
                </a:moveTo>
                <a:cubicBezTo>
                  <a:pt x="322043" y="0"/>
                  <a:pt x="285886" y="5364"/>
                  <a:pt x="250085" y="16622"/>
                </a:cubicBezTo>
                <a:cubicBezTo>
                  <a:pt x="158954" y="45380"/>
                  <a:pt x="84535" y="107908"/>
                  <a:pt x="40462" y="192687"/>
                </a:cubicBezTo>
                <a:cubicBezTo>
                  <a:pt x="-3607" y="277464"/>
                  <a:pt x="-11966" y="374291"/>
                  <a:pt x="16799" y="465315"/>
                </a:cubicBezTo>
                <a:cubicBezTo>
                  <a:pt x="45565" y="556425"/>
                  <a:pt x="108107" y="630826"/>
                  <a:pt x="192907" y="674886"/>
                </a:cubicBezTo>
                <a:cubicBezTo>
                  <a:pt x="277708" y="718946"/>
                  <a:pt x="374646" y="727388"/>
                  <a:pt x="465602" y="698542"/>
                </a:cubicBezTo>
                <a:cubicBezTo>
                  <a:pt x="653586" y="639092"/>
                  <a:pt x="758265" y="437875"/>
                  <a:pt x="698888" y="249851"/>
                </a:cubicBezTo>
                <a:cubicBezTo>
                  <a:pt x="650769" y="97618"/>
                  <a:pt x="509409" y="0"/>
                  <a:pt x="357668" y="0"/>
                </a:cubicBez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EE7FF56D-D975-95B2-0D4D-31762250A926}"/>
              </a:ext>
            </a:extLst>
          </p:cNvPr>
          <p:cNvSpPr/>
          <p:nvPr/>
        </p:nvSpPr>
        <p:spPr>
          <a:xfrm>
            <a:off x="1867048" y="5025122"/>
            <a:ext cx="947067" cy="946885"/>
          </a:xfrm>
          <a:custGeom>
            <a:avLst/>
            <a:gdLst>
              <a:gd name="csX0" fmla="*/ 566340 w 715107"/>
              <a:gd name="csY0" fmla="*/ 67118 h 714970"/>
              <a:gd name="csX1" fmla="*/ 67133 w 715107"/>
              <a:gd name="csY1" fmla="*/ 148730 h 714970"/>
              <a:gd name="csX2" fmla="*/ 148768 w 715107"/>
              <a:gd name="csY2" fmla="*/ 647815 h 714970"/>
              <a:gd name="csX3" fmla="*/ 647975 w 715107"/>
              <a:gd name="csY3" fmla="*/ 566203 h 714970"/>
              <a:gd name="csX4" fmla="*/ 566340 w 715107"/>
              <a:gd name="csY4" fmla="*/ 67118 h 7149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15107" h="714970">
                <a:moveTo>
                  <a:pt x="566340" y="67118"/>
                </a:moveTo>
                <a:cubicBezTo>
                  <a:pt x="406240" y="-48001"/>
                  <a:pt x="182279" y="-11329"/>
                  <a:pt x="67133" y="148730"/>
                </a:cubicBezTo>
                <a:cubicBezTo>
                  <a:pt x="-48013" y="308789"/>
                  <a:pt x="-11332" y="532695"/>
                  <a:pt x="148768" y="647815"/>
                </a:cubicBezTo>
                <a:cubicBezTo>
                  <a:pt x="309039" y="763022"/>
                  <a:pt x="532915" y="726261"/>
                  <a:pt x="647975" y="566203"/>
                </a:cubicBezTo>
                <a:cubicBezTo>
                  <a:pt x="763121" y="406144"/>
                  <a:pt x="726440" y="182237"/>
                  <a:pt x="566340" y="67118"/>
                </a:cubicBez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4DB9E23B-F052-E034-A72E-0988F90CF98B}"/>
              </a:ext>
            </a:extLst>
          </p:cNvPr>
          <p:cNvSpPr/>
          <p:nvPr/>
        </p:nvSpPr>
        <p:spPr>
          <a:xfrm>
            <a:off x="1947398" y="3733505"/>
            <a:ext cx="1193116" cy="555887"/>
          </a:xfrm>
          <a:custGeom>
            <a:avLst/>
            <a:gdLst>
              <a:gd name="csX0" fmla="*/ 838799 w 900893"/>
              <a:gd name="csY0" fmla="*/ 128115 h 419737"/>
              <a:gd name="csX1" fmla="*/ 541209 w 900893"/>
              <a:gd name="csY1" fmla="*/ 176220 h 419737"/>
              <a:gd name="csX2" fmla="*/ 234647 w 900893"/>
              <a:gd name="csY2" fmla="*/ 285448 h 419737"/>
              <a:gd name="csX3" fmla="*/ 207291 w 900893"/>
              <a:gd name="csY3" fmla="*/ 344634 h 419737"/>
              <a:gd name="csX4" fmla="*/ 226202 w 900893"/>
              <a:gd name="csY4" fmla="*/ 419738 h 419737"/>
              <a:gd name="csX5" fmla="*/ 14732 w 900893"/>
              <a:gd name="csY5" fmla="*/ 293538 h 419737"/>
              <a:gd name="csX6" fmla="*/ 4265 w 900893"/>
              <a:gd name="csY6" fmla="*/ 252116 h 419737"/>
              <a:gd name="csX7" fmla="*/ 130497 w 900893"/>
              <a:gd name="csY7" fmla="*/ 40697 h 419737"/>
              <a:gd name="csX8" fmla="*/ 149408 w 900893"/>
              <a:gd name="csY8" fmla="*/ 115802 h 419737"/>
              <a:gd name="csX9" fmla="*/ 201574 w 900893"/>
              <a:gd name="csY9" fmla="*/ 154937 h 419737"/>
              <a:gd name="csX10" fmla="*/ 523264 w 900893"/>
              <a:gd name="csY10" fmla="*/ 105689 h 419737"/>
              <a:gd name="csX11" fmla="*/ 809767 w 900893"/>
              <a:gd name="csY11" fmla="*/ 6048 h 419737"/>
              <a:gd name="csX12" fmla="*/ 899232 w 900893"/>
              <a:gd name="csY12" fmla="*/ 49404 h 419737"/>
              <a:gd name="csX13" fmla="*/ 838622 w 900893"/>
              <a:gd name="csY13" fmla="*/ 128027 h 4197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00893" h="419737">
                <a:moveTo>
                  <a:pt x="838799" y="128115"/>
                </a:moveTo>
                <a:cubicBezTo>
                  <a:pt x="749690" y="133479"/>
                  <a:pt x="647735" y="149397"/>
                  <a:pt x="541209" y="176220"/>
                </a:cubicBezTo>
                <a:cubicBezTo>
                  <a:pt x="424916" y="205505"/>
                  <a:pt x="319709" y="243849"/>
                  <a:pt x="234647" y="285448"/>
                </a:cubicBezTo>
                <a:cubicBezTo>
                  <a:pt x="212655" y="296177"/>
                  <a:pt x="201307" y="320888"/>
                  <a:pt x="207291" y="344634"/>
                </a:cubicBezTo>
                <a:lnTo>
                  <a:pt x="226202" y="419738"/>
                </a:lnTo>
                <a:lnTo>
                  <a:pt x="14732" y="293538"/>
                </a:lnTo>
                <a:cubicBezTo>
                  <a:pt x="395" y="285007"/>
                  <a:pt x="-4266" y="266451"/>
                  <a:pt x="4265" y="252116"/>
                </a:cubicBezTo>
                <a:lnTo>
                  <a:pt x="130497" y="40697"/>
                </a:lnTo>
                <a:lnTo>
                  <a:pt x="149408" y="115802"/>
                </a:lnTo>
                <a:cubicBezTo>
                  <a:pt x="155392" y="139547"/>
                  <a:pt x="177117" y="155904"/>
                  <a:pt x="201574" y="154937"/>
                </a:cubicBezTo>
                <a:cubicBezTo>
                  <a:pt x="296223" y="151156"/>
                  <a:pt x="406975" y="134974"/>
                  <a:pt x="523264" y="105689"/>
                </a:cubicBezTo>
                <a:cubicBezTo>
                  <a:pt x="630494" y="78602"/>
                  <a:pt x="728489" y="43951"/>
                  <a:pt x="809767" y="6048"/>
                </a:cubicBezTo>
                <a:cubicBezTo>
                  <a:pt x="846539" y="-11102"/>
                  <a:pt x="889817" y="9741"/>
                  <a:pt x="899232" y="49404"/>
                </a:cubicBezTo>
                <a:cubicBezTo>
                  <a:pt x="908381" y="88364"/>
                  <a:pt x="878559" y="125652"/>
                  <a:pt x="838622" y="128027"/>
                </a:cubicBez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7D297B3E-FA0F-3D54-A8C0-259199BBFA13}"/>
              </a:ext>
            </a:extLst>
          </p:cNvPr>
          <p:cNvSpPr/>
          <p:nvPr/>
        </p:nvSpPr>
        <p:spPr>
          <a:xfrm>
            <a:off x="2757939" y="4289251"/>
            <a:ext cx="808070" cy="852391"/>
          </a:xfrm>
          <a:custGeom>
            <a:avLst/>
            <a:gdLst>
              <a:gd name="csX0" fmla="*/ 585416 w 610154"/>
              <a:gd name="csY0" fmla="*/ 106696 h 643620"/>
              <a:gd name="csX1" fmla="*/ 381685 w 610154"/>
              <a:gd name="csY1" fmla="*/ 291732 h 643620"/>
              <a:gd name="csX2" fmla="*/ 201531 w 610154"/>
              <a:gd name="csY2" fmla="*/ 527951 h 643620"/>
              <a:gd name="csX3" fmla="*/ 210066 w 610154"/>
              <a:gd name="csY3" fmla="*/ 586874 h 643620"/>
              <a:gd name="csX4" fmla="*/ 261965 w 610154"/>
              <a:gd name="csY4" fmla="*/ 634892 h 643620"/>
              <a:gd name="csX5" fmla="*/ 37300 w 610154"/>
              <a:gd name="csY5" fmla="*/ 643598 h 643620"/>
              <a:gd name="csX6" fmla="*/ 8711 w 610154"/>
              <a:gd name="csY6" fmla="*/ 617127 h 643620"/>
              <a:gd name="csX7" fmla="*/ 0 w 610154"/>
              <a:gd name="csY7" fmla="*/ 392516 h 643620"/>
              <a:gd name="csX8" fmla="*/ 51903 w 610154"/>
              <a:gd name="csY8" fmla="*/ 440534 h 643620"/>
              <a:gd name="csX9" fmla="*/ 111366 w 610154"/>
              <a:gd name="csY9" fmla="*/ 444492 h 643620"/>
              <a:gd name="csX10" fmla="*/ 332952 w 610154"/>
              <a:gd name="csY10" fmla="*/ 246528 h 643620"/>
              <a:gd name="csX11" fmla="*/ 502553 w 610154"/>
              <a:gd name="csY11" fmla="*/ 27546 h 643620"/>
              <a:gd name="csX12" fmla="*/ 592628 w 610154"/>
              <a:gd name="csY12" fmla="*/ 16202 h 643620"/>
              <a:gd name="csX13" fmla="*/ 585416 w 610154"/>
              <a:gd name="csY13" fmla="*/ 106608 h 6436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610154" h="643620">
                <a:moveTo>
                  <a:pt x="585416" y="106696"/>
                </a:moveTo>
                <a:cubicBezTo>
                  <a:pt x="519880" y="155242"/>
                  <a:pt x="449773" y="218123"/>
                  <a:pt x="381685" y="291732"/>
                </a:cubicBezTo>
                <a:cubicBezTo>
                  <a:pt x="307357" y="372113"/>
                  <a:pt x="245952" y="453814"/>
                  <a:pt x="201531" y="527951"/>
                </a:cubicBezTo>
                <a:cubicBezTo>
                  <a:pt x="190098" y="547123"/>
                  <a:pt x="193701" y="571659"/>
                  <a:pt x="210066" y="586874"/>
                </a:cubicBezTo>
                <a:lnTo>
                  <a:pt x="261965" y="634892"/>
                </a:lnTo>
                <a:lnTo>
                  <a:pt x="37300" y="643598"/>
                </a:lnTo>
                <a:cubicBezTo>
                  <a:pt x="22082" y="644213"/>
                  <a:pt x="9239" y="632341"/>
                  <a:pt x="8711" y="617127"/>
                </a:cubicBezTo>
                <a:lnTo>
                  <a:pt x="0" y="392516"/>
                </a:lnTo>
                <a:lnTo>
                  <a:pt x="51903" y="440534"/>
                </a:lnTo>
                <a:cubicBezTo>
                  <a:pt x="68264" y="455661"/>
                  <a:pt x="93069" y="457419"/>
                  <a:pt x="111366" y="444492"/>
                </a:cubicBezTo>
                <a:cubicBezTo>
                  <a:pt x="181915" y="394452"/>
                  <a:pt x="258623" y="326910"/>
                  <a:pt x="332952" y="246528"/>
                </a:cubicBezTo>
                <a:cubicBezTo>
                  <a:pt x="401568" y="172392"/>
                  <a:pt x="459184" y="97111"/>
                  <a:pt x="502553" y="27546"/>
                </a:cubicBezTo>
                <a:cubicBezTo>
                  <a:pt x="522169" y="-3849"/>
                  <a:pt x="565710" y="-9478"/>
                  <a:pt x="592628" y="16202"/>
                </a:cubicBezTo>
                <a:cubicBezTo>
                  <a:pt x="619017" y="41442"/>
                  <a:pt x="614795" y="84798"/>
                  <a:pt x="585416" y="106608"/>
                </a:cubicBez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E6114DF0-5D45-1D71-652F-8263CC6ACDEC}"/>
              </a:ext>
            </a:extLst>
          </p:cNvPr>
          <p:cNvSpPr/>
          <p:nvPr/>
        </p:nvSpPr>
        <p:spPr>
          <a:xfrm>
            <a:off x="1947628" y="2609532"/>
            <a:ext cx="1193350" cy="555889"/>
          </a:xfrm>
          <a:custGeom>
            <a:avLst/>
            <a:gdLst>
              <a:gd name="csX0" fmla="*/ 899234 w 901069"/>
              <a:gd name="csY0" fmla="*/ 370334 h 419738"/>
              <a:gd name="csX1" fmla="*/ 809769 w 901069"/>
              <a:gd name="csY1" fmla="*/ 413691 h 419738"/>
              <a:gd name="csX2" fmla="*/ 523266 w 901069"/>
              <a:gd name="csY2" fmla="*/ 314050 h 419738"/>
              <a:gd name="csX3" fmla="*/ 201576 w 901069"/>
              <a:gd name="csY3" fmla="*/ 264801 h 419738"/>
              <a:gd name="csX4" fmla="*/ 149410 w 901069"/>
              <a:gd name="csY4" fmla="*/ 303937 h 419738"/>
              <a:gd name="csX5" fmla="*/ 130498 w 901069"/>
              <a:gd name="csY5" fmla="*/ 379041 h 419738"/>
              <a:gd name="csX6" fmla="*/ 4266 w 901069"/>
              <a:gd name="csY6" fmla="*/ 167623 h 419738"/>
              <a:gd name="csX7" fmla="*/ 14734 w 901069"/>
              <a:gd name="csY7" fmla="*/ 126200 h 419738"/>
              <a:gd name="csX8" fmla="*/ 226204 w 901069"/>
              <a:gd name="csY8" fmla="*/ 0 h 419738"/>
              <a:gd name="csX9" fmla="*/ 207293 w 901069"/>
              <a:gd name="csY9" fmla="*/ 75105 h 419738"/>
              <a:gd name="csX10" fmla="*/ 234649 w 901069"/>
              <a:gd name="csY10" fmla="*/ 134291 h 419738"/>
              <a:gd name="csX11" fmla="*/ 541211 w 901069"/>
              <a:gd name="csY11" fmla="*/ 243519 h 419738"/>
              <a:gd name="csX12" fmla="*/ 838800 w 901069"/>
              <a:gd name="csY12" fmla="*/ 291624 h 419738"/>
              <a:gd name="csX13" fmla="*/ 899410 w 901069"/>
              <a:gd name="csY13" fmla="*/ 370246 h 4197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01069" h="419738">
                <a:moveTo>
                  <a:pt x="899234" y="370334"/>
                </a:moveTo>
                <a:cubicBezTo>
                  <a:pt x="889909" y="409997"/>
                  <a:pt x="846631" y="430840"/>
                  <a:pt x="809769" y="413691"/>
                </a:cubicBezTo>
                <a:cubicBezTo>
                  <a:pt x="728401" y="375787"/>
                  <a:pt x="630496" y="341137"/>
                  <a:pt x="523266" y="314050"/>
                </a:cubicBezTo>
                <a:cubicBezTo>
                  <a:pt x="406973" y="284764"/>
                  <a:pt x="296225" y="268495"/>
                  <a:pt x="201576" y="264801"/>
                </a:cubicBezTo>
                <a:cubicBezTo>
                  <a:pt x="177119" y="263833"/>
                  <a:pt x="155394" y="280191"/>
                  <a:pt x="149410" y="303937"/>
                </a:cubicBezTo>
                <a:lnTo>
                  <a:pt x="130498" y="379041"/>
                </a:lnTo>
                <a:lnTo>
                  <a:pt x="4266" y="167623"/>
                </a:lnTo>
                <a:cubicBezTo>
                  <a:pt x="-4268" y="153288"/>
                  <a:pt x="396" y="134732"/>
                  <a:pt x="14734" y="126200"/>
                </a:cubicBezTo>
                <a:lnTo>
                  <a:pt x="226204" y="0"/>
                </a:lnTo>
                <a:lnTo>
                  <a:pt x="207293" y="75105"/>
                </a:lnTo>
                <a:cubicBezTo>
                  <a:pt x="201309" y="98850"/>
                  <a:pt x="212657" y="123562"/>
                  <a:pt x="234649" y="134291"/>
                </a:cubicBezTo>
                <a:cubicBezTo>
                  <a:pt x="319711" y="175889"/>
                  <a:pt x="424918" y="214145"/>
                  <a:pt x="541211" y="243519"/>
                </a:cubicBezTo>
                <a:cubicBezTo>
                  <a:pt x="647737" y="270341"/>
                  <a:pt x="749692" y="286260"/>
                  <a:pt x="838800" y="291624"/>
                </a:cubicBezTo>
                <a:cubicBezTo>
                  <a:pt x="878737" y="293999"/>
                  <a:pt x="908555" y="331375"/>
                  <a:pt x="899410" y="370246"/>
                </a:cubicBez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EAF897F3-35E4-819C-2E2C-4C5DB0C48639}"/>
              </a:ext>
            </a:extLst>
          </p:cNvPr>
          <p:cNvSpPr/>
          <p:nvPr/>
        </p:nvSpPr>
        <p:spPr>
          <a:xfrm>
            <a:off x="2757939" y="1757283"/>
            <a:ext cx="808070" cy="852391"/>
          </a:xfrm>
          <a:custGeom>
            <a:avLst/>
            <a:gdLst>
              <a:gd name="csX0" fmla="*/ 592628 w 610154"/>
              <a:gd name="csY0" fmla="*/ 627419 h 643620"/>
              <a:gd name="csX1" fmla="*/ 502553 w 610154"/>
              <a:gd name="csY1" fmla="*/ 616073 h 643620"/>
              <a:gd name="csX2" fmla="*/ 332952 w 610154"/>
              <a:gd name="csY2" fmla="*/ 397091 h 643620"/>
              <a:gd name="csX3" fmla="*/ 111366 w 610154"/>
              <a:gd name="csY3" fmla="*/ 199128 h 643620"/>
              <a:gd name="csX4" fmla="*/ 51903 w 610154"/>
              <a:gd name="csY4" fmla="*/ 203086 h 643620"/>
              <a:gd name="csX5" fmla="*/ 0 w 610154"/>
              <a:gd name="csY5" fmla="*/ 251104 h 643620"/>
              <a:gd name="csX6" fmla="*/ 8711 w 610154"/>
              <a:gd name="csY6" fmla="*/ 26493 h 643620"/>
              <a:gd name="csX7" fmla="*/ 37300 w 610154"/>
              <a:gd name="csY7" fmla="*/ 23 h 643620"/>
              <a:gd name="csX8" fmla="*/ 261965 w 610154"/>
              <a:gd name="csY8" fmla="*/ 8729 h 643620"/>
              <a:gd name="csX9" fmla="*/ 210066 w 610154"/>
              <a:gd name="csY9" fmla="*/ 56747 h 643620"/>
              <a:gd name="csX10" fmla="*/ 201531 w 610154"/>
              <a:gd name="csY10" fmla="*/ 115669 h 643620"/>
              <a:gd name="csX11" fmla="*/ 381685 w 610154"/>
              <a:gd name="csY11" fmla="*/ 351888 h 643620"/>
              <a:gd name="csX12" fmla="*/ 585416 w 610154"/>
              <a:gd name="csY12" fmla="*/ 536923 h 643620"/>
              <a:gd name="csX13" fmla="*/ 592628 w 610154"/>
              <a:gd name="csY13" fmla="*/ 627331 h 6436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610154" h="643620">
                <a:moveTo>
                  <a:pt x="592628" y="627419"/>
                </a:moveTo>
                <a:cubicBezTo>
                  <a:pt x="565710" y="653098"/>
                  <a:pt x="522169" y="647470"/>
                  <a:pt x="502553" y="616073"/>
                </a:cubicBezTo>
                <a:cubicBezTo>
                  <a:pt x="459184" y="546597"/>
                  <a:pt x="401568" y="471229"/>
                  <a:pt x="332952" y="397091"/>
                </a:cubicBezTo>
                <a:cubicBezTo>
                  <a:pt x="258623" y="316710"/>
                  <a:pt x="181915" y="249169"/>
                  <a:pt x="111366" y="199128"/>
                </a:cubicBezTo>
                <a:cubicBezTo>
                  <a:pt x="93159" y="186201"/>
                  <a:pt x="68350" y="187960"/>
                  <a:pt x="51903" y="203086"/>
                </a:cubicBezTo>
                <a:lnTo>
                  <a:pt x="0" y="251104"/>
                </a:lnTo>
                <a:lnTo>
                  <a:pt x="8711" y="26493"/>
                </a:lnTo>
                <a:cubicBezTo>
                  <a:pt x="9325" y="11279"/>
                  <a:pt x="22082" y="-593"/>
                  <a:pt x="37300" y="23"/>
                </a:cubicBezTo>
                <a:lnTo>
                  <a:pt x="261965" y="8729"/>
                </a:lnTo>
                <a:lnTo>
                  <a:pt x="210066" y="56747"/>
                </a:lnTo>
                <a:cubicBezTo>
                  <a:pt x="193701" y="71873"/>
                  <a:pt x="190007" y="96498"/>
                  <a:pt x="201531" y="115669"/>
                </a:cubicBezTo>
                <a:cubicBezTo>
                  <a:pt x="245952" y="189895"/>
                  <a:pt x="307357" y="271596"/>
                  <a:pt x="381685" y="351888"/>
                </a:cubicBezTo>
                <a:cubicBezTo>
                  <a:pt x="449773" y="425498"/>
                  <a:pt x="519880" y="488378"/>
                  <a:pt x="585416" y="536923"/>
                </a:cubicBezTo>
                <a:cubicBezTo>
                  <a:pt x="614795" y="558645"/>
                  <a:pt x="619017" y="602091"/>
                  <a:pt x="592628" y="627331"/>
                </a:cubicBez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9D69B396-C203-683C-FACC-F2A637DEE7D0}"/>
              </a:ext>
            </a:extLst>
          </p:cNvPr>
          <p:cNvSpPr/>
          <p:nvPr/>
        </p:nvSpPr>
        <p:spPr>
          <a:xfrm>
            <a:off x="5356376" y="3160790"/>
            <a:ext cx="1480067" cy="527612"/>
          </a:xfrm>
          <a:custGeom>
            <a:avLst/>
            <a:gdLst>
              <a:gd name="csX0" fmla="*/ 1108261 w 1117562"/>
              <a:gd name="csY0" fmla="*/ 177471 h 398387"/>
              <a:gd name="csX1" fmla="*/ 930835 w 1117562"/>
              <a:gd name="csY1" fmla="*/ 87 h 398387"/>
              <a:gd name="csX2" fmla="*/ 930835 w 1117562"/>
              <a:gd name="csY2" fmla="*/ 79062 h 398387"/>
              <a:gd name="csX3" fmla="*/ 889051 w 1117562"/>
              <a:gd name="csY3" fmla="*/ 130773 h 398387"/>
              <a:gd name="csX4" fmla="*/ 863628 w 1117562"/>
              <a:gd name="csY4" fmla="*/ 135698 h 398387"/>
              <a:gd name="csX5" fmla="*/ 833192 w 1117562"/>
              <a:gd name="csY5" fmla="*/ 141062 h 398387"/>
              <a:gd name="csX6" fmla="*/ 827651 w 1117562"/>
              <a:gd name="csY6" fmla="*/ 141941 h 398387"/>
              <a:gd name="csX7" fmla="*/ 798534 w 1117562"/>
              <a:gd name="csY7" fmla="*/ 146252 h 398387"/>
              <a:gd name="csX8" fmla="*/ 790265 w 1117562"/>
              <a:gd name="csY8" fmla="*/ 147394 h 398387"/>
              <a:gd name="csX9" fmla="*/ 761938 w 1117562"/>
              <a:gd name="csY9" fmla="*/ 150912 h 398387"/>
              <a:gd name="csX10" fmla="*/ 751471 w 1117562"/>
              <a:gd name="csY10" fmla="*/ 152055 h 398387"/>
              <a:gd name="csX11" fmla="*/ 723672 w 1117562"/>
              <a:gd name="csY11" fmla="*/ 154870 h 398387"/>
              <a:gd name="csX12" fmla="*/ 711096 w 1117562"/>
              <a:gd name="csY12" fmla="*/ 155925 h 398387"/>
              <a:gd name="csX13" fmla="*/ 684002 w 1117562"/>
              <a:gd name="csY13" fmla="*/ 158036 h 398387"/>
              <a:gd name="csX14" fmla="*/ 669046 w 1117562"/>
              <a:gd name="csY14" fmla="*/ 158915 h 398387"/>
              <a:gd name="csX15" fmla="*/ 643184 w 1117562"/>
              <a:gd name="csY15" fmla="*/ 160323 h 398387"/>
              <a:gd name="csX16" fmla="*/ 624449 w 1117562"/>
              <a:gd name="csY16" fmla="*/ 161026 h 398387"/>
              <a:gd name="csX17" fmla="*/ 601315 w 1117562"/>
              <a:gd name="csY17" fmla="*/ 161817 h 398387"/>
              <a:gd name="csX18" fmla="*/ 567357 w 1117562"/>
              <a:gd name="csY18" fmla="*/ 162257 h 398387"/>
              <a:gd name="csX19" fmla="*/ 558560 w 1117562"/>
              <a:gd name="csY19" fmla="*/ 162345 h 398387"/>
              <a:gd name="csX20" fmla="*/ 548973 w 1117562"/>
              <a:gd name="csY20" fmla="*/ 162257 h 398387"/>
              <a:gd name="csX21" fmla="*/ 515634 w 1117562"/>
              <a:gd name="csY21" fmla="*/ 161905 h 398387"/>
              <a:gd name="csX22" fmla="*/ 491619 w 1117562"/>
              <a:gd name="csY22" fmla="*/ 161114 h 398387"/>
              <a:gd name="csX23" fmla="*/ 473674 w 1117562"/>
              <a:gd name="csY23" fmla="*/ 160499 h 398387"/>
              <a:gd name="csX24" fmla="*/ 446932 w 1117562"/>
              <a:gd name="csY24" fmla="*/ 159003 h 398387"/>
              <a:gd name="csX25" fmla="*/ 432680 w 1117562"/>
              <a:gd name="csY25" fmla="*/ 158124 h 398387"/>
              <a:gd name="csX26" fmla="*/ 404972 w 1117562"/>
              <a:gd name="csY26" fmla="*/ 155925 h 398387"/>
              <a:gd name="csX27" fmla="*/ 392920 w 1117562"/>
              <a:gd name="csY27" fmla="*/ 154870 h 398387"/>
              <a:gd name="csX28" fmla="*/ 364597 w 1117562"/>
              <a:gd name="csY28" fmla="*/ 151967 h 398387"/>
              <a:gd name="csX29" fmla="*/ 354482 w 1117562"/>
              <a:gd name="csY29" fmla="*/ 150824 h 398387"/>
              <a:gd name="csX30" fmla="*/ 325717 w 1117562"/>
              <a:gd name="csY30" fmla="*/ 147219 h 398387"/>
              <a:gd name="csX31" fmla="*/ 317534 w 1117562"/>
              <a:gd name="csY31" fmla="*/ 146076 h 398387"/>
              <a:gd name="csX32" fmla="*/ 288241 w 1117562"/>
              <a:gd name="csY32" fmla="*/ 141678 h 398387"/>
              <a:gd name="csX33" fmla="*/ 282438 w 1117562"/>
              <a:gd name="csY33" fmla="*/ 140711 h 398387"/>
              <a:gd name="csX34" fmla="*/ 252264 w 1117562"/>
              <a:gd name="csY34" fmla="*/ 135346 h 398387"/>
              <a:gd name="csX35" fmla="*/ 228250 w 1117562"/>
              <a:gd name="csY35" fmla="*/ 130685 h 398387"/>
              <a:gd name="csX36" fmla="*/ 186466 w 1117562"/>
              <a:gd name="csY36" fmla="*/ 78974 h 398387"/>
              <a:gd name="csX37" fmla="*/ 186466 w 1117562"/>
              <a:gd name="csY37" fmla="*/ 0 h 398387"/>
              <a:gd name="csX38" fmla="*/ 9039 w 1117562"/>
              <a:gd name="csY38" fmla="*/ 177383 h 398387"/>
              <a:gd name="csX39" fmla="*/ 9039 w 1117562"/>
              <a:gd name="csY39" fmla="*/ 220917 h 398387"/>
              <a:gd name="csX40" fmla="*/ 186466 w 1117562"/>
              <a:gd name="csY40" fmla="*/ 398300 h 398387"/>
              <a:gd name="csX41" fmla="*/ 186466 w 1117562"/>
              <a:gd name="csY41" fmla="*/ 319326 h 398387"/>
              <a:gd name="csX42" fmla="*/ 228250 w 1117562"/>
              <a:gd name="csY42" fmla="*/ 267614 h 398387"/>
              <a:gd name="csX43" fmla="*/ 253673 w 1117562"/>
              <a:gd name="csY43" fmla="*/ 262690 h 398387"/>
              <a:gd name="csX44" fmla="*/ 284195 w 1117562"/>
              <a:gd name="csY44" fmla="*/ 257325 h 398387"/>
              <a:gd name="csX45" fmla="*/ 289650 w 1117562"/>
              <a:gd name="csY45" fmla="*/ 256445 h 398387"/>
              <a:gd name="csX46" fmla="*/ 318853 w 1117562"/>
              <a:gd name="csY46" fmla="*/ 252136 h 398387"/>
              <a:gd name="csX47" fmla="*/ 327035 w 1117562"/>
              <a:gd name="csY47" fmla="*/ 250993 h 398387"/>
              <a:gd name="csX48" fmla="*/ 355448 w 1117562"/>
              <a:gd name="csY48" fmla="*/ 247475 h 398387"/>
              <a:gd name="csX49" fmla="*/ 365916 w 1117562"/>
              <a:gd name="csY49" fmla="*/ 246332 h 398387"/>
              <a:gd name="csX50" fmla="*/ 393714 w 1117562"/>
              <a:gd name="csY50" fmla="*/ 243518 h 398387"/>
              <a:gd name="csX51" fmla="*/ 406291 w 1117562"/>
              <a:gd name="csY51" fmla="*/ 242462 h 398387"/>
              <a:gd name="csX52" fmla="*/ 433385 w 1117562"/>
              <a:gd name="csY52" fmla="*/ 240352 h 398387"/>
              <a:gd name="csX53" fmla="*/ 448341 w 1117562"/>
              <a:gd name="csY53" fmla="*/ 239473 h 398387"/>
              <a:gd name="csX54" fmla="*/ 474202 w 1117562"/>
              <a:gd name="csY54" fmla="*/ 238065 h 398387"/>
              <a:gd name="csX55" fmla="*/ 492938 w 1117562"/>
              <a:gd name="csY55" fmla="*/ 237362 h 398387"/>
              <a:gd name="csX56" fmla="*/ 516072 w 1117562"/>
              <a:gd name="csY56" fmla="*/ 236570 h 398387"/>
              <a:gd name="csX57" fmla="*/ 550030 w 1117562"/>
              <a:gd name="csY57" fmla="*/ 236131 h 398387"/>
              <a:gd name="csX58" fmla="*/ 558826 w 1117562"/>
              <a:gd name="csY58" fmla="*/ 236043 h 398387"/>
              <a:gd name="csX59" fmla="*/ 568413 w 1117562"/>
              <a:gd name="csY59" fmla="*/ 236131 h 398387"/>
              <a:gd name="csX60" fmla="*/ 601753 w 1117562"/>
              <a:gd name="csY60" fmla="*/ 236482 h 398387"/>
              <a:gd name="csX61" fmla="*/ 625767 w 1117562"/>
              <a:gd name="csY61" fmla="*/ 237274 h 398387"/>
              <a:gd name="csX62" fmla="*/ 643713 w 1117562"/>
              <a:gd name="csY62" fmla="*/ 237889 h 398387"/>
              <a:gd name="csX63" fmla="*/ 670455 w 1117562"/>
              <a:gd name="csY63" fmla="*/ 239385 h 398387"/>
              <a:gd name="csX64" fmla="*/ 684706 w 1117562"/>
              <a:gd name="csY64" fmla="*/ 240264 h 398387"/>
              <a:gd name="csX65" fmla="*/ 712501 w 1117562"/>
              <a:gd name="csY65" fmla="*/ 242462 h 398387"/>
              <a:gd name="csX66" fmla="*/ 724553 w 1117562"/>
              <a:gd name="csY66" fmla="*/ 243518 h 398387"/>
              <a:gd name="csX67" fmla="*/ 752880 w 1117562"/>
              <a:gd name="csY67" fmla="*/ 246420 h 398387"/>
              <a:gd name="csX68" fmla="*/ 762995 w 1117562"/>
              <a:gd name="csY68" fmla="*/ 247563 h 398387"/>
              <a:gd name="csX69" fmla="*/ 791846 w 1117562"/>
              <a:gd name="csY69" fmla="*/ 251169 h 398387"/>
              <a:gd name="csX70" fmla="*/ 800028 w 1117562"/>
              <a:gd name="csY70" fmla="*/ 252312 h 398387"/>
              <a:gd name="csX71" fmla="*/ 829322 w 1117562"/>
              <a:gd name="csY71" fmla="*/ 256709 h 398387"/>
              <a:gd name="csX72" fmla="*/ 835125 w 1117562"/>
              <a:gd name="csY72" fmla="*/ 257677 h 398387"/>
              <a:gd name="csX73" fmla="*/ 865298 w 1117562"/>
              <a:gd name="csY73" fmla="*/ 263041 h 398387"/>
              <a:gd name="csX74" fmla="*/ 889313 w 1117562"/>
              <a:gd name="csY74" fmla="*/ 267703 h 398387"/>
              <a:gd name="csX75" fmla="*/ 931097 w 1117562"/>
              <a:gd name="csY75" fmla="*/ 319414 h 398387"/>
              <a:gd name="csX76" fmla="*/ 931097 w 1117562"/>
              <a:gd name="csY76" fmla="*/ 398388 h 398387"/>
              <a:gd name="csX77" fmla="*/ 1108523 w 1117562"/>
              <a:gd name="csY77" fmla="*/ 221005 h 398387"/>
              <a:gd name="csX78" fmla="*/ 1108523 w 1117562"/>
              <a:gd name="csY78" fmla="*/ 177471 h 3983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</a:cxnLst>
            <a:rect l="l" t="t" r="r" b="b"/>
            <a:pathLst>
              <a:path w="1117562" h="398387">
                <a:moveTo>
                  <a:pt x="1108261" y="177471"/>
                </a:moveTo>
                <a:lnTo>
                  <a:pt x="930835" y="87"/>
                </a:lnTo>
                <a:lnTo>
                  <a:pt x="930835" y="79062"/>
                </a:lnTo>
                <a:cubicBezTo>
                  <a:pt x="930835" y="103950"/>
                  <a:pt x="913418" y="125584"/>
                  <a:pt x="889051" y="130773"/>
                </a:cubicBezTo>
                <a:cubicBezTo>
                  <a:pt x="880783" y="132532"/>
                  <a:pt x="872162" y="134115"/>
                  <a:pt x="863628" y="135698"/>
                </a:cubicBezTo>
                <a:cubicBezTo>
                  <a:pt x="853688" y="137544"/>
                  <a:pt x="843483" y="139304"/>
                  <a:pt x="833192" y="141062"/>
                </a:cubicBezTo>
                <a:cubicBezTo>
                  <a:pt x="831345" y="141326"/>
                  <a:pt x="829498" y="141678"/>
                  <a:pt x="827651" y="141941"/>
                </a:cubicBezTo>
                <a:cubicBezTo>
                  <a:pt x="818060" y="143437"/>
                  <a:pt x="808387" y="144932"/>
                  <a:pt x="798534" y="146252"/>
                </a:cubicBezTo>
                <a:cubicBezTo>
                  <a:pt x="795806" y="146603"/>
                  <a:pt x="792993" y="147043"/>
                  <a:pt x="790265" y="147394"/>
                </a:cubicBezTo>
                <a:cubicBezTo>
                  <a:pt x="780940" y="148625"/>
                  <a:pt x="771439" y="149769"/>
                  <a:pt x="761938" y="150912"/>
                </a:cubicBezTo>
                <a:cubicBezTo>
                  <a:pt x="758421" y="151352"/>
                  <a:pt x="754989" y="151704"/>
                  <a:pt x="751471" y="152055"/>
                </a:cubicBezTo>
                <a:cubicBezTo>
                  <a:pt x="742322" y="153023"/>
                  <a:pt x="733088" y="153990"/>
                  <a:pt x="723672" y="154870"/>
                </a:cubicBezTo>
                <a:cubicBezTo>
                  <a:pt x="719540" y="155221"/>
                  <a:pt x="715318" y="155573"/>
                  <a:pt x="711096" y="155925"/>
                </a:cubicBezTo>
                <a:cubicBezTo>
                  <a:pt x="702123" y="156629"/>
                  <a:pt x="693151" y="157420"/>
                  <a:pt x="684002" y="158036"/>
                </a:cubicBezTo>
                <a:cubicBezTo>
                  <a:pt x="679075" y="158387"/>
                  <a:pt x="674063" y="158651"/>
                  <a:pt x="669046" y="158915"/>
                </a:cubicBezTo>
                <a:cubicBezTo>
                  <a:pt x="660425" y="159443"/>
                  <a:pt x="651895" y="159971"/>
                  <a:pt x="643184" y="160323"/>
                </a:cubicBezTo>
                <a:cubicBezTo>
                  <a:pt x="637025" y="160586"/>
                  <a:pt x="630694" y="160762"/>
                  <a:pt x="624449" y="161026"/>
                </a:cubicBezTo>
                <a:cubicBezTo>
                  <a:pt x="616709" y="161290"/>
                  <a:pt x="609055" y="161642"/>
                  <a:pt x="601315" y="161817"/>
                </a:cubicBezTo>
                <a:cubicBezTo>
                  <a:pt x="590053" y="162081"/>
                  <a:pt x="578705" y="162169"/>
                  <a:pt x="567357" y="162257"/>
                </a:cubicBezTo>
                <a:cubicBezTo>
                  <a:pt x="564367" y="162257"/>
                  <a:pt x="561464" y="162345"/>
                  <a:pt x="558560" y="162345"/>
                </a:cubicBezTo>
                <a:cubicBezTo>
                  <a:pt x="555309" y="162345"/>
                  <a:pt x="552229" y="162257"/>
                  <a:pt x="548973" y="162257"/>
                </a:cubicBezTo>
                <a:cubicBezTo>
                  <a:pt x="537801" y="162257"/>
                  <a:pt x="526630" y="162081"/>
                  <a:pt x="515634" y="161905"/>
                </a:cubicBezTo>
                <a:cubicBezTo>
                  <a:pt x="507542" y="161729"/>
                  <a:pt x="499626" y="161378"/>
                  <a:pt x="491619" y="161114"/>
                </a:cubicBezTo>
                <a:cubicBezTo>
                  <a:pt x="485636" y="160938"/>
                  <a:pt x="479567" y="160762"/>
                  <a:pt x="473674" y="160499"/>
                </a:cubicBezTo>
                <a:cubicBezTo>
                  <a:pt x="464701" y="160059"/>
                  <a:pt x="455819" y="159530"/>
                  <a:pt x="446932" y="159003"/>
                </a:cubicBezTo>
                <a:cubicBezTo>
                  <a:pt x="442181" y="158739"/>
                  <a:pt x="437345" y="158475"/>
                  <a:pt x="432680" y="158124"/>
                </a:cubicBezTo>
                <a:cubicBezTo>
                  <a:pt x="423360" y="157508"/>
                  <a:pt x="414121" y="156717"/>
                  <a:pt x="404972" y="155925"/>
                </a:cubicBezTo>
                <a:cubicBezTo>
                  <a:pt x="400926" y="155573"/>
                  <a:pt x="396880" y="155309"/>
                  <a:pt x="392920" y="154870"/>
                </a:cubicBezTo>
                <a:cubicBezTo>
                  <a:pt x="383333" y="153990"/>
                  <a:pt x="373922" y="153023"/>
                  <a:pt x="364597" y="151967"/>
                </a:cubicBezTo>
                <a:cubicBezTo>
                  <a:pt x="361255" y="151616"/>
                  <a:pt x="357823" y="151264"/>
                  <a:pt x="354482" y="150824"/>
                </a:cubicBezTo>
                <a:cubicBezTo>
                  <a:pt x="344714" y="149681"/>
                  <a:pt x="335128" y="148537"/>
                  <a:pt x="325717" y="147219"/>
                </a:cubicBezTo>
                <a:cubicBezTo>
                  <a:pt x="322989" y="146867"/>
                  <a:pt x="320262" y="146515"/>
                  <a:pt x="317534" y="146076"/>
                </a:cubicBezTo>
                <a:cubicBezTo>
                  <a:pt x="307595" y="144668"/>
                  <a:pt x="297832" y="143261"/>
                  <a:pt x="288241" y="141678"/>
                </a:cubicBezTo>
                <a:cubicBezTo>
                  <a:pt x="286308" y="141326"/>
                  <a:pt x="284371" y="141062"/>
                  <a:pt x="282438" y="140711"/>
                </a:cubicBezTo>
                <a:cubicBezTo>
                  <a:pt x="272233" y="139040"/>
                  <a:pt x="262117" y="137281"/>
                  <a:pt x="252264" y="135346"/>
                </a:cubicBezTo>
                <a:cubicBezTo>
                  <a:pt x="244172" y="133851"/>
                  <a:pt x="236080" y="132356"/>
                  <a:pt x="228250" y="130685"/>
                </a:cubicBezTo>
                <a:cubicBezTo>
                  <a:pt x="203883" y="125584"/>
                  <a:pt x="186466" y="103950"/>
                  <a:pt x="186466" y="78974"/>
                </a:cubicBezTo>
                <a:lnTo>
                  <a:pt x="186466" y="0"/>
                </a:lnTo>
                <a:lnTo>
                  <a:pt x="9039" y="177383"/>
                </a:lnTo>
                <a:cubicBezTo>
                  <a:pt x="-3013" y="189432"/>
                  <a:pt x="-3013" y="208868"/>
                  <a:pt x="9039" y="220917"/>
                </a:cubicBezTo>
                <a:lnTo>
                  <a:pt x="186466" y="398300"/>
                </a:lnTo>
                <a:lnTo>
                  <a:pt x="186466" y="319326"/>
                </a:lnTo>
                <a:cubicBezTo>
                  <a:pt x="186466" y="294438"/>
                  <a:pt x="203883" y="272803"/>
                  <a:pt x="228250" y="267614"/>
                </a:cubicBezTo>
                <a:cubicBezTo>
                  <a:pt x="236518" y="265856"/>
                  <a:pt x="245139" y="264273"/>
                  <a:pt x="253673" y="262690"/>
                </a:cubicBezTo>
                <a:cubicBezTo>
                  <a:pt x="263612" y="260843"/>
                  <a:pt x="273818" y="259084"/>
                  <a:pt x="284195" y="257325"/>
                </a:cubicBezTo>
                <a:cubicBezTo>
                  <a:pt x="286042" y="257062"/>
                  <a:pt x="287803" y="256709"/>
                  <a:pt x="289650" y="256445"/>
                </a:cubicBezTo>
                <a:cubicBezTo>
                  <a:pt x="299237" y="254951"/>
                  <a:pt x="309004" y="253456"/>
                  <a:pt x="318853" y="252136"/>
                </a:cubicBezTo>
                <a:cubicBezTo>
                  <a:pt x="321580" y="251785"/>
                  <a:pt x="324308" y="251345"/>
                  <a:pt x="327035" y="250993"/>
                </a:cubicBezTo>
                <a:cubicBezTo>
                  <a:pt x="336360" y="249761"/>
                  <a:pt x="345861" y="248530"/>
                  <a:pt x="355448" y="247475"/>
                </a:cubicBezTo>
                <a:cubicBezTo>
                  <a:pt x="358966" y="247036"/>
                  <a:pt x="362398" y="246684"/>
                  <a:pt x="365916" y="246332"/>
                </a:cubicBezTo>
                <a:cubicBezTo>
                  <a:pt x="375064" y="245364"/>
                  <a:pt x="384299" y="244397"/>
                  <a:pt x="393714" y="243518"/>
                </a:cubicBezTo>
                <a:cubicBezTo>
                  <a:pt x="397846" y="243166"/>
                  <a:pt x="402068" y="242815"/>
                  <a:pt x="406291" y="242462"/>
                </a:cubicBezTo>
                <a:cubicBezTo>
                  <a:pt x="415263" y="241671"/>
                  <a:pt x="424236" y="240967"/>
                  <a:pt x="433385" y="240352"/>
                </a:cubicBezTo>
                <a:cubicBezTo>
                  <a:pt x="438311" y="240000"/>
                  <a:pt x="443328" y="239736"/>
                  <a:pt x="448341" y="239473"/>
                </a:cubicBezTo>
                <a:cubicBezTo>
                  <a:pt x="456961" y="238944"/>
                  <a:pt x="465491" y="238417"/>
                  <a:pt x="474202" y="238065"/>
                </a:cubicBezTo>
                <a:cubicBezTo>
                  <a:pt x="480362" y="237801"/>
                  <a:pt x="486693" y="237625"/>
                  <a:pt x="492938" y="237362"/>
                </a:cubicBezTo>
                <a:cubicBezTo>
                  <a:pt x="500678" y="237098"/>
                  <a:pt x="508332" y="236746"/>
                  <a:pt x="516072" y="236570"/>
                </a:cubicBezTo>
                <a:cubicBezTo>
                  <a:pt x="527334" y="236307"/>
                  <a:pt x="538682" y="236219"/>
                  <a:pt x="550030" y="236131"/>
                </a:cubicBezTo>
                <a:cubicBezTo>
                  <a:pt x="553019" y="236131"/>
                  <a:pt x="555923" y="236043"/>
                  <a:pt x="558826" y="236043"/>
                </a:cubicBezTo>
                <a:cubicBezTo>
                  <a:pt x="562082" y="236043"/>
                  <a:pt x="565158" y="236131"/>
                  <a:pt x="568413" y="236131"/>
                </a:cubicBezTo>
                <a:cubicBezTo>
                  <a:pt x="579585" y="236131"/>
                  <a:pt x="590757" y="236307"/>
                  <a:pt x="601753" y="236482"/>
                </a:cubicBezTo>
                <a:cubicBezTo>
                  <a:pt x="609845" y="236658"/>
                  <a:pt x="617761" y="237010"/>
                  <a:pt x="625767" y="237274"/>
                </a:cubicBezTo>
                <a:cubicBezTo>
                  <a:pt x="631751" y="237450"/>
                  <a:pt x="637820" y="237625"/>
                  <a:pt x="643713" y="237889"/>
                </a:cubicBezTo>
                <a:cubicBezTo>
                  <a:pt x="652685" y="238329"/>
                  <a:pt x="661568" y="238856"/>
                  <a:pt x="670455" y="239385"/>
                </a:cubicBezTo>
                <a:cubicBezTo>
                  <a:pt x="675205" y="239649"/>
                  <a:pt x="680042" y="239912"/>
                  <a:pt x="684706" y="240264"/>
                </a:cubicBezTo>
                <a:cubicBezTo>
                  <a:pt x="694031" y="240879"/>
                  <a:pt x="703266" y="241671"/>
                  <a:pt x="712501" y="242462"/>
                </a:cubicBezTo>
                <a:cubicBezTo>
                  <a:pt x="716547" y="242815"/>
                  <a:pt x="720593" y="243078"/>
                  <a:pt x="724553" y="243518"/>
                </a:cubicBezTo>
                <a:cubicBezTo>
                  <a:pt x="734140" y="244397"/>
                  <a:pt x="743555" y="245364"/>
                  <a:pt x="752880" y="246420"/>
                </a:cubicBezTo>
                <a:cubicBezTo>
                  <a:pt x="756222" y="246772"/>
                  <a:pt x="759653" y="247124"/>
                  <a:pt x="762995" y="247563"/>
                </a:cubicBezTo>
                <a:cubicBezTo>
                  <a:pt x="772758" y="248706"/>
                  <a:pt x="782345" y="249850"/>
                  <a:pt x="791846" y="251169"/>
                </a:cubicBezTo>
                <a:cubicBezTo>
                  <a:pt x="794573" y="251521"/>
                  <a:pt x="797301" y="251872"/>
                  <a:pt x="800028" y="252312"/>
                </a:cubicBezTo>
                <a:cubicBezTo>
                  <a:pt x="809968" y="253720"/>
                  <a:pt x="819731" y="255126"/>
                  <a:pt x="829322" y="256709"/>
                </a:cubicBezTo>
                <a:cubicBezTo>
                  <a:pt x="831255" y="257062"/>
                  <a:pt x="833192" y="257325"/>
                  <a:pt x="835125" y="257677"/>
                </a:cubicBezTo>
                <a:cubicBezTo>
                  <a:pt x="845330" y="259348"/>
                  <a:pt x="855445" y="261107"/>
                  <a:pt x="865298" y="263041"/>
                </a:cubicBezTo>
                <a:cubicBezTo>
                  <a:pt x="873391" y="264537"/>
                  <a:pt x="881483" y="266032"/>
                  <a:pt x="889313" y="267703"/>
                </a:cubicBezTo>
                <a:cubicBezTo>
                  <a:pt x="913680" y="272803"/>
                  <a:pt x="931097" y="294438"/>
                  <a:pt x="931097" y="319414"/>
                </a:cubicBezTo>
                <a:lnTo>
                  <a:pt x="931097" y="398388"/>
                </a:lnTo>
                <a:lnTo>
                  <a:pt x="1108523" y="221005"/>
                </a:lnTo>
                <a:cubicBezTo>
                  <a:pt x="1120576" y="208955"/>
                  <a:pt x="1120576" y="189520"/>
                  <a:pt x="1108523" y="177471"/>
                </a:cubicBezTo>
                <a:close/>
              </a:path>
            </a:pathLst>
          </a:custGeom>
          <a:solidFill>
            <a:schemeClr val="tx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0C9C4E98-382F-10B1-06B8-B335F6BEF490}"/>
              </a:ext>
            </a:extLst>
          </p:cNvPr>
          <p:cNvSpPr/>
          <p:nvPr/>
        </p:nvSpPr>
        <p:spPr>
          <a:xfrm>
            <a:off x="6931042" y="2204562"/>
            <a:ext cx="2441664" cy="2440068"/>
          </a:xfrm>
          <a:custGeom>
            <a:avLst/>
            <a:gdLst>
              <a:gd name="csX0" fmla="*/ 919968 w 1843641"/>
              <a:gd name="csY0" fmla="*/ 1842437 h 1842436"/>
              <a:gd name="csX1" fmla="*/ 448032 w 1843641"/>
              <a:gd name="csY1" fmla="*/ 1711840 h 1842436"/>
              <a:gd name="csX2" fmla="*/ 130650 w 1843641"/>
              <a:gd name="csY2" fmla="*/ 447902 h 1842436"/>
              <a:gd name="csX3" fmla="*/ 923048 w 1843641"/>
              <a:gd name="csY3" fmla="*/ 0 h 1842436"/>
              <a:gd name="csX4" fmla="*/ 1395075 w 1843641"/>
              <a:gd name="csY4" fmla="*/ 130685 h 1842436"/>
              <a:gd name="csX5" fmla="*/ 1815550 w 1843641"/>
              <a:gd name="csY5" fmla="*/ 696960 h 1842436"/>
              <a:gd name="csX6" fmla="*/ 1712366 w 1843641"/>
              <a:gd name="csY6" fmla="*/ 1394624 h 1842436"/>
              <a:gd name="csX7" fmla="*/ 919882 w 1843641"/>
              <a:gd name="csY7" fmla="*/ 1842349 h 1842436"/>
              <a:gd name="csX8" fmla="*/ 923138 w 1843641"/>
              <a:gd name="csY8" fmla="*/ 61561 h 1842436"/>
              <a:gd name="csX9" fmla="*/ 183520 w 1843641"/>
              <a:gd name="csY9" fmla="*/ 479473 h 1842436"/>
              <a:gd name="csX10" fmla="*/ 479700 w 1843641"/>
              <a:gd name="csY10" fmla="*/ 1658985 h 1842436"/>
              <a:gd name="csX11" fmla="*/ 1659677 w 1843641"/>
              <a:gd name="csY11" fmla="*/ 1363051 h 1842436"/>
              <a:gd name="csX12" fmla="*/ 1755911 w 1843641"/>
              <a:gd name="csY12" fmla="*/ 711999 h 1842436"/>
              <a:gd name="csX13" fmla="*/ 1363492 w 1843641"/>
              <a:gd name="csY13" fmla="*/ 183540 h 1842436"/>
              <a:gd name="csX14" fmla="*/ 923138 w 1843641"/>
              <a:gd name="csY14" fmla="*/ 61561 h 1842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43641" h="1842436">
                <a:moveTo>
                  <a:pt x="919968" y="1842437"/>
                </a:moveTo>
                <a:cubicBezTo>
                  <a:pt x="758902" y="1842437"/>
                  <a:pt x="595989" y="1800312"/>
                  <a:pt x="448032" y="1711840"/>
                </a:cubicBezTo>
                <a:cubicBezTo>
                  <a:pt x="11986" y="1450821"/>
                  <a:pt x="-130344" y="883842"/>
                  <a:pt x="130650" y="447902"/>
                </a:cubicBezTo>
                <a:cubicBezTo>
                  <a:pt x="296205" y="171668"/>
                  <a:pt x="599863" y="0"/>
                  <a:pt x="923048" y="0"/>
                </a:cubicBezTo>
                <a:cubicBezTo>
                  <a:pt x="1088951" y="0"/>
                  <a:pt x="1252216" y="45204"/>
                  <a:pt x="1395075" y="130685"/>
                </a:cubicBezTo>
                <a:cubicBezTo>
                  <a:pt x="1606369" y="257150"/>
                  <a:pt x="1755735" y="458279"/>
                  <a:pt x="1815550" y="696960"/>
                </a:cubicBezTo>
                <a:cubicBezTo>
                  <a:pt x="1875455" y="935730"/>
                  <a:pt x="1838860" y="1183558"/>
                  <a:pt x="1712366" y="1394624"/>
                </a:cubicBezTo>
                <a:cubicBezTo>
                  <a:pt x="1539776" y="1682554"/>
                  <a:pt x="1233570" y="1842349"/>
                  <a:pt x="919882" y="1842349"/>
                </a:cubicBezTo>
                <a:close/>
                <a:moveTo>
                  <a:pt x="923138" y="61561"/>
                </a:moveTo>
                <a:cubicBezTo>
                  <a:pt x="621412" y="61561"/>
                  <a:pt x="338074" y="221709"/>
                  <a:pt x="183520" y="479473"/>
                </a:cubicBezTo>
                <a:cubicBezTo>
                  <a:pt x="-60057" y="886305"/>
                  <a:pt x="72768" y="1415379"/>
                  <a:pt x="479700" y="1658985"/>
                </a:cubicBezTo>
                <a:cubicBezTo>
                  <a:pt x="886629" y="1902416"/>
                  <a:pt x="1415924" y="1769620"/>
                  <a:pt x="1659677" y="1363051"/>
                </a:cubicBezTo>
                <a:cubicBezTo>
                  <a:pt x="1777636" y="1166057"/>
                  <a:pt x="1811856" y="934850"/>
                  <a:pt x="1755911" y="711999"/>
                </a:cubicBezTo>
                <a:cubicBezTo>
                  <a:pt x="1700052" y="489235"/>
                  <a:pt x="1560625" y="301562"/>
                  <a:pt x="1363492" y="183540"/>
                </a:cubicBezTo>
                <a:cubicBezTo>
                  <a:pt x="1230224" y="103775"/>
                  <a:pt x="1077955" y="61561"/>
                  <a:pt x="923138" y="61561"/>
                </a:cubicBezTo>
                <a:close/>
              </a:path>
            </a:pathLst>
          </a:custGeom>
          <a:solidFill>
            <a:schemeClr val="tx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379C95EF-EF47-1D08-CA30-61E3319CD7AF}"/>
              </a:ext>
            </a:extLst>
          </p:cNvPr>
          <p:cNvSpPr/>
          <p:nvPr/>
        </p:nvSpPr>
        <p:spPr>
          <a:xfrm>
            <a:off x="9382139" y="885993"/>
            <a:ext cx="947260" cy="946758"/>
          </a:xfrm>
          <a:custGeom>
            <a:avLst/>
            <a:gdLst>
              <a:gd name="csX0" fmla="*/ 148197 w 715253"/>
              <a:gd name="csY0" fmla="*/ 647359 h 714874"/>
              <a:gd name="csX1" fmla="*/ 67533 w 715253"/>
              <a:gd name="csY1" fmla="*/ 148098 h 714874"/>
              <a:gd name="csX2" fmla="*/ 357992 w 715253"/>
              <a:gd name="csY2" fmla="*/ 0 h 714874"/>
              <a:gd name="csX3" fmla="*/ 566825 w 715253"/>
              <a:gd name="csY3" fmla="*/ 67541 h 714874"/>
              <a:gd name="csX4" fmla="*/ 710560 w 715253"/>
              <a:gd name="csY4" fmla="*/ 300419 h 714874"/>
              <a:gd name="csX5" fmla="*/ 647490 w 715253"/>
              <a:gd name="csY5" fmla="*/ 566715 h 714874"/>
              <a:gd name="csX6" fmla="*/ 148111 w 715253"/>
              <a:gd name="csY6" fmla="*/ 647359 h 7148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15253" h="714874">
                <a:moveTo>
                  <a:pt x="148197" y="647359"/>
                </a:moveTo>
                <a:cubicBezTo>
                  <a:pt x="-11727" y="531976"/>
                  <a:pt x="-47880" y="307982"/>
                  <a:pt x="67533" y="148098"/>
                </a:cubicBezTo>
                <a:cubicBezTo>
                  <a:pt x="137377" y="51447"/>
                  <a:pt x="246987" y="0"/>
                  <a:pt x="357992" y="0"/>
                </a:cubicBezTo>
                <a:cubicBezTo>
                  <a:pt x="430564" y="0"/>
                  <a:pt x="503669" y="21898"/>
                  <a:pt x="566825" y="67541"/>
                </a:cubicBezTo>
                <a:cubicBezTo>
                  <a:pt x="644328" y="123386"/>
                  <a:pt x="695347" y="206142"/>
                  <a:pt x="710560" y="300419"/>
                </a:cubicBezTo>
                <a:cubicBezTo>
                  <a:pt x="725869" y="394695"/>
                  <a:pt x="703439" y="489235"/>
                  <a:pt x="647490" y="566715"/>
                </a:cubicBezTo>
                <a:cubicBezTo>
                  <a:pt x="531991" y="726597"/>
                  <a:pt x="308030" y="762742"/>
                  <a:pt x="148111" y="647359"/>
                </a:cubicBezTo>
                <a:close/>
              </a:path>
            </a:pathLst>
          </a:custGeom>
          <a:solidFill>
            <a:srgbClr val="CEBA8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8CDBCC63-5AFE-3A93-7FF9-09A8AF079196}"/>
              </a:ext>
            </a:extLst>
          </p:cNvPr>
          <p:cNvSpPr/>
          <p:nvPr/>
        </p:nvSpPr>
        <p:spPr>
          <a:xfrm>
            <a:off x="10308875" y="2147259"/>
            <a:ext cx="947598" cy="947299"/>
          </a:xfrm>
          <a:custGeom>
            <a:avLst/>
            <a:gdLst>
              <a:gd name="csX0" fmla="*/ 470873 w 715508"/>
              <a:gd name="csY0" fmla="*/ 696872 h 715282"/>
              <a:gd name="csX1" fmla="*/ 18372 w 715508"/>
              <a:gd name="csY1" fmla="*/ 470679 h 715282"/>
              <a:gd name="csX2" fmla="*/ 244618 w 715508"/>
              <a:gd name="csY2" fmla="*/ 18380 h 715282"/>
              <a:gd name="csX3" fmla="*/ 357479 w 715508"/>
              <a:gd name="csY3" fmla="*/ 0 h 715282"/>
              <a:gd name="csX4" fmla="*/ 697119 w 715508"/>
              <a:gd name="csY4" fmla="*/ 244573 h 715282"/>
              <a:gd name="csX5" fmla="*/ 470959 w 715508"/>
              <a:gd name="csY5" fmla="*/ 696872 h 7152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715508" h="715282">
                <a:moveTo>
                  <a:pt x="470873" y="696872"/>
                </a:moveTo>
                <a:cubicBezTo>
                  <a:pt x="283679" y="759312"/>
                  <a:pt x="80739" y="657736"/>
                  <a:pt x="18372" y="470679"/>
                </a:cubicBezTo>
                <a:cubicBezTo>
                  <a:pt x="-43994" y="283621"/>
                  <a:pt x="57605" y="80732"/>
                  <a:pt x="244618" y="18380"/>
                </a:cubicBezTo>
                <a:cubicBezTo>
                  <a:pt x="282004" y="5892"/>
                  <a:pt x="320094" y="0"/>
                  <a:pt x="357479" y="0"/>
                </a:cubicBezTo>
                <a:cubicBezTo>
                  <a:pt x="507288" y="0"/>
                  <a:pt x="647149" y="94891"/>
                  <a:pt x="697119" y="244573"/>
                </a:cubicBezTo>
                <a:cubicBezTo>
                  <a:pt x="759486" y="431631"/>
                  <a:pt x="658058" y="634520"/>
                  <a:pt x="470959" y="696872"/>
                </a:cubicBezTo>
                <a:close/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DA93FEF0-7FF3-4E25-AD5D-950930F7077C}"/>
              </a:ext>
            </a:extLst>
          </p:cNvPr>
          <p:cNvSpPr/>
          <p:nvPr/>
        </p:nvSpPr>
        <p:spPr>
          <a:xfrm>
            <a:off x="10321316" y="3722414"/>
            <a:ext cx="947609" cy="947423"/>
          </a:xfrm>
          <a:custGeom>
            <a:avLst/>
            <a:gdLst>
              <a:gd name="csX0" fmla="*/ 357852 w 715516"/>
              <a:gd name="csY0" fmla="*/ 0 h 715376"/>
              <a:gd name="csX1" fmla="*/ 465430 w 715516"/>
              <a:gd name="csY1" fmla="*/ 16622 h 715376"/>
              <a:gd name="csX2" fmla="*/ 675054 w 715516"/>
              <a:gd name="csY2" fmla="*/ 192687 h 715376"/>
              <a:gd name="csX3" fmla="*/ 698720 w 715516"/>
              <a:gd name="csY3" fmla="*/ 465315 h 715376"/>
              <a:gd name="csX4" fmla="*/ 522608 w 715516"/>
              <a:gd name="csY4" fmla="*/ 674886 h 715376"/>
              <a:gd name="csX5" fmla="*/ 249914 w 715516"/>
              <a:gd name="csY5" fmla="*/ 698542 h 715376"/>
              <a:gd name="csX6" fmla="*/ 16632 w 715516"/>
              <a:gd name="csY6" fmla="*/ 249851 h 715376"/>
              <a:gd name="csX7" fmla="*/ 357852 w 715516"/>
              <a:gd name="csY7" fmla="*/ 0 h 7153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715516" h="715376">
                <a:moveTo>
                  <a:pt x="357852" y="0"/>
                </a:moveTo>
                <a:cubicBezTo>
                  <a:pt x="393477" y="0"/>
                  <a:pt x="429634" y="5364"/>
                  <a:pt x="465430" y="16622"/>
                </a:cubicBezTo>
                <a:cubicBezTo>
                  <a:pt x="556566" y="45380"/>
                  <a:pt x="630985" y="107908"/>
                  <a:pt x="675054" y="192687"/>
                </a:cubicBezTo>
                <a:cubicBezTo>
                  <a:pt x="719123" y="277464"/>
                  <a:pt x="727481" y="374291"/>
                  <a:pt x="698720" y="465315"/>
                </a:cubicBezTo>
                <a:cubicBezTo>
                  <a:pt x="669951" y="556425"/>
                  <a:pt x="607413" y="630826"/>
                  <a:pt x="522608" y="674886"/>
                </a:cubicBezTo>
                <a:cubicBezTo>
                  <a:pt x="437812" y="718946"/>
                  <a:pt x="340869" y="727388"/>
                  <a:pt x="249914" y="698542"/>
                </a:cubicBezTo>
                <a:cubicBezTo>
                  <a:pt x="61929" y="639092"/>
                  <a:pt x="-42745" y="437875"/>
                  <a:pt x="16632" y="249851"/>
                </a:cubicBezTo>
                <a:cubicBezTo>
                  <a:pt x="64747" y="97618"/>
                  <a:pt x="206111" y="0"/>
                  <a:pt x="357852" y="0"/>
                </a:cubicBezTo>
                <a:close/>
              </a:path>
            </a:pathLst>
          </a:custGeom>
          <a:solidFill>
            <a:srgbClr val="F595A6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649C8C1C-9C4A-DF65-866A-1FE1785E22D9}"/>
              </a:ext>
            </a:extLst>
          </p:cNvPr>
          <p:cNvSpPr/>
          <p:nvPr/>
        </p:nvSpPr>
        <p:spPr>
          <a:xfrm>
            <a:off x="9378004" y="5025122"/>
            <a:ext cx="947066" cy="946885"/>
          </a:xfrm>
          <a:custGeom>
            <a:avLst/>
            <a:gdLst>
              <a:gd name="csX0" fmla="*/ 148767 w 715106"/>
              <a:gd name="csY0" fmla="*/ 67118 h 714970"/>
              <a:gd name="csX1" fmla="*/ 647974 w 715106"/>
              <a:gd name="csY1" fmla="*/ 148730 h 714970"/>
              <a:gd name="csX2" fmla="*/ 566339 w 715106"/>
              <a:gd name="csY2" fmla="*/ 647815 h 714970"/>
              <a:gd name="csX3" fmla="*/ 67136 w 715106"/>
              <a:gd name="csY3" fmla="*/ 566203 h 714970"/>
              <a:gd name="csX4" fmla="*/ 148767 w 715106"/>
              <a:gd name="csY4" fmla="*/ 67118 h 7149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15106" h="714970">
                <a:moveTo>
                  <a:pt x="148767" y="67118"/>
                </a:moveTo>
                <a:cubicBezTo>
                  <a:pt x="308867" y="-48001"/>
                  <a:pt x="532828" y="-11329"/>
                  <a:pt x="647974" y="148730"/>
                </a:cubicBezTo>
                <a:cubicBezTo>
                  <a:pt x="763120" y="308789"/>
                  <a:pt x="726439" y="532695"/>
                  <a:pt x="566339" y="647815"/>
                </a:cubicBezTo>
                <a:cubicBezTo>
                  <a:pt x="406067" y="763022"/>
                  <a:pt x="182192" y="726261"/>
                  <a:pt x="67136" y="566203"/>
                </a:cubicBezTo>
                <a:cubicBezTo>
                  <a:pt x="-48014" y="406144"/>
                  <a:pt x="-11333" y="182237"/>
                  <a:pt x="148767" y="67118"/>
                </a:cubicBezTo>
                <a:close/>
              </a:path>
            </a:pathLst>
          </a:custGeom>
          <a:solidFill>
            <a:schemeClr val="accent3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1A99A9BA-CB55-B9AA-C932-168396768F35}"/>
              </a:ext>
            </a:extLst>
          </p:cNvPr>
          <p:cNvSpPr/>
          <p:nvPr/>
        </p:nvSpPr>
        <p:spPr>
          <a:xfrm>
            <a:off x="9051026" y="3733622"/>
            <a:ext cx="1193350" cy="555887"/>
          </a:xfrm>
          <a:custGeom>
            <a:avLst/>
            <a:gdLst>
              <a:gd name="csX0" fmla="*/ 1837 w 901069"/>
              <a:gd name="csY0" fmla="*/ 49404 h 419737"/>
              <a:gd name="csX1" fmla="*/ 91298 w 901069"/>
              <a:gd name="csY1" fmla="*/ 6048 h 419737"/>
              <a:gd name="csX2" fmla="*/ 377805 w 901069"/>
              <a:gd name="csY2" fmla="*/ 105689 h 419737"/>
              <a:gd name="csX3" fmla="*/ 699495 w 901069"/>
              <a:gd name="csY3" fmla="*/ 154937 h 419737"/>
              <a:gd name="csX4" fmla="*/ 751656 w 901069"/>
              <a:gd name="csY4" fmla="*/ 115802 h 419737"/>
              <a:gd name="csX5" fmla="*/ 770573 w 901069"/>
              <a:gd name="csY5" fmla="*/ 40697 h 419737"/>
              <a:gd name="csX6" fmla="*/ 896800 w 901069"/>
              <a:gd name="csY6" fmla="*/ 252116 h 419737"/>
              <a:gd name="csX7" fmla="*/ 886337 w 901069"/>
              <a:gd name="csY7" fmla="*/ 293538 h 419737"/>
              <a:gd name="csX8" fmla="*/ 674867 w 901069"/>
              <a:gd name="csY8" fmla="*/ 419738 h 419737"/>
              <a:gd name="csX9" fmla="*/ 693774 w 901069"/>
              <a:gd name="csY9" fmla="*/ 344634 h 419737"/>
              <a:gd name="csX10" fmla="*/ 666422 w 901069"/>
              <a:gd name="csY10" fmla="*/ 285447 h 419737"/>
              <a:gd name="csX11" fmla="*/ 359860 w 901069"/>
              <a:gd name="csY11" fmla="*/ 176220 h 419737"/>
              <a:gd name="csX12" fmla="*/ 62271 w 901069"/>
              <a:gd name="csY12" fmla="*/ 128115 h 419737"/>
              <a:gd name="csX13" fmla="*/ 1661 w 901069"/>
              <a:gd name="csY13" fmla="*/ 49492 h 4197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01069" h="419737">
                <a:moveTo>
                  <a:pt x="1837" y="49404"/>
                </a:moveTo>
                <a:cubicBezTo>
                  <a:pt x="11162" y="9741"/>
                  <a:pt x="54440" y="-11102"/>
                  <a:pt x="91298" y="6048"/>
                </a:cubicBezTo>
                <a:cubicBezTo>
                  <a:pt x="172666" y="43951"/>
                  <a:pt x="270576" y="78602"/>
                  <a:pt x="377805" y="105689"/>
                </a:cubicBezTo>
                <a:cubicBezTo>
                  <a:pt x="494098" y="134974"/>
                  <a:pt x="604846" y="151244"/>
                  <a:pt x="699495" y="154937"/>
                </a:cubicBezTo>
                <a:cubicBezTo>
                  <a:pt x="723952" y="155904"/>
                  <a:pt x="745678" y="139547"/>
                  <a:pt x="751656" y="115802"/>
                </a:cubicBezTo>
                <a:lnTo>
                  <a:pt x="770573" y="40697"/>
                </a:lnTo>
                <a:lnTo>
                  <a:pt x="896800" y="252116"/>
                </a:lnTo>
                <a:cubicBezTo>
                  <a:pt x="905339" y="266451"/>
                  <a:pt x="900675" y="285007"/>
                  <a:pt x="886337" y="293538"/>
                </a:cubicBezTo>
                <a:lnTo>
                  <a:pt x="674867" y="419738"/>
                </a:lnTo>
                <a:lnTo>
                  <a:pt x="693774" y="344634"/>
                </a:lnTo>
                <a:cubicBezTo>
                  <a:pt x="699762" y="320888"/>
                  <a:pt x="688414" y="296177"/>
                  <a:pt x="666422" y="285447"/>
                </a:cubicBezTo>
                <a:cubicBezTo>
                  <a:pt x="581360" y="243849"/>
                  <a:pt x="476153" y="205593"/>
                  <a:pt x="359860" y="176220"/>
                </a:cubicBezTo>
                <a:cubicBezTo>
                  <a:pt x="253330" y="149397"/>
                  <a:pt x="151379" y="133479"/>
                  <a:pt x="62271" y="128115"/>
                </a:cubicBezTo>
                <a:cubicBezTo>
                  <a:pt x="22334" y="125740"/>
                  <a:pt x="-7488" y="88364"/>
                  <a:pt x="1661" y="49492"/>
                </a:cubicBezTo>
                <a:close/>
              </a:path>
            </a:pathLst>
          </a:custGeom>
          <a:solidFill>
            <a:srgbClr val="F595A6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E739FC31-BFFC-D7F0-B68F-F57A23189081}"/>
              </a:ext>
            </a:extLst>
          </p:cNvPr>
          <p:cNvSpPr/>
          <p:nvPr/>
        </p:nvSpPr>
        <p:spPr>
          <a:xfrm>
            <a:off x="8626111" y="4289368"/>
            <a:ext cx="808070" cy="852391"/>
          </a:xfrm>
          <a:custGeom>
            <a:avLst/>
            <a:gdLst>
              <a:gd name="csX0" fmla="*/ 17527 w 610154"/>
              <a:gd name="csY0" fmla="*/ 16202 h 643620"/>
              <a:gd name="csX1" fmla="*/ 107606 w 610154"/>
              <a:gd name="csY1" fmla="*/ 27546 h 643620"/>
              <a:gd name="csX2" fmla="*/ 277202 w 610154"/>
              <a:gd name="csY2" fmla="*/ 246528 h 643620"/>
              <a:gd name="csX3" fmla="*/ 498788 w 610154"/>
              <a:gd name="csY3" fmla="*/ 444492 h 643620"/>
              <a:gd name="csX4" fmla="*/ 558255 w 610154"/>
              <a:gd name="csY4" fmla="*/ 440534 h 643620"/>
              <a:gd name="csX5" fmla="*/ 610154 w 610154"/>
              <a:gd name="csY5" fmla="*/ 392516 h 643620"/>
              <a:gd name="csX6" fmla="*/ 601444 w 610154"/>
              <a:gd name="csY6" fmla="*/ 617127 h 643620"/>
              <a:gd name="csX7" fmla="*/ 572855 w 610154"/>
              <a:gd name="csY7" fmla="*/ 643598 h 643620"/>
              <a:gd name="csX8" fmla="*/ 348189 w 610154"/>
              <a:gd name="csY8" fmla="*/ 634892 h 643620"/>
              <a:gd name="csX9" fmla="*/ 400093 w 610154"/>
              <a:gd name="csY9" fmla="*/ 586874 h 643620"/>
              <a:gd name="csX10" fmla="*/ 408623 w 610154"/>
              <a:gd name="csY10" fmla="*/ 527951 h 643620"/>
              <a:gd name="csX11" fmla="*/ 228469 w 610154"/>
              <a:gd name="csY11" fmla="*/ 291732 h 643620"/>
              <a:gd name="csX12" fmla="*/ 24738 w 610154"/>
              <a:gd name="csY12" fmla="*/ 106696 h 643620"/>
              <a:gd name="csX13" fmla="*/ 17527 w 610154"/>
              <a:gd name="csY13" fmla="*/ 16290 h 6436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610154" h="643620">
                <a:moveTo>
                  <a:pt x="17527" y="16202"/>
                </a:moveTo>
                <a:cubicBezTo>
                  <a:pt x="44445" y="-9478"/>
                  <a:pt x="87985" y="-3849"/>
                  <a:pt x="107606" y="27546"/>
                </a:cubicBezTo>
                <a:cubicBezTo>
                  <a:pt x="150970" y="97023"/>
                  <a:pt x="208591" y="172392"/>
                  <a:pt x="277202" y="246528"/>
                </a:cubicBezTo>
                <a:cubicBezTo>
                  <a:pt x="351535" y="326910"/>
                  <a:pt x="428239" y="394452"/>
                  <a:pt x="498788" y="444492"/>
                </a:cubicBezTo>
                <a:cubicBezTo>
                  <a:pt x="516995" y="457419"/>
                  <a:pt x="541805" y="455661"/>
                  <a:pt x="558255" y="440534"/>
                </a:cubicBezTo>
                <a:lnTo>
                  <a:pt x="610154" y="392516"/>
                </a:lnTo>
                <a:lnTo>
                  <a:pt x="601444" y="617127"/>
                </a:lnTo>
                <a:cubicBezTo>
                  <a:pt x="600829" y="632341"/>
                  <a:pt x="588073" y="644213"/>
                  <a:pt x="572855" y="643598"/>
                </a:cubicBezTo>
                <a:lnTo>
                  <a:pt x="348189" y="634892"/>
                </a:lnTo>
                <a:lnTo>
                  <a:pt x="400093" y="586874"/>
                </a:lnTo>
                <a:cubicBezTo>
                  <a:pt x="416453" y="571747"/>
                  <a:pt x="420147" y="547123"/>
                  <a:pt x="408623" y="527951"/>
                </a:cubicBezTo>
                <a:cubicBezTo>
                  <a:pt x="364202" y="453726"/>
                  <a:pt x="302802" y="372025"/>
                  <a:pt x="228469" y="291732"/>
                </a:cubicBezTo>
                <a:cubicBezTo>
                  <a:pt x="160385" y="218123"/>
                  <a:pt x="90275" y="155242"/>
                  <a:pt x="24738" y="106696"/>
                </a:cubicBezTo>
                <a:cubicBezTo>
                  <a:pt x="-4641" y="84974"/>
                  <a:pt x="-8863" y="41530"/>
                  <a:pt x="17527" y="16290"/>
                </a:cubicBezTo>
                <a:close/>
              </a:path>
            </a:pathLst>
          </a:custGeom>
          <a:solidFill>
            <a:schemeClr val="accent3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E25476CF-850B-20DD-3888-9818577A6E82}"/>
              </a:ext>
            </a:extLst>
          </p:cNvPr>
          <p:cNvSpPr/>
          <p:nvPr/>
        </p:nvSpPr>
        <p:spPr>
          <a:xfrm>
            <a:off x="9051492" y="2609648"/>
            <a:ext cx="1193114" cy="555889"/>
          </a:xfrm>
          <a:custGeom>
            <a:avLst/>
            <a:gdLst>
              <a:gd name="csX0" fmla="*/ 62094 w 900891"/>
              <a:gd name="csY0" fmla="*/ 291624 h 419738"/>
              <a:gd name="csX1" fmla="*/ 359684 w 900891"/>
              <a:gd name="csY1" fmla="*/ 243519 h 419738"/>
              <a:gd name="csX2" fmla="*/ 666242 w 900891"/>
              <a:gd name="csY2" fmla="*/ 134291 h 419738"/>
              <a:gd name="csX3" fmla="*/ 693602 w 900891"/>
              <a:gd name="csY3" fmla="*/ 75105 h 419738"/>
              <a:gd name="csX4" fmla="*/ 674686 w 900891"/>
              <a:gd name="csY4" fmla="*/ 0 h 419738"/>
              <a:gd name="csX5" fmla="*/ 886157 w 900891"/>
              <a:gd name="csY5" fmla="*/ 126200 h 419738"/>
              <a:gd name="csX6" fmla="*/ 896628 w 900891"/>
              <a:gd name="csY6" fmla="*/ 167623 h 419738"/>
              <a:gd name="csX7" fmla="*/ 770392 w 900891"/>
              <a:gd name="csY7" fmla="*/ 379041 h 419738"/>
              <a:gd name="csX8" fmla="*/ 751485 w 900891"/>
              <a:gd name="csY8" fmla="*/ 303937 h 419738"/>
              <a:gd name="csX9" fmla="*/ 699315 w 900891"/>
              <a:gd name="csY9" fmla="*/ 264801 h 419738"/>
              <a:gd name="csX10" fmla="*/ 377629 w 900891"/>
              <a:gd name="csY10" fmla="*/ 314049 h 419738"/>
              <a:gd name="csX11" fmla="*/ 91122 w 900891"/>
              <a:gd name="csY11" fmla="*/ 413691 h 419738"/>
              <a:gd name="csX12" fmla="*/ 1661 w 900891"/>
              <a:gd name="csY12" fmla="*/ 370334 h 419738"/>
              <a:gd name="csX13" fmla="*/ 62271 w 900891"/>
              <a:gd name="csY13" fmla="*/ 291712 h 4197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00891" h="419738">
                <a:moveTo>
                  <a:pt x="62094" y="291624"/>
                </a:moveTo>
                <a:cubicBezTo>
                  <a:pt x="151203" y="286260"/>
                  <a:pt x="253154" y="270341"/>
                  <a:pt x="359684" y="243519"/>
                </a:cubicBezTo>
                <a:cubicBezTo>
                  <a:pt x="475973" y="214233"/>
                  <a:pt x="581180" y="175889"/>
                  <a:pt x="666242" y="134291"/>
                </a:cubicBezTo>
                <a:cubicBezTo>
                  <a:pt x="688233" y="123562"/>
                  <a:pt x="699581" y="98850"/>
                  <a:pt x="693602" y="75105"/>
                </a:cubicBezTo>
                <a:lnTo>
                  <a:pt x="674686" y="0"/>
                </a:lnTo>
                <a:lnTo>
                  <a:pt x="886157" y="126200"/>
                </a:lnTo>
                <a:cubicBezTo>
                  <a:pt x="900494" y="134732"/>
                  <a:pt x="905159" y="153288"/>
                  <a:pt x="896628" y="167623"/>
                </a:cubicBezTo>
                <a:lnTo>
                  <a:pt x="770392" y="379041"/>
                </a:lnTo>
                <a:lnTo>
                  <a:pt x="751485" y="303937"/>
                </a:lnTo>
                <a:cubicBezTo>
                  <a:pt x="745497" y="280191"/>
                  <a:pt x="723772" y="263833"/>
                  <a:pt x="699315" y="264801"/>
                </a:cubicBezTo>
                <a:cubicBezTo>
                  <a:pt x="604666" y="268583"/>
                  <a:pt x="493918" y="284764"/>
                  <a:pt x="377629" y="314049"/>
                </a:cubicBezTo>
                <a:cubicBezTo>
                  <a:pt x="270395" y="341137"/>
                  <a:pt x="172404" y="375787"/>
                  <a:pt x="91122" y="413691"/>
                </a:cubicBezTo>
                <a:cubicBezTo>
                  <a:pt x="54355" y="430840"/>
                  <a:pt x="11072" y="409997"/>
                  <a:pt x="1661" y="370334"/>
                </a:cubicBezTo>
                <a:cubicBezTo>
                  <a:pt x="-7488" y="331375"/>
                  <a:pt x="22334" y="294087"/>
                  <a:pt x="62271" y="291712"/>
                </a:cubicBezTo>
                <a:close/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CAA71869-0B23-5AB2-43DD-FBE0585C29DD}"/>
              </a:ext>
            </a:extLst>
          </p:cNvPr>
          <p:cNvSpPr/>
          <p:nvPr/>
        </p:nvSpPr>
        <p:spPr>
          <a:xfrm>
            <a:off x="8625997" y="1757398"/>
            <a:ext cx="808064" cy="852393"/>
          </a:xfrm>
          <a:custGeom>
            <a:avLst/>
            <a:gdLst>
              <a:gd name="csX0" fmla="*/ 24738 w 610149"/>
              <a:gd name="csY0" fmla="*/ 536924 h 643621"/>
              <a:gd name="csX1" fmla="*/ 228469 w 610149"/>
              <a:gd name="csY1" fmla="*/ 351889 h 643621"/>
              <a:gd name="csX2" fmla="*/ 408623 w 610149"/>
              <a:gd name="csY2" fmla="*/ 115670 h 643621"/>
              <a:gd name="csX3" fmla="*/ 400088 w 610149"/>
              <a:gd name="csY3" fmla="*/ 56748 h 643621"/>
              <a:gd name="csX4" fmla="*/ 348189 w 610149"/>
              <a:gd name="csY4" fmla="*/ 8730 h 643621"/>
              <a:gd name="csX5" fmla="*/ 572855 w 610149"/>
              <a:gd name="csY5" fmla="*/ 23 h 643621"/>
              <a:gd name="csX6" fmla="*/ 601444 w 610149"/>
              <a:gd name="csY6" fmla="*/ 26494 h 643621"/>
              <a:gd name="csX7" fmla="*/ 610150 w 610149"/>
              <a:gd name="csY7" fmla="*/ 251105 h 643621"/>
              <a:gd name="csX8" fmla="*/ 558251 w 610149"/>
              <a:gd name="csY8" fmla="*/ 203087 h 643621"/>
              <a:gd name="csX9" fmla="*/ 498788 w 610149"/>
              <a:gd name="csY9" fmla="*/ 199129 h 643621"/>
              <a:gd name="csX10" fmla="*/ 277198 w 610149"/>
              <a:gd name="csY10" fmla="*/ 397092 h 643621"/>
              <a:gd name="csX11" fmla="*/ 107601 w 610149"/>
              <a:gd name="csY11" fmla="*/ 616074 h 643621"/>
              <a:gd name="csX12" fmla="*/ 17527 w 610149"/>
              <a:gd name="csY12" fmla="*/ 627420 h 643621"/>
              <a:gd name="csX13" fmla="*/ 24738 w 610149"/>
              <a:gd name="csY13" fmla="*/ 537012 h 6436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610149" h="643621">
                <a:moveTo>
                  <a:pt x="24738" y="536924"/>
                </a:moveTo>
                <a:cubicBezTo>
                  <a:pt x="90270" y="488379"/>
                  <a:pt x="160381" y="425498"/>
                  <a:pt x="228469" y="351889"/>
                </a:cubicBezTo>
                <a:cubicBezTo>
                  <a:pt x="302797" y="271509"/>
                  <a:pt x="364197" y="189808"/>
                  <a:pt x="408623" y="115670"/>
                </a:cubicBezTo>
                <a:cubicBezTo>
                  <a:pt x="420057" y="96499"/>
                  <a:pt x="416449" y="71962"/>
                  <a:pt x="400088" y="56748"/>
                </a:cubicBezTo>
                <a:lnTo>
                  <a:pt x="348189" y="8730"/>
                </a:lnTo>
                <a:lnTo>
                  <a:pt x="572855" y="23"/>
                </a:lnTo>
                <a:cubicBezTo>
                  <a:pt x="588073" y="-592"/>
                  <a:pt x="600915" y="11280"/>
                  <a:pt x="601444" y="26494"/>
                </a:cubicBezTo>
                <a:lnTo>
                  <a:pt x="610150" y="251105"/>
                </a:lnTo>
                <a:lnTo>
                  <a:pt x="558251" y="203087"/>
                </a:lnTo>
                <a:cubicBezTo>
                  <a:pt x="541890" y="187961"/>
                  <a:pt x="517081" y="186202"/>
                  <a:pt x="498788" y="199129"/>
                </a:cubicBezTo>
                <a:cubicBezTo>
                  <a:pt x="428239" y="249170"/>
                  <a:pt x="351531" y="316711"/>
                  <a:pt x="277198" y="397092"/>
                </a:cubicBezTo>
                <a:cubicBezTo>
                  <a:pt x="208586" y="471230"/>
                  <a:pt x="150970" y="546510"/>
                  <a:pt x="107601" y="616074"/>
                </a:cubicBezTo>
                <a:cubicBezTo>
                  <a:pt x="87985" y="647471"/>
                  <a:pt x="44440" y="653099"/>
                  <a:pt x="17527" y="627420"/>
                </a:cubicBezTo>
                <a:cubicBezTo>
                  <a:pt x="-8863" y="602180"/>
                  <a:pt x="-4641" y="558822"/>
                  <a:pt x="24738" y="537012"/>
                </a:cubicBezTo>
                <a:close/>
              </a:path>
            </a:pathLst>
          </a:custGeom>
          <a:solidFill>
            <a:srgbClr val="CEBA8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3" name="Group 44">
            <a:extLst>
              <a:ext uri="{FF2B5EF4-FFF2-40B4-BE49-F238E27FC236}">
                <a16:creationId xmlns:a16="http://schemas.microsoft.com/office/drawing/2014/main" id="{3C774485-7F9D-CBB4-B14B-FA8FDD319826}"/>
              </a:ext>
            </a:extLst>
          </p:cNvPr>
          <p:cNvGrpSpPr/>
          <p:nvPr/>
        </p:nvGrpSpPr>
        <p:grpSpPr>
          <a:xfrm>
            <a:off x="3194203" y="2918135"/>
            <a:ext cx="1691640" cy="1013154"/>
            <a:chOff x="6128022" y="4480994"/>
            <a:chExt cx="1691640" cy="1013154"/>
          </a:xfrm>
        </p:grpSpPr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id="{9A6FB6A0-8B70-8729-7945-403DCBF70224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5" name="TextBox 37">
              <a:extLst>
                <a:ext uri="{FF2B5EF4-FFF2-40B4-BE49-F238E27FC236}">
                  <a16:creationId xmlns:a16="http://schemas.microsoft.com/office/drawing/2014/main" id="{C98E5291-252C-07E8-B824-F51822BEE967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6" name="Group 44">
            <a:extLst>
              <a:ext uri="{FF2B5EF4-FFF2-40B4-BE49-F238E27FC236}">
                <a16:creationId xmlns:a16="http://schemas.microsoft.com/office/drawing/2014/main" id="{2BB0CF2F-62D8-A570-67B4-567CDE975226}"/>
              </a:ext>
            </a:extLst>
          </p:cNvPr>
          <p:cNvGrpSpPr/>
          <p:nvPr/>
        </p:nvGrpSpPr>
        <p:grpSpPr>
          <a:xfrm>
            <a:off x="7306054" y="2918019"/>
            <a:ext cx="1691640" cy="1013154"/>
            <a:chOff x="6128022" y="4480994"/>
            <a:chExt cx="1691640" cy="1013154"/>
          </a:xfrm>
        </p:grpSpPr>
        <p:sp>
          <p:nvSpPr>
            <p:cNvPr id="27" name="TextBox 36">
              <a:extLst>
                <a:ext uri="{FF2B5EF4-FFF2-40B4-BE49-F238E27FC236}">
                  <a16:creationId xmlns:a16="http://schemas.microsoft.com/office/drawing/2014/main" id="{7E077A29-446C-C8A7-18F4-4156844AF0E4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id="{569CB473-A42B-FA94-A844-3CAE70C02ACC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pic>
        <p:nvPicPr>
          <p:cNvPr id="29" name="Graphic 13" descr="Bullseye with solid fill">
            <a:extLst>
              <a:ext uri="{FF2B5EF4-FFF2-40B4-BE49-F238E27FC236}">
                <a16:creationId xmlns:a16="http://schemas.microsoft.com/office/drawing/2014/main" id="{0341F878-F33D-445C-5381-7DF606BA07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880" y="3875124"/>
            <a:ext cx="642002" cy="642002"/>
          </a:xfrm>
          <a:prstGeom prst="rect">
            <a:avLst/>
          </a:prstGeom>
        </p:spPr>
      </p:pic>
      <p:pic>
        <p:nvPicPr>
          <p:cNvPr id="30" name="Graphic 14" descr="Database with solid fill">
            <a:extLst>
              <a:ext uri="{FF2B5EF4-FFF2-40B4-BE49-F238E27FC236}">
                <a16:creationId xmlns:a16="http://schemas.microsoft.com/office/drawing/2014/main" id="{9FC44854-5AF8-7107-076D-1869419745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74119" y="3875124"/>
            <a:ext cx="642002" cy="642002"/>
          </a:xfrm>
          <a:prstGeom prst="rect">
            <a:avLst/>
          </a:prstGeom>
        </p:spPr>
      </p:pic>
      <p:pic>
        <p:nvPicPr>
          <p:cNvPr id="31" name="Graphic 15" descr="Gears with solid fill">
            <a:extLst>
              <a:ext uri="{FF2B5EF4-FFF2-40B4-BE49-F238E27FC236}">
                <a16:creationId xmlns:a16="http://schemas.microsoft.com/office/drawing/2014/main" id="{DC9235E2-D621-99E9-1C11-1D894005B7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61673" y="2299907"/>
            <a:ext cx="642002" cy="642002"/>
          </a:xfrm>
          <a:prstGeom prst="rect">
            <a:avLst/>
          </a:prstGeom>
        </p:spPr>
      </p:pic>
      <p:pic>
        <p:nvPicPr>
          <p:cNvPr id="32" name="Graphic 16" descr="Hourglass 30% with solid fill">
            <a:extLst>
              <a:ext uri="{FF2B5EF4-FFF2-40B4-BE49-F238E27FC236}">
                <a16:creationId xmlns:a16="http://schemas.microsoft.com/office/drawing/2014/main" id="{3FFEE4E2-E4E0-6572-4D2A-7A8E989EA5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8330" y="2299907"/>
            <a:ext cx="642002" cy="642002"/>
          </a:xfrm>
          <a:prstGeom prst="rect">
            <a:avLst/>
          </a:prstGeom>
        </p:spPr>
      </p:pic>
      <p:pic>
        <p:nvPicPr>
          <p:cNvPr id="33" name="Graphic 12" descr="Brainstorm with solid fill">
            <a:extLst>
              <a:ext uri="{FF2B5EF4-FFF2-40B4-BE49-F238E27FC236}">
                <a16:creationId xmlns:a16="http://schemas.microsoft.com/office/drawing/2014/main" id="{11D0617A-6CC5-9650-922F-7E5D5F3B12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15234" y="1038371"/>
            <a:ext cx="642002" cy="642002"/>
          </a:xfrm>
          <a:prstGeom prst="rect">
            <a:avLst/>
          </a:prstGeom>
        </p:spPr>
      </p:pic>
      <p:pic>
        <p:nvPicPr>
          <p:cNvPr id="34" name="Graphic 17" descr="Lightbulb with solid fill">
            <a:extLst>
              <a:ext uri="{FF2B5EF4-FFF2-40B4-BE49-F238E27FC236}">
                <a16:creationId xmlns:a16="http://schemas.microsoft.com/office/drawing/2014/main" id="{C13F6C30-2193-C8C4-D311-C6C39ED0639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534768" y="1038371"/>
            <a:ext cx="642002" cy="642002"/>
          </a:xfrm>
          <a:prstGeom prst="rect">
            <a:avLst/>
          </a:prstGeom>
        </p:spPr>
      </p:pic>
      <p:pic>
        <p:nvPicPr>
          <p:cNvPr id="35" name="Graphic 18" descr="Research with solid fill">
            <a:extLst>
              <a:ext uri="{FF2B5EF4-FFF2-40B4-BE49-F238E27FC236}">
                <a16:creationId xmlns:a16="http://schemas.microsoft.com/office/drawing/2014/main" id="{876F26AF-4785-B517-AB31-6C033F78C9E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019580" y="5177563"/>
            <a:ext cx="642002" cy="642002"/>
          </a:xfrm>
          <a:prstGeom prst="rect">
            <a:avLst/>
          </a:prstGeom>
        </p:spPr>
      </p:pic>
      <p:pic>
        <p:nvPicPr>
          <p:cNvPr id="36" name="Graphic 19" descr="Eye with solid fill">
            <a:extLst>
              <a:ext uri="{FF2B5EF4-FFF2-40B4-BE49-F238E27FC236}">
                <a16:creationId xmlns:a16="http://schemas.microsoft.com/office/drawing/2014/main" id="{3CB6E689-09AF-1A58-2D3E-63764DB1500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453327" y="5100354"/>
            <a:ext cx="796421" cy="79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246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1A789-0DEC-37CA-995C-3B72BE575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F6AB0-56D0-3FE7-6A7F-EE3AC1E13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8-Point Dual Hub Comparison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FD3CFBF3-0825-96A2-E9B6-1DC6475AF9BC}"/>
              </a:ext>
            </a:extLst>
          </p:cNvPr>
          <p:cNvSpPr/>
          <p:nvPr/>
        </p:nvSpPr>
        <p:spPr>
          <a:xfrm>
            <a:off x="2819202" y="2204678"/>
            <a:ext cx="2441642" cy="2440068"/>
          </a:xfrm>
          <a:custGeom>
            <a:avLst/>
            <a:gdLst>
              <a:gd name="csX0" fmla="*/ 923742 w 1843624"/>
              <a:gd name="csY0" fmla="*/ 1842349 h 1842436"/>
              <a:gd name="csX1" fmla="*/ 131258 w 1843624"/>
              <a:gd name="csY1" fmla="*/ 1394624 h 1842436"/>
              <a:gd name="csX2" fmla="*/ 28074 w 1843624"/>
              <a:gd name="csY2" fmla="*/ 696960 h 1842436"/>
              <a:gd name="csX3" fmla="*/ 448550 w 1843624"/>
              <a:gd name="csY3" fmla="*/ 130685 h 1842436"/>
              <a:gd name="csX4" fmla="*/ 920576 w 1843624"/>
              <a:gd name="csY4" fmla="*/ 0 h 1842436"/>
              <a:gd name="csX5" fmla="*/ 1712974 w 1843624"/>
              <a:gd name="csY5" fmla="*/ 447902 h 1842436"/>
              <a:gd name="csX6" fmla="*/ 1395592 w 1843624"/>
              <a:gd name="csY6" fmla="*/ 1711840 h 1842436"/>
              <a:gd name="csX7" fmla="*/ 923656 w 1843624"/>
              <a:gd name="csY7" fmla="*/ 1842437 h 1842436"/>
              <a:gd name="csX8" fmla="*/ 920666 w 1843624"/>
              <a:gd name="csY8" fmla="*/ 61473 h 1842436"/>
              <a:gd name="csX9" fmla="*/ 480308 w 1843624"/>
              <a:gd name="csY9" fmla="*/ 183452 h 1842436"/>
              <a:gd name="csX10" fmla="*/ 87889 w 1843624"/>
              <a:gd name="csY10" fmla="*/ 711911 h 1842436"/>
              <a:gd name="csX11" fmla="*/ 184128 w 1843624"/>
              <a:gd name="csY11" fmla="*/ 1362963 h 1842436"/>
              <a:gd name="csX12" fmla="*/ 923656 w 1843624"/>
              <a:gd name="csY12" fmla="*/ 1780788 h 1842436"/>
              <a:gd name="csX13" fmla="*/ 1364014 w 1843624"/>
              <a:gd name="csY13" fmla="*/ 1658897 h 1842436"/>
              <a:gd name="csX14" fmla="*/ 1660195 w 1843624"/>
              <a:gd name="csY14" fmla="*/ 479385 h 1842436"/>
              <a:gd name="csX15" fmla="*/ 920666 w 1843624"/>
              <a:gd name="csY15" fmla="*/ 61473 h 1842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843624" h="1842436">
                <a:moveTo>
                  <a:pt x="923742" y="1842349"/>
                </a:moveTo>
                <a:cubicBezTo>
                  <a:pt x="610058" y="1842349"/>
                  <a:pt x="303848" y="1682554"/>
                  <a:pt x="131258" y="1394624"/>
                </a:cubicBezTo>
                <a:cubicBezTo>
                  <a:pt x="4850" y="1183558"/>
                  <a:pt x="-31831" y="935730"/>
                  <a:pt x="28074" y="696960"/>
                </a:cubicBezTo>
                <a:cubicBezTo>
                  <a:pt x="87979" y="458279"/>
                  <a:pt x="237255" y="257150"/>
                  <a:pt x="448550" y="130685"/>
                </a:cubicBezTo>
                <a:cubicBezTo>
                  <a:pt x="591408" y="45204"/>
                  <a:pt x="754584" y="0"/>
                  <a:pt x="920576" y="0"/>
                </a:cubicBezTo>
                <a:cubicBezTo>
                  <a:pt x="1243765" y="0"/>
                  <a:pt x="1547424" y="171580"/>
                  <a:pt x="1712974" y="447902"/>
                </a:cubicBezTo>
                <a:cubicBezTo>
                  <a:pt x="1973969" y="883842"/>
                  <a:pt x="1831638" y="1450908"/>
                  <a:pt x="1395592" y="1711840"/>
                </a:cubicBezTo>
                <a:cubicBezTo>
                  <a:pt x="1247721" y="1800312"/>
                  <a:pt x="1084722" y="1842437"/>
                  <a:pt x="923656" y="1842437"/>
                </a:cubicBezTo>
                <a:close/>
                <a:moveTo>
                  <a:pt x="920666" y="61473"/>
                </a:moveTo>
                <a:cubicBezTo>
                  <a:pt x="765846" y="61473"/>
                  <a:pt x="613576" y="103687"/>
                  <a:pt x="480308" y="183452"/>
                </a:cubicBezTo>
                <a:cubicBezTo>
                  <a:pt x="283175" y="301474"/>
                  <a:pt x="143748" y="489147"/>
                  <a:pt x="87889" y="711911"/>
                </a:cubicBezTo>
                <a:cubicBezTo>
                  <a:pt x="31944" y="934762"/>
                  <a:pt x="66164" y="1165969"/>
                  <a:pt x="184128" y="1362963"/>
                </a:cubicBezTo>
                <a:cubicBezTo>
                  <a:pt x="345190" y="1631634"/>
                  <a:pt x="630903" y="1780788"/>
                  <a:pt x="923656" y="1780788"/>
                </a:cubicBezTo>
                <a:cubicBezTo>
                  <a:pt x="1073903" y="1780788"/>
                  <a:pt x="1225996" y="1741477"/>
                  <a:pt x="1364014" y="1658897"/>
                </a:cubicBezTo>
                <a:cubicBezTo>
                  <a:pt x="1770857" y="1415291"/>
                  <a:pt x="1903772" y="886217"/>
                  <a:pt x="1660195" y="479385"/>
                </a:cubicBezTo>
                <a:cubicBezTo>
                  <a:pt x="1505726" y="221621"/>
                  <a:pt x="1222298" y="61473"/>
                  <a:pt x="920666" y="61473"/>
                </a:cubicBezTo>
                <a:close/>
              </a:path>
            </a:pathLst>
          </a:custGeom>
          <a:solidFill>
            <a:schemeClr val="bg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F2DEB1F6-9FC5-462C-FA6E-50B2C6F7A1BC}"/>
              </a:ext>
            </a:extLst>
          </p:cNvPr>
          <p:cNvSpPr/>
          <p:nvPr/>
        </p:nvSpPr>
        <p:spPr>
          <a:xfrm>
            <a:off x="1862604" y="885993"/>
            <a:ext cx="947262" cy="946758"/>
          </a:xfrm>
          <a:custGeom>
            <a:avLst/>
            <a:gdLst>
              <a:gd name="csX0" fmla="*/ 567059 w 715254"/>
              <a:gd name="csY0" fmla="*/ 647359 h 714874"/>
              <a:gd name="csX1" fmla="*/ 647723 w 715254"/>
              <a:gd name="csY1" fmla="*/ 148098 h 714874"/>
              <a:gd name="csX2" fmla="*/ 357259 w 715254"/>
              <a:gd name="csY2" fmla="*/ 0 h 714874"/>
              <a:gd name="csX3" fmla="*/ 148426 w 715254"/>
              <a:gd name="csY3" fmla="*/ 67541 h 714874"/>
              <a:gd name="csX4" fmla="*/ 4691 w 715254"/>
              <a:gd name="csY4" fmla="*/ 300419 h 714874"/>
              <a:gd name="csX5" fmla="*/ 67762 w 715254"/>
              <a:gd name="csY5" fmla="*/ 566715 h 714874"/>
              <a:gd name="csX6" fmla="*/ 567145 w 715254"/>
              <a:gd name="csY6" fmla="*/ 647359 h 7148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15254" h="714874">
                <a:moveTo>
                  <a:pt x="567059" y="647359"/>
                </a:moveTo>
                <a:cubicBezTo>
                  <a:pt x="726978" y="531976"/>
                  <a:pt x="763135" y="307982"/>
                  <a:pt x="647723" y="148098"/>
                </a:cubicBezTo>
                <a:cubicBezTo>
                  <a:pt x="577878" y="51447"/>
                  <a:pt x="468273" y="0"/>
                  <a:pt x="357259" y="0"/>
                </a:cubicBezTo>
                <a:cubicBezTo>
                  <a:pt x="284687" y="0"/>
                  <a:pt x="211587" y="21898"/>
                  <a:pt x="148426" y="67541"/>
                </a:cubicBezTo>
                <a:cubicBezTo>
                  <a:pt x="70927" y="123386"/>
                  <a:pt x="19909" y="206142"/>
                  <a:pt x="4691" y="300419"/>
                </a:cubicBezTo>
                <a:cubicBezTo>
                  <a:pt x="-10613" y="394695"/>
                  <a:pt x="11817" y="489235"/>
                  <a:pt x="67762" y="566715"/>
                </a:cubicBezTo>
                <a:cubicBezTo>
                  <a:pt x="183260" y="726597"/>
                  <a:pt x="407225" y="762742"/>
                  <a:pt x="567145" y="647359"/>
                </a:cubicBez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073669A3-A685-9027-6944-6B9F49FD3DD7}"/>
              </a:ext>
            </a:extLst>
          </p:cNvPr>
          <p:cNvSpPr/>
          <p:nvPr/>
        </p:nvSpPr>
        <p:spPr>
          <a:xfrm>
            <a:off x="935532" y="2147259"/>
            <a:ext cx="947599" cy="947299"/>
          </a:xfrm>
          <a:custGeom>
            <a:avLst/>
            <a:gdLst>
              <a:gd name="csX0" fmla="*/ 244640 w 715509"/>
              <a:gd name="csY0" fmla="*/ 696872 h 715282"/>
              <a:gd name="csX1" fmla="*/ 697137 w 715509"/>
              <a:gd name="csY1" fmla="*/ 470679 h 715282"/>
              <a:gd name="csX2" fmla="*/ 470886 w 715509"/>
              <a:gd name="csY2" fmla="*/ 18380 h 715282"/>
              <a:gd name="csX3" fmla="*/ 358025 w 715509"/>
              <a:gd name="csY3" fmla="*/ 0 h 715282"/>
              <a:gd name="csX4" fmla="*/ 18390 w 715509"/>
              <a:gd name="csY4" fmla="*/ 244573 h 715282"/>
              <a:gd name="csX5" fmla="*/ 244550 w 715509"/>
              <a:gd name="csY5" fmla="*/ 696872 h 7152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715509" h="715282">
                <a:moveTo>
                  <a:pt x="244640" y="696872"/>
                </a:moveTo>
                <a:cubicBezTo>
                  <a:pt x="431830" y="759312"/>
                  <a:pt x="634766" y="657736"/>
                  <a:pt x="697137" y="470679"/>
                </a:cubicBezTo>
                <a:cubicBezTo>
                  <a:pt x="759503" y="283621"/>
                  <a:pt x="657904" y="80732"/>
                  <a:pt x="470886" y="18380"/>
                </a:cubicBezTo>
                <a:cubicBezTo>
                  <a:pt x="433501" y="5892"/>
                  <a:pt x="395411" y="0"/>
                  <a:pt x="358025" y="0"/>
                </a:cubicBezTo>
                <a:cubicBezTo>
                  <a:pt x="208221" y="0"/>
                  <a:pt x="68356" y="94891"/>
                  <a:pt x="18390" y="244573"/>
                </a:cubicBezTo>
                <a:cubicBezTo>
                  <a:pt x="-43976" y="431631"/>
                  <a:pt x="57446" y="634520"/>
                  <a:pt x="244550" y="696872"/>
                </a:cubicBez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F6F361BF-1A1C-5EAA-2B40-B2FF339B8F89}"/>
              </a:ext>
            </a:extLst>
          </p:cNvPr>
          <p:cNvSpPr/>
          <p:nvPr/>
        </p:nvSpPr>
        <p:spPr>
          <a:xfrm>
            <a:off x="923075" y="3722414"/>
            <a:ext cx="947613" cy="947423"/>
          </a:xfrm>
          <a:custGeom>
            <a:avLst/>
            <a:gdLst>
              <a:gd name="csX0" fmla="*/ 357668 w 715519"/>
              <a:gd name="csY0" fmla="*/ 0 h 715376"/>
              <a:gd name="csX1" fmla="*/ 250085 w 715519"/>
              <a:gd name="csY1" fmla="*/ 16622 h 715376"/>
              <a:gd name="csX2" fmla="*/ 40462 w 715519"/>
              <a:gd name="csY2" fmla="*/ 192687 h 715376"/>
              <a:gd name="csX3" fmla="*/ 16799 w 715519"/>
              <a:gd name="csY3" fmla="*/ 465315 h 715376"/>
              <a:gd name="csX4" fmla="*/ 192907 w 715519"/>
              <a:gd name="csY4" fmla="*/ 674886 h 715376"/>
              <a:gd name="csX5" fmla="*/ 465602 w 715519"/>
              <a:gd name="csY5" fmla="*/ 698542 h 715376"/>
              <a:gd name="csX6" fmla="*/ 698888 w 715519"/>
              <a:gd name="csY6" fmla="*/ 249851 h 715376"/>
              <a:gd name="csX7" fmla="*/ 357668 w 715519"/>
              <a:gd name="csY7" fmla="*/ 0 h 7153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715519" h="715376">
                <a:moveTo>
                  <a:pt x="357668" y="0"/>
                </a:moveTo>
                <a:cubicBezTo>
                  <a:pt x="322043" y="0"/>
                  <a:pt x="285886" y="5364"/>
                  <a:pt x="250085" y="16622"/>
                </a:cubicBezTo>
                <a:cubicBezTo>
                  <a:pt x="158954" y="45380"/>
                  <a:pt x="84535" y="107908"/>
                  <a:pt x="40462" y="192687"/>
                </a:cubicBezTo>
                <a:cubicBezTo>
                  <a:pt x="-3607" y="277464"/>
                  <a:pt x="-11966" y="374291"/>
                  <a:pt x="16799" y="465315"/>
                </a:cubicBezTo>
                <a:cubicBezTo>
                  <a:pt x="45565" y="556425"/>
                  <a:pt x="108107" y="630826"/>
                  <a:pt x="192907" y="674886"/>
                </a:cubicBezTo>
                <a:cubicBezTo>
                  <a:pt x="277708" y="718946"/>
                  <a:pt x="374646" y="727388"/>
                  <a:pt x="465602" y="698542"/>
                </a:cubicBezTo>
                <a:cubicBezTo>
                  <a:pt x="653586" y="639092"/>
                  <a:pt x="758265" y="437875"/>
                  <a:pt x="698888" y="249851"/>
                </a:cubicBezTo>
                <a:cubicBezTo>
                  <a:pt x="650769" y="97618"/>
                  <a:pt x="509409" y="0"/>
                  <a:pt x="357668" y="0"/>
                </a:cubicBez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B639017F-B449-A218-A1A3-032DB9D7E5E1}"/>
              </a:ext>
            </a:extLst>
          </p:cNvPr>
          <p:cNvSpPr/>
          <p:nvPr/>
        </p:nvSpPr>
        <p:spPr>
          <a:xfrm>
            <a:off x="1867048" y="5025122"/>
            <a:ext cx="947067" cy="946885"/>
          </a:xfrm>
          <a:custGeom>
            <a:avLst/>
            <a:gdLst>
              <a:gd name="csX0" fmla="*/ 566340 w 715107"/>
              <a:gd name="csY0" fmla="*/ 67118 h 714970"/>
              <a:gd name="csX1" fmla="*/ 67133 w 715107"/>
              <a:gd name="csY1" fmla="*/ 148730 h 714970"/>
              <a:gd name="csX2" fmla="*/ 148768 w 715107"/>
              <a:gd name="csY2" fmla="*/ 647815 h 714970"/>
              <a:gd name="csX3" fmla="*/ 647975 w 715107"/>
              <a:gd name="csY3" fmla="*/ 566203 h 714970"/>
              <a:gd name="csX4" fmla="*/ 566340 w 715107"/>
              <a:gd name="csY4" fmla="*/ 67118 h 7149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15107" h="714970">
                <a:moveTo>
                  <a:pt x="566340" y="67118"/>
                </a:moveTo>
                <a:cubicBezTo>
                  <a:pt x="406240" y="-48001"/>
                  <a:pt x="182279" y="-11329"/>
                  <a:pt x="67133" y="148730"/>
                </a:cubicBezTo>
                <a:cubicBezTo>
                  <a:pt x="-48013" y="308789"/>
                  <a:pt x="-11332" y="532695"/>
                  <a:pt x="148768" y="647815"/>
                </a:cubicBezTo>
                <a:cubicBezTo>
                  <a:pt x="309039" y="763022"/>
                  <a:pt x="532915" y="726261"/>
                  <a:pt x="647975" y="566203"/>
                </a:cubicBezTo>
                <a:cubicBezTo>
                  <a:pt x="763121" y="406144"/>
                  <a:pt x="726440" y="182237"/>
                  <a:pt x="566340" y="67118"/>
                </a:cubicBez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4D0F777A-47D6-A736-DBD2-29220FE8E21F}"/>
              </a:ext>
            </a:extLst>
          </p:cNvPr>
          <p:cNvSpPr/>
          <p:nvPr/>
        </p:nvSpPr>
        <p:spPr>
          <a:xfrm>
            <a:off x="1947398" y="3733505"/>
            <a:ext cx="1193116" cy="555887"/>
          </a:xfrm>
          <a:custGeom>
            <a:avLst/>
            <a:gdLst>
              <a:gd name="csX0" fmla="*/ 838799 w 900893"/>
              <a:gd name="csY0" fmla="*/ 128115 h 419737"/>
              <a:gd name="csX1" fmla="*/ 541209 w 900893"/>
              <a:gd name="csY1" fmla="*/ 176220 h 419737"/>
              <a:gd name="csX2" fmla="*/ 234647 w 900893"/>
              <a:gd name="csY2" fmla="*/ 285448 h 419737"/>
              <a:gd name="csX3" fmla="*/ 207291 w 900893"/>
              <a:gd name="csY3" fmla="*/ 344634 h 419737"/>
              <a:gd name="csX4" fmla="*/ 226202 w 900893"/>
              <a:gd name="csY4" fmla="*/ 419738 h 419737"/>
              <a:gd name="csX5" fmla="*/ 14732 w 900893"/>
              <a:gd name="csY5" fmla="*/ 293538 h 419737"/>
              <a:gd name="csX6" fmla="*/ 4265 w 900893"/>
              <a:gd name="csY6" fmla="*/ 252116 h 419737"/>
              <a:gd name="csX7" fmla="*/ 130497 w 900893"/>
              <a:gd name="csY7" fmla="*/ 40697 h 419737"/>
              <a:gd name="csX8" fmla="*/ 149408 w 900893"/>
              <a:gd name="csY8" fmla="*/ 115802 h 419737"/>
              <a:gd name="csX9" fmla="*/ 201574 w 900893"/>
              <a:gd name="csY9" fmla="*/ 154937 h 419737"/>
              <a:gd name="csX10" fmla="*/ 523264 w 900893"/>
              <a:gd name="csY10" fmla="*/ 105689 h 419737"/>
              <a:gd name="csX11" fmla="*/ 809767 w 900893"/>
              <a:gd name="csY11" fmla="*/ 6048 h 419737"/>
              <a:gd name="csX12" fmla="*/ 899232 w 900893"/>
              <a:gd name="csY12" fmla="*/ 49404 h 419737"/>
              <a:gd name="csX13" fmla="*/ 838622 w 900893"/>
              <a:gd name="csY13" fmla="*/ 128027 h 4197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00893" h="419737">
                <a:moveTo>
                  <a:pt x="838799" y="128115"/>
                </a:moveTo>
                <a:cubicBezTo>
                  <a:pt x="749690" y="133479"/>
                  <a:pt x="647735" y="149397"/>
                  <a:pt x="541209" y="176220"/>
                </a:cubicBezTo>
                <a:cubicBezTo>
                  <a:pt x="424916" y="205505"/>
                  <a:pt x="319709" y="243849"/>
                  <a:pt x="234647" y="285448"/>
                </a:cubicBezTo>
                <a:cubicBezTo>
                  <a:pt x="212655" y="296177"/>
                  <a:pt x="201307" y="320888"/>
                  <a:pt x="207291" y="344634"/>
                </a:cubicBezTo>
                <a:lnTo>
                  <a:pt x="226202" y="419738"/>
                </a:lnTo>
                <a:lnTo>
                  <a:pt x="14732" y="293538"/>
                </a:lnTo>
                <a:cubicBezTo>
                  <a:pt x="395" y="285007"/>
                  <a:pt x="-4266" y="266451"/>
                  <a:pt x="4265" y="252116"/>
                </a:cubicBezTo>
                <a:lnTo>
                  <a:pt x="130497" y="40697"/>
                </a:lnTo>
                <a:lnTo>
                  <a:pt x="149408" y="115802"/>
                </a:lnTo>
                <a:cubicBezTo>
                  <a:pt x="155392" y="139547"/>
                  <a:pt x="177117" y="155904"/>
                  <a:pt x="201574" y="154937"/>
                </a:cubicBezTo>
                <a:cubicBezTo>
                  <a:pt x="296223" y="151156"/>
                  <a:pt x="406975" y="134974"/>
                  <a:pt x="523264" y="105689"/>
                </a:cubicBezTo>
                <a:cubicBezTo>
                  <a:pt x="630494" y="78602"/>
                  <a:pt x="728489" y="43951"/>
                  <a:pt x="809767" y="6048"/>
                </a:cubicBezTo>
                <a:cubicBezTo>
                  <a:pt x="846539" y="-11102"/>
                  <a:pt x="889817" y="9741"/>
                  <a:pt x="899232" y="49404"/>
                </a:cubicBezTo>
                <a:cubicBezTo>
                  <a:pt x="908381" y="88364"/>
                  <a:pt x="878559" y="125652"/>
                  <a:pt x="838622" y="128027"/>
                </a:cubicBez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706C94AF-F933-FBD7-F5C6-D63A8D9900FF}"/>
              </a:ext>
            </a:extLst>
          </p:cNvPr>
          <p:cNvSpPr/>
          <p:nvPr/>
        </p:nvSpPr>
        <p:spPr>
          <a:xfrm>
            <a:off x="2757939" y="4289251"/>
            <a:ext cx="808070" cy="852391"/>
          </a:xfrm>
          <a:custGeom>
            <a:avLst/>
            <a:gdLst>
              <a:gd name="csX0" fmla="*/ 585416 w 610154"/>
              <a:gd name="csY0" fmla="*/ 106696 h 643620"/>
              <a:gd name="csX1" fmla="*/ 381685 w 610154"/>
              <a:gd name="csY1" fmla="*/ 291732 h 643620"/>
              <a:gd name="csX2" fmla="*/ 201531 w 610154"/>
              <a:gd name="csY2" fmla="*/ 527951 h 643620"/>
              <a:gd name="csX3" fmla="*/ 210066 w 610154"/>
              <a:gd name="csY3" fmla="*/ 586874 h 643620"/>
              <a:gd name="csX4" fmla="*/ 261965 w 610154"/>
              <a:gd name="csY4" fmla="*/ 634892 h 643620"/>
              <a:gd name="csX5" fmla="*/ 37300 w 610154"/>
              <a:gd name="csY5" fmla="*/ 643598 h 643620"/>
              <a:gd name="csX6" fmla="*/ 8711 w 610154"/>
              <a:gd name="csY6" fmla="*/ 617127 h 643620"/>
              <a:gd name="csX7" fmla="*/ 0 w 610154"/>
              <a:gd name="csY7" fmla="*/ 392516 h 643620"/>
              <a:gd name="csX8" fmla="*/ 51903 w 610154"/>
              <a:gd name="csY8" fmla="*/ 440534 h 643620"/>
              <a:gd name="csX9" fmla="*/ 111366 w 610154"/>
              <a:gd name="csY9" fmla="*/ 444492 h 643620"/>
              <a:gd name="csX10" fmla="*/ 332952 w 610154"/>
              <a:gd name="csY10" fmla="*/ 246528 h 643620"/>
              <a:gd name="csX11" fmla="*/ 502553 w 610154"/>
              <a:gd name="csY11" fmla="*/ 27546 h 643620"/>
              <a:gd name="csX12" fmla="*/ 592628 w 610154"/>
              <a:gd name="csY12" fmla="*/ 16202 h 643620"/>
              <a:gd name="csX13" fmla="*/ 585416 w 610154"/>
              <a:gd name="csY13" fmla="*/ 106608 h 6436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610154" h="643620">
                <a:moveTo>
                  <a:pt x="585416" y="106696"/>
                </a:moveTo>
                <a:cubicBezTo>
                  <a:pt x="519880" y="155242"/>
                  <a:pt x="449773" y="218123"/>
                  <a:pt x="381685" y="291732"/>
                </a:cubicBezTo>
                <a:cubicBezTo>
                  <a:pt x="307357" y="372113"/>
                  <a:pt x="245952" y="453814"/>
                  <a:pt x="201531" y="527951"/>
                </a:cubicBezTo>
                <a:cubicBezTo>
                  <a:pt x="190098" y="547123"/>
                  <a:pt x="193701" y="571659"/>
                  <a:pt x="210066" y="586874"/>
                </a:cubicBezTo>
                <a:lnTo>
                  <a:pt x="261965" y="634892"/>
                </a:lnTo>
                <a:lnTo>
                  <a:pt x="37300" y="643598"/>
                </a:lnTo>
                <a:cubicBezTo>
                  <a:pt x="22082" y="644213"/>
                  <a:pt x="9239" y="632341"/>
                  <a:pt x="8711" y="617127"/>
                </a:cubicBezTo>
                <a:lnTo>
                  <a:pt x="0" y="392516"/>
                </a:lnTo>
                <a:lnTo>
                  <a:pt x="51903" y="440534"/>
                </a:lnTo>
                <a:cubicBezTo>
                  <a:pt x="68264" y="455661"/>
                  <a:pt x="93069" y="457419"/>
                  <a:pt x="111366" y="444492"/>
                </a:cubicBezTo>
                <a:cubicBezTo>
                  <a:pt x="181915" y="394452"/>
                  <a:pt x="258623" y="326910"/>
                  <a:pt x="332952" y="246528"/>
                </a:cubicBezTo>
                <a:cubicBezTo>
                  <a:pt x="401568" y="172392"/>
                  <a:pt x="459184" y="97111"/>
                  <a:pt x="502553" y="27546"/>
                </a:cubicBezTo>
                <a:cubicBezTo>
                  <a:pt x="522169" y="-3849"/>
                  <a:pt x="565710" y="-9478"/>
                  <a:pt x="592628" y="16202"/>
                </a:cubicBezTo>
                <a:cubicBezTo>
                  <a:pt x="619017" y="41442"/>
                  <a:pt x="614795" y="84798"/>
                  <a:pt x="585416" y="106608"/>
                </a:cubicBez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73E9B257-16EB-0C63-C85A-2409D3637F26}"/>
              </a:ext>
            </a:extLst>
          </p:cNvPr>
          <p:cNvSpPr/>
          <p:nvPr/>
        </p:nvSpPr>
        <p:spPr>
          <a:xfrm>
            <a:off x="1947628" y="2609532"/>
            <a:ext cx="1193350" cy="555889"/>
          </a:xfrm>
          <a:custGeom>
            <a:avLst/>
            <a:gdLst>
              <a:gd name="csX0" fmla="*/ 899234 w 901069"/>
              <a:gd name="csY0" fmla="*/ 370334 h 419738"/>
              <a:gd name="csX1" fmla="*/ 809769 w 901069"/>
              <a:gd name="csY1" fmla="*/ 413691 h 419738"/>
              <a:gd name="csX2" fmla="*/ 523266 w 901069"/>
              <a:gd name="csY2" fmla="*/ 314050 h 419738"/>
              <a:gd name="csX3" fmla="*/ 201576 w 901069"/>
              <a:gd name="csY3" fmla="*/ 264801 h 419738"/>
              <a:gd name="csX4" fmla="*/ 149410 w 901069"/>
              <a:gd name="csY4" fmla="*/ 303937 h 419738"/>
              <a:gd name="csX5" fmla="*/ 130498 w 901069"/>
              <a:gd name="csY5" fmla="*/ 379041 h 419738"/>
              <a:gd name="csX6" fmla="*/ 4266 w 901069"/>
              <a:gd name="csY6" fmla="*/ 167623 h 419738"/>
              <a:gd name="csX7" fmla="*/ 14734 w 901069"/>
              <a:gd name="csY7" fmla="*/ 126200 h 419738"/>
              <a:gd name="csX8" fmla="*/ 226204 w 901069"/>
              <a:gd name="csY8" fmla="*/ 0 h 419738"/>
              <a:gd name="csX9" fmla="*/ 207293 w 901069"/>
              <a:gd name="csY9" fmla="*/ 75105 h 419738"/>
              <a:gd name="csX10" fmla="*/ 234649 w 901069"/>
              <a:gd name="csY10" fmla="*/ 134291 h 419738"/>
              <a:gd name="csX11" fmla="*/ 541211 w 901069"/>
              <a:gd name="csY11" fmla="*/ 243519 h 419738"/>
              <a:gd name="csX12" fmla="*/ 838800 w 901069"/>
              <a:gd name="csY12" fmla="*/ 291624 h 419738"/>
              <a:gd name="csX13" fmla="*/ 899410 w 901069"/>
              <a:gd name="csY13" fmla="*/ 370246 h 4197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01069" h="419738">
                <a:moveTo>
                  <a:pt x="899234" y="370334"/>
                </a:moveTo>
                <a:cubicBezTo>
                  <a:pt x="889909" y="409997"/>
                  <a:pt x="846631" y="430840"/>
                  <a:pt x="809769" y="413691"/>
                </a:cubicBezTo>
                <a:cubicBezTo>
                  <a:pt x="728401" y="375787"/>
                  <a:pt x="630496" y="341137"/>
                  <a:pt x="523266" y="314050"/>
                </a:cubicBezTo>
                <a:cubicBezTo>
                  <a:pt x="406973" y="284764"/>
                  <a:pt x="296225" y="268495"/>
                  <a:pt x="201576" y="264801"/>
                </a:cubicBezTo>
                <a:cubicBezTo>
                  <a:pt x="177119" y="263833"/>
                  <a:pt x="155394" y="280191"/>
                  <a:pt x="149410" y="303937"/>
                </a:cubicBezTo>
                <a:lnTo>
                  <a:pt x="130498" y="379041"/>
                </a:lnTo>
                <a:lnTo>
                  <a:pt x="4266" y="167623"/>
                </a:lnTo>
                <a:cubicBezTo>
                  <a:pt x="-4268" y="153288"/>
                  <a:pt x="396" y="134732"/>
                  <a:pt x="14734" y="126200"/>
                </a:cubicBezTo>
                <a:lnTo>
                  <a:pt x="226204" y="0"/>
                </a:lnTo>
                <a:lnTo>
                  <a:pt x="207293" y="75105"/>
                </a:lnTo>
                <a:cubicBezTo>
                  <a:pt x="201309" y="98850"/>
                  <a:pt x="212657" y="123562"/>
                  <a:pt x="234649" y="134291"/>
                </a:cubicBezTo>
                <a:cubicBezTo>
                  <a:pt x="319711" y="175889"/>
                  <a:pt x="424918" y="214145"/>
                  <a:pt x="541211" y="243519"/>
                </a:cubicBezTo>
                <a:cubicBezTo>
                  <a:pt x="647737" y="270341"/>
                  <a:pt x="749692" y="286260"/>
                  <a:pt x="838800" y="291624"/>
                </a:cubicBezTo>
                <a:cubicBezTo>
                  <a:pt x="878737" y="293999"/>
                  <a:pt x="908555" y="331375"/>
                  <a:pt x="899410" y="370246"/>
                </a:cubicBez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AFFCDDE7-2AD5-72DB-48AD-209529477AA2}"/>
              </a:ext>
            </a:extLst>
          </p:cNvPr>
          <p:cNvSpPr/>
          <p:nvPr/>
        </p:nvSpPr>
        <p:spPr>
          <a:xfrm>
            <a:off x="2757939" y="1757283"/>
            <a:ext cx="808070" cy="852391"/>
          </a:xfrm>
          <a:custGeom>
            <a:avLst/>
            <a:gdLst>
              <a:gd name="csX0" fmla="*/ 592628 w 610154"/>
              <a:gd name="csY0" fmla="*/ 627419 h 643620"/>
              <a:gd name="csX1" fmla="*/ 502553 w 610154"/>
              <a:gd name="csY1" fmla="*/ 616073 h 643620"/>
              <a:gd name="csX2" fmla="*/ 332952 w 610154"/>
              <a:gd name="csY2" fmla="*/ 397091 h 643620"/>
              <a:gd name="csX3" fmla="*/ 111366 w 610154"/>
              <a:gd name="csY3" fmla="*/ 199128 h 643620"/>
              <a:gd name="csX4" fmla="*/ 51903 w 610154"/>
              <a:gd name="csY4" fmla="*/ 203086 h 643620"/>
              <a:gd name="csX5" fmla="*/ 0 w 610154"/>
              <a:gd name="csY5" fmla="*/ 251104 h 643620"/>
              <a:gd name="csX6" fmla="*/ 8711 w 610154"/>
              <a:gd name="csY6" fmla="*/ 26493 h 643620"/>
              <a:gd name="csX7" fmla="*/ 37300 w 610154"/>
              <a:gd name="csY7" fmla="*/ 23 h 643620"/>
              <a:gd name="csX8" fmla="*/ 261965 w 610154"/>
              <a:gd name="csY8" fmla="*/ 8729 h 643620"/>
              <a:gd name="csX9" fmla="*/ 210066 w 610154"/>
              <a:gd name="csY9" fmla="*/ 56747 h 643620"/>
              <a:gd name="csX10" fmla="*/ 201531 w 610154"/>
              <a:gd name="csY10" fmla="*/ 115669 h 643620"/>
              <a:gd name="csX11" fmla="*/ 381685 w 610154"/>
              <a:gd name="csY11" fmla="*/ 351888 h 643620"/>
              <a:gd name="csX12" fmla="*/ 585416 w 610154"/>
              <a:gd name="csY12" fmla="*/ 536923 h 643620"/>
              <a:gd name="csX13" fmla="*/ 592628 w 610154"/>
              <a:gd name="csY13" fmla="*/ 627331 h 6436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610154" h="643620">
                <a:moveTo>
                  <a:pt x="592628" y="627419"/>
                </a:moveTo>
                <a:cubicBezTo>
                  <a:pt x="565710" y="653098"/>
                  <a:pt x="522169" y="647470"/>
                  <a:pt x="502553" y="616073"/>
                </a:cubicBezTo>
                <a:cubicBezTo>
                  <a:pt x="459184" y="546597"/>
                  <a:pt x="401568" y="471229"/>
                  <a:pt x="332952" y="397091"/>
                </a:cubicBezTo>
                <a:cubicBezTo>
                  <a:pt x="258623" y="316710"/>
                  <a:pt x="181915" y="249169"/>
                  <a:pt x="111366" y="199128"/>
                </a:cubicBezTo>
                <a:cubicBezTo>
                  <a:pt x="93159" y="186201"/>
                  <a:pt x="68350" y="187960"/>
                  <a:pt x="51903" y="203086"/>
                </a:cubicBezTo>
                <a:lnTo>
                  <a:pt x="0" y="251104"/>
                </a:lnTo>
                <a:lnTo>
                  <a:pt x="8711" y="26493"/>
                </a:lnTo>
                <a:cubicBezTo>
                  <a:pt x="9325" y="11279"/>
                  <a:pt x="22082" y="-593"/>
                  <a:pt x="37300" y="23"/>
                </a:cubicBezTo>
                <a:lnTo>
                  <a:pt x="261965" y="8729"/>
                </a:lnTo>
                <a:lnTo>
                  <a:pt x="210066" y="56747"/>
                </a:lnTo>
                <a:cubicBezTo>
                  <a:pt x="193701" y="71873"/>
                  <a:pt x="190007" y="96498"/>
                  <a:pt x="201531" y="115669"/>
                </a:cubicBezTo>
                <a:cubicBezTo>
                  <a:pt x="245952" y="189895"/>
                  <a:pt x="307357" y="271596"/>
                  <a:pt x="381685" y="351888"/>
                </a:cubicBezTo>
                <a:cubicBezTo>
                  <a:pt x="449773" y="425498"/>
                  <a:pt x="519880" y="488378"/>
                  <a:pt x="585416" y="536923"/>
                </a:cubicBezTo>
                <a:cubicBezTo>
                  <a:pt x="614795" y="558645"/>
                  <a:pt x="619017" y="602091"/>
                  <a:pt x="592628" y="627331"/>
                </a:cubicBez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47432382-A2D2-2016-980E-15960F85FE7B}"/>
              </a:ext>
            </a:extLst>
          </p:cNvPr>
          <p:cNvSpPr/>
          <p:nvPr/>
        </p:nvSpPr>
        <p:spPr>
          <a:xfrm>
            <a:off x="5356376" y="3160790"/>
            <a:ext cx="1480067" cy="527612"/>
          </a:xfrm>
          <a:custGeom>
            <a:avLst/>
            <a:gdLst>
              <a:gd name="csX0" fmla="*/ 1108261 w 1117562"/>
              <a:gd name="csY0" fmla="*/ 177471 h 398387"/>
              <a:gd name="csX1" fmla="*/ 930835 w 1117562"/>
              <a:gd name="csY1" fmla="*/ 87 h 398387"/>
              <a:gd name="csX2" fmla="*/ 930835 w 1117562"/>
              <a:gd name="csY2" fmla="*/ 79062 h 398387"/>
              <a:gd name="csX3" fmla="*/ 889051 w 1117562"/>
              <a:gd name="csY3" fmla="*/ 130773 h 398387"/>
              <a:gd name="csX4" fmla="*/ 863628 w 1117562"/>
              <a:gd name="csY4" fmla="*/ 135698 h 398387"/>
              <a:gd name="csX5" fmla="*/ 833192 w 1117562"/>
              <a:gd name="csY5" fmla="*/ 141062 h 398387"/>
              <a:gd name="csX6" fmla="*/ 827651 w 1117562"/>
              <a:gd name="csY6" fmla="*/ 141941 h 398387"/>
              <a:gd name="csX7" fmla="*/ 798534 w 1117562"/>
              <a:gd name="csY7" fmla="*/ 146252 h 398387"/>
              <a:gd name="csX8" fmla="*/ 790265 w 1117562"/>
              <a:gd name="csY8" fmla="*/ 147394 h 398387"/>
              <a:gd name="csX9" fmla="*/ 761938 w 1117562"/>
              <a:gd name="csY9" fmla="*/ 150912 h 398387"/>
              <a:gd name="csX10" fmla="*/ 751471 w 1117562"/>
              <a:gd name="csY10" fmla="*/ 152055 h 398387"/>
              <a:gd name="csX11" fmla="*/ 723672 w 1117562"/>
              <a:gd name="csY11" fmla="*/ 154870 h 398387"/>
              <a:gd name="csX12" fmla="*/ 711096 w 1117562"/>
              <a:gd name="csY12" fmla="*/ 155925 h 398387"/>
              <a:gd name="csX13" fmla="*/ 684002 w 1117562"/>
              <a:gd name="csY13" fmla="*/ 158036 h 398387"/>
              <a:gd name="csX14" fmla="*/ 669046 w 1117562"/>
              <a:gd name="csY14" fmla="*/ 158915 h 398387"/>
              <a:gd name="csX15" fmla="*/ 643184 w 1117562"/>
              <a:gd name="csY15" fmla="*/ 160323 h 398387"/>
              <a:gd name="csX16" fmla="*/ 624449 w 1117562"/>
              <a:gd name="csY16" fmla="*/ 161026 h 398387"/>
              <a:gd name="csX17" fmla="*/ 601315 w 1117562"/>
              <a:gd name="csY17" fmla="*/ 161817 h 398387"/>
              <a:gd name="csX18" fmla="*/ 567357 w 1117562"/>
              <a:gd name="csY18" fmla="*/ 162257 h 398387"/>
              <a:gd name="csX19" fmla="*/ 558560 w 1117562"/>
              <a:gd name="csY19" fmla="*/ 162345 h 398387"/>
              <a:gd name="csX20" fmla="*/ 548973 w 1117562"/>
              <a:gd name="csY20" fmla="*/ 162257 h 398387"/>
              <a:gd name="csX21" fmla="*/ 515634 w 1117562"/>
              <a:gd name="csY21" fmla="*/ 161905 h 398387"/>
              <a:gd name="csX22" fmla="*/ 491619 w 1117562"/>
              <a:gd name="csY22" fmla="*/ 161114 h 398387"/>
              <a:gd name="csX23" fmla="*/ 473674 w 1117562"/>
              <a:gd name="csY23" fmla="*/ 160499 h 398387"/>
              <a:gd name="csX24" fmla="*/ 446932 w 1117562"/>
              <a:gd name="csY24" fmla="*/ 159003 h 398387"/>
              <a:gd name="csX25" fmla="*/ 432680 w 1117562"/>
              <a:gd name="csY25" fmla="*/ 158124 h 398387"/>
              <a:gd name="csX26" fmla="*/ 404972 w 1117562"/>
              <a:gd name="csY26" fmla="*/ 155925 h 398387"/>
              <a:gd name="csX27" fmla="*/ 392920 w 1117562"/>
              <a:gd name="csY27" fmla="*/ 154870 h 398387"/>
              <a:gd name="csX28" fmla="*/ 364597 w 1117562"/>
              <a:gd name="csY28" fmla="*/ 151967 h 398387"/>
              <a:gd name="csX29" fmla="*/ 354482 w 1117562"/>
              <a:gd name="csY29" fmla="*/ 150824 h 398387"/>
              <a:gd name="csX30" fmla="*/ 325717 w 1117562"/>
              <a:gd name="csY30" fmla="*/ 147219 h 398387"/>
              <a:gd name="csX31" fmla="*/ 317534 w 1117562"/>
              <a:gd name="csY31" fmla="*/ 146076 h 398387"/>
              <a:gd name="csX32" fmla="*/ 288241 w 1117562"/>
              <a:gd name="csY32" fmla="*/ 141678 h 398387"/>
              <a:gd name="csX33" fmla="*/ 282438 w 1117562"/>
              <a:gd name="csY33" fmla="*/ 140711 h 398387"/>
              <a:gd name="csX34" fmla="*/ 252264 w 1117562"/>
              <a:gd name="csY34" fmla="*/ 135346 h 398387"/>
              <a:gd name="csX35" fmla="*/ 228250 w 1117562"/>
              <a:gd name="csY35" fmla="*/ 130685 h 398387"/>
              <a:gd name="csX36" fmla="*/ 186466 w 1117562"/>
              <a:gd name="csY36" fmla="*/ 78974 h 398387"/>
              <a:gd name="csX37" fmla="*/ 186466 w 1117562"/>
              <a:gd name="csY37" fmla="*/ 0 h 398387"/>
              <a:gd name="csX38" fmla="*/ 9039 w 1117562"/>
              <a:gd name="csY38" fmla="*/ 177383 h 398387"/>
              <a:gd name="csX39" fmla="*/ 9039 w 1117562"/>
              <a:gd name="csY39" fmla="*/ 220917 h 398387"/>
              <a:gd name="csX40" fmla="*/ 186466 w 1117562"/>
              <a:gd name="csY40" fmla="*/ 398300 h 398387"/>
              <a:gd name="csX41" fmla="*/ 186466 w 1117562"/>
              <a:gd name="csY41" fmla="*/ 319326 h 398387"/>
              <a:gd name="csX42" fmla="*/ 228250 w 1117562"/>
              <a:gd name="csY42" fmla="*/ 267614 h 398387"/>
              <a:gd name="csX43" fmla="*/ 253673 w 1117562"/>
              <a:gd name="csY43" fmla="*/ 262690 h 398387"/>
              <a:gd name="csX44" fmla="*/ 284195 w 1117562"/>
              <a:gd name="csY44" fmla="*/ 257325 h 398387"/>
              <a:gd name="csX45" fmla="*/ 289650 w 1117562"/>
              <a:gd name="csY45" fmla="*/ 256445 h 398387"/>
              <a:gd name="csX46" fmla="*/ 318853 w 1117562"/>
              <a:gd name="csY46" fmla="*/ 252136 h 398387"/>
              <a:gd name="csX47" fmla="*/ 327035 w 1117562"/>
              <a:gd name="csY47" fmla="*/ 250993 h 398387"/>
              <a:gd name="csX48" fmla="*/ 355448 w 1117562"/>
              <a:gd name="csY48" fmla="*/ 247475 h 398387"/>
              <a:gd name="csX49" fmla="*/ 365916 w 1117562"/>
              <a:gd name="csY49" fmla="*/ 246332 h 398387"/>
              <a:gd name="csX50" fmla="*/ 393714 w 1117562"/>
              <a:gd name="csY50" fmla="*/ 243518 h 398387"/>
              <a:gd name="csX51" fmla="*/ 406291 w 1117562"/>
              <a:gd name="csY51" fmla="*/ 242462 h 398387"/>
              <a:gd name="csX52" fmla="*/ 433385 w 1117562"/>
              <a:gd name="csY52" fmla="*/ 240352 h 398387"/>
              <a:gd name="csX53" fmla="*/ 448341 w 1117562"/>
              <a:gd name="csY53" fmla="*/ 239473 h 398387"/>
              <a:gd name="csX54" fmla="*/ 474202 w 1117562"/>
              <a:gd name="csY54" fmla="*/ 238065 h 398387"/>
              <a:gd name="csX55" fmla="*/ 492938 w 1117562"/>
              <a:gd name="csY55" fmla="*/ 237362 h 398387"/>
              <a:gd name="csX56" fmla="*/ 516072 w 1117562"/>
              <a:gd name="csY56" fmla="*/ 236570 h 398387"/>
              <a:gd name="csX57" fmla="*/ 550030 w 1117562"/>
              <a:gd name="csY57" fmla="*/ 236131 h 398387"/>
              <a:gd name="csX58" fmla="*/ 558826 w 1117562"/>
              <a:gd name="csY58" fmla="*/ 236043 h 398387"/>
              <a:gd name="csX59" fmla="*/ 568413 w 1117562"/>
              <a:gd name="csY59" fmla="*/ 236131 h 398387"/>
              <a:gd name="csX60" fmla="*/ 601753 w 1117562"/>
              <a:gd name="csY60" fmla="*/ 236482 h 398387"/>
              <a:gd name="csX61" fmla="*/ 625767 w 1117562"/>
              <a:gd name="csY61" fmla="*/ 237274 h 398387"/>
              <a:gd name="csX62" fmla="*/ 643713 w 1117562"/>
              <a:gd name="csY62" fmla="*/ 237889 h 398387"/>
              <a:gd name="csX63" fmla="*/ 670455 w 1117562"/>
              <a:gd name="csY63" fmla="*/ 239385 h 398387"/>
              <a:gd name="csX64" fmla="*/ 684706 w 1117562"/>
              <a:gd name="csY64" fmla="*/ 240264 h 398387"/>
              <a:gd name="csX65" fmla="*/ 712501 w 1117562"/>
              <a:gd name="csY65" fmla="*/ 242462 h 398387"/>
              <a:gd name="csX66" fmla="*/ 724553 w 1117562"/>
              <a:gd name="csY66" fmla="*/ 243518 h 398387"/>
              <a:gd name="csX67" fmla="*/ 752880 w 1117562"/>
              <a:gd name="csY67" fmla="*/ 246420 h 398387"/>
              <a:gd name="csX68" fmla="*/ 762995 w 1117562"/>
              <a:gd name="csY68" fmla="*/ 247563 h 398387"/>
              <a:gd name="csX69" fmla="*/ 791846 w 1117562"/>
              <a:gd name="csY69" fmla="*/ 251169 h 398387"/>
              <a:gd name="csX70" fmla="*/ 800028 w 1117562"/>
              <a:gd name="csY70" fmla="*/ 252312 h 398387"/>
              <a:gd name="csX71" fmla="*/ 829322 w 1117562"/>
              <a:gd name="csY71" fmla="*/ 256709 h 398387"/>
              <a:gd name="csX72" fmla="*/ 835125 w 1117562"/>
              <a:gd name="csY72" fmla="*/ 257677 h 398387"/>
              <a:gd name="csX73" fmla="*/ 865298 w 1117562"/>
              <a:gd name="csY73" fmla="*/ 263041 h 398387"/>
              <a:gd name="csX74" fmla="*/ 889313 w 1117562"/>
              <a:gd name="csY74" fmla="*/ 267703 h 398387"/>
              <a:gd name="csX75" fmla="*/ 931097 w 1117562"/>
              <a:gd name="csY75" fmla="*/ 319414 h 398387"/>
              <a:gd name="csX76" fmla="*/ 931097 w 1117562"/>
              <a:gd name="csY76" fmla="*/ 398388 h 398387"/>
              <a:gd name="csX77" fmla="*/ 1108523 w 1117562"/>
              <a:gd name="csY77" fmla="*/ 221005 h 398387"/>
              <a:gd name="csX78" fmla="*/ 1108523 w 1117562"/>
              <a:gd name="csY78" fmla="*/ 177471 h 3983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</a:cxnLst>
            <a:rect l="l" t="t" r="r" b="b"/>
            <a:pathLst>
              <a:path w="1117562" h="398387">
                <a:moveTo>
                  <a:pt x="1108261" y="177471"/>
                </a:moveTo>
                <a:lnTo>
                  <a:pt x="930835" y="87"/>
                </a:lnTo>
                <a:lnTo>
                  <a:pt x="930835" y="79062"/>
                </a:lnTo>
                <a:cubicBezTo>
                  <a:pt x="930835" y="103950"/>
                  <a:pt x="913418" y="125584"/>
                  <a:pt x="889051" y="130773"/>
                </a:cubicBezTo>
                <a:cubicBezTo>
                  <a:pt x="880783" y="132532"/>
                  <a:pt x="872162" y="134115"/>
                  <a:pt x="863628" y="135698"/>
                </a:cubicBezTo>
                <a:cubicBezTo>
                  <a:pt x="853688" y="137544"/>
                  <a:pt x="843483" y="139304"/>
                  <a:pt x="833192" y="141062"/>
                </a:cubicBezTo>
                <a:cubicBezTo>
                  <a:pt x="831345" y="141326"/>
                  <a:pt x="829498" y="141678"/>
                  <a:pt x="827651" y="141941"/>
                </a:cubicBezTo>
                <a:cubicBezTo>
                  <a:pt x="818060" y="143437"/>
                  <a:pt x="808387" y="144932"/>
                  <a:pt x="798534" y="146252"/>
                </a:cubicBezTo>
                <a:cubicBezTo>
                  <a:pt x="795806" y="146603"/>
                  <a:pt x="792993" y="147043"/>
                  <a:pt x="790265" y="147394"/>
                </a:cubicBezTo>
                <a:cubicBezTo>
                  <a:pt x="780940" y="148625"/>
                  <a:pt x="771439" y="149769"/>
                  <a:pt x="761938" y="150912"/>
                </a:cubicBezTo>
                <a:cubicBezTo>
                  <a:pt x="758421" y="151352"/>
                  <a:pt x="754989" y="151704"/>
                  <a:pt x="751471" y="152055"/>
                </a:cubicBezTo>
                <a:cubicBezTo>
                  <a:pt x="742322" y="153023"/>
                  <a:pt x="733088" y="153990"/>
                  <a:pt x="723672" y="154870"/>
                </a:cubicBezTo>
                <a:cubicBezTo>
                  <a:pt x="719540" y="155221"/>
                  <a:pt x="715318" y="155573"/>
                  <a:pt x="711096" y="155925"/>
                </a:cubicBezTo>
                <a:cubicBezTo>
                  <a:pt x="702123" y="156629"/>
                  <a:pt x="693151" y="157420"/>
                  <a:pt x="684002" y="158036"/>
                </a:cubicBezTo>
                <a:cubicBezTo>
                  <a:pt x="679075" y="158387"/>
                  <a:pt x="674063" y="158651"/>
                  <a:pt x="669046" y="158915"/>
                </a:cubicBezTo>
                <a:cubicBezTo>
                  <a:pt x="660425" y="159443"/>
                  <a:pt x="651895" y="159971"/>
                  <a:pt x="643184" y="160323"/>
                </a:cubicBezTo>
                <a:cubicBezTo>
                  <a:pt x="637025" y="160586"/>
                  <a:pt x="630694" y="160762"/>
                  <a:pt x="624449" y="161026"/>
                </a:cubicBezTo>
                <a:cubicBezTo>
                  <a:pt x="616709" y="161290"/>
                  <a:pt x="609055" y="161642"/>
                  <a:pt x="601315" y="161817"/>
                </a:cubicBezTo>
                <a:cubicBezTo>
                  <a:pt x="590053" y="162081"/>
                  <a:pt x="578705" y="162169"/>
                  <a:pt x="567357" y="162257"/>
                </a:cubicBezTo>
                <a:cubicBezTo>
                  <a:pt x="564367" y="162257"/>
                  <a:pt x="561464" y="162345"/>
                  <a:pt x="558560" y="162345"/>
                </a:cubicBezTo>
                <a:cubicBezTo>
                  <a:pt x="555309" y="162345"/>
                  <a:pt x="552229" y="162257"/>
                  <a:pt x="548973" y="162257"/>
                </a:cubicBezTo>
                <a:cubicBezTo>
                  <a:pt x="537801" y="162257"/>
                  <a:pt x="526630" y="162081"/>
                  <a:pt x="515634" y="161905"/>
                </a:cubicBezTo>
                <a:cubicBezTo>
                  <a:pt x="507542" y="161729"/>
                  <a:pt x="499626" y="161378"/>
                  <a:pt x="491619" y="161114"/>
                </a:cubicBezTo>
                <a:cubicBezTo>
                  <a:pt x="485636" y="160938"/>
                  <a:pt x="479567" y="160762"/>
                  <a:pt x="473674" y="160499"/>
                </a:cubicBezTo>
                <a:cubicBezTo>
                  <a:pt x="464701" y="160059"/>
                  <a:pt x="455819" y="159530"/>
                  <a:pt x="446932" y="159003"/>
                </a:cubicBezTo>
                <a:cubicBezTo>
                  <a:pt x="442181" y="158739"/>
                  <a:pt x="437345" y="158475"/>
                  <a:pt x="432680" y="158124"/>
                </a:cubicBezTo>
                <a:cubicBezTo>
                  <a:pt x="423360" y="157508"/>
                  <a:pt x="414121" y="156717"/>
                  <a:pt x="404972" y="155925"/>
                </a:cubicBezTo>
                <a:cubicBezTo>
                  <a:pt x="400926" y="155573"/>
                  <a:pt x="396880" y="155309"/>
                  <a:pt x="392920" y="154870"/>
                </a:cubicBezTo>
                <a:cubicBezTo>
                  <a:pt x="383333" y="153990"/>
                  <a:pt x="373922" y="153023"/>
                  <a:pt x="364597" y="151967"/>
                </a:cubicBezTo>
                <a:cubicBezTo>
                  <a:pt x="361255" y="151616"/>
                  <a:pt x="357823" y="151264"/>
                  <a:pt x="354482" y="150824"/>
                </a:cubicBezTo>
                <a:cubicBezTo>
                  <a:pt x="344714" y="149681"/>
                  <a:pt x="335128" y="148537"/>
                  <a:pt x="325717" y="147219"/>
                </a:cubicBezTo>
                <a:cubicBezTo>
                  <a:pt x="322989" y="146867"/>
                  <a:pt x="320262" y="146515"/>
                  <a:pt x="317534" y="146076"/>
                </a:cubicBezTo>
                <a:cubicBezTo>
                  <a:pt x="307595" y="144668"/>
                  <a:pt x="297832" y="143261"/>
                  <a:pt x="288241" y="141678"/>
                </a:cubicBezTo>
                <a:cubicBezTo>
                  <a:pt x="286308" y="141326"/>
                  <a:pt x="284371" y="141062"/>
                  <a:pt x="282438" y="140711"/>
                </a:cubicBezTo>
                <a:cubicBezTo>
                  <a:pt x="272233" y="139040"/>
                  <a:pt x="262117" y="137281"/>
                  <a:pt x="252264" y="135346"/>
                </a:cubicBezTo>
                <a:cubicBezTo>
                  <a:pt x="244172" y="133851"/>
                  <a:pt x="236080" y="132356"/>
                  <a:pt x="228250" y="130685"/>
                </a:cubicBezTo>
                <a:cubicBezTo>
                  <a:pt x="203883" y="125584"/>
                  <a:pt x="186466" y="103950"/>
                  <a:pt x="186466" y="78974"/>
                </a:cubicBezTo>
                <a:lnTo>
                  <a:pt x="186466" y="0"/>
                </a:lnTo>
                <a:lnTo>
                  <a:pt x="9039" y="177383"/>
                </a:lnTo>
                <a:cubicBezTo>
                  <a:pt x="-3013" y="189432"/>
                  <a:pt x="-3013" y="208868"/>
                  <a:pt x="9039" y="220917"/>
                </a:cubicBezTo>
                <a:lnTo>
                  <a:pt x="186466" y="398300"/>
                </a:lnTo>
                <a:lnTo>
                  <a:pt x="186466" y="319326"/>
                </a:lnTo>
                <a:cubicBezTo>
                  <a:pt x="186466" y="294438"/>
                  <a:pt x="203883" y="272803"/>
                  <a:pt x="228250" y="267614"/>
                </a:cubicBezTo>
                <a:cubicBezTo>
                  <a:pt x="236518" y="265856"/>
                  <a:pt x="245139" y="264273"/>
                  <a:pt x="253673" y="262690"/>
                </a:cubicBezTo>
                <a:cubicBezTo>
                  <a:pt x="263612" y="260843"/>
                  <a:pt x="273818" y="259084"/>
                  <a:pt x="284195" y="257325"/>
                </a:cubicBezTo>
                <a:cubicBezTo>
                  <a:pt x="286042" y="257062"/>
                  <a:pt x="287803" y="256709"/>
                  <a:pt x="289650" y="256445"/>
                </a:cubicBezTo>
                <a:cubicBezTo>
                  <a:pt x="299237" y="254951"/>
                  <a:pt x="309004" y="253456"/>
                  <a:pt x="318853" y="252136"/>
                </a:cubicBezTo>
                <a:cubicBezTo>
                  <a:pt x="321580" y="251785"/>
                  <a:pt x="324308" y="251345"/>
                  <a:pt x="327035" y="250993"/>
                </a:cubicBezTo>
                <a:cubicBezTo>
                  <a:pt x="336360" y="249761"/>
                  <a:pt x="345861" y="248530"/>
                  <a:pt x="355448" y="247475"/>
                </a:cubicBezTo>
                <a:cubicBezTo>
                  <a:pt x="358966" y="247036"/>
                  <a:pt x="362398" y="246684"/>
                  <a:pt x="365916" y="246332"/>
                </a:cubicBezTo>
                <a:cubicBezTo>
                  <a:pt x="375064" y="245364"/>
                  <a:pt x="384299" y="244397"/>
                  <a:pt x="393714" y="243518"/>
                </a:cubicBezTo>
                <a:cubicBezTo>
                  <a:pt x="397846" y="243166"/>
                  <a:pt x="402068" y="242815"/>
                  <a:pt x="406291" y="242462"/>
                </a:cubicBezTo>
                <a:cubicBezTo>
                  <a:pt x="415263" y="241671"/>
                  <a:pt x="424236" y="240967"/>
                  <a:pt x="433385" y="240352"/>
                </a:cubicBezTo>
                <a:cubicBezTo>
                  <a:pt x="438311" y="240000"/>
                  <a:pt x="443328" y="239736"/>
                  <a:pt x="448341" y="239473"/>
                </a:cubicBezTo>
                <a:cubicBezTo>
                  <a:pt x="456961" y="238944"/>
                  <a:pt x="465491" y="238417"/>
                  <a:pt x="474202" y="238065"/>
                </a:cubicBezTo>
                <a:cubicBezTo>
                  <a:pt x="480362" y="237801"/>
                  <a:pt x="486693" y="237625"/>
                  <a:pt x="492938" y="237362"/>
                </a:cubicBezTo>
                <a:cubicBezTo>
                  <a:pt x="500678" y="237098"/>
                  <a:pt x="508332" y="236746"/>
                  <a:pt x="516072" y="236570"/>
                </a:cubicBezTo>
                <a:cubicBezTo>
                  <a:pt x="527334" y="236307"/>
                  <a:pt x="538682" y="236219"/>
                  <a:pt x="550030" y="236131"/>
                </a:cubicBezTo>
                <a:cubicBezTo>
                  <a:pt x="553019" y="236131"/>
                  <a:pt x="555923" y="236043"/>
                  <a:pt x="558826" y="236043"/>
                </a:cubicBezTo>
                <a:cubicBezTo>
                  <a:pt x="562082" y="236043"/>
                  <a:pt x="565158" y="236131"/>
                  <a:pt x="568413" y="236131"/>
                </a:cubicBezTo>
                <a:cubicBezTo>
                  <a:pt x="579585" y="236131"/>
                  <a:pt x="590757" y="236307"/>
                  <a:pt x="601753" y="236482"/>
                </a:cubicBezTo>
                <a:cubicBezTo>
                  <a:pt x="609845" y="236658"/>
                  <a:pt x="617761" y="237010"/>
                  <a:pt x="625767" y="237274"/>
                </a:cubicBezTo>
                <a:cubicBezTo>
                  <a:pt x="631751" y="237450"/>
                  <a:pt x="637820" y="237625"/>
                  <a:pt x="643713" y="237889"/>
                </a:cubicBezTo>
                <a:cubicBezTo>
                  <a:pt x="652685" y="238329"/>
                  <a:pt x="661568" y="238856"/>
                  <a:pt x="670455" y="239385"/>
                </a:cubicBezTo>
                <a:cubicBezTo>
                  <a:pt x="675205" y="239649"/>
                  <a:pt x="680042" y="239912"/>
                  <a:pt x="684706" y="240264"/>
                </a:cubicBezTo>
                <a:cubicBezTo>
                  <a:pt x="694031" y="240879"/>
                  <a:pt x="703266" y="241671"/>
                  <a:pt x="712501" y="242462"/>
                </a:cubicBezTo>
                <a:cubicBezTo>
                  <a:pt x="716547" y="242815"/>
                  <a:pt x="720593" y="243078"/>
                  <a:pt x="724553" y="243518"/>
                </a:cubicBezTo>
                <a:cubicBezTo>
                  <a:pt x="734140" y="244397"/>
                  <a:pt x="743555" y="245364"/>
                  <a:pt x="752880" y="246420"/>
                </a:cubicBezTo>
                <a:cubicBezTo>
                  <a:pt x="756222" y="246772"/>
                  <a:pt x="759653" y="247124"/>
                  <a:pt x="762995" y="247563"/>
                </a:cubicBezTo>
                <a:cubicBezTo>
                  <a:pt x="772758" y="248706"/>
                  <a:pt x="782345" y="249850"/>
                  <a:pt x="791846" y="251169"/>
                </a:cubicBezTo>
                <a:cubicBezTo>
                  <a:pt x="794573" y="251521"/>
                  <a:pt x="797301" y="251872"/>
                  <a:pt x="800028" y="252312"/>
                </a:cubicBezTo>
                <a:cubicBezTo>
                  <a:pt x="809968" y="253720"/>
                  <a:pt x="819731" y="255126"/>
                  <a:pt x="829322" y="256709"/>
                </a:cubicBezTo>
                <a:cubicBezTo>
                  <a:pt x="831255" y="257062"/>
                  <a:pt x="833192" y="257325"/>
                  <a:pt x="835125" y="257677"/>
                </a:cubicBezTo>
                <a:cubicBezTo>
                  <a:pt x="845330" y="259348"/>
                  <a:pt x="855445" y="261107"/>
                  <a:pt x="865298" y="263041"/>
                </a:cubicBezTo>
                <a:cubicBezTo>
                  <a:pt x="873391" y="264537"/>
                  <a:pt x="881483" y="266032"/>
                  <a:pt x="889313" y="267703"/>
                </a:cubicBezTo>
                <a:cubicBezTo>
                  <a:pt x="913680" y="272803"/>
                  <a:pt x="931097" y="294438"/>
                  <a:pt x="931097" y="319414"/>
                </a:cubicBezTo>
                <a:lnTo>
                  <a:pt x="931097" y="398388"/>
                </a:lnTo>
                <a:lnTo>
                  <a:pt x="1108523" y="221005"/>
                </a:lnTo>
                <a:cubicBezTo>
                  <a:pt x="1120576" y="208955"/>
                  <a:pt x="1120576" y="189520"/>
                  <a:pt x="1108523" y="177471"/>
                </a:cubicBezTo>
                <a:close/>
              </a:path>
            </a:pathLst>
          </a:custGeom>
          <a:solidFill>
            <a:schemeClr val="bg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87EB02DF-A5A8-4BEB-1ABF-D1CBB0BE07A9}"/>
              </a:ext>
            </a:extLst>
          </p:cNvPr>
          <p:cNvSpPr/>
          <p:nvPr/>
        </p:nvSpPr>
        <p:spPr>
          <a:xfrm>
            <a:off x="6931042" y="2204562"/>
            <a:ext cx="2441664" cy="2440068"/>
          </a:xfrm>
          <a:custGeom>
            <a:avLst/>
            <a:gdLst>
              <a:gd name="csX0" fmla="*/ 919968 w 1843641"/>
              <a:gd name="csY0" fmla="*/ 1842437 h 1842436"/>
              <a:gd name="csX1" fmla="*/ 448032 w 1843641"/>
              <a:gd name="csY1" fmla="*/ 1711840 h 1842436"/>
              <a:gd name="csX2" fmla="*/ 130650 w 1843641"/>
              <a:gd name="csY2" fmla="*/ 447902 h 1842436"/>
              <a:gd name="csX3" fmla="*/ 923048 w 1843641"/>
              <a:gd name="csY3" fmla="*/ 0 h 1842436"/>
              <a:gd name="csX4" fmla="*/ 1395075 w 1843641"/>
              <a:gd name="csY4" fmla="*/ 130685 h 1842436"/>
              <a:gd name="csX5" fmla="*/ 1815550 w 1843641"/>
              <a:gd name="csY5" fmla="*/ 696960 h 1842436"/>
              <a:gd name="csX6" fmla="*/ 1712366 w 1843641"/>
              <a:gd name="csY6" fmla="*/ 1394624 h 1842436"/>
              <a:gd name="csX7" fmla="*/ 919882 w 1843641"/>
              <a:gd name="csY7" fmla="*/ 1842349 h 1842436"/>
              <a:gd name="csX8" fmla="*/ 923138 w 1843641"/>
              <a:gd name="csY8" fmla="*/ 61561 h 1842436"/>
              <a:gd name="csX9" fmla="*/ 183520 w 1843641"/>
              <a:gd name="csY9" fmla="*/ 479473 h 1842436"/>
              <a:gd name="csX10" fmla="*/ 479700 w 1843641"/>
              <a:gd name="csY10" fmla="*/ 1658985 h 1842436"/>
              <a:gd name="csX11" fmla="*/ 1659677 w 1843641"/>
              <a:gd name="csY11" fmla="*/ 1363051 h 1842436"/>
              <a:gd name="csX12" fmla="*/ 1755911 w 1843641"/>
              <a:gd name="csY12" fmla="*/ 711999 h 1842436"/>
              <a:gd name="csX13" fmla="*/ 1363492 w 1843641"/>
              <a:gd name="csY13" fmla="*/ 183540 h 1842436"/>
              <a:gd name="csX14" fmla="*/ 923138 w 1843641"/>
              <a:gd name="csY14" fmla="*/ 61561 h 1842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43641" h="1842436">
                <a:moveTo>
                  <a:pt x="919968" y="1842437"/>
                </a:moveTo>
                <a:cubicBezTo>
                  <a:pt x="758902" y="1842437"/>
                  <a:pt x="595989" y="1800312"/>
                  <a:pt x="448032" y="1711840"/>
                </a:cubicBezTo>
                <a:cubicBezTo>
                  <a:pt x="11986" y="1450821"/>
                  <a:pt x="-130344" y="883842"/>
                  <a:pt x="130650" y="447902"/>
                </a:cubicBezTo>
                <a:cubicBezTo>
                  <a:pt x="296205" y="171668"/>
                  <a:pt x="599863" y="0"/>
                  <a:pt x="923048" y="0"/>
                </a:cubicBezTo>
                <a:cubicBezTo>
                  <a:pt x="1088951" y="0"/>
                  <a:pt x="1252216" y="45204"/>
                  <a:pt x="1395075" y="130685"/>
                </a:cubicBezTo>
                <a:cubicBezTo>
                  <a:pt x="1606369" y="257150"/>
                  <a:pt x="1755735" y="458279"/>
                  <a:pt x="1815550" y="696960"/>
                </a:cubicBezTo>
                <a:cubicBezTo>
                  <a:pt x="1875455" y="935730"/>
                  <a:pt x="1838860" y="1183558"/>
                  <a:pt x="1712366" y="1394624"/>
                </a:cubicBezTo>
                <a:cubicBezTo>
                  <a:pt x="1539776" y="1682554"/>
                  <a:pt x="1233570" y="1842349"/>
                  <a:pt x="919882" y="1842349"/>
                </a:cubicBezTo>
                <a:close/>
                <a:moveTo>
                  <a:pt x="923138" y="61561"/>
                </a:moveTo>
                <a:cubicBezTo>
                  <a:pt x="621412" y="61561"/>
                  <a:pt x="338074" y="221709"/>
                  <a:pt x="183520" y="479473"/>
                </a:cubicBezTo>
                <a:cubicBezTo>
                  <a:pt x="-60057" y="886305"/>
                  <a:pt x="72768" y="1415379"/>
                  <a:pt x="479700" y="1658985"/>
                </a:cubicBezTo>
                <a:cubicBezTo>
                  <a:pt x="886629" y="1902416"/>
                  <a:pt x="1415924" y="1769620"/>
                  <a:pt x="1659677" y="1363051"/>
                </a:cubicBezTo>
                <a:cubicBezTo>
                  <a:pt x="1777636" y="1166057"/>
                  <a:pt x="1811856" y="934850"/>
                  <a:pt x="1755911" y="711999"/>
                </a:cubicBezTo>
                <a:cubicBezTo>
                  <a:pt x="1700052" y="489235"/>
                  <a:pt x="1560625" y="301562"/>
                  <a:pt x="1363492" y="183540"/>
                </a:cubicBezTo>
                <a:cubicBezTo>
                  <a:pt x="1230224" y="103775"/>
                  <a:pt x="1077955" y="61561"/>
                  <a:pt x="923138" y="61561"/>
                </a:cubicBezTo>
                <a:close/>
              </a:path>
            </a:pathLst>
          </a:custGeom>
          <a:solidFill>
            <a:schemeClr val="bg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74FC8739-02B4-B642-3AA0-27A766239350}"/>
              </a:ext>
            </a:extLst>
          </p:cNvPr>
          <p:cNvSpPr/>
          <p:nvPr/>
        </p:nvSpPr>
        <p:spPr>
          <a:xfrm>
            <a:off x="9382139" y="885993"/>
            <a:ext cx="947260" cy="946758"/>
          </a:xfrm>
          <a:custGeom>
            <a:avLst/>
            <a:gdLst>
              <a:gd name="csX0" fmla="*/ 148197 w 715253"/>
              <a:gd name="csY0" fmla="*/ 647359 h 714874"/>
              <a:gd name="csX1" fmla="*/ 67533 w 715253"/>
              <a:gd name="csY1" fmla="*/ 148098 h 714874"/>
              <a:gd name="csX2" fmla="*/ 357992 w 715253"/>
              <a:gd name="csY2" fmla="*/ 0 h 714874"/>
              <a:gd name="csX3" fmla="*/ 566825 w 715253"/>
              <a:gd name="csY3" fmla="*/ 67541 h 714874"/>
              <a:gd name="csX4" fmla="*/ 710560 w 715253"/>
              <a:gd name="csY4" fmla="*/ 300419 h 714874"/>
              <a:gd name="csX5" fmla="*/ 647490 w 715253"/>
              <a:gd name="csY5" fmla="*/ 566715 h 714874"/>
              <a:gd name="csX6" fmla="*/ 148111 w 715253"/>
              <a:gd name="csY6" fmla="*/ 647359 h 7148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15253" h="714874">
                <a:moveTo>
                  <a:pt x="148197" y="647359"/>
                </a:moveTo>
                <a:cubicBezTo>
                  <a:pt x="-11727" y="531976"/>
                  <a:pt x="-47880" y="307982"/>
                  <a:pt x="67533" y="148098"/>
                </a:cubicBezTo>
                <a:cubicBezTo>
                  <a:pt x="137377" y="51447"/>
                  <a:pt x="246987" y="0"/>
                  <a:pt x="357992" y="0"/>
                </a:cubicBezTo>
                <a:cubicBezTo>
                  <a:pt x="430564" y="0"/>
                  <a:pt x="503669" y="21898"/>
                  <a:pt x="566825" y="67541"/>
                </a:cubicBezTo>
                <a:cubicBezTo>
                  <a:pt x="644328" y="123386"/>
                  <a:pt x="695347" y="206142"/>
                  <a:pt x="710560" y="300419"/>
                </a:cubicBezTo>
                <a:cubicBezTo>
                  <a:pt x="725869" y="394695"/>
                  <a:pt x="703439" y="489235"/>
                  <a:pt x="647490" y="566715"/>
                </a:cubicBezTo>
                <a:cubicBezTo>
                  <a:pt x="531991" y="726597"/>
                  <a:pt x="308030" y="762742"/>
                  <a:pt x="148111" y="647359"/>
                </a:cubicBezTo>
                <a:close/>
              </a:path>
            </a:pathLst>
          </a:custGeom>
          <a:solidFill>
            <a:srgbClr val="CEBA8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C660DC96-6F9E-5092-A608-D94ACA743D53}"/>
              </a:ext>
            </a:extLst>
          </p:cNvPr>
          <p:cNvSpPr/>
          <p:nvPr/>
        </p:nvSpPr>
        <p:spPr>
          <a:xfrm>
            <a:off x="10308875" y="2147259"/>
            <a:ext cx="947598" cy="947299"/>
          </a:xfrm>
          <a:custGeom>
            <a:avLst/>
            <a:gdLst>
              <a:gd name="csX0" fmla="*/ 470873 w 715508"/>
              <a:gd name="csY0" fmla="*/ 696872 h 715282"/>
              <a:gd name="csX1" fmla="*/ 18372 w 715508"/>
              <a:gd name="csY1" fmla="*/ 470679 h 715282"/>
              <a:gd name="csX2" fmla="*/ 244618 w 715508"/>
              <a:gd name="csY2" fmla="*/ 18380 h 715282"/>
              <a:gd name="csX3" fmla="*/ 357479 w 715508"/>
              <a:gd name="csY3" fmla="*/ 0 h 715282"/>
              <a:gd name="csX4" fmla="*/ 697119 w 715508"/>
              <a:gd name="csY4" fmla="*/ 244573 h 715282"/>
              <a:gd name="csX5" fmla="*/ 470959 w 715508"/>
              <a:gd name="csY5" fmla="*/ 696872 h 7152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715508" h="715282">
                <a:moveTo>
                  <a:pt x="470873" y="696872"/>
                </a:moveTo>
                <a:cubicBezTo>
                  <a:pt x="283679" y="759312"/>
                  <a:pt x="80739" y="657736"/>
                  <a:pt x="18372" y="470679"/>
                </a:cubicBezTo>
                <a:cubicBezTo>
                  <a:pt x="-43994" y="283621"/>
                  <a:pt x="57605" y="80732"/>
                  <a:pt x="244618" y="18380"/>
                </a:cubicBezTo>
                <a:cubicBezTo>
                  <a:pt x="282004" y="5892"/>
                  <a:pt x="320094" y="0"/>
                  <a:pt x="357479" y="0"/>
                </a:cubicBezTo>
                <a:cubicBezTo>
                  <a:pt x="507288" y="0"/>
                  <a:pt x="647149" y="94891"/>
                  <a:pt x="697119" y="244573"/>
                </a:cubicBezTo>
                <a:cubicBezTo>
                  <a:pt x="759486" y="431631"/>
                  <a:pt x="658058" y="634520"/>
                  <a:pt x="470959" y="696872"/>
                </a:cubicBezTo>
                <a:close/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6C5F5D00-D94A-52A3-69FD-9918B150742B}"/>
              </a:ext>
            </a:extLst>
          </p:cNvPr>
          <p:cNvSpPr/>
          <p:nvPr/>
        </p:nvSpPr>
        <p:spPr>
          <a:xfrm>
            <a:off x="10321316" y="3722414"/>
            <a:ext cx="947609" cy="947423"/>
          </a:xfrm>
          <a:custGeom>
            <a:avLst/>
            <a:gdLst>
              <a:gd name="csX0" fmla="*/ 357852 w 715516"/>
              <a:gd name="csY0" fmla="*/ 0 h 715376"/>
              <a:gd name="csX1" fmla="*/ 465430 w 715516"/>
              <a:gd name="csY1" fmla="*/ 16622 h 715376"/>
              <a:gd name="csX2" fmla="*/ 675054 w 715516"/>
              <a:gd name="csY2" fmla="*/ 192687 h 715376"/>
              <a:gd name="csX3" fmla="*/ 698720 w 715516"/>
              <a:gd name="csY3" fmla="*/ 465315 h 715376"/>
              <a:gd name="csX4" fmla="*/ 522608 w 715516"/>
              <a:gd name="csY4" fmla="*/ 674886 h 715376"/>
              <a:gd name="csX5" fmla="*/ 249914 w 715516"/>
              <a:gd name="csY5" fmla="*/ 698542 h 715376"/>
              <a:gd name="csX6" fmla="*/ 16632 w 715516"/>
              <a:gd name="csY6" fmla="*/ 249851 h 715376"/>
              <a:gd name="csX7" fmla="*/ 357852 w 715516"/>
              <a:gd name="csY7" fmla="*/ 0 h 7153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715516" h="715376">
                <a:moveTo>
                  <a:pt x="357852" y="0"/>
                </a:moveTo>
                <a:cubicBezTo>
                  <a:pt x="393477" y="0"/>
                  <a:pt x="429634" y="5364"/>
                  <a:pt x="465430" y="16622"/>
                </a:cubicBezTo>
                <a:cubicBezTo>
                  <a:pt x="556566" y="45380"/>
                  <a:pt x="630985" y="107908"/>
                  <a:pt x="675054" y="192687"/>
                </a:cubicBezTo>
                <a:cubicBezTo>
                  <a:pt x="719123" y="277464"/>
                  <a:pt x="727481" y="374291"/>
                  <a:pt x="698720" y="465315"/>
                </a:cubicBezTo>
                <a:cubicBezTo>
                  <a:pt x="669951" y="556425"/>
                  <a:pt x="607413" y="630826"/>
                  <a:pt x="522608" y="674886"/>
                </a:cubicBezTo>
                <a:cubicBezTo>
                  <a:pt x="437812" y="718946"/>
                  <a:pt x="340869" y="727388"/>
                  <a:pt x="249914" y="698542"/>
                </a:cubicBezTo>
                <a:cubicBezTo>
                  <a:pt x="61929" y="639092"/>
                  <a:pt x="-42745" y="437875"/>
                  <a:pt x="16632" y="249851"/>
                </a:cubicBezTo>
                <a:cubicBezTo>
                  <a:pt x="64747" y="97618"/>
                  <a:pt x="206111" y="0"/>
                  <a:pt x="357852" y="0"/>
                </a:cubicBezTo>
                <a:close/>
              </a:path>
            </a:pathLst>
          </a:custGeom>
          <a:solidFill>
            <a:srgbClr val="F595A6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E248A9F0-917B-297A-AAD2-365FE9E1BC43}"/>
              </a:ext>
            </a:extLst>
          </p:cNvPr>
          <p:cNvSpPr/>
          <p:nvPr/>
        </p:nvSpPr>
        <p:spPr>
          <a:xfrm>
            <a:off x="9378004" y="5025122"/>
            <a:ext cx="947066" cy="946885"/>
          </a:xfrm>
          <a:custGeom>
            <a:avLst/>
            <a:gdLst>
              <a:gd name="csX0" fmla="*/ 148767 w 715106"/>
              <a:gd name="csY0" fmla="*/ 67118 h 714970"/>
              <a:gd name="csX1" fmla="*/ 647974 w 715106"/>
              <a:gd name="csY1" fmla="*/ 148730 h 714970"/>
              <a:gd name="csX2" fmla="*/ 566339 w 715106"/>
              <a:gd name="csY2" fmla="*/ 647815 h 714970"/>
              <a:gd name="csX3" fmla="*/ 67136 w 715106"/>
              <a:gd name="csY3" fmla="*/ 566203 h 714970"/>
              <a:gd name="csX4" fmla="*/ 148767 w 715106"/>
              <a:gd name="csY4" fmla="*/ 67118 h 7149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15106" h="714970">
                <a:moveTo>
                  <a:pt x="148767" y="67118"/>
                </a:moveTo>
                <a:cubicBezTo>
                  <a:pt x="308867" y="-48001"/>
                  <a:pt x="532828" y="-11329"/>
                  <a:pt x="647974" y="148730"/>
                </a:cubicBezTo>
                <a:cubicBezTo>
                  <a:pt x="763120" y="308789"/>
                  <a:pt x="726439" y="532695"/>
                  <a:pt x="566339" y="647815"/>
                </a:cubicBezTo>
                <a:cubicBezTo>
                  <a:pt x="406067" y="763022"/>
                  <a:pt x="182192" y="726261"/>
                  <a:pt x="67136" y="566203"/>
                </a:cubicBezTo>
                <a:cubicBezTo>
                  <a:pt x="-48014" y="406144"/>
                  <a:pt x="-11333" y="182237"/>
                  <a:pt x="148767" y="67118"/>
                </a:cubicBezTo>
                <a:close/>
              </a:path>
            </a:pathLst>
          </a:custGeom>
          <a:solidFill>
            <a:schemeClr val="accent3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504E9954-4DB6-C306-B36A-D3FCE27D1E41}"/>
              </a:ext>
            </a:extLst>
          </p:cNvPr>
          <p:cNvSpPr/>
          <p:nvPr/>
        </p:nvSpPr>
        <p:spPr>
          <a:xfrm>
            <a:off x="9051026" y="3733622"/>
            <a:ext cx="1193350" cy="555887"/>
          </a:xfrm>
          <a:custGeom>
            <a:avLst/>
            <a:gdLst>
              <a:gd name="csX0" fmla="*/ 1837 w 901069"/>
              <a:gd name="csY0" fmla="*/ 49404 h 419737"/>
              <a:gd name="csX1" fmla="*/ 91298 w 901069"/>
              <a:gd name="csY1" fmla="*/ 6048 h 419737"/>
              <a:gd name="csX2" fmla="*/ 377805 w 901069"/>
              <a:gd name="csY2" fmla="*/ 105689 h 419737"/>
              <a:gd name="csX3" fmla="*/ 699495 w 901069"/>
              <a:gd name="csY3" fmla="*/ 154937 h 419737"/>
              <a:gd name="csX4" fmla="*/ 751656 w 901069"/>
              <a:gd name="csY4" fmla="*/ 115802 h 419737"/>
              <a:gd name="csX5" fmla="*/ 770573 w 901069"/>
              <a:gd name="csY5" fmla="*/ 40697 h 419737"/>
              <a:gd name="csX6" fmla="*/ 896800 w 901069"/>
              <a:gd name="csY6" fmla="*/ 252116 h 419737"/>
              <a:gd name="csX7" fmla="*/ 886337 w 901069"/>
              <a:gd name="csY7" fmla="*/ 293538 h 419737"/>
              <a:gd name="csX8" fmla="*/ 674867 w 901069"/>
              <a:gd name="csY8" fmla="*/ 419738 h 419737"/>
              <a:gd name="csX9" fmla="*/ 693774 w 901069"/>
              <a:gd name="csY9" fmla="*/ 344634 h 419737"/>
              <a:gd name="csX10" fmla="*/ 666422 w 901069"/>
              <a:gd name="csY10" fmla="*/ 285447 h 419737"/>
              <a:gd name="csX11" fmla="*/ 359860 w 901069"/>
              <a:gd name="csY11" fmla="*/ 176220 h 419737"/>
              <a:gd name="csX12" fmla="*/ 62271 w 901069"/>
              <a:gd name="csY12" fmla="*/ 128115 h 419737"/>
              <a:gd name="csX13" fmla="*/ 1661 w 901069"/>
              <a:gd name="csY13" fmla="*/ 49492 h 4197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01069" h="419737">
                <a:moveTo>
                  <a:pt x="1837" y="49404"/>
                </a:moveTo>
                <a:cubicBezTo>
                  <a:pt x="11162" y="9741"/>
                  <a:pt x="54440" y="-11102"/>
                  <a:pt x="91298" y="6048"/>
                </a:cubicBezTo>
                <a:cubicBezTo>
                  <a:pt x="172666" y="43951"/>
                  <a:pt x="270576" y="78602"/>
                  <a:pt x="377805" y="105689"/>
                </a:cubicBezTo>
                <a:cubicBezTo>
                  <a:pt x="494098" y="134974"/>
                  <a:pt x="604846" y="151244"/>
                  <a:pt x="699495" y="154937"/>
                </a:cubicBezTo>
                <a:cubicBezTo>
                  <a:pt x="723952" y="155904"/>
                  <a:pt x="745678" y="139547"/>
                  <a:pt x="751656" y="115802"/>
                </a:cubicBezTo>
                <a:lnTo>
                  <a:pt x="770573" y="40697"/>
                </a:lnTo>
                <a:lnTo>
                  <a:pt x="896800" y="252116"/>
                </a:lnTo>
                <a:cubicBezTo>
                  <a:pt x="905339" y="266451"/>
                  <a:pt x="900675" y="285007"/>
                  <a:pt x="886337" y="293538"/>
                </a:cubicBezTo>
                <a:lnTo>
                  <a:pt x="674867" y="419738"/>
                </a:lnTo>
                <a:lnTo>
                  <a:pt x="693774" y="344634"/>
                </a:lnTo>
                <a:cubicBezTo>
                  <a:pt x="699762" y="320888"/>
                  <a:pt x="688414" y="296177"/>
                  <a:pt x="666422" y="285447"/>
                </a:cubicBezTo>
                <a:cubicBezTo>
                  <a:pt x="581360" y="243849"/>
                  <a:pt x="476153" y="205593"/>
                  <a:pt x="359860" y="176220"/>
                </a:cubicBezTo>
                <a:cubicBezTo>
                  <a:pt x="253330" y="149397"/>
                  <a:pt x="151379" y="133479"/>
                  <a:pt x="62271" y="128115"/>
                </a:cubicBezTo>
                <a:cubicBezTo>
                  <a:pt x="22334" y="125740"/>
                  <a:pt x="-7488" y="88364"/>
                  <a:pt x="1661" y="49492"/>
                </a:cubicBezTo>
                <a:close/>
              </a:path>
            </a:pathLst>
          </a:custGeom>
          <a:solidFill>
            <a:srgbClr val="F595A6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75A840E5-A40A-90F1-2FE3-D62DDA26C5B0}"/>
              </a:ext>
            </a:extLst>
          </p:cNvPr>
          <p:cNvSpPr/>
          <p:nvPr/>
        </p:nvSpPr>
        <p:spPr>
          <a:xfrm>
            <a:off x="8626111" y="4289368"/>
            <a:ext cx="808070" cy="852391"/>
          </a:xfrm>
          <a:custGeom>
            <a:avLst/>
            <a:gdLst>
              <a:gd name="csX0" fmla="*/ 17527 w 610154"/>
              <a:gd name="csY0" fmla="*/ 16202 h 643620"/>
              <a:gd name="csX1" fmla="*/ 107606 w 610154"/>
              <a:gd name="csY1" fmla="*/ 27546 h 643620"/>
              <a:gd name="csX2" fmla="*/ 277202 w 610154"/>
              <a:gd name="csY2" fmla="*/ 246528 h 643620"/>
              <a:gd name="csX3" fmla="*/ 498788 w 610154"/>
              <a:gd name="csY3" fmla="*/ 444492 h 643620"/>
              <a:gd name="csX4" fmla="*/ 558255 w 610154"/>
              <a:gd name="csY4" fmla="*/ 440534 h 643620"/>
              <a:gd name="csX5" fmla="*/ 610154 w 610154"/>
              <a:gd name="csY5" fmla="*/ 392516 h 643620"/>
              <a:gd name="csX6" fmla="*/ 601444 w 610154"/>
              <a:gd name="csY6" fmla="*/ 617127 h 643620"/>
              <a:gd name="csX7" fmla="*/ 572855 w 610154"/>
              <a:gd name="csY7" fmla="*/ 643598 h 643620"/>
              <a:gd name="csX8" fmla="*/ 348189 w 610154"/>
              <a:gd name="csY8" fmla="*/ 634892 h 643620"/>
              <a:gd name="csX9" fmla="*/ 400093 w 610154"/>
              <a:gd name="csY9" fmla="*/ 586874 h 643620"/>
              <a:gd name="csX10" fmla="*/ 408623 w 610154"/>
              <a:gd name="csY10" fmla="*/ 527951 h 643620"/>
              <a:gd name="csX11" fmla="*/ 228469 w 610154"/>
              <a:gd name="csY11" fmla="*/ 291732 h 643620"/>
              <a:gd name="csX12" fmla="*/ 24738 w 610154"/>
              <a:gd name="csY12" fmla="*/ 106696 h 643620"/>
              <a:gd name="csX13" fmla="*/ 17527 w 610154"/>
              <a:gd name="csY13" fmla="*/ 16290 h 6436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610154" h="643620">
                <a:moveTo>
                  <a:pt x="17527" y="16202"/>
                </a:moveTo>
                <a:cubicBezTo>
                  <a:pt x="44445" y="-9478"/>
                  <a:pt x="87985" y="-3849"/>
                  <a:pt x="107606" y="27546"/>
                </a:cubicBezTo>
                <a:cubicBezTo>
                  <a:pt x="150970" y="97023"/>
                  <a:pt x="208591" y="172392"/>
                  <a:pt x="277202" y="246528"/>
                </a:cubicBezTo>
                <a:cubicBezTo>
                  <a:pt x="351535" y="326910"/>
                  <a:pt x="428239" y="394452"/>
                  <a:pt x="498788" y="444492"/>
                </a:cubicBezTo>
                <a:cubicBezTo>
                  <a:pt x="516995" y="457419"/>
                  <a:pt x="541805" y="455661"/>
                  <a:pt x="558255" y="440534"/>
                </a:cubicBezTo>
                <a:lnTo>
                  <a:pt x="610154" y="392516"/>
                </a:lnTo>
                <a:lnTo>
                  <a:pt x="601444" y="617127"/>
                </a:lnTo>
                <a:cubicBezTo>
                  <a:pt x="600829" y="632341"/>
                  <a:pt x="588073" y="644213"/>
                  <a:pt x="572855" y="643598"/>
                </a:cubicBezTo>
                <a:lnTo>
                  <a:pt x="348189" y="634892"/>
                </a:lnTo>
                <a:lnTo>
                  <a:pt x="400093" y="586874"/>
                </a:lnTo>
                <a:cubicBezTo>
                  <a:pt x="416453" y="571747"/>
                  <a:pt x="420147" y="547123"/>
                  <a:pt x="408623" y="527951"/>
                </a:cubicBezTo>
                <a:cubicBezTo>
                  <a:pt x="364202" y="453726"/>
                  <a:pt x="302802" y="372025"/>
                  <a:pt x="228469" y="291732"/>
                </a:cubicBezTo>
                <a:cubicBezTo>
                  <a:pt x="160385" y="218123"/>
                  <a:pt x="90275" y="155242"/>
                  <a:pt x="24738" y="106696"/>
                </a:cubicBezTo>
                <a:cubicBezTo>
                  <a:pt x="-4641" y="84974"/>
                  <a:pt x="-8863" y="41530"/>
                  <a:pt x="17527" y="16290"/>
                </a:cubicBezTo>
                <a:close/>
              </a:path>
            </a:pathLst>
          </a:custGeom>
          <a:solidFill>
            <a:schemeClr val="accent3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5E597B56-6A8D-79EB-1D83-1EDB8BE1DD95}"/>
              </a:ext>
            </a:extLst>
          </p:cNvPr>
          <p:cNvSpPr/>
          <p:nvPr/>
        </p:nvSpPr>
        <p:spPr>
          <a:xfrm>
            <a:off x="9051492" y="2609648"/>
            <a:ext cx="1193114" cy="555889"/>
          </a:xfrm>
          <a:custGeom>
            <a:avLst/>
            <a:gdLst>
              <a:gd name="csX0" fmla="*/ 62094 w 900891"/>
              <a:gd name="csY0" fmla="*/ 291624 h 419738"/>
              <a:gd name="csX1" fmla="*/ 359684 w 900891"/>
              <a:gd name="csY1" fmla="*/ 243519 h 419738"/>
              <a:gd name="csX2" fmla="*/ 666242 w 900891"/>
              <a:gd name="csY2" fmla="*/ 134291 h 419738"/>
              <a:gd name="csX3" fmla="*/ 693602 w 900891"/>
              <a:gd name="csY3" fmla="*/ 75105 h 419738"/>
              <a:gd name="csX4" fmla="*/ 674686 w 900891"/>
              <a:gd name="csY4" fmla="*/ 0 h 419738"/>
              <a:gd name="csX5" fmla="*/ 886157 w 900891"/>
              <a:gd name="csY5" fmla="*/ 126200 h 419738"/>
              <a:gd name="csX6" fmla="*/ 896628 w 900891"/>
              <a:gd name="csY6" fmla="*/ 167623 h 419738"/>
              <a:gd name="csX7" fmla="*/ 770392 w 900891"/>
              <a:gd name="csY7" fmla="*/ 379041 h 419738"/>
              <a:gd name="csX8" fmla="*/ 751485 w 900891"/>
              <a:gd name="csY8" fmla="*/ 303937 h 419738"/>
              <a:gd name="csX9" fmla="*/ 699315 w 900891"/>
              <a:gd name="csY9" fmla="*/ 264801 h 419738"/>
              <a:gd name="csX10" fmla="*/ 377629 w 900891"/>
              <a:gd name="csY10" fmla="*/ 314049 h 419738"/>
              <a:gd name="csX11" fmla="*/ 91122 w 900891"/>
              <a:gd name="csY11" fmla="*/ 413691 h 419738"/>
              <a:gd name="csX12" fmla="*/ 1661 w 900891"/>
              <a:gd name="csY12" fmla="*/ 370334 h 419738"/>
              <a:gd name="csX13" fmla="*/ 62271 w 900891"/>
              <a:gd name="csY13" fmla="*/ 291712 h 4197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900891" h="419738">
                <a:moveTo>
                  <a:pt x="62094" y="291624"/>
                </a:moveTo>
                <a:cubicBezTo>
                  <a:pt x="151203" y="286260"/>
                  <a:pt x="253154" y="270341"/>
                  <a:pt x="359684" y="243519"/>
                </a:cubicBezTo>
                <a:cubicBezTo>
                  <a:pt x="475973" y="214233"/>
                  <a:pt x="581180" y="175889"/>
                  <a:pt x="666242" y="134291"/>
                </a:cubicBezTo>
                <a:cubicBezTo>
                  <a:pt x="688233" y="123562"/>
                  <a:pt x="699581" y="98850"/>
                  <a:pt x="693602" y="75105"/>
                </a:cubicBezTo>
                <a:lnTo>
                  <a:pt x="674686" y="0"/>
                </a:lnTo>
                <a:lnTo>
                  <a:pt x="886157" y="126200"/>
                </a:lnTo>
                <a:cubicBezTo>
                  <a:pt x="900494" y="134732"/>
                  <a:pt x="905159" y="153288"/>
                  <a:pt x="896628" y="167623"/>
                </a:cubicBezTo>
                <a:lnTo>
                  <a:pt x="770392" y="379041"/>
                </a:lnTo>
                <a:lnTo>
                  <a:pt x="751485" y="303937"/>
                </a:lnTo>
                <a:cubicBezTo>
                  <a:pt x="745497" y="280191"/>
                  <a:pt x="723772" y="263833"/>
                  <a:pt x="699315" y="264801"/>
                </a:cubicBezTo>
                <a:cubicBezTo>
                  <a:pt x="604666" y="268583"/>
                  <a:pt x="493918" y="284764"/>
                  <a:pt x="377629" y="314049"/>
                </a:cubicBezTo>
                <a:cubicBezTo>
                  <a:pt x="270395" y="341137"/>
                  <a:pt x="172404" y="375787"/>
                  <a:pt x="91122" y="413691"/>
                </a:cubicBezTo>
                <a:cubicBezTo>
                  <a:pt x="54355" y="430840"/>
                  <a:pt x="11072" y="409997"/>
                  <a:pt x="1661" y="370334"/>
                </a:cubicBezTo>
                <a:cubicBezTo>
                  <a:pt x="-7488" y="331375"/>
                  <a:pt x="22334" y="294087"/>
                  <a:pt x="62271" y="291712"/>
                </a:cubicBezTo>
                <a:close/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F51B8BDD-9025-D385-7B68-96676549CDB1}"/>
              </a:ext>
            </a:extLst>
          </p:cNvPr>
          <p:cNvSpPr/>
          <p:nvPr/>
        </p:nvSpPr>
        <p:spPr>
          <a:xfrm>
            <a:off x="8625997" y="1757398"/>
            <a:ext cx="808064" cy="852393"/>
          </a:xfrm>
          <a:custGeom>
            <a:avLst/>
            <a:gdLst>
              <a:gd name="csX0" fmla="*/ 24738 w 610149"/>
              <a:gd name="csY0" fmla="*/ 536924 h 643621"/>
              <a:gd name="csX1" fmla="*/ 228469 w 610149"/>
              <a:gd name="csY1" fmla="*/ 351889 h 643621"/>
              <a:gd name="csX2" fmla="*/ 408623 w 610149"/>
              <a:gd name="csY2" fmla="*/ 115670 h 643621"/>
              <a:gd name="csX3" fmla="*/ 400088 w 610149"/>
              <a:gd name="csY3" fmla="*/ 56748 h 643621"/>
              <a:gd name="csX4" fmla="*/ 348189 w 610149"/>
              <a:gd name="csY4" fmla="*/ 8730 h 643621"/>
              <a:gd name="csX5" fmla="*/ 572855 w 610149"/>
              <a:gd name="csY5" fmla="*/ 23 h 643621"/>
              <a:gd name="csX6" fmla="*/ 601444 w 610149"/>
              <a:gd name="csY6" fmla="*/ 26494 h 643621"/>
              <a:gd name="csX7" fmla="*/ 610150 w 610149"/>
              <a:gd name="csY7" fmla="*/ 251105 h 643621"/>
              <a:gd name="csX8" fmla="*/ 558251 w 610149"/>
              <a:gd name="csY8" fmla="*/ 203087 h 643621"/>
              <a:gd name="csX9" fmla="*/ 498788 w 610149"/>
              <a:gd name="csY9" fmla="*/ 199129 h 643621"/>
              <a:gd name="csX10" fmla="*/ 277198 w 610149"/>
              <a:gd name="csY10" fmla="*/ 397092 h 643621"/>
              <a:gd name="csX11" fmla="*/ 107601 w 610149"/>
              <a:gd name="csY11" fmla="*/ 616074 h 643621"/>
              <a:gd name="csX12" fmla="*/ 17527 w 610149"/>
              <a:gd name="csY12" fmla="*/ 627420 h 643621"/>
              <a:gd name="csX13" fmla="*/ 24738 w 610149"/>
              <a:gd name="csY13" fmla="*/ 537012 h 6436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610149" h="643621">
                <a:moveTo>
                  <a:pt x="24738" y="536924"/>
                </a:moveTo>
                <a:cubicBezTo>
                  <a:pt x="90270" y="488379"/>
                  <a:pt x="160381" y="425498"/>
                  <a:pt x="228469" y="351889"/>
                </a:cubicBezTo>
                <a:cubicBezTo>
                  <a:pt x="302797" y="271509"/>
                  <a:pt x="364197" y="189808"/>
                  <a:pt x="408623" y="115670"/>
                </a:cubicBezTo>
                <a:cubicBezTo>
                  <a:pt x="420057" y="96499"/>
                  <a:pt x="416449" y="71962"/>
                  <a:pt x="400088" y="56748"/>
                </a:cubicBezTo>
                <a:lnTo>
                  <a:pt x="348189" y="8730"/>
                </a:lnTo>
                <a:lnTo>
                  <a:pt x="572855" y="23"/>
                </a:lnTo>
                <a:cubicBezTo>
                  <a:pt x="588073" y="-592"/>
                  <a:pt x="600915" y="11280"/>
                  <a:pt x="601444" y="26494"/>
                </a:cubicBezTo>
                <a:lnTo>
                  <a:pt x="610150" y="251105"/>
                </a:lnTo>
                <a:lnTo>
                  <a:pt x="558251" y="203087"/>
                </a:lnTo>
                <a:cubicBezTo>
                  <a:pt x="541890" y="187961"/>
                  <a:pt x="517081" y="186202"/>
                  <a:pt x="498788" y="199129"/>
                </a:cubicBezTo>
                <a:cubicBezTo>
                  <a:pt x="428239" y="249170"/>
                  <a:pt x="351531" y="316711"/>
                  <a:pt x="277198" y="397092"/>
                </a:cubicBezTo>
                <a:cubicBezTo>
                  <a:pt x="208586" y="471230"/>
                  <a:pt x="150970" y="546510"/>
                  <a:pt x="107601" y="616074"/>
                </a:cubicBezTo>
                <a:cubicBezTo>
                  <a:pt x="87985" y="647471"/>
                  <a:pt x="44440" y="653099"/>
                  <a:pt x="17527" y="627420"/>
                </a:cubicBezTo>
                <a:cubicBezTo>
                  <a:pt x="-8863" y="602180"/>
                  <a:pt x="-4641" y="558822"/>
                  <a:pt x="24738" y="537012"/>
                </a:cubicBezTo>
                <a:close/>
              </a:path>
            </a:pathLst>
          </a:custGeom>
          <a:solidFill>
            <a:srgbClr val="CEBA8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3" name="Group 44">
            <a:extLst>
              <a:ext uri="{FF2B5EF4-FFF2-40B4-BE49-F238E27FC236}">
                <a16:creationId xmlns:a16="http://schemas.microsoft.com/office/drawing/2014/main" id="{0C4CF58F-C87D-AA27-D643-DB455BE7D66D}"/>
              </a:ext>
            </a:extLst>
          </p:cNvPr>
          <p:cNvGrpSpPr/>
          <p:nvPr/>
        </p:nvGrpSpPr>
        <p:grpSpPr>
          <a:xfrm>
            <a:off x="3194203" y="2918135"/>
            <a:ext cx="1691640" cy="1013154"/>
            <a:chOff x="6128022" y="4480994"/>
            <a:chExt cx="1691640" cy="1013154"/>
          </a:xfrm>
        </p:grpSpPr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id="{52C0D6B7-F260-2072-3659-9C3A88B1B5B1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37">
              <a:extLst>
                <a:ext uri="{FF2B5EF4-FFF2-40B4-BE49-F238E27FC236}">
                  <a16:creationId xmlns:a16="http://schemas.microsoft.com/office/drawing/2014/main" id="{B9835F22-303E-B774-E0CC-0D03C838510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6" name="Group 44">
            <a:extLst>
              <a:ext uri="{FF2B5EF4-FFF2-40B4-BE49-F238E27FC236}">
                <a16:creationId xmlns:a16="http://schemas.microsoft.com/office/drawing/2014/main" id="{74356F87-15CB-ED0D-3B43-96AED3D7A888}"/>
              </a:ext>
            </a:extLst>
          </p:cNvPr>
          <p:cNvGrpSpPr/>
          <p:nvPr/>
        </p:nvGrpSpPr>
        <p:grpSpPr>
          <a:xfrm>
            <a:off x="7306054" y="2918019"/>
            <a:ext cx="1691640" cy="1013154"/>
            <a:chOff x="6128022" y="4480994"/>
            <a:chExt cx="1691640" cy="1013154"/>
          </a:xfrm>
        </p:grpSpPr>
        <p:sp>
          <p:nvSpPr>
            <p:cNvPr id="27" name="TextBox 36">
              <a:extLst>
                <a:ext uri="{FF2B5EF4-FFF2-40B4-BE49-F238E27FC236}">
                  <a16:creationId xmlns:a16="http://schemas.microsoft.com/office/drawing/2014/main" id="{6859EBCD-D06F-F0E0-5563-D37120C89FE2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id="{D09DF6F7-DAF6-E3B1-8317-7227909C1E77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pic>
        <p:nvPicPr>
          <p:cNvPr id="29" name="Graphic 13" descr="Bullseye with solid fill">
            <a:extLst>
              <a:ext uri="{FF2B5EF4-FFF2-40B4-BE49-F238E27FC236}">
                <a16:creationId xmlns:a16="http://schemas.microsoft.com/office/drawing/2014/main" id="{17F9106D-3CC3-6D5D-CD1C-5DC43A4E2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5880" y="3875124"/>
            <a:ext cx="642002" cy="642002"/>
          </a:xfrm>
          <a:prstGeom prst="rect">
            <a:avLst/>
          </a:prstGeom>
        </p:spPr>
      </p:pic>
      <p:pic>
        <p:nvPicPr>
          <p:cNvPr id="30" name="Graphic 14" descr="Database with solid fill">
            <a:extLst>
              <a:ext uri="{FF2B5EF4-FFF2-40B4-BE49-F238E27FC236}">
                <a16:creationId xmlns:a16="http://schemas.microsoft.com/office/drawing/2014/main" id="{E40EC69B-7950-7816-FC6D-2D6E178539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74119" y="3875124"/>
            <a:ext cx="642002" cy="642002"/>
          </a:xfrm>
          <a:prstGeom prst="rect">
            <a:avLst/>
          </a:prstGeom>
        </p:spPr>
      </p:pic>
      <p:pic>
        <p:nvPicPr>
          <p:cNvPr id="31" name="Graphic 15" descr="Gears with solid fill">
            <a:extLst>
              <a:ext uri="{FF2B5EF4-FFF2-40B4-BE49-F238E27FC236}">
                <a16:creationId xmlns:a16="http://schemas.microsoft.com/office/drawing/2014/main" id="{5FBD3413-ED8E-6EBD-4597-4B6C111910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461673" y="2299907"/>
            <a:ext cx="642002" cy="642002"/>
          </a:xfrm>
          <a:prstGeom prst="rect">
            <a:avLst/>
          </a:prstGeom>
        </p:spPr>
      </p:pic>
      <p:pic>
        <p:nvPicPr>
          <p:cNvPr id="32" name="Graphic 16" descr="Hourglass 30% with solid fill">
            <a:extLst>
              <a:ext uri="{FF2B5EF4-FFF2-40B4-BE49-F238E27FC236}">
                <a16:creationId xmlns:a16="http://schemas.microsoft.com/office/drawing/2014/main" id="{BD2C19BE-7462-903D-3283-F575D12681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8330" y="2299907"/>
            <a:ext cx="642002" cy="642002"/>
          </a:xfrm>
          <a:prstGeom prst="rect">
            <a:avLst/>
          </a:prstGeom>
        </p:spPr>
      </p:pic>
      <p:pic>
        <p:nvPicPr>
          <p:cNvPr id="33" name="Graphic 12" descr="Brainstorm with solid fill">
            <a:extLst>
              <a:ext uri="{FF2B5EF4-FFF2-40B4-BE49-F238E27FC236}">
                <a16:creationId xmlns:a16="http://schemas.microsoft.com/office/drawing/2014/main" id="{F221088E-AAD9-FDD2-6BBE-98A32B67EA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15234" y="1038371"/>
            <a:ext cx="642002" cy="642002"/>
          </a:xfrm>
          <a:prstGeom prst="rect">
            <a:avLst/>
          </a:prstGeom>
        </p:spPr>
      </p:pic>
      <p:pic>
        <p:nvPicPr>
          <p:cNvPr id="34" name="Graphic 17" descr="Lightbulb with solid fill">
            <a:extLst>
              <a:ext uri="{FF2B5EF4-FFF2-40B4-BE49-F238E27FC236}">
                <a16:creationId xmlns:a16="http://schemas.microsoft.com/office/drawing/2014/main" id="{9E87DB03-16C8-2C34-6F7C-3FBE779E9E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534768" y="1038371"/>
            <a:ext cx="642002" cy="642002"/>
          </a:xfrm>
          <a:prstGeom prst="rect">
            <a:avLst/>
          </a:prstGeom>
        </p:spPr>
      </p:pic>
      <p:pic>
        <p:nvPicPr>
          <p:cNvPr id="35" name="Graphic 18" descr="Research with solid fill">
            <a:extLst>
              <a:ext uri="{FF2B5EF4-FFF2-40B4-BE49-F238E27FC236}">
                <a16:creationId xmlns:a16="http://schemas.microsoft.com/office/drawing/2014/main" id="{8F264E38-29EF-3145-18C5-AF0DA0D97D1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019580" y="5177563"/>
            <a:ext cx="642002" cy="642002"/>
          </a:xfrm>
          <a:prstGeom prst="rect">
            <a:avLst/>
          </a:prstGeom>
        </p:spPr>
      </p:pic>
      <p:pic>
        <p:nvPicPr>
          <p:cNvPr id="36" name="Graphic 19" descr="Eye with solid fill">
            <a:extLst>
              <a:ext uri="{FF2B5EF4-FFF2-40B4-BE49-F238E27FC236}">
                <a16:creationId xmlns:a16="http://schemas.microsoft.com/office/drawing/2014/main" id="{F5AD3177-7166-EA90-1E91-B0A3564E82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453327" y="5100354"/>
            <a:ext cx="796421" cy="79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862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9529</TotalTime>
  <Words>146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8-Point Dual Hub Comparison – Slide Template</vt:lpstr>
      <vt:lpstr>8-Point Dual Hub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8-Point Dual Hub Comparison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2026-03-27T16:54:53Z</dcterms:modified>
  <cp:category>Charts &amp; Diagrams</cp:category>
</cp:coreProperties>
</file>