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1" r:id="rId4"/>
    <p:sldId id="39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509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295C5-7689-23FD-C891-08E37DACC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DDD997-C80C-B923-57FF-F42272ADF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8A2E2B-B3CF-6064-90F1-2FB2FAAA7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58287-E88D-7D89-C712-4B0FB540F7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80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6-Point Dual Hub Comparison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C7D5C1D0-79D0-B0F5-FC7D-03553D1FB1A7}"/>
              </a:ext>
            </a:extLst>
          </p:cNvPr>
          <p:cNvSpPr/>
          <p:nvPr/>
        </p:nvSpPr>
        <p:spPr>
          <a:xfrm>
            <a:off x="2051645" y="4975343"/>
            <a:ext cx="1015615" cy="1015251"/>
          </a:xfrm>
          <a:custGeom>
            <a:avLst/>
            <a:gdLst>
              <a:gd name="csX0" fmla="*/ 383446 w 766974"/>
              <a:gd name="csY0" fmla="*/ 0 h 766699"/>
              <a:gd name="csX1" fmla="*/ 0 w 766974"/>
              <a:gd name="csY1" fmla="*/ 383350 h 766699"/>
              <a:gd name="csX2" fmla="*/ 383446 w 766974"/>
              <a:gd name="csY2" fmla="*/ 766700 h 766699"/>
              <a:gd name="csX3" fmla="*/ 766975 w 766974"/>
              <a:gd name="csY3" fmla="*/ 383350 h 766699"/>
              <a:gd name="csX4" fmla="*/ 383446 w 766974"/>
              <a:gd name="csY4" fmla="*/ 0 h 7666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6974" h="766699">
                <a:moveTo>
                  <a:pt x="383446" y="0"/>
                </a:moveTo>
                <a:cubicBezTo>
                  <a:pt x="171976" y="0"/>
                  <a:pt x="0" y="171931"/>
                  <a:pt x="0" y="383350"/>
                </a:cubicBezTo>
                <a:cubicBezTo>
                  <a:pt x="0" y="594769"/>
                  <a:pt x="171976" y="766700"/>
                  <a:pt x="383446" y="766700"/>
                </a:cubicBezTo>
                <a:cubicBezTo>
                  <a:pt x="594913" y="766700"/>
                  <a:pt x="766975" y="594769"/>
                  <a:pt x="766975" y="383350"/>
                </a:cubicBezTo>
                <a:cubicBezTo>
                  <a:pt x="766975" y="171931"/>
                  <a:pt x="594913" y="0"/>
                  <a:pt x="383446" y="0"/>
                </a:cubicBez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6FE6A1CA-F6DC-F28E-0C66-584FDCC77FA8}"/>
              </a:ext>
            </a:extLst>
          </p:cNvPr>
          <p:cNvSpPr/>
          <p:nvPr/>
        </p:nvSpPr>
        <p:spPr>
          <a:xfrm>
            <a:off x="2121841" y="867404"/>
            <a:ext cx="1015624" cy="1015449"/>
          </a:xfrm>
          <a:custGeom>
            <a:avLst/>
            <a:gdLst>
              <a:gd name="csX0" fmla="*/ 570756 w 766981"/>
              <a:gd name="csY0" fmla="*/ 48721 h 766849"/>
              <a:gd name="csX1" fmla="*/ 384091 w 766981"/>
              <a:gd name="csY1" fmla="*/ 0 h 766849"/>
              <a:gd name="csX2" fmla="*/ 48768 w 766981"/>
              <a:gd name="csY2" fmla="*/ 196116 h 766849"/>
              <a:gd name="csX3" fmla="*/ 196197 w 766981"/>
              <a:gd name="csY3" fmla="*/ 717891 h 766849"/>
              <a:gd name="csX4" fmla="*/ 487627 w 766981"/>
              <a:gd name="csY4" fmla="*/ 752277 h 766849"/>
              <a:gd name="csX5" fmla="*/ 718009 w 766981"/>
              <a:gd name="csY5" fmla="*/ 570496 h 766849"/>
              <a:gd name="csX6" fmla="*/ 752405 w 766981"/>
              <a:gd name="csY6" fmla="*/ 279136 h 766849"/>
              <a:gd name="csX7" fmla="*/ 570666 w 766981"/>
              <a:gd name="csY7" fmla="*/ 48809 h 766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66981" h="766849">
                <a:moveTo>
                  <a:pt x="570756" y="48721"/>
                </a:moveTo>
                <a:cubicBezTo>
                  <a:pt x="511641" y="15654"/>
                  <a:pt x="447514" y="0"/>
                  <a:pt x="384091" y="0"/>
                </a:cubicBezTo>
                <a:cubicBezTo>
                  <a:pt x="249681" y="0"/>
                  <a:pt x="118964" y="70707"/>
                  <a:pt x="48768" y="196116"/>
                </a:cubicBezTo>
                <a:cubicBezTo>
                  <a:pt x="-54506" y="380624"/>
                  <a:pt x="11644" y="614644"/>
                  <a:pt x="196197" y="717891"/>
                </a:cubicBezTo>
                <a:cubicBezTo>
                  <a:pt x="285481" y="767843"/>
                  <a:pt x="388931" y="780067"/>
                  <a:pt x="487627" y="752277"/>
                </a:cubicBezTo>
                <a:cubicBezTo>
                  <a:pt x="586150" y="724399"/>
                  <a:pt x="668047" y="659847"/>
                  <a:pt x="718009" y="570496"/>
                </a:cubicBezTo>
                <a:cubicBezTo>
                  <a:pt x="767975" y="481144"/>
                  <a:pt x="780204" y="377634"/>
                  <a:pt x="752405" y="279136"/>
                </a:cubicBezTo>
                <a:cubicBezTo>
                  <a:pt x="724521" y="180550"/>
                  <a:pt x="659955" y="98761"/>
                  <a:pt x="570666" y="48809"/>
                </a:cubicBez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8EF7DF23-03DE-6EAE-1160-2AD0164F63A8}"/>
              </a:ext>
            </a:extLst>
          </p:cNvPr>
          <p:cNvSpPr/>
          <p:nvPr/>
        </p:nvSpPr>
        <p:spPr>
          <a:xfrm>
            <a:off x="909336" y="2923062"/>
            <a:ext cx="1015656" cy="1015065"/>
          </a:xfrm>
          <a:custGeom>
            <a:avLst/>
            <a:gdLst>
              <a:gd name="csX0" fmla="*/ 382975 w 767005"/>
              <a:gd name="csY0" fmla="*/ 87 h 766559"/>
              <a:gd name="csX1" fmla="*/ 186632 w 767005"/>
              <a:gd name="csY1" fmla="*/ 54438 h 766559"/>
              <a:gd name="csX2" fmla="*/ 11671 w 767005"/>
              <a:gd name="csY2" fmla="*/ 290041 h 766559"/>
              <a:gd name="csX3" fmla="*/ 54597 w 767005"/>
              <a:gd name="csY3" fmla="*/ 580258 h 766559"/>
              <a:gd name="csX4" fmla="*/ 580632 w 767005"/>
              <a:gd name="csY4" fmla="*/ 712174 h 766559"/>
              <a:gd name="csX5" fmla="*/ 712671 w 767005"/>
              <a:gd name="csY5" fmla="*/ 186354 h 766559"/>
              <a:gd name="csX6" fmla="*/ 382975 w 767005"/>
              <a:gd name="csY6" fmla="*/ 0 h 7665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67005" h="766559">
                <a:moveTo>
                  <a:pt x="382975" y="87"/>
                </a:moveTo>
                <a:cubicBezTo>
                  <a:pt x="316034" y="87"/>
                  <a:pt x="248122" y="17589"/>
                  <a:pt x="186632" y="54438"/>
                </a:cubicBezTo>
                <a:cubicBezTo>
                  <a:pt x="98756" y="107028"/>
                  <a:pt x="36652" y="190752"/>
                  <a:pt x="11671" y="290041"/>
                </a:cubicBezTo>
                <a:cubicBezTo>
                  <a:pt x="-13224" y="389330"/>
                  <a:pt x="1994" y="492401"/>
                  <a:pt x="54597" y="580258"/>
                </a:cubicBezTo>
                <a:cubicBezTo>
                  <a:pt x="163322" y="761599"/>
                  <a:pt x="399159" y="820785"/>
                  <a:pt x="580632" y="712174"/>
                </a:cubicBezTo>
                <a:cubicBezTo>
                  <a:pt x="762018" y="603563"/>
                  <a:pt x="821219" y="367696"/>
                  <a:pt x="712671" y="186354"/>
                </a:cubicBezTo>
                <a:cubicBezTo>
                  <a:pt x="640889" y="66486"/>
                  <a:pt x="513429" y="0"/>
                  <a:pt x="382975" y="0"/>
                </a:cubicBez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979382E1-7094-4452-5D9E-BED932297DAA}"/>
              </a:ext>
            </a:extLst>
          </p:cNvPr>
          <p:cNvSpPr/>
          <p:nvPr/>
        </p:nvSpPr>
        <p:spPr>
          <a:xfrm>
            <a:off x="2819601" y="2209195"/>
            <a:ext cx="2441298" cy="2439725"/>
          </a:xfrm>
          <a:custGeom>
            <a:avLst/>
            <a:gdLst>
              <a:gd name="csX0" fmla="*/ 923742 w 1843624"/>
              <a:gd name="csY0" fmla="*/ 1842349 h 1842436"/>
              <a:gd name="csX1" fmla="*/ 131258 w 1843624"/>
              <a:gd name="csY1" fmla="*/ 1394624 h 1842436"/>
              <a:gd name="csX2" fmla="*/ 28074 w 1843624"/>
              <a:gd name="csY2" fmla="*/ 696960 h 1842436"/>
              <a:gd name="csX3" fmla="*/ 448550 w 1843624"/>
              <a:gd name="csY3" fmla="*/ 130686 h 1842436"/>
              <a:gd name="csX4" fmla="*/ 920576 w 1843624"/>
              <a:gd name="csY4" fmla="*/ 0 h 1842436"/>
              <a:gd name="csX5" fmla="*/ 1712974 w 1843624"/>
              <a:gd name="csY5" fmla="*/ 447901 h 1842436"/>
              <a:gd name="csX6" fmla="*/ 1395592 w 1843624"/>
              <a:gd name="csY6" fmla="*/ 1711839 h 1842436"/>
              <a:gd name="csX7" fmla="*/ 923656 w 1843624"/>
              <a:gd name="csY7" fmla="*/ 1842437 h 1842436"/>
              <a:gd name="csX8" fmla="*/ 920666 w 1843624"/>
              <a:gd name="csY8" fmla="*/ 61473 h 1842436"/>
              <a:gd name="csX9" fmla="*/ 480308 w 1843624"/>
              <a:gd name="csY9" fmla="*/ 183452 h 1842436"/>
              <a:gd name="csX10" fmla="*/ 87889 w 1843624"/>
              <a:gd name="csY10" fmla="*/ 711910 h 1842436"/>
              <a:gd name="csX11" fmla="*/ 184128 w 1843624"/>
              <a:gd name="csY11" fmla="*/ 1362964 h 1842436"/>
              <a:gd name="csX12" fmla="*/ 923656 w 1843624"/>
              <a:gd name="csY12" fmla="*/ 1780788 h 1842436"/>
              <a:gd name="csX13" fmla="*/ 1364014 w 1843624"/>
              <a:gd name="csY13" fmla="*/ 1658897 h 1842436"/>
              <a:gd name="csX14" fmla="*/ 1660195 w 1843624"/>
              <a:gd name="csY14" fmla="*/ 479385 h 1842436"/>
              <a:gd name="csX15" fmla="*/ 920666 w 1843624"/>
              <a:gd name="csY15" fmla="*/ 61473 h 1842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843624" h="1842436">
                <a:moveTo>
                  <a:pt x="923742" y="1842349"/>
                </a:moveTo>
                <a:cubicBezTo>
                  <a:pt x="610058" y="1842349"/>
                  <a:pt x="303848" y="1682554"/>
                  <a:pt x="131258" y="1394624"/>
                </a:cubicBezTo>
                <a:cubicBezTo>
                  <a:pt x="4850" y="1183557"/>
                  <a:pt x="-31831" y="935729"/>
                  <a:pt x="28074" y="696960"/>
                </a:cubicBezTo>
                <a:cubicBezTo>
                  <a:pt x="87979" y="458279"/>
                  <a:pt x="237255" y="257150"/>
                  <a:pt x="448550" y="130686"/>
                </a:cubicBezTo>
                <a:cubicBezTo>
                  <a:pt x="591408" y="45203"/>
                  <a:pt x="754584" y="0"/>
                  <a:pt x="920576" y="0"/>
                </a:cubicBezTo>
                <a:cubicBezTo>
                  <a:pt x="1243765" y="0"/>
                  <a:pt x="1547424" y="171580"/>
                  <a:pt x="1712974" y="447901"/>
                </a:cubicBezTo>
                <a:cubicBezTo>
                  <a:pt x="1973969" y="883842"/>
                  <a:pt x="1831638" y="1450908"/>
                  <a:pt x="1395592" y="1711839"/>
                </a:cubicBezTo>
                <a:cubicBezTo>
                  <a:pt x="1247721" y="1800311"/>
                  <a:pt x="1084722" y="1842437"/>
                  <a:pt x="923656" y="1842437"/>
                </a:cubicBezTo>
                <a:close/>
                <a:moveTo>
                  <a:pt x="920666" y="61473"/>
                </a:moveTo>
                <a:cubicBezTo>
                  <a:pt x="765846" y="61473"/>
                  <a:pt x="613576" y="103687"/>
                  <a:pt x="480308" y="183452"/>
                </a:cubicBezTo>
                <a:cubicBezTo>
                  <a:pt x="283175" y="301474"/>
                  <a:pt x="143748" y="489147"/>
                  <a:pt x="87889" y="711910"/>
                </a:cubicBezTo>
                <a:cubicBezTo>
                  <a:pt x="31944" y="934762"/>
                  <a:pt x="66164" y="1165968"/>
                  <a:pt x="184128" y="1362964"/>
                </a:cubicBezTo>
                <a:cubicBezTo>
                  <a:pt x="345190" y="1631634"/>
                  <a:pt x="630903" y="1780788"/>
                  <a:pt x="923656" y="1780788"/>
                </a:cubicBezTo>
                <a:cubicBezTo>
                  <a:pt x="1073903" y="1780788"/>
                  <a:pt x="1225996" y="1741477"/>
                  <a:pt x="1364014" y="1658897"/>
                </a:cubicBezTo>
                <a:cubicBezTo>
                  <a:pt x="1770857" y="1415291"/>
                  <a:pt x="1903772" y="886216"/>
                  <a:pt x="1660195" y="479385"/>
                </a:cubicBezTo>
                <a:cubicBezTo>
                  <a:pt x="1505726" y="221620"/>
                  <a:pt x="1222298" y="61473"/>
                  <a:pt x="920666" y="61473"/>
                </a:cubicBezTo>
                <a:close/>
              </a:path>
            </a:pathLst>
          </a:cu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A3A20ED1-3BBD-12D6-8F23-88AD8A6B3A9B}"/>
              </a:ext>
            </a:extLst>
          </p:cNvPr>
          <p:cNvSpPr/>
          <p:nvPr/>
        </p:nvSpPr>
        <p:spPr>
          <a:xfrm>
            <a:off x="2005110" y="3203485"/>
            <a:ext cx="1079742" cy="455686"/>
          </a:xfrm>
          <a:custGeom>
            <a:avLst/>
            <a:gdLst>
              <a:gd name="csX0" fmla="*/ 815312 w 815402"/>
              <a:gd name="csY0" fmla="*/ 171140 h 344126"/>
              <a:gd name="csX1" fmla="*/ 748371 w 815402"/>
              <a:gd name="csY1" fmla="*/ 227425 h 344126"/>
              <a:gd name="csX2" fmla="*/ 482364 w 815402"/>
              <a:gd name="csY2" fmla="*/ 204119 h 344126"/>
              <a:gd name="csX3" fmla="*/ 197175 w 815402"/>
              <a:gd name="csY3" fmla="*/ 231294 h 344126"/>
              <a:gd name="csX4" fmla="*/ 161112 w 815402"/>
              <a:gd name="csY4" fmla="*/ 275970 h 344126"/>
              <a:gd name="csX5" fmla="*/ 161112 w 815402"/>
              <a:gd name="csY5" fmla="*/ 344127 h 344126"/>
              <a:gd name="csX6" fmla="*/ 7786 w 815402"/>
              <a:gd name="csY6" fmla="*/ 190840 h 344126"/>
              <a:gd name="csX7" fmla="*/ 7786 w 815402"/>
              <a:gd name="csY7" fmla="*/ 153287 h 344126"/>
              <a:gd name="csX8" fmla="*/ 161112 w 815402"/>
              <a:gd name="csY8" fmla="*/ 0 h 344126"/>
              <a:gd name="csX9" fmla="*/ 161112 w 815402"/>
              <a:gd name="csY9" fmla="*/ 68157 h 344126"/>
              <a:gd name="csX10" fmla="*/ 197175 w 815402"/>
              <a:gd name="csY10" fmla="*/ 112833 h 344126"/>
              <a:gd name="csX11" fmla="*/ 482364 w 815402"/>
              <a:gd name="csY11" fmla="*/ 140008 h 344126"/>
              <a:gd name="csX12" fmla="*/ 746700 w 815402"/>
              <a:gd name="csY12" fmla="*/ 116967 h 344126"/>
              <a:gd name="csX13" fmla="*/ 815402 w 815402"/>
              <a:gd name="csY13" fmla="*/ 171052 h 3441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15402" h="344126">
                <a:moveTo>
                  <a:pt x="815312" y="171140"/>
                </a:moveTo>
                <a:cubicBezTo>
                  <a:pt x="815930" y="207022"/>
                  <a:pt x="783381" y="234108"/>
                  <a:pt x="748371" y="227425"/>
                </a:cubicBezTo>
                <a:cubicBezTo>
                  <a:pt x="670787" y="212650"/>
                  <a:pt x="579741" y="204119"/>
                  <a:pt x="482364" y="204119"/>
                </a:cubicBezTo>
                <a:cubicBezTo>
                  <a:pt x="376805" y="204119"/>
                  <a:pt x="278810" y="214145"/>
                  <a:pt x="197175" y="231294"/>
                </a:cubicBezTo>
                <a:cubicBezTo>
                  <a:pt x="176064" y="235692"/>
                  <a:pt x="161112" y="254423"/>
                  <a:pt x="161112" y="275970"/>
                </a:cubicBezTo>
                <a:lnTo>
                  <a:pt x="161112" y="344127"/>
                </a:lnTo>
                <a:lnTo>
                  <a:pt x="7786" y="190840"/>
                </a:lnTo>
                <a:cubicBezTo>
                  <a:pt x="-2595" y="180462"/>
                  <a:pt x="-2595" y="163665"/>
                  <a:pt x="7786" y="153287"/>
                </a:cubicBezTo>
                <a:lnTo>
                  <a:pt x="161112" y="0"/>
                </a:lnTo>
                <a:lnTo>
                  <a:pt x="161112" y="68157"/>
                </a:lnTo>
                <a:cubicBezTo>
                  <a:pt x="161112" y="89703"/>
                  <a:pt x="176154" y="108348"/>
                  <a:pt x="197175" y="112833"/>
                </a:cubicBezTo>
                <a:cubicBezTo>
                  <a:pt x="278810" y="129982"/>
                  <a:pt x="376805" y="140008"/>
                  <a:pt x="482364" y="140008"/>
                </a:cubicBezTo>
                <a:cubicBezTo>
                  <a:pt x="579037" y="140008"/>
                  <a:pt x="669468" y="131565"/>
                  <a:pt x="746700" y="116967"/>
                </a:cubicBezTo>
                <a:cubicBezTo>
                  <a:pt x="781272" y="110458"/>
                  <a:pt x="814784" y="135874"/>
                  <a:pt x="815402" y="171052"/>
                </a:cubicBez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B1523AE3-9CA1-548B-7559-310D955A4A62}"/>
              </a:ext>
            </a:extLst>
          </p:cNvPr>
          <p:cNvSpPr/>
          <p:nvPr/>
        </p:nvSpPr>
        <p:spPr>
          <a:xfrm>
            <a:off x="5356418" y="3167500"/>
            <a:ext cx="1479858" cy="527539"/>
          </a:xfrm>
          <a:custGeom>
            <a:avLst/>
            <a:gdLst>
              <a:gd name="csX0" fmla="*/ 1108261 w 1117562"/>
              <a:gd name="csY0" fmla="*/ 177472 h 398388"/>
              <a:gd name="csX1" fmla="*/ 930835 w 1117562"/>
              <a:gd name="csY1" fmla="*/ 88 h 398388"/>
              <a:gd name="csX2" fmla="*/ 930835 w 1117562"/>
              <a:gd name="csY2" fmla="*/ 79062 h 398388"/>
              <a:gd name="csX3" fmla="*/ 889051 w 1117562"/>
              <a:gd name="csY3" fmla="*/ 130773 h 398388"/>
              <a:gd name="csX4" fmla="*/ 863628 w 1117562"/>
              <a:gd name="csY4" fmla="*/ 135698 h 398388"/>
              <a:gd name="csX5" fmla="*/ 833192 w 1117562"/>
              <a:gd name="csY5" fmla="*/ 141063 h 398388"/>
              <a:gd name="csX6" fmla="*/ 827651 w 1117562"/>
              <a:gd name="csY6" fmla="*/ 141943 h 398388"/>
              <a:gd name="csX7" fmla="*/ 798534 w 1117562"/>
              <a:gd name="csY7" fmla="*/ 146252 h 398388"/>
              <a:gd name="csX8" fmla="*/ 790265 w 1117562"/>
              <a:gd name="csY8" fmla="*/ 147395 h 398388"/>
              <a:gd name="csX9" fmla="*/ 761938 w 1117562"/>
              <a:gd name="csY9" fmla="*/ 150913 h 398388"/>
              <a:gd name="csX10" fmla="*/ 751471 w 1117562"/>
              <a:gd name="csY10" fmla="*/ 152056 h 398388"/>
              <a:gd name="csX11" fmla="*/ 723672 w 1117562"/>
              <a:gd name="csY11" fmla="*/ 154870 h 398388"/>
              <a:gd name="csX12" fmla="*/ 711096 w 1117562"/>
              <a:gd name="csY12" fmla="*/ 155925 h 398388"/>
              <a:gd name="csX13" fmla="*/ 684002 w 1117562"/>
              <a:gd name="csY13" fmla="*/ 158036 h 398388"/>
              <a:gd name="csX14" fmla="*/ 669046 w 1117562"/>
              <a:gd name="csY14" fmla="*/ 158916 h 398388"/>
              <a:gd name="csX15" fmla="*/ 643184 w 1117562"/>
              <a:gd name="csY15" fmla="*/ 160323 h 398388"/>
              <a:gd name="csX16" fmla="*/ 624449 w 1117562"/>
              <a:gd name="csY16" fmla="*/ 161026 h 398388"/>
              <a:gd name="csX17" fmla="*/ 601315 w 1117562"/>
              <a:gd name="csY17" fmla="*/ 161818 h 398388"/>
              <a:gd name="csX18" fmla="*/ 567357 w 1117562"/>
              <a:gd name="csY18" fmla="*/ 162258 h 398388"/>
              <a:gd name="csX19" fmla="*/ 558560 w 1117562"/>
              <a:gd name="csY19" fmla="*/ 162345 h 398388"/>
              <a:gd name="csX20" fmla="*/ 548973 w 1117562"/>
              <a:gd name="csY20" fmla="*/ 162258 h 398388"/>
              <a:gd name="csX21" fmla="*/ 515634 w 1117562"/>
              <a:gd name="csY21" fmla="*/ 161906 h 398388"/>
              <a:gd name="csX22" fmla="*/ 491619 w 1117562"/>
              <a:gd name="csY22" fmla="*/ 161114 h 398388"/>
              <a:gd name="csX23" fmla="*/ 473674 w 1117562"/>
              <a:gd name="csY23" fmla="*/ 160499 h 398388"/>
              <a:gd name="csX24" fmla="*/ 446932 w 1117562"/>
              <a:gd name="csY24" fmla="*/ 159003 h 398388"/>
              <a:gd name="csX25" fmla="*/ 432680 w 1117562"/>
              <a:gd name="csY25" fmla="*/ 158124 h 398388"/>
              <a:gd name="csX26" fmla="*/ 404972 w 1117562"/>
              <a:gd name="csY26" fmla="*/ 155925 h 398388"/>
              <a:gd name="csX27" fmla="*/ 392920 w 1117562"/>
              <a:gd name="csY27" fmla="*/ 154870 h 398388"/>
              <a:gd name="csX28" fmla="*/ 364597 w 1117562"/>
              <a:gd name="csY28" fmla="*/ 151968 h 398388"/>
              <a:gd name="csX29" fmla="*/ 354482 w 1117562"/>
              <a:gd name="csY29" fmla="*/ 150824 h 398388"/>
              <a:gd name="csX30" fmla="*/ 325717 w 1117562"/>
              <a:gd name="csY30" fmla="*/ 147219 h 398388"/>
              <a:gd name="csX31" fmla="*/ 317534 w 1117562"/>
              <a:gd name="csY31" fmla="*/ 146076 h 398388"/>
              <a:gd name="csX32" fmla="*/ 288241 w 1117562"/>
              <a:gd name="csY32" fmla="*/ 141678 h 398388"/>
              <a:gd name="csX33" fmla="*/ 282438 w 1117562"/>
              <a:gd name="csY33" fmla="*/ 140711 h 398388"/>
              <a:gd name="csX34" fmla="*/ 252264 w 1117562"/>
              <a:gd name="csY34" fmla="*/ 135347 h 398388"/>
              <a:gd name="csX35" fmla="*/ 228250 w 1117562"/>
              <a:gd name="csY35" fmla="*/ 130685 h 398388"/>
              <a:gd name="csX36" fmla="*/ 186466 w 1117562"/>
              <a:gd name="csY36" fmla="*/ 78974 h 398388"/>
              <a:gd name="csX37" fmla="*/ 186466 w 1117562"/>
              <a:gd name="csY37" fmla="*/ 0 h 398388"/>
              <a:gd name="csX38" fmla="*/ 9039 w 1117562"/>
              <a:gd name="csY38" fmla="*/ 177384 h 398388"/>
              <a:gd name="csX39" fmla="*/ 9039 w 1117562"/>
              <a:gd name="csY39" fmla="*/ 220917 h 398388"/>
              <a:gd name="csX40" fmla="*/ 186466 w 1117562"/>
              <a:gd name="csY40" fmla="*/ 398300 h 398388"/>
              <a:gd name="csX41" fmla="*/ 186466 w 1117562"/>
              <a:gd name="csY41" fmla="*/ 319326 h 398388"/>
              <a:gd name="csX42" fmla="*/ 228250 w 1117562"/>
              <a:gd name="csY42" fmla="*/ 267615 h 398388"/>
              <a:gd name="csX43" fmla="*/ 253673 w 1117562"/>
              <a:gd name="csY43" fmla="*/ 262690 h 398388"/>
              <a:gd name="csX44" fmla="*/ 284195 w 1117562"/>
              <a:gd name="csY44" fmla="*/ 257326 h 398388"/>
              <a:gd name="csX45" fmla="*/ 289650 w 1117562"/>
              <a:gd name="csY45" fmla="*/ 256446 h 398388"/>
              <a:gd name="csX46" fmla="*/ 318853 w 1117562"/>
              <a:gd name="csY46" fmla="*/ 252137 h 398388"/>
              <a:gd name="csX47" fmla="*/ 327035 w 1117562"/>
              <a:gd name="csY47" fmla="*/ 250993 h 398388"/>
              <a:gd name="csX48" fmla="*/ 355448 w 1117562"/>
              <a:gd name="csY48" fmla="*/ 247476 h 398388"/>
              <a:gd name="csX49" fmla="*/ 365916 w 1117562"/>
              <a:gd name="csY49" fmla="*/ 246333 h 398388"/>
              <a:gd name="csX50" fmla="*/ 393714 w 1117562"/>
              <a:gd name="csY50" fmla="*/ 243518 h 398388"/>
              <a:gd name="csX51" fmla="*/ 406291 w 1117562"/>
              <a:gd name="csY51" fmla="*/ 242463 h 398388"/>
              <a:gd name="csX52" fmla="*/ 433385 w 1117562"/>
              <a:gd name="csY52" fmla="*/ 240352 h 398388"/>
              <a:gd name="csX53" fmla="*/ 448341 w 1117562"/>
              <a:gd name="csY53" fmla="*/ 239473 h 398388"/>
              <a:gd name="csX54" fmla="*/ 474202 w 1117562"/>
              <a:gd name="csY54" fmla="*/ 238066 h 398388"/>
              <a:gd name="csX55" fmla="*/ 492938 w 1117562"/>
              <a:gd name="csY55" fmla="*/ 237362 h 398388"/>
              <a:gd name="csX56" fmla="*/ 516072 w 1117562"/>
              <a:gd name="csY56" fmla="*/ 236570 h 398388"/>
              <a:gd name="csX57" fmla="*/ 550030 w 1117562"/>
              <a:gd name="csY57" fmla="*/ 236131 h 398388"/>
              <a:gd name="csX58" fmla="*/ 558826 w 1117562"/>
              <a:gd name="csY58" fmla="*/ 236043 h 398388"/>
              <a:gd name="csX59" fmla="*/ 568413 w 1117562"/>
              <a:gd name="csY59" fmla="*/ 236131 h 398388"/>
              <a:gd name="csX60" fmla="*/ 601753 w 1117562"/>
              <a:gd name="csY60" fmla="*/ 236483 h 398388"/>
              <a:gd name="csX61" fmla="*/ 625767 w 1117562"/>
              <a:gd name="csY61" fmla="*/ 237274 h 398388"/>
              <a:gd name="csX62" fmla="*/ 643713 w 1117562"/>
              <a:gd name="csY62" fmla="*/ 237890 h 398388"/>
              <a:gd name="csX63" fmla="*/ 670455 w 1117562"/>
              <a:gd name="csY63" fmla="*/ 239385 h 398388"/>
              <a:gd name="csX64" fmla="*/ 684706 w 1117562"/>
              <a:gd name="csY64" fmla="*/ 240264 h 398388"/>
              <a:gd name="csX65" fmla="*/ 712501 w 1117562"/>
              <a:gd name="csY65" fmla="*/ 242463 h 398388"/>
              <a:gd name="csX66" fmla="*/ 724553 w 1117562"/>
              <a:gd name="csY66" fmla="*/ 243518 h 398388"/>
              <a:gd name="csX67" fmla="*/ 752880 w 1117562"/>
              <a:gd name="csY67" fmla="*/ 246420 h 398388"/>
              <a:gd name="csX68" fmla="*/ 762995 w 1117562"/>
              <a:gd name="csY68" fmla="*/ 247563 h 398388"/>
              <a:gd name="csX69" fmla="*/ 791846 w 1117562"/>
              <a:gd name="csY69" fmla="*/ 251169 h 398388"/>
              <a:gd name="csX70" fmla="*/ 800028 w 1117562"/>
              <a:gd name="csY70" fmla="*/ 252313 h 398388"/>
              <a:gd name="csX71" fmla="*/ 829322 w 1117562"/>
              <a:gd name="csY71" fmla="*/ 256710 h 398388"/>
              <a:gd name="csX72" fmla="*/ 835125 w 1117562"/>
              <a:gd name="csY72" fmla="*/ 257677 h 398388"/>
              <a:gd name="csX73" fmla="*/ 865298 w 1117562"/>
              <a:gd name="csY73" fmla="*/ 263042 h 398388"/>
              <a:gd name="csX74" fmla="*/ 889313 w 1117562"/>
              <a:gd name="csY74" fmla="*/ 267703 h 398388"/>
              <a:gd name="csX75" fmla="*/ 931097 w 1117562"/>
              <a:gd name="csY75" fmla="*/ 319414 h 398388"/>
              <a:gd name="csX76" fmla="*/ 931097 w 1117562"/>
              <a:gd name="csY76" fmla="*/ 398388 h 398388"/>
              <a:gd name="csX77" fmla="*/ 1108523 w 1117562"/>
              <a:gd name="csY77" fmla="*/ 221005 h 398388"/>
              <a:gd name="csX78" fmla="*/ 1108523 w 1117562"/>
              <a:gd name="csY78" fmla="*/ 177472 h 398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</a:cxnLst>
            <a:rect l="l" t="t" r="r" b="b"/>
            <a:pathLst>
              <a:path w="1117562" h="398388">
                <a:moveTo>
                  <a:pt x="1108261" y="177472"/>
                </a:moveTo>
                <a:lnTo>
                  <a:pt x="930835" y="88"/>
                </a:lnTo>
                <a:lnTo>
                  <a:pt x="930835" y="79062"/>
                </a:lnTo>
                <a:cubicBezTo>
                  <a:pt x="930835" y="103950"/>
                  <a:pt x="913418" y="125584"/>
                  <a:pt x="889051" y="130773"/>
                </a:cubicBezTo>
                <a:cubicBezTo>
                  <a:pt x="880783" y="132532"/>
                  <a:pt x="872162" y="134115"/>
                  <a:pt x="863628" y="135698"/>
                </a:cubicBezTo>
                <a:cubicBezTo>
                  <a:pt x="853688" y="137545"/>
                  <a:pt x="843483" y="139304"/>
                  <a:pt x="833192" y="141063"/>
                </a:cubicBezTo>
                <a:cubicBezTo>
                  <a:pt x="831345" y="141327"/>
                  <a:pt x="829498" y="141678"/>
                  <a:pt x="827651" y="141943"/>
                </a:cubicBezTo>
                <a:cubicBezTo>
                  <a:pt x="818060" y="143437"/>
                  <a:pt x="808387" y="144932"/>
                  <a:pt x="798534" y="146252"/>
                </a:cubicBezTo>
                <a:cubicBezTo>
                  <a:pt x="795806" y="146603"/>
                  <a:pt x="792993" y="147043"/>
                  <a:pt x="790265" y="147395"/>
                </a:cubicBezTo>
                <a:cubicBezTo>
                  <a:pt x="780940" y="148626"/>
                  <a:pt x="771439" y="149769"/>
                  <a:pt x="761938" y="150913"/>
                </a:cubicBezTo>
                <a:cubicBezTo>
                  <a:pt x="758421" y="151352"/>
                  <a:pt x="754989" y="151704"/>
                  <a:pt x="751471" y="152056"/>
                </a:cubicBezTo>
                <a:cubicBezTo>
                  <a:pt x="742322" y="153023"/>
                  <a:pt x="733088" y="153991"/>
                  <a:pt x="723672" y="154870"/>
                </a:cubicBezTo>
                <a:cubicBezTo>
                  <a:pt x="719540" y="155222"/>
                  <a:pt x="715318" y="155574"/>
                  <a:pt x="711096" y="155925"/>
                </a:cubicBezTo>
                <a:cubicBezTo>
                  <a:pt x="702123" y="156629"/>
                  <a:pt x="693151" y="157420"/>
                  <a:pt x="684002" y="158036"/>
                </a:cubicBezTo>
                <a:cubicBezTo>
                  <a:pt x="679075" y="158388"/>
                  <a:pt x="674063" y="158652"/>
                  <a:pt x="669046" y="158916"/>
                </a:cubicBezTo>
                <a:cubicBezTo>
                  <a:pt x="660425" y="159443"/>
                  <a:pt x="651895" y="159971"/>
                  <a:pt x="643184" y="160323"/>
                </a:cubicBezTo>
                <a:cubicBezTo>
                  <a:pt x="637025" y="160587"/>
                  <a:pt x="630694" y="160762"/>
                  <a:pt x="624449" y="161026"/>
                </a:cubicBezTo>
                <a:cubicBezTo>
                  <a:pt x="616709" y="161290"/>
                  <a:pt x="609055" y="161642"/>
                  <a:pt x="601315" y="161818"/>
                </a:cubicBezTo>
                <a:cubicBezTo>
                  <a:pt x="590053" y="162082"/>
                  <a:pt x="578705" y="162170"/>
                  <a:pt x="567357" y="162258"/>
                </a:cubicBezTo>
                <a:cubicBezTo>
                  <a:pt x="564367" y="162258"/>
                  <a:pt x="561464" y="162345"/>
                  <a:pt x="558560" y="162345"/>
                </a:cubicBezTo>
                <a:cubicBezTo>
                  <a:pt x="555309" y="162345"/>
                  <a:pt x="552229" y="162258"/>
                  <a:pt x="548973" y="162258"/>
                </a:cubicBezTo>
                <a:cubicBezTo>
                  <a:pt x="537801" y="162258"/>
                  <a:pt x="526630" y="162082"/>
                  <a:pt x="515634" y="161906"/>
                </a:cubicBezTo>
                <a:cubicBezTo>
                  <a:pt x="507542" y="161730"/>
                  <a:pt x="499626" y="161378"/>
                  <a:pt x="491619" y="161114"/>
                </a:cubicBezTo>
                <a:cubicBezTo>
                  <a:pt x="485636" y="160938"/>
                  <a:pt x="479567" y="160762"/>
                  <a:pt x="473674" y="160499"/>
                </a:cubicBezTo>
                <a:cubicBezTo>
                  <a:pt x="464701" y="160059"/>
                  <a:pt x="455819" y="159531"/>
                  <a:pt x="446932" y="159003"/>
                </a:cubicBezTo>
                <a:cubicBezTo>
                  <a:pt x="442181" y="158740"/>
                  <a:pt x="437345" y="158476"/>
                  <a:pt x="432680" y="158124"/>
                </a:cubicBezTo>
                <a:cubicBezTo>
                  <a:pt x="423360" y="157508"/>
                  <a:pt x="414121" y="156717"/>
                  <a:pt x="404972" y="155925"/>
                </a:cubicBezTo>
                <a:cubicBezTo>
                  <a:pt x="400926" y="155574"/>
                  <a:pt x="396880" y="155310"/>
                  <a:pt x="392920" y="154870"/>
                </a:cubicBezTo>
                <a:cubicBezTo>
                  <a:pt x="383333" y="153991"/>
                  <a:pt x="373922" y="153023"/>
                  <a:pt x="364597" y="151968"/>
                </a:cubicBezTo>
                <a:cubicBezTo>
                  <a:pt x="361255" y="151616"/>
                  <a:pt x="357823" y="151265"/>
                  <a:pt x="354482" y="150824"/>
                </a:cubicBezTo>
                <a:cubicBezTo>
                  <a:pt x="344714" y="149681"/>
                  <a:pt x="335128" y="148538"/>
                  <a:pt x="325717" y="147219"/>
                </a:cubicBezTo>
                <a:cubicBezTo>
                  <a:pt x="322989" y="146867"/>
                  <a:pt x="320262" y="146515"/>
                  <a:pt x="317534" y="146076"/>
                </a:cubicBezTo>
                <a:cubicBezTo>
                  <a:pt x="307595" y="144669"/>
                  <a:pt x="297832" y="143261"/>
                  <a:pt x="288241" y="141678"/>
                </a:cubicBezTo>
                <a:cubicBezTo>
                  <a:pt x="286308" y="141327"/>
                  <a:pt x="284371" y="141063"/>
                  <a:pt x="282438" y="140711"/>
                </a:cubicBezTo>
                <a:cubicBezTo>
                  <a:pt x="272233" y="139040"/>
                  <a:pt x="262117" y="137281"/>
                  <a:pt x="252264" y="135347"/>
                </a:cubicBezTo>
                <a:cubicBezTo>
                  <a:pt x="244172" y="133851"/>
                  <a:pt x="236080" y="132356"/>
                  <a:pt x="228250" y="130685"/>
                </a:cubicBezTo>
                <a:cubicBezTo>
                  <a:pt x="203883" y="125584"/>
                  <a:pt x="186466" y="103950"/>
                  <a:pt x="186466" y="78974"/>
                </a:cubicBezTo>
                <a:lnTo>
                  <a:pt x="186466" y="0"/>
                </a:lnTo>
                <a:lnTo>
                  <a:pt x="9039" y="177384"/>
                </a:lnTo>
                <a:cubicBezTo>
                  <a:pt x="-3013" y="189432"/>
                  <a:pt x="-3013" y="208868"/>
                  <a:pt x="9039" y="220917"/>
                </a:cubicBezTo>
                <a:lnTo>
                  <a:pt x="186466" y="398300"/>
                </a:lnTo>
                <a:lnTo>
                  <a:pt x="186466" y="319326"/>
                </a:lnTo>
                <a:cubicBezTo>
                  <a:pt x="186466" y="294438"/>
                  <a:pt x="203883" y="272803"/>
                  <a:pt x="228250" y="267615"/>
                </a:cubicBezTo>
                <a:cubicBezTo>
                  <a:pt x="236518" y="265856"/>
                  <a:pt x="245139" y="264273"/>
                  <a:pt x="253673" y="262690"/>
                </a:cubicBezTo>
                <a:cubicBezTo>
                  <a:pt x="263612" y="260843"/>
                  <a:pt x="273818" y="259084"/>
                  <a:pt x="284195" y="257326"/>
                </a:cubicBezTo>
                <a:cubicBezTo>
                  <a:pt x="286042" y="257062"/>
                  <a:pt x="287803" y="256710"/>
                  <a:pt x="289650" y="256446"/>
                </a:cubicBezTo>
                <a:cubicBezTo>
                  <a:pt x="299237" y="254951"/>
                  <a:pt x="309004" y="253456"/>
                  <a:pt x="318853" y="252137"/>
                </a:cubicBezTo>
                <a:cubicBezTo>
                  <a:pt x="321580" y="251785"/>
                  <a:pt x="324308" y="251345"/>
                  <a:pt x="327035" y="250993"/>
                </a:cubicBezTo>
                <a:cubicBezTo>
                  <a:pt x="336360" y="249762"/>
                  <a:pt x="345861" y="248531"/>
                  <a:pt x="355448" y="247476"/>
                </a:cubicBezTo>
                <a:cubicBezTo>
                  <a:pt x="358966" y="247036"/>
                  <a:pt x="362398" y="246684"/>
                  <a:pt x="365916" y="246333"/>
                </a:cubicBezTo>
                <a:cubicBezTo>
                  <a:pt x="375064" y="245365"/>
                  <a:pt x="384299" y="244398"/>
                  <a:pt x="393714" y="243518"/>
                </a:cubicBezTo>
                <a:cubicBezTo>
                  <a:pt x="397846" y="243166"/>
                  <a:pt x="402068" y="242815"/>
                  <a:pt x="406291" y="242463"/>
                </a:cubicBezTo>
                <a:cubicBezTo>
                  <a:pt x="415263" y="241671"/>
                  <a:pt x="424236" y="240968"/>
                  <a:pt x="433385" y="240352"/>
                </a:cubicBezTo>
                <a:cubicBezTo>
                  <a:pt x="438311" y="240000"/>
                  <a:pt x="443328" y="239737"/>
                  <a:pt x="448341" y="239473"/>
                </a:cubicBezTo>
                <a:cubicBezTo>
                  <a:pt x="456961" y="238945"/>
                  <a:pt x="465491" y="238417"/>
                  <a:pt x="474202" y="238066"/>
                </a:cubicBezTo>
                <a:cubicBezTo>
                  <a:pt x="480362" y="237802"/>
                  <a:pt x="486693" y="237626"/>
                  <a:pt x="492938" y="237362"/>
                </a:cubicBezTo>
                <a:cubicBezTo>
                  <a:pt x="500678" y="237098"/>
                  <a:pt x="508332" y="236746"/>
                  <a:pt x="516072" y="236570"/>
                </a:cubicBezTo>
                <a:cubicBezTo>
                  <a:pt x="527334" y="236307"/>
                  <a:pt x="538682" y="236219"/>
                  <a:pt x="550030" y="236131"/>
                </a:cubicBezTo>
                <a:cubicBezTo>
                  <a:pt x="553019" y="236131"/>
                  <a:pt x="555923" y="236043"/>
                  <a:pt x="558826" y="236043"/>
                </a:cubicBezTo>
                <a:cubicBezTo>
                  <a:pt x="562082" y="236043"/>
                  <a:pt x="565158" y="236131"/>
                  <a:pt x="568413" y="236131"/>
                </a:cubicBezTo>
                <a:cubicBezTo>
                  <a:pt x="579585" y="236131"/>
                  <a:pt x="590757" y="236307"/>
                  <a:pt x="601753" y="236483"/>
                </a:cubicBezTo>
                <a:cubicBezTo>
                  <a:pt x="609845" y="236658"/>
                  <a:pt x="617761" y="237010"/>
                  <a:pt x="625767" y="237274"/>
                </a:cubicBezTo>
                <a:cubicBezTo>
                  <a:pt x="631751" y="237450"/>
                  <a:pt x="637820" y="237626"/>
                  <a:pt x="643713" y="237890"/>
                </a:cubicBezTo>
                <a:cubicBezTo>
                  <a:pt x="652685" y="238329"/>
                  <a:pt x="661568" y="238857"/>
                  <a:pt x="670455" y="239385"/>
                </a:cubicBezTo>
                <a:cubicBezTo>
                  <a:pt x="675205" y="239649"/>
                  <a:pt x="680042" y="239912"/>
                  <a:pt x="684706" y="240264"/>
                </a:cubicBezTo>
                <a:cubicBezTo>
                  <a:pt x="694031" y="240880"/>
                  <a:pt x="703266" y="241671"/>
                  <a:pt x="712501" y="242463"/>
                </a:cubicBezTo>
                <a:cubicBezTo>
                  <a:pt x="716547" y="242815"/>
                  <a:pt x="720593" y="243079"/>
                  <a:pt x="724553" y="243518"/>
                </a:cubicBezTo>
                <a:cubicBezTo>
                  <a:pt x="734140" y="244398"/>
                  <a:pt x="743555" y="245365"/>
                  <a:pt x="752880" y="246420"/>
                </a:cubicBezTo>
                <a:cubicBezTo>
                  <a:pt x="756222" y="246772"/>
                  <a:pt x="759653" y="247124"/>
                  <a:pt x="762995" y="247563"/>
                </a:cubicBezTo>
                <a:cubicBezTo>
                  <a:pt x="772758" y="248707"/>
                  <a:pt x="782345" y="249850"/>
                  <a:pt x="791846" y="251169"/>
                </a:cubicBezTo>
                <a:cubicBezTo>
                  <a:pt x="794573" y="251521"/>
                  <a:pt x="797301" y="251873"/>
                  <a:pt x="800028" y="252313"/>
                </a:cubicBezTo>
                <a:cubicBezTo>
                  <a:pt x="809968" y="253720"/>
                  <a:pt x="819731" y="255127"/>
                  <a:pt x="829322" y="256710"/>
                </a:cubicBezTo>
                <a:cubicBezTo>
                  <a:pt x="831255" y="257062"/>
                  <a:pt x="833192" y="257326"/>
                  <a:pt x="835125" y="257677"/>
                </a:cubicBezTo>
                <a:cubicBezTo>
                  <a:pt x="845330" y="259348"/>
                  <a:pt x="855445" y="261107"/>
                  <a:pt x="865298" y="263042"/>
                </a:cubicBezTo>
                <a:cubicBezTo>
                  <a:pt x="873391" y="264537"/>
                  <a:pt x="881483" y="266032"/>
                  <a:pt x="889313" y="267703"/>
                </a:cubicBezTo>
                <a:cubicBezTo>
                  <a:pt x="913680" y="272803"/>
                  <a:pt x="931097" y="294438"/>
                  <a:pt x="931097" y="319414"/>
                </a:cubicBezTo>
                <a:lnTo>
                  <a:pt x="931097" y="398388"/>
                </a:lnTo>
                <a:lnTo>
                  <a:pt x="1108523" y="221005"/>
                </a:lnTo>
                <a:cubicBezTo>
                  <a:pt x="1120576" y="208956"/>
                  <a:pt x="1120576" y="189520"/>
                  <a:pt x="1108523" y="177472"/>
                </a:cubicBezTo>
                <a:close/>
              </a:path>
            </a:pathLst>
          </a:cu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55AD4F44-BA44-BC49-5C26-C74DB7CE0C27}"/>
              </a:ext>
            </a:extLst>
          </p:cNvPr>
          <p:cNvSpPr/>
          <p:nvPr/>
        </p:nvSpPr>
        <p:spPr>
          <a:xfrm>
            <a:off x="2900226" y="1858588"/>
            <a:ext cx="623789" cy="782353"/>
          </a:xfrm>
          <a:custGeom>
            <a:avLst/>
            <a:gdLst>
              <a:gd name="csX0" fmla="*/ 451530 w 471074"/>
              <a:gd name="csY0" fmla="*/ 581285 h 590819"/>
              <a:gd name="csX1" fmla="*/ 377992 w 471074"/>
              <a:gd name="csY1" fmla="*/ 562112 h 590819"/>
              <a:gd name="csX2" fmla="*/ 260732 w 471074"/>
              <a:gd name="csY2" fmla="*/ 361951 h 590819"/>
              <a:gd name="csX3" fmla="*/ 98081 w 471074"/>
              <a:gd name="csY3" fmla="*/ 173662 h 590819"/>
              <a:gd name="csX4" fmla="*/ 48295 w 471074"/>
              <a:gd name="csY4" fmla="*/ 170584 h 590819"/>
              <a:gd name="csX5" fmla="*/ 0 w 471074"/>
              <a:gd name="csY5" fmla="*/ 204882 h 590819"/>
              <a:gd name="csX6" fmla="*/ 31492 w 471074"/>
              <a:gd name="csY6" fmla="*/ 19231 h 590819"/>
              <a:gd name="csX7" fmla="*/ 58144 w 471074"/>
              <a:gd name="csY7" fmla="*/ 323 h 590819"/>
              <a:gd name="csX8" fmla="*/ 243844 w 471074"/>
              <a:gd name="csY8" fmla="*/ 31807 h 590819"/>
              <a:gd name="csX9" fmla="*/ 195548 w 471074"/>
              <a:gd name="csY9" fmla="*/ 66106 h 590819"/>
              <a:gd name="csX10" fmla="*/ 182091 w 471074"/>
              <a:gd name="csY10" fmla="*/ 114123 h 590819"/>
              <a:gd name="csX11" fmla="*/ 306210 w 471074"/>
              <a:gd name="csY11" fmla="*/ 329763 h 590819"/>
              <a:gd name="csX12" fmla="*/ 455400 w 471074"/>
              <a:gd name="csY12" fmla="*/ 505389 h 590819"/>
              <a:gd name="csX13" fmla="*/ 451616 w 471074"/>
              <a:gd name="csY13" fmla="*/ 581197 h 5908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1074" h="590819">
                <a:moveTo>
                  <a:pt x="451530" y="581285"/>
                </a:moveTo>
                <a:cubicBezTo>
                  <a:pt x="426373" y="599753"/>
                  <a:pt x="390834" y="590343"/>
                  <a:pt x="377992" y="562112"/>
                </a:cubicBezTo>
                <a:cubicBezTo>
                  <a:pt x="349489" y="499672"/>
                  <a:pt x="309728" y="430987"/>
                  <a:pt x="260732" y="361951"/>
                </a:cubicBezTo>
                <a:cubicBezTo>
                  <a:pt x="207686" y="287198"/>
                  <a:pt x="151213" y="222823"/>
                  <a:pt x="98081" y="173662"/>
                </a:cubicBezTo>
                <a:cubicBezTo>
                  <a:pt x="84358" y="160998"/>
                  <a:pt x="63599" y="159679"/>
                  <a:pt x="48295" y="170584"/>
                </a:cubicBezTo>
                <a:lnTo>
                  <a:pt x="0" y="204882"/>
                </a:lnTo>
                <a:lnTo>
                  <a:pt x="31492" y="19231"/>
                </a:lnTo>
                <a:cubicBezTo>
                  <a:pt x="33601" y="6655"/>
                  <a:pt x="45568" y="-1787"/>
                  <a:pt x="58144" y="323"/>
                </a:cubicBezTo>
                <a:lnTo>
                  <a:pt x="243844" y="31807"/>
                </a:lnTo>
                <a:lnTo>
                  <a:pt x="195548" y="66106"/>
                </a:lnTo>
                <a:cubicBezTo>
                  <a:pt x="180330" y="76923"/>
                  <a:pt x="174613" y="96974"/>
                  <a:pt x="182091" y="114123"/>
                </a:cubicBezTo>
                <a:cubicBezTo>
                  <a:pt x="210942" y="180521"/>
                  <a:pt x="253164" y="255010"/>
                  <a:pt x="306210" y="329763"/>
                </a:cubicBezTo>
                <a:cubicBezTo>
                  <a:pt x="354853" y="398272"/>
                  <a:pt x="406228" y="458075"/>
                  <a:pt x="455400" y="505389"/>
                </a:cubicBezTo>
                <a:cubicBezTo>
                  <a:pt x="477477" y="526583"/>
                  <a:pt x="476249" y="563080"/>
                  <a:pt x="451616" y="581197"/>
                </a:cubicBez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37372D2F-856E-552B-8BEE-95F02F860226}"/>
              </a:ext>
            </a:extLst>
          </p:cNvPr>
          <p:cNvSpPr/>
          <p:nvPr/>
        </p:nvSpPr>
        <p:spPr>
          <a:xfrm>
            <a:off x="2881007" y="4221768"/>
            <a:ext cx="623672" cy="782302"/>
          </a:xfrm>
          <a:custGeom>
            <a:avLst/>
            <a:gdLst>
              <a:gd name="csX0" fmla="*/ 455400 w 470986"/>
              <a:gd name="csY0" fmla="*/ 85392 h 590780"/>
              <a:gd name="csX1" fmla="*/ 306210 w 470986"/>
              <a:gd name="csY1" fmla="*/ 261017 h 590780"/>
              <a:gd name="csX2" fmla="*/ 182087 w 470986"/>
              <a:gd name="csY2" fmla="*/ 476657 h 590780"/>
              <a:gd name="csX3" fmla="*/ 195548 w 470986"/>
              <a:gd name="csY3" fmla="*/ 524675 h 590780"/>
              <a:gd name="csX4" fmla="*/ 243839 w 470986"/>
              <a:gd name="csY4" fmla="*/ 558973 h 590780"/>
              <a:gd name="csX5" fmla="*/ 58144 w 470986"/>
              <a:gd name="csY5" fmla="*/ 590457 h 590780"/>
              <a:gd name="csX6" fmla="*/ 31492 w 470986"/>
              <a:gd name="csY6" fmla="*/ 571549 h 590780"/>
              <a:gd name="csX7" fmla="*/ 0 w 470986"/>
              <a:gd name="csY7" fmla="*/ 385898 h 590780"/>
              <a:gd name="csX8" fmla="*/ 48291 w 470986"/>
              <a:gd name="csY8" fmla="*/ 420197 h 590780"/>
              <a:gd name="csX9" fmla="*/ 98081 w 470986"/>
              <a:gd name="csY9" fmla="*/ 417119 h 590780"/>
              <a:gd name="csX10" fmla="*/ 260732 w 470986"/>
              <a:gd name="csY10" fmla="*/ 228830 h 590780"/>
              <a:gd name="csX11" fmla="*/ 377987 w 470986"/>
              <a:gd name="csY11" fmla="*/ 28668 h 590780"/>
              <a:gd name="csX12" fmla="*/ 451530 w 470986"/>
              <a:gd name="csY12" fmla="*/ 9496 h 590780"/>
              <a:gd name="csX13" fmla="*/ 455310 w 470986"/>
              <a:gd name="csY13" fmla="*/ 85304 h 590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0986" h="590780">
                <a:moveTo>
                  <a:pt x="455400" y="85392"/>
                </a:moveTo>
                <a:cubicBezTo>
                  <a:pt x="406224" y="132706"/>
                  <a:pt x="354767" y="192597"/>
                  <a:pt x="306210" y="261017"/>
                </a:cubicBezTo>
                <a:cubicBezTo>
                  <a:pt x="253164" y="335770"/>
                  <a:pt x="210942" y="410259"/>
                  <a:pt x="182087" y="476657"/>
                </a:cubicBezTo>
                <a:cubicBezTo>
                  <a:pt x="174613" y="493806"/>
                  <a:pt x="180330" y="513858"/>
                  <a:pt x="195548" y="524675"/>
                </a:cubicBezTo>
                <a:lnTo>
                  <a:pt x="243839" y="558973"/>
                </a:lnTo>
                <a:lnTo>
                  <a:pt x="58144" y="590457"/>
                </a:lnTo>
                <a:cubicBezTo>
                  <a:pt x="45564" y="592568"/>
                  <a:pt x="33692" y="584126"/>
                  <a:pt x="31492" y="571549"/>
                </a:cubicBezTo>
                <a:lnTo>
                  <a:pt x="0" y="385898"/>
                </a:lnTo>
                <a:lnTo>
                  <a:pt x="48291" y="420197"/>
                </a:lnTo>
                <a:cubicBezTo>
                  <a:pt x="63509" y="431014"/>
                  <a:pt x="84358" y="429783"/>
                  <a:pt x="98081" y="417119"/>
                </a:cubicBezTo>
                <a:cubicBezTo>
                  <a:pt x="151299" y="367958"/>
                  <a:pt x="207686" y="303582"/>
                  <a:pt x="260732" y="228830"/>
                </a:cubicBezTo>
                <a:cubicBezTo>
                  <a:pt x="309728" y="159881"/>
                  <a:pt x="349398" y="91109"/>
                  <a:pt x="377987" y="28668"/>
                </a:cubicBezTo>
                <a:cubicBezTo>
                  <a:pt x="390920" y="438"/>
                  <a:pt x="426459" y="-8885"/>
                  <a:pt x="451530" y="9496"/>
                </a:cubicBezTo>
                <a:cubicBezTo>
                  <a:pt x="476159" y="27613"/>
                  <a:pt x="477391" y="64110"/>
                  <a:pt x="455310" y="85304"/>
                </a:cubicBez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3EC94993-D7C3-74F2-4BDC-AD54A9BA2E45}"/>
              </a:ext>
            </a:extLst>
          </p:cNvPr>
          <p:cNvSpPr/>
          <p:nvPr/>
        </p:nvSpPr>
        <p:spPr>
          <a:xfrm>
            <a:off x="9124616" y="4975343"/>
            <a:ext cx="1015620" cy="1015251"/>
          </a:xfrm>
          <a:custGeom>
            <a:avLst/>
            <a:gdLst>
              <a:gd name="csX0" fmla="*/ 383532 w 766978"/>
              <a:gd name="csY0" fmla="*/ 0 h 766699"/>
              <a:gd name="csX1" fmla="*/ 766979 w 766978"/>
              <a:gd name="csY1" fmla="*/ 383350 h 766699"/>
              <a:gd name="csX2" fmla="*/ 383532 w 766978"/>
              <a:gd name="csY2" fmla="*/ 766700 h 766699"/>
              <a:gd name="csX3" fmla="*/ 0 w 766978"/>
              <a:gd name="csY3" fmla="*/ 383350 h 766699"/>
              <a:gd name="csX4" fmla="*/ 383532 w 766978"/>
              <a:gd name="csY4" fmla="*/ 0 h 7666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6978" h="766699">
                <a:moveTo>
                  <a:pt x="383532" y="0"/>
                </a:moveTo>
                <a:cubicBezTo>
                  <a:pt x="595007" y="0"/>
                  <a:pt x="766979" y="171931"/>
                  <a:pt x="766979" y="383350"/>
                </a:cubicBezTo>
                <a:cubicBezTo>
                  <a:pt x="766979" y="594769"/>
                  <a:pt x="595007" y="766700"/>
                  <a:pt x="383532" y="766700"/>
                </a:cubicBezTo>
                <a:cubicBezTo>
                  <a:pt x="172062" y="766700"/>
                  <a:pt x="0" y="594769"/>
                  <a:pt x="0" y="383350"/>
                </a:cubicBezTo>
                <a:cubicBezTo>
                  <a:pt x="0" y="171931"/>
                  <a:pt x="172062" y="0"/>
                  <a:pt x="383532" y="0"/>
                </a:cubicBezTo>
                <a:close/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0ACB875B-56F7-BA8C-14FA-848C1F453136}"/>
              </a:ext>
            </a:extLst>
          </p:cNvPr>
          <p:cNvSpPr/>
          <p:nvPr/>
        </p:nvSpPr>
        <p:spPr>
          <a:xfrm>
            <a:off x="9054528" y="867404"/>
            <a:ext cx="1015625" cy="1015449"/>
          </a:xfrm>
          <a:custGeom>
            <a:avLst/>
            <a:gdLst>
              <a:gd name="csX0" fmla="*/ 196226 w 766982"/>
              <a:gd name="csY0" fmla="*/ 48721 h 766849"/>
              <a:gd name="csX1" fmla="*/ 382891 w 766982"/>
              <a:gd name="csY1" fmla="*/ 0 h 766849"/>
              <a:gd name="csX2" fmla="*/ 718214 w 766982"/>
              <a:gd name="csY2" fmla="*/ 196116 h 766849"/>
              <a:gd name="csX3" fmla="*/ 570785 w 766982"/>
              <a:gd name="csY3" fmla="*/ 717891 h 766849"/>
              <a:gd name="csX4" fmla="*/ 279355 w 766982"/>
              <a:gd name="csY4" fmla="*/ 752277 h 766849"/>
              <a:gd name="csX5" fmla="*/ 48973 w 766982"/>
              <a:gd name="csY5" fmla="*/ 570496 h 766849"/>
              <a:gd name="csX6" fmla="*/ 14577 w 766982"/>
              <a:gd name="csY6" fmla="*/ 279136 h 766849"/>
              <a:gd name="csX7" fmla="*/ 196316 w 766982"/>
              <a:gd name="csY7" fmla="*/ 48809 h 766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66982" h="766849">
                <a:moveTo>
                  <a:pt x="196226" y="48721"/>
                </a:moveTo>
                <a:cubicBezTo>
                  <a:pt x="255341" y="15654"/>
                  <a:pt x="319468" y="0"/>
                  <a:pt x="382891" y="0"/>
                </a:cubicBezTo>
                <a:cubicBezTo>
                  <a:pt x="517301" y="0"/>
                  <a:pt x="648022" y="70707"/>
                  <a:pt x="718214" y="196116"/>
                </a:cubicBezTo>
                <a:cubicBezTo>
                  <a:pt x="821488" y="380624"/>
                  <a:pt x="755342" y="614644"/>
                  <a:pt x="570785" y="717891"/>
                </a:cubicBezTo>
                <a:cubicBezTo>
                  <a:pt x="481496" y="767843"/>
                  <a:pt x="378051" y="780067"/>
                  <a:pt x="279355" y="752277"/>
                </a:cubicBezTo>
                <a:cubicBezTo>
                  <a:pt x="180832" y="724399"/>
                  <a:pt x="98935" y="659847"/>
                  <a:pt x="48973" y="570496"/>
                </a:cubicBezTo>
                <a:cubicBezTo>
                  <a:pt x="-993" y="481144"/>
                  <a:pt x="-13222" y="377634"/>
                  <a:pt x="14577" y="279136"/>
                </a:cubicBezTo>
                <a:cubicBezTo>
                  <a:pt x="42461" y="180550"/>
                  <a:pt x="107031" y="98761"/>
                  <a:pt x="196316" y="48809"/>
                </a:cubicBez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A60D62C7-119A-F92E-3B0F-D38687CA38AD}"/>
              </a:ext>
            </a:extLst>
          </p:cNvPr>
          <p:cNvSpPr/>
          <p:nvPr/>
        </p:nvSpPr>
        <p:spPr>
          <a:xfrm>
            <a:off x="10267003" y="2923062"/>
            <a:ext cx="1015660" cy="1015065"/>
          </a:xfrm>
          <a:custGeom>
            <a:avLst/>
            <a:gdLst>
              <a:gd name="csX0" fmla="*/ 384035 w 767008"/>
              <a:gd name="csY0" fmla="*/ 87 h 766559"/>
              <a:gd name="csX1" fmla="*/ 580369 w 767008"/>
              <a:gd name="csY1" fmla="*/ 54438 h 766559"/>
              <a:gd name="csX2" fmla="*/ 755339 w 767008"/>
              <a:gd name="csY2" fmla="*/ 290041 h 766559"/>
              <a:gd name="csX3" fmla="*/ 712412 w 767008"/>
              <a:gd name="csY3" fmla="*/ 580258 h 766559"/>
              <a:gd name="csX4" fmla="*/ 186369 w 767008"/>
              <a:gd name="csY4" fmla="*/ 712174 h 766559"/>
              <a:gd name="csX5" fmla="*/ 54334 w 767008"/>
              <a:gd name="csY5" fmla="*/ 186354 h 766559"/>
              <a:gd name="csX6" fmla="*/ 384035 w 767008"/>
              <a:gd name="csY6" fmla="*/ 0 h 7665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67008" h="766559">
                <a:moveTo>
                  <a:pt x="384035" y="87"/>
                </a:moveTo>
                <a:cubicBezTo>
                  <a:pt x="450971" y="87"/>
                  <a:pt x="518887" y="17589"/>
                  <a:pt x="580369" y="54438"/>
                </a:cubicBezTo>
                <a:cubicBezTo>
                  <a:pt x="668249" y="107028"/>
                  <a:pt x="730358" y="190752"/>
                  <a:pt x="755339" y="290041"/>
                </a:cubicBezTo>
                <a:cubicBezTo>
                  <a:pt x="780234" y="389330"/>
                  <a:pt x="765012" y="492401"/>
                  <a:pt x="712412" y="580258"/>
                </a:cubicBezTo>
                <a:cubicBezTo>
                  <a:pt x="603683" y="761599"/>
                  <a:pt x="367851" y="820785"/>
                  <a:pt x="186369" y="712174"/>
                </a:cubicBezTo>
                <a:cubicBezTo>
                  <a:pt x="4991" y="603563"/>
                  <a:pt x="-54214" y="367696"/>
                  <a:pt x="54334" y="186354"/>
                </a:cubicBezTo>
                <a:cubicBezTo>
                  <a:pt x="126116" y="66486"/>
                  <a:pt x="253581" y="0"/>
                  <a:pt x="384035" y="0"/>
                </a:cubicBezTo>
                <a:close/>
              </a:path>
            </a:pathLst>
          </a:custGeom>
          <a:solidFill>
            <a:srgbClr val="CEBA8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2CDBF7C0-73C0-1894-1D9C-C39A60E567F4}"/>
              </a:ext>
            </a:extLst>
          </p:cNvPr>
          <p:cNvSpPr/>
          <p:nvPr/>
        </p:nvSpPr>
        <p:spPr>
          <a:xfrm>
            <a:off x="6930862" y="2209078"/>
            <a:ext cx="2441320" cy="2439726"/>
          </a:xfrm>
          <a:custGeom>
            <a:avLst/>
            <a:gdLst>
              <a:gd name="csX0" fmla="*/ 919968 w 1843641"/>
              <a:gd name="csY0" fmla="*/ 1842437 h 1842437"/>
              <a:gd name="csX1" fmla="*/ 448032 w 1843641"/>
              <a:gd name="csY1" fmla="*/ 1711839 h 1842437"/>
              <a:gd name="csX2" fmla="*/ 130650 w 1843641"/>
              <a:gd name="csY2" fmla="*/ 447901 h 1842437"/>
              <a:gd name="csX3" fmla="*/ 923048 w 1843641"/>
              <a:gd name="csY3" fmla="*/ 0 h 1842437"/>
              <a:gd name="csX4" fmla="*/ 1395075 w 1843641"/>
              <a:gd name="csY4" fmla="*/ 130686 h 1842437"/>
              <a:gd name="csX5" fmla="*/ 1815550 w 1843641"/>
              <a:gd name="csY5" fmla="*/ 696960 h 1842437"/>
              <a:gd name="csX6" fmla="*/ 1712366 w 1843641"/>
              <a:gd name="csY6" fmla="*/ 1394624 h 1842437"/>
              <a:gd name="csX7" fmla="*/ 919882 w 1843641"/>
              <a:gd name="csY7" fmla="*/ 1842349 h 1842437"/>
              <a:gd name="csX8" fmla="*/ 923138 w 1843641"/>
              <a:gd name="csY8" fmla="*/ 61561 h 1842437"/>
              <a:gd name="csX9" fmla="*/ 183520 w 1843641"/>
              <a:gd name="csY9" fmla="*/ 479473 h 1842437"/>
              <a:gd name="csX10" fmla="*/ 479700 w 1843641"/>
              <a:gd name="csY10" fmla="*/ 1658985 h 1842437"/>
              <a:gd name="csX11" fmla="*/ 1659677 w 1843641"/>
              <a:gd name="csY11" fmla="*/ 1363052 h 1842437"/>
              <a:gd name="csX12" fmla="*/ 1755911 w 1843641"/>
              <a:gd name="csY12" fmla="*/ 711998 h 1842437"/>
              <a:gd name="csX13" fmla="*/ 1363492 w 1843641"/>
              <a:gd name="csY13" fmla="*/ 183540 h 1842437"/>
              <a:gd name="csX14" fmla="*/ 923138 w 1843641"/>
              <a:gd name="csY14" fmla="*/ 61561 h 18424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43641" h="1842437">
                <a:moveTo>
                  <a:pt x="919968" y="1842437"/>
                </a:moveTo>
                <a:cubicBezTo>
                  <a:pt x="758902" y="1842437"/>
                  <a:pt x="595989" y="1800311"/>
                  <a:pt x="448032" y="1711839"/>
                </a:cubicBezTo>
                <a:cubicBezTo>
                  <a:pt x="11986" y="1450820"/>
                  <a:pt x="-130344" y="883842"/>
                  <a:pt x="130650" y="447901"/>
                </a:cubicBezTo>
                <a:cubicBezTo>
                  <a:pt x="296205" y="171668"/>
                  <a:pt x="599863" y="0"/>
                  <a:pt x="923048" y="0"/>
                </a:cubicBezTo>
                <a:cubicBezTo>
                  <a:pt x="1088951" y="0"/>
                  <a:pt x="1252216" y="45203"/>
                  <a:pt x="1395075" y="130686"/>
                </a:cubicBezTo>
                <a:cubicBezTo>
                  <a:pt x="1606369" y="257150"/>
                  <a:pt x="1755735" y="458279"/>
                  <a:pt x="1815550" y="696960"/>
                </a:cubicBezTo>
                <a:cubicBezTo>
                  <a:pt x="1875455" y="935729"/>
                  <a:pt x="1838860" y="1183557"/>
                  <a:pt x="1712366" y="1394624"/>
                </a:cubicBezTo>
                <a:cubicBezTo>
                  <a:pt x="1539776" y="1682554"/>
                  <a:pt x="1233570" y="1842349"/>
                  <a:pt x="919882" y="1842349"/>
                </a:cubicBezTo>
                <a:close/>
                <a:moveTo>
                  <a:pt x="923138" y="61561"/>
                </a:moveTo>
                <a:cubicBezTo>
                  <a:pt x="621412" y="61561"/>
                  <a:pt x="338074" y="221708"/>
                  <a:pt x="183520" y="479473"/>
                </a:cubicBezTo>
                <a:cubicBezTo>
                  <a:pt x="-60057" y="886305"/>
                  <a:pt x="72768" y="1415379"/>
                  <a:pt x="479700" y="1658985"/>
                </a:cubicBezTo>
                <a:cubicBezTo>
                  <a:pt x="886629" y="1902415"/>
                  <a:pt x="1415924" y="1769619"/>
                  <a:pt x="1659677" y="1363052"/>
                </a:cubicBezTo>
                <a:cubicBezTo>
                  <a:pt x="1777636" y="1166056"/>
                  <a:pt x="1811856" y="934850"/>
                  <a:pt x="1755911" y="711998"/>
                </a:cubicBezTo>
                <a:cubicBezTo>
                  <a:pt x="1700052" y="489235"/>
                  <a:pt x="1560625" y="301562"/>
                  <a:pt x="1363492" y="183540"/>
                </a:cubicBezTo>
                <a:cubicBezTo>
                  <a:pt x="1230224" y="103775"/>
                  <a:pt x="1077955" y="61561"/>
                  <a:pt x="923138" y="61561"/>
                </a:cubicBezTo>
                <a:close/>
              </a:path>
            </a:pathLst>
          </a:cu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6B08CC1B-4A2B-88A0-E992-09A79CCDD201}"/>
              </a:ext>
            </a:extLst>
          </p:cNvPr>
          <p:cNvSpPr/>
          <p:nvPr/>
        </p:nvSpPr>
        <p:spPr>
          <a:xfrm>
            <a:off x="9107250" y="3203601"/>
            <a:ext cx="1079635" cy="455686"/>
          </a:xfrm>
          <a:custGeom>
            <a:avLst/>
            <a:gdLst>
              <a:gd name="csX0" fmla="*/ 68620 w 815321"/>
              <a:gd name="csY0" fmla="*/ 116966 h 344126"/>
              <a:gd name="csX1" fmla="*/ 332961 w 815321"/>
              <a:gd name="csY1" fmla="*/ 140007 h 344126"/>
              <a:gd name="csX2" fmla="*/ 618146 w 815321"/>
              <a:gd name="csY2" fmla="*/ 112833 h 344126"/>
              <a:gd name="csX3" fmla="*/ 654208 w 815321"/>
              <a:gd name="csY3" fmla="*/ 68157 h 344126"/>
              <a:gd name="csX4" fmla="*/ 654208 w 815321"/>
              <a:gd name="csY4" fmla="*/ 0 h 344126"/>
              <a:gd name="csX5" fmla="*/ 807539 w 815321"/>
              <a:gd name="csY5" fmla="*/ 153287 h 344126"/>
              <a:gd name="csX6" fmla="*/ 807539 w 815321"/>
              <a:gd name="csY6" fmla="*/ 190840 h 344126"/>
              <a:gd name="csX7" fmla="*/ 654208 w 815321"/>
              <a:gd name="csY7" fmla="*/ 344127 h 344126"/>
              <a:gd name="csX8" fmla="*/ 654208 w 815321"/>
              <a:gd name="csY8" fmla="*/ 275970 h 344126"/>
              <a:gd name="csX9" fmla="*/ 618146 w 815321"/>
              <a:gd name="csY9" fmla="*/ 231294 h 344126"/>
              <a:gd name="csX10" fmla="*/ 332961 w 815321"/>
              <a:gd name="csY10" fmla="*/ 204119 h 344126"/>
              <a:gd name="csX11" fmla="*/ 66950 w 815321"/>
              <a:gd name="csY11" fmla="*/ 227424 h 344126"/>
              <a:gd name="csX12" fmla="*/ 9 w 815321"/>
              <a:gd name="csY12" fmla="*/ 171140 h 344126"/>
              <a:gd name="csX13" fmla="*/ 68711 w 815321"/>
              <a:gd name="csY13" fmla="*/ 117054 h 3441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15321" h="344126">
                <a:moveTo>
                  <a:pt x="68620" y="116966"/>
                </a:moveTo>
                <a:cubicBezTo>
                  <a:pt x="145857" y="131565"/>
                  <a:pt x="236284" y="140007"/>
                  <a:pt x="332961" y="140007"/>
                </a:cubicBezTo>
                <a:cubicBezTo>
                  <a:pt x="438520" y="140007"/>
                  <a:pt x="536511" y="129982"/>
                  <a:pt x="618146" y="112833"/>
                </a:cubicBezTo>
                <a:cubicBezTo>
                  <a:pt x="639252" y="108436"/>
                  <a:pt x="654208" y="89703"/>
                  <a:pt x="654208" y="68157"/>
                </a:cubicBezTo>
                <a:lnTo>
                  <a:pt x="654208" y="0"/>
                </a:lnTo>
                <a:cubicBezTo>
                  <a:pt x="654208" y="0"/>
                  <a:pt x="807539" y="153287"/>
                  <a:pt x="807539" y="153287"/>
                </a:cubicBezTo>
                <a:cubicBezTo>
                  <a:pt x="817916" y="163665"/>
                  <a:pt x="817916" y="180462"/>
                  <a:pt x="807539" y="190840"/>
                </a:cubicBezTo>
                <a:lnTo>
                  <a:pt x="654208" y="344127"/>
                </a:lnTo>
                <a:lnTo>
                  <a:pt x="654208" y="275970"/>
                </a:lnTo>
                <a:cubicBezTo>
                  <a:pt x="654208" y="254423"/>
                  <a:pt x="639166" y="235779"/>
                  <a:pt x="618146" y="231294"/>
                </a:cubicBezTo>
                <a:cubicBezTo>
                  <a:pt x="536511" y="214145"/>
                  <a:pt x="438520" y="204119"/>
                  <a:pt x="332961" y="204119"/>
                </a:cubicBezTo>
                <a:cubicBezTo>
                  <a:pt x="235580" y="204119"/>
                  <a:pt x="144534" y="212650"/>
                  <a:pt x="66950" y="227424"/>
                </a:cubicBezTo>
                <a:cubicBezTo>
                  <a:pt x="31853" y="234108"/>
                  <a:pt x="-610" y="207022"/>
                  <a:pt x="9" y="171140"/>
                </a:cubicBezTo>
                <a:cubicBezTo>
                  <a:pt x="537" y="135962"/>
                  <a:pt x="34053" y="110546"/>
                  <a:pt x="68711" y="117054"/>
                </a:cubicBezTo>
                <a:close/>
              </a:path>
            </a:pathLst>
          </a:custGeom>
          <a:solidFill>
            <a:srgbClr val="CEBA8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C25187C5-B3F4-C2C9-B48B-E066CCE30DBE}"/>
              </a:ext>
            </a:extLst>
          </p:cNvPr>
          <p:cNvSpPr/>
          <p:nvPr/>
        </p:nvSpPr>
        <p:spPr>
          <a:xfrm>
            <a:off x="8668097" y="1858704"/>
            <a:ext cx="623672" cy="782302"/>
          </a:xfrm>
          <a:custGeom>
            <a:avLst/>
            <a:gdLst>
              <a:gd name="csX0" fmla="*/ 15587 w 470986"/>
              <a:gd name="csY0" fmla="*/ 505388 h 590780"/>
              <a:gd name="csX1" fmla="*/ 164777 w 470986"/>
              <a:gd name="csY1" fmla="*/ 329763 h 590780"/>
              <a:gd name="csX2" fmla="*/ 288900 w 470986"/>
              <a:gd name="csY2" fmla="*/ 114124 h 590780"/>
              <a:gd name="csX3" fmla="*/ 275439 w 470986"/>
              <a:gd name="csY3" fmla="*/ 66106 h 590780"/>
              <a:gd name="csX4" fmla="*/ 227147 w 470986"/>
              <a:gd name="csY4" fmla="*/ 31807 h 590780"/>
              <a:gd name="csX5" fmla="*/ 412842 w 470986"/>
              <a:gd name="csY5" fmla="*/ 323 h 590780"/>
              <a:gd name="csX6" fmla="*/ 439494 w 470986"/>
              <a:gd name="csY6" fmla="*/ 19231 h 590780"/>
              <a:gd name="csX7" fmla="*/ 470987 w 470986"/>
              <a:gd name="csY7" fmla="*/ 204882 h 590780"/>
              <a:gd name="csX8" fmla="*/ 422696 w 470986"/>
              <a:gd name="csY8" fmla="*/ 170584 h 590780"/>
              <a:gd name="csX9" fmla="*/ 372905 w 470986"/>
              <a:gd name="csY9" fmla="*/ 173662 h 590780"/>
              <a:gd name="csX10" fmla="*/ 210254 w 470986"/>
              <a:gd name="csY10" fmla="*/ 361951 h 590780"/>
              <a:gd name="csX11" fmla="*/ 92999 w 470986"/>
              <a:gd name="csY11" fmla="*/ 562113 h 590780"/>
              <a:gd name="csX12" fmla="*/ 19457 w 470986"/>
              <a:gd name="csY12" fmla="*/ 581284 h 590780"/>
              <a:gd name="csX13" fmla="*/ 15677 w 470986"/>
              <a:gd name="csY13" fmla="*/ 505476 h 590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0986" h="590780">
                <a:moveTo>
                  <a:pt x="15587" y="505388"/>
                </a:moveTo>
                <a:cubicBezTo>
                  <a:pt x="64758" y="458075"/>
                  <a:pt x="116219" y="398184"/>
                  <a:pt x="164777" y="329763"/>
                </a:cubicBezTo>
                <a:cubicBezTo>
                  <a:pt x="217823" y="255011"/>
                  <a:pt x="260044" y="180522"/>
                  <a:pt x="288900" y="114124"/>
                </a:cubicBezTo>
                <a:cubicBezTo>
                  <a:pt x="296373" y="96974"/>
                  <a:pt x="290656" y="76923"/>
                  <a:pt x="275439" y="66106"/>
                </a:cubicBezTo>
                <a:lnTo>
                  <a:pt x="227147" y="31807"/>
                </a:lnTo>
                <a:lnTo>
                  <a:pt x="412842" y="323"/>
                </a:lnTo>
                <a:cubicBezTo>
                  <a:pt x="425419" y="-1787"/>
                  <a:pt x="437295" y="6655"/>
                  <a:pt x="439494" y="19231"/>
                </a:cubicBezTo>
                <a:lnTo>
                  <a:pt x="470987" y="204882"/>
                </a:lnTo>
                <a:lnTo>
                  <a:pt x="422696" y="170584"/>
                </a:lnTo>
                <a:cubicBezTo>
                  <a:pt x="407478" y="159767"/>
                  <a:pt x="386629" y="160998"/>
                  <a:pt x="372905" y="173662"/>
                </a:cubicBezTo>
                <a:cubicBezTo>
                  <a:pt x="319688" y="222823"/>
                  <a:pt x="263300" y="287198"/>
                  <a:pt x="210254" y="361951"/>
                </a:cubicBezTo>
                <a:cubicBezTo>
                  <a:pt x="161259" y="430899"/>
                  <a:pt x="121588" y="499672"/>
                  <a:pt x="92999" y="562113"/>
                </a:cubicBezTo>
                <a:cubicBezTo>
                  <a:pt x="80066" y="590343"/>
                  <a:pt x="44528" y="599665"/>
                  <a:pt x="19457" y="581284"/>
                </a:cubicBezTo>
                <a:cubicBezTo>
                  <a:pt x="-5172" y="563168"/>
                  <a:pt x="-6405" y="526671"/>
                  <a:pt x="15677" y="505476"/>
                </a:cubicBez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4622C8B7-303A-CB1B-E2BE-062FACA6BC8C}"/>
              </a:ext>
            </a:extLst>
          </p:cNvPr>
          <p:cNvSpPr/>
          <p:nvPr/>
        </p:nvSpPr>
        <p:spPr>
          <a:xfrm>
            <a:off x="8686968" y="4221716"/>
            <a:ext cx="623787" cy="782353"/>
          </a:xfrm>
          <a:custGeom>
            <a:avLst/>
            <a:gdLst>
              <a:gd name="csX0" fmla="*/ 19548 w 471073"/>
              <a:gd name="csY0" fmla="*/ 9535 h 590819"/>
              <a:gd name="csX1" fmla="*/ 93086 w 471073"/>
              <a:gd name="csY1" fmla="*/ 28707 h 590819"/>
              <a:gd name="csX2" fmla="*/ 210345 w 471073"/>
              <a:gd name="csY2" fmla="*/ 228868 h 590819"/>
              <a:gd name="csX3" fmla="*/ 372992 w 471073"/>
              <a:gd name="csY3" fmla="*/ 417157 h 590819"/>
              <a:gd name="csX4" fmla="*/ 422782 w 471073"/>
              <a:gd name="csY4" fmla="*/ 420236 h 590819"/>
              <a:gd name="csX5" fmla="*/ 471073 w 471073"/>
              <a:gd name="csY5" fmla="*/ 385937 h 590819"/>
              <a:gd name="csX6" fmla="*/ 439585 w 471073"/>
              <a:gd name="csY6" fmla="*/ 571588 h 590819"/>
              <a:gd name="csX7" fmla="*/ 412929 w 471073"/>
              <a:gd name="csY7" fmla="*/ 590496 h 590819"/>
              <a:gd name="csX8" fmla="*/ 227234 w 471073"/>
              <a:gd name="csY8" fmla="*/ 559012 h 590819"/>
              <a:gd name="csX9" fmla="*/ 275525 w 471073"/>
              <a:gd name="csY9" fmla="*/ 524714 h 590819"/>
              <a:gd name="csX10" fmla="*/ 288986 w 471073"/>
              <a:gd name="csY10" fmla="*/ 476696 h 590819"/>
              <a:gd name="csX11" fmla="*/ 164863 w 471073"/>
              <a:gd name="csY11" fmla="*/ 261056 h 590819"/>
              <a:gd name="csX12" fmla="*/ 15673 w 471073"/>
              <a:gd name="csY12" fmla="*/ 85431 h 590819"/>
              <a:gd name="csX13" fmla="*/ 19457 w 471073"/>
              <a:gd name="csY13" fmla="*/ 9623 h 5908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1073" h="590819">
                <a:moveTo>
                  <a:pt x="19548" y="9535"/>
                </a:moveTo>
                <a:cubicBezTo>
                  <a:pt x="44705" y="-8933"/>
                  <a:pt x="80243" y="476"/>
                  <a:pt x="93086" y="28707"/>
                </a:cubicBezTo>
                <a:cubicBezTo>
                  <a:pt x="121585" y="91148"/>
                  <a:pt x="161345" y="159832"/>
                  <a:pt x="210345" y="228868"/>
                </a:cubicBezTo>
                <a:cubicBezTo>
                  <a:pt x="263387" y="303621"/>
                  <a:pt x="319860" y="367997"/>
                  <a:pt x="372992" y="417157"/>
                </a:cubicBezTo>
                <a:cubicBezTo>
                  <a:pt x="386715" y="429821"/>
                  <a:pt x="407474" y="431141"/>
                  <a:pt x="422782" y="420236"/>
                </a:cubicBezTo>
                <a:lnTo>
                  <a:pt x="471073" y="385937"/>
                </a:lnTo>
                <a:lnTo>
                  <a:pt x="439585" y="571588"/>
                </a:lnTo>
                <a:cubicBezTo>
                  <a:pt x="437472" y="584164"/>
                  <a:pt x="425510" y="592607"/>
                  <a:pt x="412929" y="590496"/>
                </a:cubicBezTo>
                <a:lnTo>
                  <a:pt x="227234" y="559012"/>
                </a:lnTo>
                <a:lnTo>
                  <a:pt x="275525" y="524714"/>
                </a:lnTo>
                <a:cubicBezTo>
                  <a:pt x="290743" y="513896"/>
                  <a:pt x="296464" y="493845"/>
                  <a:pt x="288986" y="476696"/>
                </a:cubicBezTo>
                <a:cubicBezTo>
                  <a:pt x="260131" y="410298"/>
                  <a:pt x="217909" y="335809"/>
                  <a:pt x="164863" y="261056"/>
                </a:cubicBezTo>
                <a:cubicBezTo>
                  <a:pt x="116220" y="192547"/>
                  <a:pt x="64849" y="132745"/>
                  <a:pt x="15673" y="85431"/>
                </a:cubicBezTo>
                <a:cubicBezTo>
                  <a:pt x="-6404" y="64236"/>
                  <a:pt x="-5171" y="27739"/>
                  <a:pt x="19457" y="9623"/>
                </a:cubicBezTo>
                <a:close/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9" name="Group 44">
            <a:extLst>
              <a:ext uri="{FF2B5EF4-FFF2-40B4-BE49-F238E27FC236}">
                <a16:creationId xmlns:a16="http://schemas.microsoft.com/office/drawing/2014/main" id="{8C82D51D-6ED4-E92E-0A18-B2D21265716B}"/>
              </a:ext>
            </a:extLst>
          </p:cNvPr>
          <p:cNvGrpSpPr/>
          <p:nvPr/>
        </p:nvGrpSpPr>
        <p:grpSpPr>
          <a:xfrm>
            <a:off x="3194430" y="2922480"/>
            <a:ext cx="1691640" cy="1013154"/>
            <a:chOff x="6128022" y="4480994"/>
            <a:chExt cx="1691640" cy="1013154"/>
          </a:xfrm>
        </p:grpSpPr>
        <p:sp>
          <p:nvSpPr>
            <p:cNvPr id="20" name="TextBox 36">
              <a:extLst>
                <a:ext uri="{FF2B5EF4-FFF2-40B4-BE49-F238E27FC236}">
                  <a16:creationId xmlns:a16="http://schemas.microsoft.com/office/drawing/2014/main" id="{EEE78DC8-DF2C-F2EF-9B33-826B6298B5EF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1" name="TextBox 37">
              <a:extLst>
                <a:ext uri="{FF2B5EF4-FFF2-40B4-BE49-F238E27FC236}">
                  <a16:creationId xmlns:a16="http://schemas.microsoft.com/office/drawing/2014/main" id="{8E325E00-5ED2-9D6D-7F21-0E1F94082BB5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2" name="Group 44">
            <a:extLst>
              <a:ext uri="{FF2B5EF4-FFF2-40B4-BE49-F238E27FC236}">
                <a16:creationId xmlns:a16="http://schemas.microsoft.com/office/drawing/2014/main" id="{6B88CC29-ECE5-85D5-64A5-9940A5ED636F}"/>
              </a:ext>
            </a:extLst>
          </p:cNvPr>
          <p:cNvGrpSpPr/>
          <p:nvPr/>
        </p:nvGrpSpPr>
        <p:grpSpPr>
          <a:xfrm>
            <a:off x="7305702" y="2922364"/>
            <a:ext cx="1691640" cy="1013154"/>
            <a:chOff x="6128022" y="4480994"/>
            <a:chExt cx="1691640" cy="1013154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DCFFC966-E834-F1E1-F679-EC840E10762D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FBFB127C-7ADB-98D7-0C47-5ABBF3FCCB1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pic>
        <p:nvPicPr>
          <p:cNvPr id="25" name="Graphic 13" descr="Bullseye with solid fill">
            <a:extLst>
              <a:ext uri="{FF2B5EF4-FFF2-40B4-BE49-F238E27FC236}">
                <a16:creationId xmlns:a16="http://schemas.microsoft.com/office/drawing/2014/main" id="{D64B034D-B747-B0EE-01E0-6570EBEC0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6163" y="3109593"/>
            <a:ext cx="642002" cy="642002"/>
          </a:xfrm>
          <a:prstGeom prst="rect">
            <a:avLst/>
          </a:prstGeom>
        </p:spPr>
      </p:pic>
      <p:pic>
        <p:nvPicPr>
          <p:cNvPr id="26" name="Graphic 14" descr="Database with solid fill">
            <a:extLst>
              <a:ext uri="{FF2B5EF4-FFF2-40B4-BE49-F238E27FC236}">
                <a16:creationId xmlns:a16="http://schemas.microsoft.com/office/drawing/2014/main" id="{0CC27608-BA7E-C41C-6A8F-C69D71BEAF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11425" y="5161967"/>
            <a:ext cx="642002" cy="642002"/>
          </a:xfrm>
          <a:prstGeom prst="rect">
            <a:avLst/>
          </a:prstGeom>
        </p:spPr>
      </p:pic>
      <p:pic>
        <p:nvPicPr>
          <p:cNvPr id="27" name="Graphic 15" descr="Gears with solid fill">
            <a:extLst>
              <a:ext uri="{FF2B5EF4-FFF2-40B4-BE49-F238E27FC236}">
                <a16:creationId xmlns:a16="http://schemas.microsoft.com/office/drawing/2014/main" id="{3E3659F9-40A4-F348-2D40-B59E524BEB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53832" y="3109593"/>
            <a:ext cx="642002" cy="642002"/>
          </a:xfrm>
          <a:prstGeom prst="rect">
            <a:avLst/>
          </a:prstGeom>
        </p:spPr>
      </p:pic>
      <p:pic>
        <p:nvPicPr>
          <p:cNvPr id="28" name="Graphic 16" descr="Hourglass 30% with solid fill">
            <a:extLst>
              <a:ext uri="{FF2B5EF4-FFF2-40B4-BE49-F238E27FC236}">
                <a16:creationId xmlns:a16="http://schemas.microsoft.com/office/drawing/2014/main" id="{6F8A9690-4719-D4A2-4760-8A909F6EDF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08652" y="1054127"/>
            <a:ext cx="642002" cy="642002"/>
          </a:xfrm>
          <a:prstGeom prst="rect">
            <a:avLst/>
          </a:prstGeom>
        </p:spPr>
      </p:pic>
      <p:pic>
        <p:nvPicPr>
          <p:cNvPr id="29" name="Graphic 17" descr="Lightbulb with solid fill">
            <a:extLst>
              <a:ext uri="{FF2B5EF4-FFF2-40B4-BE49-F238E27FC236}">
                <a16:creationId xmlns:a16="http://schemas.microsoft.com/office/drawing/2014/main" id="{2C4EA886-5A3C-714B-2D5E-9F3EACA73C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41339" y="1054127"/>
            <a:ext cx="642002" cy="642002"/>
          </a:xfrm>
          <a:prstGeom prst="rect">
            <a:avLst/>
          </a:prstGeom>
        </p:spPr>
      </p:pic>
      <p:pic>
        <p:nvPicPr>
          <p:cNvPr id="30" name="Graphic 18" descr="Research with solid fill">
            <a:extLst>
              <a:ext uri="{FF2B5EF4-FFF2-40B4-BE49-F238E27FC236}">
                <a16:creationId xmlns:a16="http://schemas.microsoft.com/office/drawing/2014/main" id="{327A785C-FFDC-47C3-33A9-3C889F8AFA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238451" y="5161967"/>
            <a:ext cx="642002" cy="64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972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32BC4-F938-9317-6FB8-C097B009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B49CE-9003-22FF-458C-E7C21B1B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6-Point Dual Hub Comparison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37B205AF-BB71-4953-CA5F-76EB3E05E014}"/>
              </a:ext>
            </a:extLst>
          </p:cNvPr>
          <p:cNvSpPr/>
          <p:nvPr/>
        </p:nvSpPr>
        <p:spPr>
          <a:xfrm>
            <a:off x="2051645" y="4975343"/>
            <a:ext cx="1015615" cy="1015251"/>
          </a:xfrm>
          <a:custGeom>
            <a:avLst/>
            <a:gdLst>
              <a:gd name="csX0" fmla="*/ 383446 w 766974"/>
              <a:gd name="csY0" fmla="*/ 0 h 766699"/>
              <a:gd name="csX1" fmla="*/ 0 w 766974"/>
              <a:gd name="csY1" fmla="*/ 383350 h 766699"/>
              <a:gd name="csX2" fmla="*/ 383446 w 766974"/>
              <a:gd name="csY2" fmla="*/ 766700 h 766699"/>
              <a:gd name="csX3" fmla="*/ 766975 w 766974"/>
              <a:gd name="csY3" fmla="*/ 383350 h 766699"/>
              <a:gd name="csX4" fmla="*/ 383446 w 766974"/>
              <a:gd name="csY4" fmla="*/ 0 h 7666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6974" h="766699">
                <a:moveTo>
                  <a:pt x="383446" y="0"/>
                </a:moveTo>
                <a:cubicBezTo>
                  <a:pt x="171976" y="0"/>
                  <a:pt x="0" y="171931"/>
                  <a:pt x="0" y="383350"/>
                </a:cubicBezTo>
                <a:cubicBezTo>
                  <a:pt x="0" y="594769"/>
                  <a:pt x="171976" y="766700"/>
                  <a:pt x="383446" y="766700"/>
                </a:cubicBezTo>
                <a:cubicBezTo>
                  <a:pt x="594913" y="766700"/>
                  <a:pt x="766975" y="594769"/>
                  <a:pt x="766975" y="383350"/>
                </a:cubicBezTo>
                <a:cubicBezTo>
                  <a:pt x="766975" y="171931"/>
                  <a:pt x="594913" y="0"/>
                  <a:pt x="383446" y="0"/>
                </a:cubicBez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D0E137E7-BA27-40E5-23EF-2EAA58DA6368}"/>
              </a:ext>
            </a:extLst>
          </p:cNvPr>
          <p:cNvSpPr/>
          <p:nvPr/>
        </p:nvSpPr>
        <p:spPr>
          <a:xfrm>
            <a:off x="2121841" y="867404"/>
            <a:ext cx="1015624" cy="1015449"/>
          </a:xfrm>
          <a:custGeom>
            <a:avLst/>
            <a:gdLst>
              <a:gd name="csX0" fmla="*/ 570756 w 766981"/>
              <a:gd name="csY0" fmla="*/ 48721 h 766849"/>
              <a:gd name="csX1" fmla="*/ 384091 w 766981"/>
              <a:gd name="csY1" fmla="*/ 0 h 766849"/>
              <a:gd name="csX2" fmla="*/ 48768 w 766981"/>
              <a:gd name="csY2" fmla="*/ 196116 h 766849"/>
              <a:gd name="csX3" fmla="*/ 196197 w 766981"/>
              <a:gd name="csY3" fmla="*/ 717891 h 766849"/>
              <a:gd name="csX4" fmla="*/ 487627 w 766981"/>
              <a:gd name="csY4" fmla="*/ 752277 h 766849"/>
              <a:gd name="csX5" fmla="*/ 718009 w 766981"/>
              <a:gd name="csY5" fmla="*/ 570496 h 766849"/>
              <a:gd name="csX6" fmla="*/ 752405 w 766981"/>
              <a:gd name="csY6" fmla="*/ 279136 h 766849"/>
              <a:gd name="csX7" fmla="*/ 570666 w 766981"/>
              <a:gd name="csY7" fmla="*/ 48809 h 766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66981" h="766849">
                <a:moveTo>
                  <a:pt x="570756" y="48721"/>
                </a:moveTo>
                <a:cubicBezTo>
                  <a:pt x="511641" y="15654"/>
                  <a:pt x="447514" y="0"/>
                  <a:pt x="384091" y="0"/>
                </a:cubicBezTo>
                <a:cubicBezTo>
                  <a:pt x="249681" y="0"/>
                  <a:pt x="118964" y="70707"/>
                  <a:pt x="48768" y="196116"/>
                </a:cubicBezTo>
                <a:cubicBezTo>
                  <a:pt x="-54506" y="380624"/>
                  <a:pt x="11644" y="614644"/>
                  <a:pt x="196197" y="717891"/>
                </a:cubicBezTo>
                <a:cubicBezTo>
                  <a:pt x="285481" y="767843"/>
                  <a:pt x="388931" y="780067"/>
                  <a:pt x="487627" y="752277"/>
                </a:cubicBezTo>
                <a:cubicBezTo>
                  <a:pt x="586150" y="724399"/>
                  <a:pt x="668047" y="659847"/>
                  <a:pt x="718009" y="570496"/>
                </a:cubicBezTo>
                <a:cubicBezTo>
                  <a:pt x="767975" y="481144"/>
                  <a:pt x="780204" y="377634"/>
                  <a:pt x="752405" y="279136"/>
                </a:cubicBezTo>
                <a:cubicBezTo>
                  <a:pt x="724521" y="180550"/>
                  <a:pt x="659955" y="98761"/>
                  <a:pt x="570666" y="48809"/>
                </a:cubicBez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97C16C86-516A-CADA-B5E6-ED5E4EDFCF3C}"/>
              </a:ext>
            </a:extLst>
          </p:cNvPr>
          <p:cNvSpPr/>
          <p:nvPr/>
        </p:nvSpPr>
        <p:spPr>
          <a:xfrm>
            <a:off x="909336" y="2923062"/>
            <a:ext cx="1015656" cy="1015065"/>
          </a:xfrm>
          <a:custGeom>
            <a:avLst/>
            <a:gdLst>
              <a:gd name="csX0" fmla="*/ 382975 w 767005"/>
              <a:gd name="csY0" fmla="*/ 87 h 766559"/>
              <a:gd name="csX1" fmla="*/ 186632 w 767005"/>
              <a:gd name="csY1" fmla="*/ 54438 h 766559"/>
              <a:gd name="csX2" fmla="*/ 11671 w 767005"/>
              <a:gd name="csY2" fmla="*/ 290041 h 766559"/>
              <a:gd name="csX3" fmla="*/ 54597 w 767005"/>
              <a:gd name="csY3" fmla="*/ 580258 h 766559"/>
              <a:gd name="csX4" fmla="*/ 580632 w 767005"/>
              <a:gd name="csY4" fmla="*/ 712174 h 766559"/>
              <a:gd name="csX5" fmla="*/ 712671 w 767005"/>
              <a:gd name="csY5" fmla="*/ 186354 h 766559"/>
              <a:gd name="csX6" fmla="*/ 382975 w 767005"/>
              <a:gd name="csY6" fmla="*/ 0 h 7665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67005" h="766559">
                <a:moveTo>
                  <a:pt x="382975" y="87"/>
                </a:moveTo>
                <a:cubicBezTo>
                  <a:pt x="316034" y="87"/>
                  <a:pt x="248122" y="17589"/>
                  <a:pt x="186632" y="54438"/>
                </a:cubicBezTo>
                <a:cubicBezTo>
                  <a:pt x="98756" y="107028"/>
                  <a:pt x="36652" y="190752"/>
                  <a:pt x="11671" y="290041"/>
                </a:cubicBezTo>
                <a:cubicBezTo>
                  <a:pt x="-13224" y="389330"/>
                  <a:pt x="1994" y="492401"/>
                  <a:pt x="54597" y="580258"/>
                </a:cubicBezTo>
                <a:cubicBezTo>
                  <a:pt x="163322" y="761599"/>
                  <a:pt x="399159" y="820785"/>
                  <a:pt x="580632" y="712174"/>
                </a:cubicBezTo>
                <a:cubicBezTo>
                  <a:pt x="762018" y="603563"/>
                  <a:pt x="821219" y="367696"/>
                  <a:pt x="712671" y="186354"/>
                </a:cubicBezTo>
                <a:cubicBezTo>
                  <a:pt x="640889" y="66486"/>
                  <a:pt x="513429" y="0"/>
                  <a:pt x="382975" y="0"/>
                </a:cubicBez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AA906D59-DFFF-EA92-722F-A294BA305875}"/>
              </a:ext>
            </a:extLst>
          </p:cNvPr>
          <p:cNvSpPr/>
          <p:nvPr/>
        </p:nvSpPr>
        <p:spPr>
          <a:xfrm>
            <a:off x="2819601" y="2209195"/>
            <a:ext cx="2441298" cy="2439725"/>
          </a:xfrm>
          <a:custGeom>
            <a:avLst/>
            <a:gdLst>
              <a:gd name="csX0" fmla="*/ 923742 w 1843624"/>
              <a:gd name="csY0" fmla="*/ 1842349 h 1842436"/>
              <a:gd name="csX1" fmla="*/ 131258 w 1843624"/>
              <a:gd name="csY1" fmla="*/ 1394624 h 1842436"/>
              <a:gd name="csX2" fmla="*/ 28074 w 1843624"/>
              <a:gd name="csY2" fmla="*/ 696960 h 1842436"/>
              <a:gd name="csX3" fmla="*/ 448550 w 1843624"/>
              <a:gd name="csY3" fmla="*/ 130686 h 1842436"/>
              <a:gd name="csX4" fmla="*/ 920576 w 1843624"/>
              <a:gd name="csY4" fmla="*/ 0 h 1842436"/>
              <a:gd name="csX5" fmla="*/ 1712974 w 1843624"/>
              <a:gd name="csY5" fmla="*/ 447901 h 1842436"/>
              <a:gd name="csX6" fmla="*/ 1395592 w 1843624"/>
              <a:gd name="csY6" fmla="*/ 1711839 h 1842436"/>
              <a:gd name="csX7" fmla="*/ 923656 w 1843624"/>
              <a:gd name="csY7" fmla="*/ 1842437 h 1842436"/>
              <a:gd name="csX8" fmla="*/ 920666 w 1843624"/>
              <a:gd name="csY8" fmla="*/ 61473 h 1842436"/>
              <a:gd name="csX9" fmla="*/ 480308 w 1843624"/>
              <a:gd name="csY9" fmla="*/ 183452 h 1842436"/>
              <a:gd name="csX10" fmla="*/ 87889 w 1843624"/>
              <a:gd name="csY10" fmla="*/ 711910 h 1842436"/>
              <a:gd name="csX11" fmla="*/ 184128 w 1843624"/>
              <a:gd name="csY11" fmla="*/ 1362964 h 1842436"/>
              <a:gd name="csX12" fmla="*/ 923656 w 1843624"/>
              <a:gd name="csY12" fmla="*/ 1780788 h 1842436"/>
              <a:gd name="csX13" fmla="*/ 1364014 w 1843624"/>
              <a:gd name="csY13" fmla="*/ 1658897 h 1842436"/>
              <a:gd name="csX14" fmla="*/ 1660195 w 1843624"/>
              <a:gd name="csY14" fmla="*/ 479385 h 1842436"/>
              <a:gd name="csX15" fmla="*/ 920666 w 1843624"/>
              <a:gd name="csY15" fmla="*/ 61473 h 1842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843624" h="1842436">
                <a:moveTo>
                  <a:pt x="923742" y="1842349"/>
                </a:moveTo>
                <a:cubicBezTo>
                  <a:pt x="610058" y="1842349"/>
                  <a:pt x="303848" y="1682554"/>
                  <a:pt x="131258" y="1394624"/>
                </a:cubicBezTo>
                <a:cubicBezTo>
                  <a:pt x="4850" y="1183557"/>
                  <a:pt x="-31831" y="935729"/>
                  <a:pt x="28074" y="696960"/>
                </a:cubicBezTo>
                <a:cubicBezTo>
                  <a:pt x="87979" y="458279"/>
                  <a:pt x="237255" y="257150"/>
                  <a:pt x="448550" y="130686"/>
                </a:cubicBezTo>
                <a:cubicBezTo>
                  <a:pt x="591408" y="45203"/>
                  <a:pt x="754584" y="0"/>
                  <a:pt x="920576" y="0"/>
                </a:cubicBezTo>
                <a:cubicBezTo>
                  <a:pt x="1243765" y="0"/>
                  <a:pt x="1547424" y="171580"/>
                  <a:pt x="1712974" y="447901"/>
                </a:cubicBezTo>
                <a:cubicBezTo>
                  <a:pt x="1973969" y="883842"/>
                  <a:pt x="1831638" y="1450908"/>
                  <a:pt x="1395592" y="1711839"/>
                </a:cubicBezTo>
                <a:cubicBezTo>
                  <a:pt x="1247721" y="1800311"/>
                  <a:pt x="1084722" y="1842437"/>
                  <a:pt x="923656" y="1842437"/>
                </a:cubicBezTo>
                <a:close/>
                <a:moveTo>
                  <a:pt x="920666" y="61473"/>
                </a:moveTo>
                <a:cubicBezTo>
                  <a:pt x="765846" y="61473"/>
                  <a:pt x="613576" y="103687"/>
                  <a:pt x="480308" y="183452"/>
                </a:cubicBezTo>
                <a:cubicBezTo>
                  <a:pt x="283175" y="301474"/>
                  <a:pt x="143748" y="489147"/>
                  <a:pt x="87889" y="711910"/>
                </a:cubicBezTo>
                <a:cubicBezTo>
                  <a:pt x="31944" y="934762"/>
                  <a:pt x="66164" y="1165968"/>
                  <a:pt x="184128" y="1362964"/>
                </a:cubicBezTo>
                <a:cubicBezTo>
                  <a:pt x="345190" y="1631634"/>
                  <a:pt x="630903" y="1780788"/>
                  <a:pt x="923656" y="1780788"/>
                </a:cubicBezTo>
                <a:cubicBezTo>
                  <a:pt x="1073903" y="1780788"/>
                  <a:pt x="1225996" y="1741477"/>
                  <a:pt x="1364014" y="1658897"/>
                </a:cubicBezTo>
                <a:cubicBezTo>
                  <a:pt x="1770857" y="1415291"/>
                  <a:pt x="1903772" y="886216"/>
                  <a:pt x="1660195" y="479385"/>
                </a:cubicBezTo>
                <a:cubicBezTo>
                  <a:pt x="1505726" y="221620"/>
                  <a:pt x="1222298" y="61473"/>
                  <a:pt x="920666" y="61473"/>
                </a:cubicBezTo>
                <a:close/>
              </a:path>
            </a:pathLst>
          </a:custGeom>
          <a:solidFill>
            <a:schemeClr val="bg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F1107F4C-702F-8995-1FDA-68F37178222B}"/>
              </a:ext>
            </a:extLst>
          </p:cNvPr>
          <p:cNvSpPr/>
          <p:nvPr/>
        </p:nvSpPr>
        <p:spPr>
          <a:xfrm>
            <a:off x="2005110" y="3203485"/>
            <a:ext cx="1079742" cy="455686"/>
          </a:xfrm>
          <a:custGeom>
            <a:avLst/>
            <a:gdLst>
              <a:gd name="csX0" fmla="*/ 815312 w 815402"/>
              <a:gd name="csY0" fmla="*/ 171140 h 344126"/>
              <a:gd name="csX1" fmla="*/ 748371 w 815402"/>
              <a:gd name="csY1" fmla="*/ 227425 h 344126"/>
              <a:gd name="csX2" fmla="*/ 482364 w 815402"/>
              <a:gd name="csY2" fmla="*/ 204119 h 344126"/>
              <a:gd name="csX3" fmla="*/ 197175 w 815402"/>
              <a:gd name="csY3" fmla="*/ 231294 h 344126"/>
              <a:gd name="csX4" fmla="*/ 161112 w 815402"/>
              <a:gd name="csY4" fmla="*/ 275970 h 344126"/>
              <a:gd name="csX5" fmla="*/ 161112 w 815402"/>
              <a:gd name="csY5" fmla="*/ 344127 h 344126"/>
              <a:gd name="csX6" fmla="*/ 7786 w 815402"/>
              <a:gd name="csY6" fmla="*/ 190840 h 344126"/>
              <a:gd name="csX7" fmla="*/ 7786 w 815402"/>
              <a:gd name="csY7" fmla="*/ 153287 h 344126"/>
              <a:gd name="csX8" fmla="*/ 161112 w 815402"/>
              <a:gd name="csY8" fmla="*/ 0 h 344126"/>
              <a:gd name="csX9" fmla="*/ 161112 w 815402"/>
              <a:gd name="csY9" fmla="*/ 68157 h 344126"/>
              <a:gd name="csX10" fmla="*/ 197175 w 815402"/>
              <a:gd name="csY10" fmla="*/ 112833 h 344126"/>
              <a:gd name="csX11" fmla="*/ 482364 w 815402"/>
              <a:gd name="csY11" fmla="*/ 140008 h 344126"/>
              <a:gd name="csX12" fmla="*/ 746700 w 815402"/>
              <a:gd name="csY12" fmla="*/ 116967 h 344126"/>
              <a:gd name="csX13" fmla="*/ 815402 w 815402"/>
              <a:gd name="csY13" fmla="*/ 171052 h 3441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15402" h="344126">
                <a:moveTo>
                  <a:pt x="815312" y="171140"/>
                </a:moveTo>
                <a:cubicBezTo>
                  <a:pt x="815930" y="207022"/>
                  <a:pt x="783381" y="234108"/>
                  <a:pt x="748371" y="227425"/>
                </a:cubicBezTo>
                <a:cubicBezTo>
                  <a:pt x="670787" y="212650"/>
                  <a:pt x="579741" y="204119"/>
                  <a:pt x="482364" y="204119"/>
                </a:cubicBezTo>
                <a:cubicBezTo>
                  <a:pt x="376805" y="204119"/>
                  <a:pt x="278810" y="214145"/>
                  <a:pt x="197175" y="231294"/>
                </a:cubicBezTo>
                <a:cubicBezTo>
                  <a:pt x="176064" y="235692"/>
                  <a:pt x="161112" y="254423"/>
                  <a:pt x="161112" y="275970"/>
                </a:cubicBezTo>
                <a:lnTo>
                  <a:pt x="161112" y="344127"/>
                </a:lnTo>
                <a:lnTo>
                  <a:pt x="7786" y="190840"/>
                </a:lnTo>
                <a:cubicBezTo>
                  <a:pt x="-2595" y="180462"/>
                  <a:pt x="-2595" y="163665"/>
                  <a:pt x="7786" y="153287"/>
                </a:cubicBezTo>
                <a:lnTo>
                  <a:pt x="161112" y="0"/>
                </a:lnTo>
                <a:lnTo>
                  <a:pt x="161112" y="68157"/>
                </a:lnTo>
                <a:cubicBezTo>
                  <a:pt x="161112" y="89703"/>
                  <a:pt x="176154" y="108348"/>
                  <a:pt x="197175" y="112833"/>
                </a:cubicBezTo>
                <a:cubicBezTo>
                  <a:pt x="278810" y="129982"/>
                  <a:pt x="376805" y="140008"/>
                  <a:pt x="482364" y="140008"/>
                </a:cubicBezTo>
                <a:cubicBezTo>
                  <a:pt x="579037" y="140008"/>
                  <a:pt x="669468" y="131565"/>
                  <a:pt x="746700" y="116967"/>
                </a:cubicBezTo>
                <a:cubicBezTo>
                  <a:pt x="781272" y="110458"/>
                  <a:pt x="814784" y="135874"/>
                  <a:pt x="815402" y="171052"/>
                </a:cubicBez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AF26640A-C5D3-158A-AF99-01E2CC8284D2}"/>
              </a:ext>
            </a:extLst>
          </p:cNvPr>
          <p:cNvSpPr/>
          <p:nvPr/>
        </p:nvSpPr>
        <p:spPr>
          <a:xfrm>
            <a:off x="5356418" y="3167500"/>
            <a:ext cx="1479858" cy="527539"/>
          </a:xfrm>
          <a:custGeom>
            <a:avLst/>
            <a:gdLst>
              <a:gd name="csX0" fmla="*/ 1108261 w 1117562"/>
              <a:gd name="csY0" fmla="*/ 177472 h 398388"/>
              <a:gd name="csX1" fmla="*/ 930835 w 1117562"/>
              <a:gd name="csY1" fmla="*/ 88 h 398388"/>
              <a:gd name="csX2" fmla="*/ 930835 w 1117562"/>
              <a:gd name="csY2" fmla="*/ 79062 h 398388"/>
              <a:gd name="csX3" fmla="*/ 889051 w 1117562"/>
              <a:gd name="csY3" fmla="*/ 130773 h 398388"/>
              <a:gd name="csX4" fmla="*/ 863628 w 1117562"/>
              <a:gd name="csY4" fmla="*/ 135698 h 398388"/>
              <a:gd name="csX5" fmla="*/ 833192 w 1117562"/>
              <a:gd name="csY5" fmla="*/ 141063 h 398388"/>
              <a:gd name="csX6" fmla="*/ 827651 w 1117562"/>
              <a:gd name="csY6" fmla="*/ 141943 h 398388"/>
              <a:gd name="csX7" fmla="*/ 798534 w 1117562"/>
              <a:gd name="csY7" fmla="*/ 146252 h 398388"/>
              <a:gd name="csX8" fmla="*/ 790265 w 1117562"/>
              <a:gd name="csY8" fmla="*/ 147395 h 398388"/>
              <a:gd name="csX9" fmla="*/ 761938 w 1117562"/>
              <a:gd name="csY9" fmla="*/ 150913 h 398388"/>
              <a:gd name="csX10" fmla="*/ 751471 w 1117562"/>
              <a:gd name="csY10" fmla="*/ 152056 h 398388"/>
              <a:gd name="csX11" fmla="*/ 723672 w 1117562"/>
              <a:gd name="csY11" fmla="*/ 154870 h 398388"/>
              <a:gd name="csX12" fmla="*/ 711096 w 1117562"/>
              <a:gd name="csY12" fmla="*/ 155925 h 398388"/>
              <a:gd name="csX13" fmla="*/ 684002 w 1117562"/>
              <a:gd name="csY13" fmla="*/ 158036 h 398388"/>
              <a:gd name="csX14" fmla="*/ 669046 w 1117562"/>
              <a:gd name="csY14" fmla="*/ 158916 h 398388"/>
              <a:gd name="csX15" fmla="*/ 643184 w 1117562"/>
              <a:gd name="csY15" fmla="*/ 160323 h 398388"/>
              <a:gd name="csX16" fmla="*/ 624449 w 1117562"/>
              <a:gd name="csY16" fmla="*/ 161026 h 398388"/>
              <a:gd name="csX17" fmla="*/ 601315 w 1117562"/>
              <a:gd name="csY17" fmla="*/ 161818 h 398388"/>
              <a:gd name="csX18" fmla="*/ 567357 w 1117562"/>
              <a:gd name="csY18" fmla="*/ 162258 h 398388"/>
              <a:gd name="csX19" fmla="*/ 558560 w 1117562"/>
              <a:gd name="csY19" fmla="*/ 162345 h 398388"/>
              <a:gd name="csX20" fmla="*/ 548973 w 1117562"/>
              <a:gd name="csY20" fmla="*/ 162258 h 398388"/>
              <a:gd name="csX21" fmla="*/ 515634 w 1117562"/>
              <a:gd name="csY21" fmla="*/ 161906 h 398388"/>
              <a:gd name="csX22" fmla="*/ 491619 w 1117562"/>
              <a:gd name="csY22" fmla="*/ 161114 h 398388"/>
              <a:gd name="csX23" fmla="*/ 473674 w 1117562"/>
              <a:gd name="csY23" fmla="*/ 160499 h 398388"/>
              <a:gd name="csX24" fmla="*/ 446932 w 1117562"/>
              <a:gd name="csY24" fmla="*/ 159003 h 398388"/>
              <a:gd name="csX25" fmla="*/ 432680 w 1117562"/>
              <a:gd name="csY25" fmla="*/ 158124 h 398388"/>
              <a:gd name="csX26" fmla="*/ 404972 w 1117562"/>
              <a:gd name="csY26" fmla="*/ 155925 h 398388"/>
              <a:gd name="csX27" fmla="*/ 392920 w 1117562"/>
              <a:gd name="csY27" fmla="*/ 154870 h 398388"/>
              <a:gd name="csX28" fmla="*/ 364597 w 1117562"/>
              <a:gd name="csY28" fmla="*/ 151968 h 398388"/>
              <a:gd name="csX29" fmla="*/ 354482 w 1117562"/>
              <a:gd name="csY29" fmla="*/ 150824 h 398388"/>
              <a:gd name="csX30" fmla="*/ 325717 w 1117562"/>
              <a:gd name="csY30" fmla="*/ 147219 h 398388"/>
              <a:gd name="csX31" fmla="*/ 317534 w 1117562"/>
              <a:gd name="csY31" fmla="*/ 146076 h 398388"/>
              <a:gd name="csX32" fmla="*/ 288241 w 1117562"/>
              <a:gd name="csY32" fmla="*/ 141678 h 398388"/>
              <a:gd name="csX33" fmla="*/ 282438 w 1117562"/>
              <a:gd name="csY33" fmla="*/ 140711 h 398388"/>
              <a:gd name="csX34" fmla="*/ 252264 w 1117562"/>
              <a:gd name="csY34" fmla="*/ 135347 h 398388"/>
              <a:gd name="csX35" fmla="*/ 228250 w 1117562"/>
              <a:gd name="csY35" fmla="*/ 130685 h 398388"/>
              <a:gd name="csX36" fmla="*/ 186466 w 1117562"/>
              <a:gd name="csY36" fmla="*/ 78974 h 398388"/>
              <a:gd name="csX37" fmla="*/ 186466 w 1117562"/>
              <a:gd name="csY37" fmla="*/ 0 h 398388"/>
              <a:gd name="csX38" fmla="*/ 9039 w 1117562"/>
              <a:gd name="csY38" fmla="*/ 177384 h 398388"/>
              <a:gd name="csX39" fmla="*/ 9039 w 1117562"/>
              <a:gd name="csY39" fmla="*/ 220917 h 398388"/>
              <a:gd name="csX40" fmla="*/ 186466 w 1117562"/>
              <a:gd name="csY40" fmla="*/ 398300 h 398388"/>
              <a:gd name="csX41" fmla="*/ 186466 w 1117562"/>
              <a:gd name="csY41" fmla="*/ 319326 h 398388"/>
              <a:gd name="csX42" fmla="*/ 228250 w 1117562"/>
              <a:gd name="csY42" fmla="*/ 267615 h 398388"/>
              <a:gd name="csX43" fmla="*/ 253673 w 1117562"/>
              <a:gd name="csY43" fmla="*/ 262690 h 398388"/>
              <a:gd name="csX44" fmla="*/ 284195 w 1117562"/>
              <a:gd name="csY44" fmla="*/ 257326 h 398388"/>
              <a:gd name="csX45" fmla="*/ 289650 w 1117562"/>
              <a:gd name="csY45" fmla="*/ 256446 h 398388"/>
              <a:gd name="csX46" fmla="*/ 318853 w 1117562"/>
              <a:gd name="csY46" fmla="*/ 252137 h 398388"/>
              <a:gd name="csX47" fmla="*/ 327035 w 1117562"/>
              <a:gd name="csY47" fmla="*/ 250993 h 398388"/>
              <a:gd name="csX48" fmla="*/ 355448 w 1117562"/>
              <a:gd name="csY48" fmla="*/ 247476 h 398388"/>
              <a:gd name="csX49" fmla="*/ 365916 w 1117562"/>
              <a:gd name="csY49" fmla="*/ 246333 h 398388"/>
              <a:gd name="csX50" fmla="*/ 393714 w 1117562"/>
              <a:gd name="csY50" fmla="*/ 243518 h 398388"/>
              <a:gd name="csX51" fmla="*/ 406291 w 1117562"/>
              <a:gd name="csY51" fmla="*/ 242463 h 398388"/>
              <a:gd name="csX52" fmla="*/ 433385 w 1117562"/>
              <a:gd name="csY52" fmla="*/ 240352 h 398388"/>
              <a:gd name="csX53" fmla="*/ 448341 w 1117562"/>
              <a:gd name="csY53" fmla="*/ 239473 h 398388"/>
              <a:gd name="csX54" fmla="*/ 474202 w 1117562"/>
              <a:gd name="csY54" fmla="*/ 238066 h 398388"/>
              <a:gd name="csX55" fmla="*/ 492938 w 1117562"/>
              <a:gd name="csY55" fmla="*/ 237362 h 398388"/>
              <a:gd name="csX56" fmla="*/ 516072 w 1117562"/>
              <a:gd name="csY56" fmla="*/ 236570 h 398388"/>
              <a:gd name="csX57" fmla="*/ 550030 w 1117562"/>
              <a:gd name="csY57" fmla="*/ 236131 h 398388"/>
              <a:gd name="csX58" fmla="*/ 558826 w 1117562"/>
              <a:gd name="csY58" fmla="*/ 236043 h 398388"/>
              <a:gd name="csX59" fmla="*/ 568413 w 1117562"/>
              <a:gd name="csY59" fmla="*/ 236131 h 398388"/>
              <a:gd name="csX60" fmla="*/ 601753 w 1117562"/>
              <a:gd name="csY60" fmla="*/ 236483 h 398388"/>
              <a:gd name="csX61" fmla="*/ 625767 w 1117562"/>
              <a:gd name="csY61" fmla="*/ 237274 h 398388"/>
              <a:gd name="csX62" fmla="*/ 643713 w 1117562"/>
              <a:gd name="csY62" fmla="*/ 237890 h 398388"/>
              <a:gd name="csX63" fmla="*/ 670455 w 1117562"/>
              <a:gd name="csY63" fmla="*/ 239385 h 398388"/>
              <a:gd name="csX64" fmla="*/ 684706 w 1117562"/>
              <a:gd name="csY64" fmla="*/ 240264 h 398388"/>
              <a:gd name="csX65" fmla="*/ 712501 w 1117562"/>
              <a:gd name="csY65" fmla="*/ 242463 h 398388"/>
              <a:gd name="csX66" fmla="*/ 724553 w 1117562"/>
              <a:gd name="csY66" fmla="*/ 243518 h 398388"/>
              <a:gd name="csX67" fmla="*/ 752880 w 1117562"/>
              <a:gd name="csY67" fmla="*/ 246420 h 398388"/>
              <a:gd name="csX68" fmla="*/ 762995 w 1117562"/>
              <a:gd name="csY68" fmla="*/ 247563 h 398388"/>
              <a:gd name="csX69" fmla="*/ 791846 w 1117562"/>
              <a:gd name="csY69" fmla="*/ 251169 h 398388"/>
              <a:gd name="csX70" fmla="*/ 800028 w 1117562"/>
              <a:gd name="csY70" fmla="*/ 252313 h 398388"/>
              <a:gd name="csX71" fmla="*/ 829322 w 1117562"/>
              <a:gd name="csY71" fmla="*/ 256710 h 398388"/>
              <a:gd name="csX72" fmla="*/ 835125 w 1117562"/>
              <a:gd name="csY72" fmla="*/ 257677 h 398388"/>
              <a:gd name="csX73" fmla="*/ 865298 w 1117562"/>
              <a:gd name="csY73" fmla="*/ 263042 h 398388"/>
              <a:gd name="csX74" fmla="*/ 889313 w 1117562"/>
              <a:gd name="csY74" fmla="*/ 267703 h 398388"/>
              <a:gd name="csX75" fmla="*/ 931097 w 1117562"/>
              <a:gd name="csY75" fmla="*/ 319414 h 398388"/>
              <a:gd name="csX76" fmla="*/ 931097 w 1117562"/>
              <a:gd name="csY76" fmla="*/ 398388 h 398388"/>
              <a:gd name="csX77" fmla="*/ 1108523 w 1117562"/>
              <a:gd name="csY77" fmla="*/ 221005 h 398388"/>
              <a:gd name="csX78" fmla="*/ 1108523 w 1117562"/>
              <a:gd name="csY78" fmla="*/ 177472 h 398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</a:cxnLst>
            <a:rect l="l" t="t" r="r" b="b"/>
            <a:pathLst>
              <a:path w="1117562" h="398388">
                <a:moveTo>
                  <a:pt x="1108261" y="177472"/>
                </a:moveTo>
                <a:lnTo>
                  <a:pt x="930835" y="88"/>
                </a:lnTo>
                <a:lnTo>
                  <a:pt x="930835" y="79062"/>
                </a:lnTo>
                <a:cubicBezTo>
                  <a:pt x="930835" y="103950"/>
                  <a:pt x="913418" y="125584"/>
                  <a:pt x="889051" y="130773"/>
                </a:cubicBezTo>
                <a:cubicBezTo>
                  <a:pt x="880783" y="132532"/>
                  <a:pt x="872162" y="134115"/>
                  <a:pt x="863628" y="135698"/>
                </a:cubicBezTo>
                <a:cubicBezTo>
                  <a:pt x="853688" y="137545"/>
                  <a:pt x="843483" y="139304"/>
                  <a:pt x="833192" y="141063"/>
                </a:cubicBezTo>
                <a:cubicBezTo>
                  <a:pt x="831345" y="141327"/>
                  <a:pt x="829498" y="141678"/>
                  <a:pt x="827651" y="141943"/>
                </a:cubicBezTo>
                <a:cubicBezTo>
                  <a:pt x="818060" y="143437"/>
                  <a:pt x="808387" y="144932"/>
                  <a:pt x="798534" y="146252"/>
                </a:cubicBezTo>
                <a:cubicBezTo>
                  <a:pt x="795806" y="146603"/>
                  <a:pt x="792993" y="147043"/>
                  <a:pt x="790265" y="147395"/>
                </a:cubicBezTo>
                <a:cubicBezTo>
                  <a:pt x="780940" y="148626"/>
                  <a:pt x="771439" y="149769"/>
                  <a:pt x="761938" y="150913"/>
                </a:cubicBezTo>
                <a:cubicBezTo>
                  <a:pt x="758421" y="151352"/>
                  <a:pt x="754989" y="151704"/>
                  <a:pt x="751471" y="152056"/>
                </a:cubicBezTo>
                <a:cubicBezTo>
                  <a:pt x="742322" y="153023"/>
                  <a:pt x="733088" y="153991"/>
                  <a:pt x="723672" y="154870"/>
                </a:cubicBezTo>
                <a:cubicBezTo>
                  <a:pt x="719540" y="155222"/>
                  <a:pt x="715318" y="155574"/>
                  <a:pt x="711096" y="155925"/>
                </a:cubicBezTo>
                <a:cubicBezTo>
                  <a:pt x="702123" y="156629"/>
                  <a:pt x="693151" y="157420"/>
                  <a:pt x="684002" y="158036"/>
                </a:cubicBezTo>
                <a:cubicBezTo>
                  <a:pt x="679075" y="158388"/>
                  <a:pt x="674063" y="158652"/>
                  <a:pt x="669046" y="158916"/>
                </a:cubicBezTo>
                <a:cubicBezTo>
                  <a:pt x="660425" y="159443"/>
                  <a:pt x="651895" y="159971"/>
                  <a:pt x="643184" y="160323"/>
                </a:cubicBezTo>
                <a:cubicBezTo>
                  <a:pt x="637025" y="160587"/>
                  <a:pt x="630694" y="160762"/>
                  <a:pt x="624449" y="161026"/>
                </a:cubicBezTo>
                <a:cubicBezTo>
                  <a:pt x="616709" y="161290"/>
                  <a:pt x="609055" y="161642"/>
                  <a:pt x="601315" y="161818"/>
                </a:cubicBezTo>
                <a:cubicBezTo>
                  <a:pt x="590053" y="162082"/>
                  <a:pt x="578705" y="162170"/>
                  <a:pt x="567357" y="162258"/>
                </a:cubicBezTo>
                <a:cubicBezTo>
                  <a:pt x="564367" y="162258"/>
                  <a:pt x="561464" y="162345"/>
                  <a:pt x="558560" y="162345"/>
                </a:cubicBezTo>
                <a:cubicBezTo>
                  <a:pt x="555309" y="162345"/>
                  <a:pt x="552229" y="162258"/>
                  <a:pt x="548973" y="162258"/>
                </a:cubicBezTo>
                <a:cubicBezTo>
                  <a:pt x="537801" y="162258"/>
                  <a:pt x="526630" y="162082"/>
                  <a:pt x="515634" y="161906"/>
                </a:cubicBezTo>
                <a:cubicBezTo>
                  <a:pt x="507542" y="161730"/>
                  <a:pt x="499626" y="161378"/>
                  <a:pt x="491619" y="161114"/>
                </a:cubicBezTo>
                <a:cubicBezTo>
                  <a:pt x="485636" y="160938"/>
                  <a:pt x="479567" y="160762"/>
                  <a:pt x="473674" y="160499"/>
                </a:cubicBezTo>
                <a:cubicBezTo>
                  <a:pt x="464701" y="160059"/>
                  <a:pt x="455819" y="159531"/>
                  <a:pt x="446932" y="159003"/>
                </a:cubicBezTo>
                <a:cubicBezTo>
                  <a:pt x="442181" y="158740"/>
                  <a:pt x="437345" y="158476"/>
                  <a:pt x="432680" y="158124"/>
                </a:cubicBezTo>
                <a:cubicBezTo>
                  <a:pt x="423360" y="157508"/>
                  <a:pt x="414121" y="156717"/>
                  <a:pt x="404972" y="155925"/>
                </a:cubicBezTo>
                <a:cubicBezTo>
                  <a:pt x="400926" y="155574"/>
                  <a:pt x="396880" y="155310"/>
                  <a:pt x="392920" y="154870"/>
                </a:cubicBezTo>
                <a:cubicBezTo>
                  <a:pt x="383333" y="153991"/>
                  <a:pt x="373922" y="153023"/>
                  <a:pt x="364597" y="151968"/>
                </a:cubicBezTo>
                <a:cubicBezTo>
                  <a:pt x="361255" y="151616"/>
                  <a:pt x="357823" y="151265"/>
                  <a:pt x="354482" y="150824"/>
                </a:cubicBezTo>
                <a:cubicBezTo>
                  <a:pt x="344714" y="149681"/>
                  <a:pt x="335128" y="148538"/>
                  <a:pt x="325717" y="147219"/>
                </a:cubicBezTo>
                <a:cubicBezTo>
                  <a:pt x="322989" y="146867"/>
                  <a:pt x="320262" y="146515"/>
                  <a:pt x="317534" y="146076"/>
                </a:cubicBezTo>
                <a:cubicBezTo>
                  <a:pt x="307595" y="144669"/>
                  <a:pt x="297832" y="143261"/>
                  <a:pt x="288241" y="141678"/>
                </a:cubicBezTo>
                <a:cubicBezTo>
                  <a:pt x="286308" y="141327"/>
                  <a:pt x="284371" y="141063"/>
                  <a:pt x="282438" y="140711"/>
                </a:cubicBezTo>
                <a:cubicBezTo>
                  <a:pt x="272233" y="139040"/>
                  <a:pt x="262117" y="137281"/>
                  <a:pt x="252264" y="135347"/>
                </a:cubicBezTo>
                <a:cubicBezTo>
                  <a:pt x="244172" y="133851"/>
                  <a:pt x="236080" y="132356"/>
                  <a:pt x="228250" y="130685"/>
                </a:cubicBezTo>
                <a:cubicBezTo>
                  <a:pt x="203883" y="125584"/>
                  <a:pt x="186466" y="103950"/>
                  <a:pt x="186466" y="78974"/>
                </a:cubicBezTo>
                <a:lnTo>
                  <a:pt x="186466" y="0"/>
                </a:lnTo>
                <a:lnTo>
                  <a:pt x="9039" y="177384"/>
                </a:lnTo>
                <a:cubicBezTo>
                  <a:pt x="-3013" y="189432"/>
                  <a:pt x="-3013" y="208868"/>
                  <a:pt x="9039" y="220917"/>
                </a:cubicBezTo>
                <a:lnTo>
                  <a:pt x="186466" y="398300"/>
                </a:lnTo>
                <a:lnTo>
                  <a:pt x="186466" y="319326"/>
                </a:lnTo>
                <a:cubicBezTo>
                  <a:pt x="186466" y="294438"/>
                  <a:pt x="203883" y="272803"/>
                  <a:pt x="228250" y="267615"/>
                </a:cubicBezTo>
                <a:cubicBezTo>
                  <a:pt x="236518" y="265856"/>
                  <a:pt x="245139" y="264273"/>
                  <a:pt x="253673" y="262690"/>
                </a:cubicBezTo>
                <a:cubicBezTo>
                  <a:pt x="263612" y="260843"/>
                  <a:pt x="273818" y="259084"/>
                  <a:pt x="284195" y="257326"/>
                </a:cubicBezTo>
                <a:cubicBezTo>
                  <a:pt x="286042" y="257062"/>
                  <a:pt x="287803" y="256710"/>
                  <a:pt x="289650" y="256446"/>
                </a:cubicBezTo>
                <a:cubicBezTo>
                  <a:pt x="299237" y="254951"/>
                  <a:pt x="309004" y="253456"/>
                  <a:pt x="318853" y="252137"/>
                </a:cubicBezTo>
                <a:cubicBezTo>
                  <a:pt x="321580" y="251785"/>
                  <a:pt x="324308" y="251345"/>
                  <a:pt x="327035" y="250993"/>
                </a:cubicBezTo>
                <a:cubicBezTo>
                  <a:pt x="336360" y="249762"/>
                  <a:pt x="345861" y="248531"/>
                  <a:pt x="355448" y="247476"/>
                </a:cubicBezTo>
                <a:cubicBezTo>
                  <a:pt x="358966" y="247036"/>
                  <a:pt x="362398" y="246684"/>
                  <a:pt x="365916" y="246333"/>
                </a:cubicBezTo>
                <a:cubicBezTo>
                  <a:pt x="375064" y="245365"/>
                  <a:pt x="384299" y="244398"/>
                  <a:pt x="393714" y="243518"/>
                </a:cubicBezTo>
                <a:cubicBezTo>
                  <a:pt x="397846" y="243166"/>
                  <a:pt x="402068" y="242815"/>
                  <a:pt x="406291" y="242463"/>
                </a:cubicBezTo>
                <a:cubicBezTo>
                  <a:pt x="415263" y="241671"/>
                  <a:pt x="424236" y="240968"/>
                  <a:pt x="433385" y="240352"/>
                </a:cubicBezTo>
                <a:cubicBezTo>
                  <a:pt x="438311" y="240000"/>
                  <a:pt x="443328" y="239737"/>
                  <a:pt x="448341" y="239473"/>
                </a:cubicBezTo>
                <a:cubicBezTo>
                  <a:pt x="456961" y="238945"/>
                  <a:pt x="465491" y="238417"/>
                  <a:pt x="474202" y="238066"/>
                </a:cubicBezTo>
                <a:cubicBezTo>
                  <a:pt x="480362" y="237802"/>
                  <a:pt x="486693" y="237626"/>
                  <a:pt x="492938" y="237362"/>
                </a:cubicBezTo>
                <a:cubicBezTo>
                  <a:pt x="500678" y="237098"/>
                  <a:pt x="508332" y="236746"/>
                  <a:pt x="516072" y="236570"/>
                </a:cubicBezTo>
                <a:cubicBezTo>
                  <a:pt x="527334" y="236307"/>
                  <a:pt x="538682" y="236219"/>
                  <a:pt x="550030" y="236131"/>
                </a:cubicBezTo>
                <a:cubicBezTo>
                  <a:pt x="553019" y="236131"/>
                  <a:pt x="555923" y="236043"/>
                  <a:pt x="558826" y="236043"/>
                </a:cubicBezTo>
                <a:cubicBezTo>
                  <a:pt x="562082" y="236043"/>
                  <a:pt x="565158" y="236131"/>
                  <a:pt x="568413" y="236131"/>
                </a:cubicBezTo>
                <a:cubicBezTo>
                  <a:pt x="579585" y="236131"/>
                  <a:pt x="590757" y="236307"/>
                  <a:pt x="601753" y="236483"/>
                </a:cubicBezTo>
                <a:cubicBezTo>
                  <a:pt x="609845" y="236658"/>
                  <a:pt x="617761" y="237010"/>
                  <a:pt x="625767" y="237274"/>
                </a:cubicBezTo>
                <a:cubicBezTo>
                  <a:pt x="631751" y="237450"/>
                  <a:pt x="637820" y="237626"/>
                  <a:pt x="643713" y="237890"/>
                </a:cubicBezTo>
                <a:cubicBezTo>
                  <a:pt x="652685" y="238329"/>
                  <a:pt x="661568" y="238857"/>
                  <a:pt x="670455" y="239385"/>
                </a:cubicBezTo>
                <a:cubicBezTo>
                  <a:pt x="675205" y="239649"/>
                  <a:pt x="680042" y="239912"/>
                  <a:pt x="684706" y="240264"/>
                </a:cubicBezTo>
                <a:cubicBezTo>
                  <a:pt x="694031" y="240880"/>
                  <a:pt x="703266" y="241671"/>
                  <a:pt x="712501" y="242463"/>
                </a:cubicBezTo>
                <a:cubicBezTo>
                  <a:pt x="716547" y="242815"/>
                  <a:pt x="720593" y="243079"/>
                  <a:pt x="724553" y="243518"/>
                </a:cubicBezTo>
                <a:cubicBezTo>
                  <a:pt x="734140" y="244398"/>
                  <a:pt x="743555" y="245365"/>
                  <a:pt x="752880" y="246420"/>
                </a:cubicBezTo>
                <a:cubicBezTo>
                  <a:pt x="756222" y="246772"/>
                  <a:pt x="759653" y="247124"/>
                  <a:pt x="762995" y="247563"/>
                </a:cubicBezTo>
                <a:cubicBezTo>
                  <a:pt x="772758" y="248707"/>
                  <a:pt x="782345" y="249850"/>
                  <a:pt x="791846" y="251169"/>
                </a:cubicBezTo>
                <a:cubicBezTo>
                  <a:pt x="794573" y="251521"/>
                  <a:pt x="797301" y="251873"/>
                  <a:pt x="800028" y="252313"/>
                </a:cubicBezTo>
                <a:cubicBezTo>
                  <a:pt x="809968" y="253720"/>
                  <a:pt x="819731" y="255127"/>
                  <a:pt x="829322" y="256710"/>
                </a:cubicBezTo>
                <a:cubicBezTo>
                  <a:pt x="831255" y="257062"/>
                  <a:pt x="833192" y="257326"/>
                  <a:pt x="835125" y="257677"/>
                </a:cubicBezTo>
                <a:cubicBezTo>
                  <a:pt x="845330" y="259348"/>
                  <a:pt x="855445" y="261107"/>
                  <a:pt x="865298" y="263042"/>
                </a:cubicBezTo>
                <a:cubicBezTo>
                  <a:pt x="873391" y="264537"/>
                  <a:pt x="881483" y="266032"/>
                  <a:pt x="889313" y="267703"/>
                </a:cubicBezTo>
                <a:cubicBezTo>
                  <a:pt x="913680" y="272803"/>
                  <a:pt x="931097" y="294438"/>
                  <a:pt x="931097" y="319414"/>
                </a:cubicBezTo>
                <a:lnTo>
                  <a:pt x="931097" y="398388"/>
                </a:lnTo>
                <a:lnTo>
                  <a:pt x="1108523" y="221005"/>
                </a:lnTo>
                <a:cubicBezTo>
                  <a:pt x="1120576" y="208956"/>
                  <a:pt x="1120576" y="189520"/>
                  <a:pt x="1108523" y="177472"/>
                </a:cubicBezTo>
                <a:close/>
              </a:path>
            </a:pathLst>
          </a:custGeom>
          <a:solidFill>
            <a:schemeClr val="bg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1EF6B577-7467-30A4-03F2-0D2CDCA52BAD}"/>
              </a:ext>
            </a:extLst>
          </p:cNvPr>
          <p:cNvSpPr/>
          <p:nvPr/>
        </p:nvSpPr>
        <p:spPr>
          <a:xfrm>
            <a:off x="2900226" y="1858588"/>
            <a:ext cx="623789" cy="782353"/>
          </a:xfrm>
          <a:custGeom>
            <a:avLst/>
            <a:gdLst>
              <a:gd name="csX0" fmla="*/ 451530 w 471074"/>
              <a:gd name="csY0" fmla="*/ 581285 h 590819"/>
              <a:gd name="csX1" fmla="*/ 377992 w 471074"/>
              <a:gd name="csY1" fmla="*/ 562112 h 590819"/>
              <a:gd name="csX2" fmla="*/ 260732 w 471074"/>
              <a:gd name="csY2" fmla="*/ 361951 h 590819"/>
              <a:gd name="csX3" fmla="*/ 98081 w 471074"/>
              <a:gd name="csY3" fmla="*/ 173662 h 590819"/>
              <a:gd name="csX4" fmla="*/ 48295 w 471074"/>
              <a:gd name="csY4" fmla="*/ 170584 h 590819"/>
              <a:gd name="csX5" fmla="*/ 0 w 471074"/>
              <a:gd name="csY5" fmla="*/ 204882 h 590819"/>
              <a:gd name="csX6" fmla="*/ 31492 w 471074"/>
              <a:gd name="csY6" fmla="*/ 19231 h 590819"/>
              <a:gd name="csX7" fmla="*/ 58144 w 471074"/>
              <a:gd name="csY7" fmla="*/ 323 h 590819"/>
              <a:gd name="csX8" fmla="*/ 243844 w 471074"/>
              <a:gd name="csY8" fmla="*/ 31807 h 590819"/>
              <a:gd name="csX9" fmla="*/ 195548 w 471074"/>
              <a:gd name="csY9" fmla="*/ 66106 h 590819"/>
              <a:gd name="csX10" fmla="*/ 182091 w 471074"/>
              <a:gd name="csY10" fmla="*/ 114123 h 590819"/>
              <a:gd name="csX11" fmla="*/ 306210 w 471074"/>
              <a:gd name="csY11" fmla="*/ 329763 h 590819"/>
              <a:gd name="csX12" fmla="*/ 455400 w 471074"/>
              <a:gd name="csY12" fmla="*/ 505389 h 590819"/>
              <a:gd name="csX13" fmla="*/ 451616 w 471074"/>
              <a:gd name="csY13" fmla="*/ 581197 h 5908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1074" h="590819">
                <a:moveTo>
                  <a:pt x="451530" y="581285"/>
                </a:moveTo>
                <a:cubicBezTo>
                  <a:pt x="426373" y="599753"/>
                  <a:pt x="390834" y="590343"/>
                  <a:pt x="377992" y="562112"/>
                </a:cubicBezTo>
                <a:cubicBezTo>
                  <a:pt x="349489" y="499672"/>
                  <a:pt x="309728" y="430987"/>
                  <a:pt x="260732" y="361951"/>
                </a:cubicBezTo>
                <a:cubicBezTo>
                  <a:pt x="207686" y="287198"/>
                  <a:pt x="151213" y="222823"/>
                  <a:pt x="98081" y="173662"/>
                </a:cubicBezTo>
                <a:cubicBezTo>
                  <a:pt x="84358" y="160998"/>
                  <a:pt x="63599" y="159679"/>
                  <a:pt x="48295" y="170584"/>
                </a:cubicBezTo>
                <a:lnTo>
                  <a:pt x="0" y="204882"/>
                </a:lnTo>
                <a:lnTo>
                  <a:pt x="31492" y="19231"/>
                </a:lnTo>
                <a:cubicBezTo>
                  <a:pt x="33601" y="6655"/>
                  <a:pt x="45568" y="-1787"/>
                  <a:pt x="58144" y="323"/>
                </a:cubicBezTo>
                <a:lnTo>
                  <a:pt x="243844" y="31807"/>
                </a:lnTo>
                <a:lnTo>
                  <a:pt x="195548" y="66106"/>
                </a:lnTo>
                <a:cubicBezTo>
                  <a:pt x="180330" y="76923"/>
                  <a:pt x="174613" y="96974"/>
                  <a:pt x="182091" y="114123"/>
                </a:cubicBezTo>
                <a:cubicBezTo>
                  <a:pt x="210942" y="180521"/>
                  <a:pt x="253164" y="255010"/>
                  <a:pt x="306210" y="329763"/>
                </a:cubicBezTo>
                <a:cubicBezTo>
                  <a:pt x="354853" y="398272"/>
                  <a:pt x="406228" y="458075"/>
                  <a:pt x="455400" y="505389"/>
                </a:cubicBezTo>
                <a:cubicBezTo>
                  <a:pt x="477477" y="526583"/>
                  <a:pt x="476249" y="563080"/>
                  <a:pt x="451616" y="581197"/>
                </a:cubicBez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FF014043-5EBE-460B-1E9C-B0E49C1BF8C6}"/>
              </a:ext>
            </a:extLst>
          </p:cNvPr>
          <p:cNvSpPr/>
          <p:nvPr/>
        </p:nvSpPr>
        <p:spPr>
          <a:xfrm>
            <a:off x="2881007" y="4221768"/>
            <a:ext cx="623672" cy="782302"/>
          </a:xfrm>
          <a:custGeom>
            <a:avLst/>
            <a:gdLst>
              <a:gd name="csX0" fmla="*/ 455400 w 470986"/>
              <a:gd name="csY0" fmla="*/ 85392 h 590780"/>
              <a:gd name="csX1" fmla="*/ 306210 w 470986"/>
              <a:gd name="csY1" fmla="*/ 261017 h 590780"/>
              <a:gd name="csX2" fmla="*/ 182087 w 470986"/>
              <a:gd name="csY2" fmla="*/ 476657 h 590780"/>
              <a:gd name="csX3" fmla="*/ 195548 w 470986"/>
              <a:gd name="csY3" fmla="*/ 524675 h 590780"/>
              <a:gd name="csX4" fmla="*/ 243839 w 470986"/>
              <a:gd name="csY4" fmla="*/ 558973 h 590780"/>
              <a:gd name="csX5" fmla="*/ 58144 w 470986"/>
              <a:gd name="csY5" fmla="*/ 590457 h 590780"/>
              <a:gd name="csX6" fmla="*/ 31492 w 470986"/>
              <a:gd name="csY6" fmla="*/ 571549 h 590780"/>
              <a:gd name="csX7" fmla="*/ 0 w 470986"/>
              <a:gd name="csY7" fmla="*/ 385898 h 590780"/>
              <a:gd name="csX8" fmla="*/ 48291 w 470986"/>
              <a:gd name="csY8" fmla="*/ 420197 h 590780"/>
              <a:gd name="csX9" fmla="*/ 98081 w 470986"/>
              <a:gd name="csY9" fmla="*/ 417119 h 590780"/>
              <a:gd name="csX10" fmla="*/ 260732 w 470986"/>
              <a:gd name="csY10" fmla="*/ 228830 h 590780"/>
              <a:gd name="csX11" fmla="*/ 377987 w 470986"/>
              <a:gd name="csY11" fmla="*/ 28668 h 590780"/>
              <a:gd name="csX12" fmla="*/ 451530 w 470986"/>
              <a:gd name="csY12" fmla="*/ 9496 h 590780"/>
              <a:gd name="csX13" fmla="*/ 455310 w 470986"/>
              <a:gd name="csY13" fmla="*/ 85304 h 590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0986" h="590780">
                <a:moveTo>
                  <a:pt x="455400" y="85392"/>
                </a:moveTo>
                <a:cubicBezTo>
                  <a:pt x="406224" y="132706"/>
                  <a:pt x="354767" y="192597"/>
                  <a:pt x="306210" y="261017"/>
                </a:cubicBezTo>
                <a:cubicBezTo>
                  <a:pt x="253164" y="335770"/>
                  <a:pt x="210942" y="410259"/>
                  <a:pt x="182087" y="476657"/>
                </a:cubicBezTo>
                <a:cubicBezTo>
                  <a:pt x="174613" y="493806"/>
                  <a:pt x="180330" y="513858"/>
                  <a:pt x="195548" y="524675"/>
                </a:cubicBezTo>
                <a:lnTo>
                  <a:pt x="243839" y="558973"/>
                </a:lnTo>
                <a:lnTo>
                  <a:pt x="58144" y="590457"/>
                </a:lnTo>
                <a:cubicBezTo>
                  <a:pt x="45564" y="592568"/>
                  <a:pt x="33692" y="584126"/>
                  <a:pt x="31492" y="571549"/>
                </a:cubicBezTo>
                <a:lnTo>
                  <a:pt x="0" y="385898"/>
                </a:lnTo>
                <a:lnTo>
                  <a:pt x="48291" y="420197"/>
                </a:lnTo>
                <a:cubicBezTo>
                  <a:pt x="63509" y="431014"/>
                  <a:pt x="84358" y="429783"/>
                  <a:pt x="98081" y="417119"/>
                </a:cubicBezTo>
                <a:cubicBezTo>
                  <a:pt x="151299" y="367958"/>
                  <a:pt x="207686" y="303582"/>
                  <a:pt x="260732" y="228830"/>
                </a:cubicBezTo>
                <a:cubicBezTo>
                  <a:pt x="309728" y="159881"/>
                  <a:pt x="349398" y="91109"/>
                  <a:pt x="377987" y="28668"/>
                </a:cubicBezTo>
                <a:cubicBezTo>
                  <a:pt x="390920" y="438"/>
                  <a:pt x="426459" y="-8885"/>
                  <a:pt x="451530" y="9496"/>
                </a:cubicBezTo>
                <a:cubicBezTo>
                  <a:pt x="476159" y="27613"/>
                  <a:pt x="477391" y="64110"/>
                  <a:pt x="455310" y="85304"/>
                </a:cubicBez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BE547071-0C95-8FF8-CF56-3CC15F179F61}"/>
              </a:ext>
            </a:extLst>
          </p:cNvPr>
          <p:cNvSpPr/>
          <p:nvPr/>
        </p:nvSpPr>
        <p:spPr>
          <a:xfrm>
            <a:off x="9124616" y="4975343"/>
            <a:ext cx="1015620" cy="1015251"/>
          </a:xfrm>
          <a:custGeom>
            <a:avLst/>
            <a:gdLst>
              <a:gd name="csX0" fmla="*/ 383532 w 766978"/>
              <a:gd name="csY0" fmla="*/ 0 h 766699"/>
              <a:gd name="csX1" fmla="*/ 766979 w 766978"/>
              <a:gd name="csY1" fmla="*/ 383350 h 766699"/>
              <a:gd name="csX2" fmla="*/ 383532 w 766978"/>
              <a:gd name="csY2" fmla="*/ 766700 h 766699"/>
              <a:gd name="csX3" fmla="*/ 0 w 766978"/>
              <a:gd name="csY3" fmla="*/ 383350 h 766699"/>
              <a:gd name="csX4" fmla="*/ 383532 w 766978"/>
              <a:gd name="csY4" fmla="*/ 0 h 7666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6978" h="766699">
                <a:moveTo>
                  <a:pt x="383532" y="0"/>
                </a:moveTo>
                <a:cubicBezTo>
                  <a:pt x="595007" y="0"/>
                  <a:pt x="766979" y="171931"/>
                  <a:pt x="766979" y="383350"/>
                </a:cubicBezTo>
                <a:cubicBezTo>
                  <a:pt x="766979" y="594769"/>
                  <a:pt x="595007" y="766700"/>
                  <a:pt x="383532" y="766700"/>
                </a:cubicBezTo>
                <a:cubicBezTo>
                  <a:pt x="172062" y="766700"/>
                  <a:pt x="0" y="594769"/>
                  <a:pt x="0" y="383350"/>
                </a:cubicBezTo>
                <a:cubicBezTo>
                  <a:pt x="0" y="171931"/>
                  <a:pt x="172062" y="0"/>
                  <a:pt x="383532" y="0"/>
                </a:cubicBezTo>
                <a:close/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8B51E266-B8DE-3405-9414-6BFF8816FCB4}"/>
              </a:ext>
            </a:extLst>
          </p:cNvPr>
          <p:cNvSpPr/>
          <p:nvPr/>
        </p:nvSpPr>
        <p:spPr>
          <a:xfrm>
            <a:off x="9054528" y="867404"/>
            <a:ext cx="1015625" cy="1015449"/>
          </a:xfrm>
          <a:custGeom>
            <a:avLst/>
            <a:gdLst>
              <a:gd name="csX0" fmla="*/ 196226 w 766982"/>
              <a:gd name="csY0" fmla="*/ 48721 h 766849"/>
              <a:gd name="csX1" fmla="*/ 382891 w 766982"/>
              <a:gd name="csY1" fmla="*/ 0 h 766849"/>
              <a:gd name="csX2" fmla="*/ 718214 w 766982"/>
              <a:gd name="csY2" fmla="*/ 196116 h 766849"/>
              <a:gd name="csX3" fmla="*/ 570785 w 766982"/>
              <a:gd name="csY3" fmla="*/ 717891 h 766849"/>
              <a:gd name="csX4" fmla="*/ 279355 w 766982"/>
              <a:gd name="csY4" fmla="*/ 752277 h 766849"/>
              <a:gd name="csX5" fmla="*/ 48973 w 766982"/>
              <a:gd name="csY5" fmla="*/ 570496 h 766849"/>
              <a:gd name="csX6" fmla="*/ 14577 w 766982"/>
              <a:gd name="csY6" fmla="*/ 279136 h 766849"/>
              <a:gd name="csX7" fmla="*/ 196316 w 766982"/>
              <a:gd name="csY7" fmla="*/ 48809 h 766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66982" h="766849">
                <a:moveTo>
                  <a:pt x="196226" y="48721"/>
                </a:moveTo>
                <a:cubicBezTo>
                  <a:pt x="255341" y="15654"/>
                  <a:pt x="319468" y="0"/>
                  <a:pt x="382891" y="0"/>
                </a:cubicBezTo>
                <a:cubicBezTo>
                  <a:pt x="517301" y="0"/>
                  <a:pt x="648022" y="70707"/>
                  <a:pt x="718214" y="196116"/>
                </a:cubicBezTo>
                <a:cubicBezTo>
                  <a:pt x="821488" y="380624"/>
                  <a:pt x="755342" y="614644"/>
                  <a:pt x="570785" y="717891"/>
                </a:cubicBezTo>
                <a:cubicBezTo>
                  <a:pt x="481496" y="767843"/>
                  <a:pt x="378051" y="780067"/>
                  <a:pt x="279355" y="752277"/>
                </a:cubicBezTo>
                <a:cubicBezTo>
                  <a:pt x="180832" y="724399"/>
                  <a:pt x="98935" y="659847"/>
                  <a:pt x="48973" y="570496"/>
                </a:cubicBezTo>
                <a:cubicBezTo>
                  <a:pt x="-993" y="481144"/>
                  <a:pt x="-13222" y="377634"/>
                  <a:pt x="14577" y="279136"/>
                </a:cubicBezTo>
                <a:cubicBezTo>
                  <a:pt x="42461" y="180550"/>
                  <a:pt x="107031" y="98761"/>
                  <a:pt x="196316" y="48809"/>
                </a:cubicBez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D2D4FC35-C198-4CE1-D274-1BC7ADB491D5}"/>
              </a:ext>
            </a:extLst>
          </p:cNvPr>
          <p:cNvSpPr/>
          <p:nvPr/>
        </p:nvSpPr>
        <p:spPr>
          <a:xfrm>
            <a:off x="10267003" y="2923062"/>
            <a:ext cx="1015660" cy="1015065"/>
          </a:xfrm>
          <a:custGeom>
            <a:avLst/>
            <a:gdLst>
              <a:gd name="csX0" fmla="*/ 384035 w 767008"/>
              <a:gd name="csY0" fmla="*/ 87 h 766559"/>
              <a:gd name="csX1" fmla="*/ 580369 w 767008"/>
              <a:gd name="csY1" fmla="*/ 54438 h 766559"/>
              <a:gd name="csX2" fmla="*/ 755339 w 767008"/>
              <a:gd name="csY2" fmla="*/ 290041 h 766559"/>
              <a:gd name="csX3" fmla="*/ 712412 w 767008"/>
              <a:gd name="csY3" fmla="*/ 580258 h 766559"/>
              <a:gd name="csX4" fmla="*/ 186369 w 767008"/>
              <a:gd name="csY4" fmla="*/ 712174 h 766559"/>
              <a:gd name="csX5" fmla="*/ 54334 w 767008"/>
              <a:gd name="csY5" fmla="*/ 186354 h 766559"/>
              <a:gd name="csX6" fmla="*/ 384035 w 767008"/>
              <a:gd name="csY6" fmla="*/ 0 h 7665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67008" h="766559">
                <a:moveTo>
                  <a:pt x="384035" y="87"/>
                </a:moveTo>
                <a:cubicBezTo>
                  <a:pt x="450971" y="87"/>
                  <a:pt x="518887" y="17589"/>
                  <a:pt x="580369" y="54438"/>
                </a:cubicBezTo>
                <a:cubicBezTo>
                  <a:pt x="668249" y="107028"/>
                  <a:pt x="730358" y="190752"/>
                  <a:pt x="755339" y="290041"/>
                </a:cubicBezTo>
                <a:cubicBezTo>
                  <a:pt x="780234" y="389330"/>
                  <a:pt x="765012" y="492401"/>
                  <a:pt x="712412" y="580258"/>
                </a:cubicBezTo>
                <a:cubicBezTo>
                  <a:pt x="603683" y="761599"/>
                  <a:pt x="367851" y="820785"/>
                  <a:pt x="186369" y="712174"/>
                </a:cubicBezTo>
                <a:cubicBezTo>
                  <a:pt x="4991" y="603563"/>
                  <a:pt x="-54214" y="367696"/>
                  <a:pt x="54334" y="186354"/>
                </a:cubicBezTo>
                <a:cubicBezTo>
                  <a:pt x="126116" y="66486"/>
                  <a:pt x="253581" y="0"/>
                  <a:pt x="384035" y="0"/>
                </a:cubicBezTo>
                <a:close/>
              </a:path>
            </a:pathLst>
          </a:custGeom>
          <a:solidFill>
            <a:srgbClr val="CEBA8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80DF9527-FF31-41E3-3849-267E9644DC0D}"/>
              </a:ext>
            </a:extLst>
          </p:cNvPr>
          <p:cNvSpPr/>
          <p:nvPr/>
        </p:nvSpPr>
        <p:spPr>
          <a:xfrm>
            <a:off x="6930862" y="2209078"/>
            <a:ext cx="2441320" cy="2439726"/>
          </a:xfrm>
          <a:custGeom>
            <a:avLst/>
            <a:gdLst>
              <a:gd name="csX0" fmla="*/ 919968 w 1843641"/>
              <a:gd name="csY0" fmla="*/ 1842437 h 1842437"/>
              <a:gd name="csX1" fmla="*/ 448032 w 1843641"/>
              <a:gd name="csY1" fmla="*/ 1711839 h 1842437"/>
              <a:gd name="csX2" fmla="*/ 130650 w 1843641"/>
              <a:gd name="csY2" fmla="*/ 447901 h 1842437"/>
              <a:gd name="csX3" fmla="*/ 923048 w 1843641"/>
              <a:gd name="csY3" fmla="*/ 0 h 1842437"/>
              <a:gd name="csX4" fmla="*/ 1395075 w 1843641"/>
              <a:gd name="csY4" fmla="*/ 130686 h 1842437"/>
              <a:gd name="csX5" fmla="*/ 1815550 w 1843641"/>
              <a:gd name="csY5" fmla="*/ 696960 h 1842437"/>
              <a:gd name="csX6" fmla="*/ 1712366 w 1843641"/>
              <a:gd name="csY6" fmla="*/ 1394624 h 1842437"/>
              <a:gd name="csX7" fmla="*/ 919882 w 1843641"/>
              <a:gd name="csY7" fmla="*/ 1842349 h 1842437"/>
              <a:gd name="csX8" fmla="*/ 923138 w 1843641"/>
              <a:gd name="csY8" fmla="*/ 61561 h 1842437"/>
              <a:gd name="csX9" fmla="*/ 183520 w 1843641"/>
              <a:gd name="csY9" fmla="*/ 479473 h 1842437"/>
              <a:gd name="csX10" fmla="*/ 479700 w 1843641"/>
              <a:gd name="csY10" fmla="*/ 1658985 h 1842437"/>
              <a:gd name="csX11" fmla="*/ 1659677 w 1843641"/>
              <a:gd name="csY11" fmla="*/ 1363052 h 1842437"/>
              <a:gd name="csX12" fmla="*/ 1755911 w 1843641"/>
              <a:gd name="csY12" fmla="*/ 711998 h 1842437"/>
              <a:gd name="csX13" fmla="*/ 1363492 w 1843641"/>
              <a:gd name="csY13" fmla="*/ 183540 h 1842437"/>
              <a:gd name="csX14" fmla="*/ 923138 w 1843641"/>
              <a:gd name="csY14" fmla="*/ 61561 h 18424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43641" h="1842437">
                <a:moveTo>
                  <a:pt x="919968" y="1842437"/>
                </a:moveTo>
                <a:cubicBezTo>
                  <a:pt x="758902" y="1842437"/>
                  <a:pt x="595989" y="1800311"/>
                  <a:pt x="448032" y="1711839"/>
                </a:cubicBezTo>
                <a:cubicBezTo>
                  <a:pt x="11986" y="1450820"/>
                  <a:pt x="-130344" y="883842"/>
                  <a:pt x="130650" y="447901"/>
                </a:cubicBezTo>
                <a:cubicBezTo>
                  <a:pt x="296205" y="171668"/>
                  <a:pt x="599863" y="0"/>
                  <a:pt x="923048" y="0"/>
                </a:cubicBezTo>
                <a:cubicBezTo>
                  <a:pt x="1088951" y="0"/>
                  <a:pt x="1252216" y="45203"/>
                  <a:pt x="1395075" y="130686"/>
                </a:cubicBezTo>
                <a:cubicBezTo>
                  <a:pt x="1606369" y="257150"/>
                  <a:pt x="1755735" y="458279"/>
                  <a:pt x="1815550" y="696960"/>
                </a:cubicBezTo>
                <a:cubicBezTo>
                  <a:pt x="1875455" y="935729"/>
                  <a:pt x="1838860" y="1183557"/>
                  <a:pt x="1712366" y="1394624"/>
                </a:cubicBezTo>
                <a:cubicBezTo>
                  <a:pt x="1539776" y="1682554"/>
                  <a:pt x="1233570" y="1842349"/>
                  <a:pt x="919882" y="1842349"/>
                </a:cubicBezTo>
                <a:close/>
                <a:moveTo>
                  <a:pt x="923138" y="61561"/>
                </a:moveTo>
                <a:cubicBezTo>
                  <a:pt x="621412" y="61561"/>
                  <a:pt x="338074" y="221708"/>
                  <a:pt x="183520" y="479473"/>
                </a:cubicBezTo>
                <a:cubicBezTo>
                  <a:pt x="-60057" y="886305"/>
                  <a:pt x="72768" y="1415379"/>
                  <a:pt x="479700" y="1658985"/>
                </a:cubicBezTo>
                <a:cubicBezTo>
                  <a:pt x="886629" y="1902415"/>
                  <a:pt x="1415924" y="1769619"/>
                  <a:pt x="1659677" y="1363052"/>
                </a:cubicBezTo>
                <a:cubicBezTo>
                  <a:pt x="1777636" y="1166056"/>
                  <a:pt x="1811856" y="934850"/>
                  <a:pt x="1755911" y="711998"/>
                </a:cubicBezTo>
                <a:cubicBezTo>
                  <a:pt x="1700052" y="489235"/>
                  <a:pt x="1560625" y="301562"/>
                  <a:pt x="1363492" y="183540"/>
                </a:cubicBezTo>
                <a:cubicBezTo>
                  <a:pt x="1230224" y="103775"/>
                  <a:pt x="1077955" y="61561"/>
                  <a:pt x="923138" y="61561"/>
                </a:cubicBezTo>
                <a:close/>
              </a:path>
            </a:pathLst>
          </a:custGeom>
          <a:solidFill>
            <a:schemeClr val="bg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B9C20824-7DDE-E7CE-106B-A10D1E8E0E18}"/>
              </a:ext>
            </a:extLst>
          </p:cNvPr>
          <p:cNvSpPr/>
          <p:nvPr/>
        </p:nvSpPr>
        <p:spPr>
          <a:xfrm>
            <a:off x="9107250" y="3203601"/>
            <a:ext cx="1079635" cy="455686"/>
          </a:xfrm>
          <a:custGeom>
            <a:avLst/>
            <a:gdLst>
              <a:gd name="csX0" fmla="*/ 68620 w 815321"/>
              <a:gd name="csY0" fmla="*/ 116966 h 344126"/>
              <a:gd name="csX1" fmla="*/ 332961 w 815321"/>
              <a:gd name="csY1" fmla="*/ 140007 h 344126"/>
              <a:gd name="csX2" fmla="*/ 618146 w 815321"/>
              <a:gd name="csY2" fmla="*/ 112833 h 344126"/>
              <a:gd name="csX3" fmla="*/ 654208 w 815321"/>
              <a:gd name="csY3" fmla="*/ 68157 h 344126"/>
              <a:gd name="csX4" fmla="*/ 654208 w 815321"/>
              <a:gd name="csY4" fmla="*/ 0 h 344126"/>
              <a:gd name="csX5" fmla="*/ 807539 w 815321"/>
              <a:gd name="csY5" fmla="*/ 153287 h 344126"/>
              <a:gd name="csX6" fmla="*/ 807539 w 815321"/>
              <a:gd name="csY6" fmla="*/ 190840 h 344126"/>
              <a:gd name="csX7" fmla="*/ 654208 w 815321"/>
              <a:gd name="csY7" fmla="*/ 344127 h 344126"/>
              <a:gd name="csX8" fmla="*/ 654208 w 815321"/>
              <a:gd name="csY8" fmla="*/ 275970 h 344126"/>
              <a:gd name="csX9" fmla="*/ 618146 w 815321"/>
              <a:gd name="csY9" fmla="*/ 231294 h 344126"/>
              <a:gd name="csX10" fmla="*/ 332961 w 815321"/>
              <a:gd name="csY10" fmla="*/ 204119 h 344126"/>
              <a:gd name="csX11" fmla="*/ 66950 w 815321"/>
              <a:gd name="csY11" fmla="*/ 227424 h 344126"/>
              <a:gd name="csX12" fmla="*/ 9 w 815321"/>
              <a:gd name="csY12" fmla="*/ 171140 h 344126"/>
              <a:gd name="csX13" fmla="*/ 68711 w 815321"/>
              <a:gd name="csY13" fmla="*/ 117054 h 3441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15321" h="344126">
                <a:moveTo>
                  <a:pt x="68620" y="116966"/>
                </a:moveTo>
                <a:cubicBezTo>
                  <a:pt x="145857" y="131565"/>
                  <a:pt x="236284" y="140007"/>
                  <a:pt x="332961" y="140007"/>
                </a:cubicBezTo>
                <a:cubicBezTo>
                  <a:pt x="438520" y="140007"/>
                  <a:pt x="536511" y="129982"/>
                  <a:pt x="618146" y="112833"/>
                </a:cubicBezTo>
                <a:cubicBezTo>
                  <a:pt x="639252" y="108436"/>
                  <a:pt x="654208" y="89703"/>
                  <a:pt x="654208" y="68157"/>
                </a:cubicBezTo>
                <a:lnTo>
                  <a:pt x="654208" y="0"/>
                </a:lnTo>
                <a:cubicBezTo>
                  <a:pt x="654208" y="0"/>
                  <a:pt x="807539" y="153287"/>
                  <a:pt x="807539" y="153287"/>
                </a:cubicBezTo>
                <a:cubicBezTo>
                  <a:pt x="817916" y="163665"/>
                  <a:pt x="817916" y="180462"/>
                  <a:pt x="807539" y="190840"/>
                </a:cubicBezTo>
                <a:lnTo>
                  <a:pt x="654208" y="344127"/>
                </a:lnTo>
                <a:lnTo>
                  <a:pt x="654208" y="275970"/>
                </a:lnTo>
                <a:cubicBezTo>
                  <a:pt x="654208" y="254423"/>
                  <a:pt x="639166" y="235779"/>
                  <a:pt x="618146" y="231294"/>
                </a:cubicBezTo>
                <a:cubicBezTo>
                  <a:pt x="536511" y="214145"/>
                  <a:pt x="438520" y="204119"/>
                  <a:pt x="332961" y="204119"/>
                </a:cubicBezTo>
                <a:cubicBezTo>
                  <a:pt x="235580" y="204119"/>
                  <a:pt x="144534" y="212650"/>
                  <a:pt x="66950" y="227424"/>
                </a:cubicBezTo>
                <a:cubicBezTo>
                  <a:pt x="31853" y="234108"/>
                  <a:pt x="-610" y="207022"/>
                  <a:pt x="9" y="171140"/>
                </a:cubicBezTo>
                <a:cubicBezTo>
                  <a:pt x="537" y="135962"/>
                  <a:pt x="34053" y="110546"/>
                  <a:pt x="68711" y="117054"/>
                </a:cubicBezTo>
                <a:close/>
              </a:path>
            </a:pathLst>
          </a:custGeom>
          <a:solidFill>
            <a:srgbClr val="CEBA8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A9609D67-085B-A4C8-2EBC-BB0DF968066E}"/>
              </a:ext>
            </a:extLst>
          </p:cNvPr>
          <p:cNvSpPr/>
          <p:nvPr/>
        </p:nvSpPr>
        <p:spPr>
          <a:xfrm>
            <a:off x="8668097" y="1858704"/>
            <a:ext cx="623672" cy="782302"/>
          </a:xfrm>
          <a:custGeom>
            <a:avLst/>
            <a:gdLst>
              <a:gd name="csX0" fmla="*/ 15587 w 470986"/>
              <a:gd name="csY0" fmla="*/ 505388 h 590780"/>
              <a:gd name="csX1" fmla="*/ 164777 w 470986"/>
              <a:gd name="csY1" fmla="*/ 329763 h 590780"/>
              <a:gd name="csX2" fmla="*/ 288900 w 470986"/>
              <a:gd name="csY2" fmla="*/ 114124 h 590780"/>
              <a:gd name="csX3" fmla="*/ 275439 w 470986"/>
              <a:gd name="csY3" fmla="*/ 66106 h 590780"/>
              <a:gd name="csX4" fmla="*/ 227147 w 470986"/>
              <a:gd name="csY4" fmla="*/ 31807 h 590780"/>
              <a:gd name="csX5" fmla="*/ 412842 w 470986"/>
              <a:gd name="csY5" fmla="*/ 323 h 590780"/>
              <a:gd name="csX6" fmla="*/ 439494 w 470986"/>
              <a:gd name="csY6" fmla="*/ 19231 h 590780"/>
              <a:gd name="csX7" fmla="*/ 470987 w 470986"/>
              <a:gd name="csY7" fmla="*/ 204882 h 590780"/>
              <a:gd name="csX8" fmla="*/ 422696 w 470986"/>
              <a:gd name="csY8" fmla="*/ 170584 h 590780"/>
              <a:gd name="csX9" fmla="*/ 372905 w 470986"/>
              <a:gd name="csY9" fmla="*/ 173662 h 590780"/>
              <a:gd name="csX10" fmla="*/ 210254 w 470986"/>
              <a:gd name="csY10" fmla="*/ 361951 h 590780"/>
              <a:gd name="csX11" fmla="*/ 92999 w 470986"/>
              <a:gd name="csY11" fmla="*/ 562113 h 590780"/>
              <a:gd name="csX12" fmla="*/ 19457 w 470986"/>
              <a:gd name="csY12" fmla="*/ 581284 h 590780"/>
              <a:gd name="csX13" fmla="*/ 15677 w 470986"/>
              <a:gd name="csY13" fmla="*/ 505476 h 590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0986" h="590780">
                <a:moveTo>
                  <a:pt x="15587" y="505388"/>
                </a:moveTo>
                <a:cubicBezTo>
                  <a:pt x="64758" y="458075"/>
                  <a:pt x="116219" y="398184"/>
                  <a:pt x="164777" y="329763"/>
                </a:cubicBezTo>
                <a:cubicBezTo>
                  <a:pt x="217823" y="255011"/>
                  <a:pt x="260044" y="180522"/>
                  <a:pt x="288900" y="114124"/>
                </a:cubicBezTo>
                <a:cubicBezTo>
                  <a:pt x="296373" y="96974"/>
                  <a:pt x="290656" y="76923"/>
                  <a:pt x="275439" y="66106"/>
                </a:cubicBezTo>
                <a:lnTo>
                  <a:pt x="227147" y="31807"/>
                </a:lnTo>
                <a:lnTo>
                  <a:pt x="412842" y="323"/>
                </a:lnTo>
                <a:cubicBezTo>
                  <a:pt x="425419" y="-1787"/>
                  <a:pt x="437295" y="6655"/>
                  <a:pt x="439494" y="19231"/>
                </a:cubicBezTo>
                <a:lnTo>
                  <a:pt x="470987" y="204882"/>
                </a:lnTo>
                <a:lnTo>
                  <a:pt x="422696" y="170584"/>
                </a:lnTo>
                <a:cubicBezTo>
                  <a:pt x="407478" y="159767"/>
                  <a:pt x="386629" y="160998"/>
                  <a:pt x="372905" y="173662"/>
                </a:cubicBezTo>
                <a:cubicBezTo>
                  <a:pt x="319688" y="222823"/>
                  <a:pt x="263300" y="287198"/>
                  <a:pt x="210254" y="361951"/>
                </a:cubicBezTo>
                <a:cubicBezTo>
                  <a:pt x="161259" y="430899"/>
                  <a:pt x="121588" y="499672"/>
                  <a:pt x="92999" y="562113"/>
                </a:cubicBezTo>
                <a:cubicBezTo>
                  <a:pt x="80066" y="590343"/>
                  <a:pt x="44528" y="599665"/>
                  <a:pt x="19457" y="581284"/>
                </a:cubicBezTo>
                <a:cubicBezTo>
                  <a:pt x="-5172" y="563168"/>
                  <a:pt x="-6405" y="526671"/>
                  <a:pt x="15677" y="505476"/>
                </a:cubicBez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39CE4DE1-D573-681D-9D18-D733B6BC1A3F}"/>
              </a:ext>
            </a:extLst>
          </p:cNvPr>
          <p:cNvSpPr/>
          <p:nvPr/>
        </p:nvSpPr>
        <p:spPr>
          <a:xfrm>
            <a:off x="8686968" y="4221716"/>
            <a:ext cx="623787" cy="782353"/>
          </a:xfrm>
          <a:custGeom>
            <a:avLst/>
            <a:gdLst>
              <a:gd name="csX0" fmla="*/ 19548 w 471073"/>
              <a:gd name="csY0" fmla="*/ 9535 h 590819"/>
              <a:gd name="csX1" fmla="*/ 93086 w 471073"/>
              <a:gd name="csY1" fmla="*/ 28707 h 590819"/>
              <a:gd name="csX2" fmla="*/ 210345 w 471073"/>
              <a:gd name="csY2" fmla="*/ 228868 h 590819"/>
              <a:gd name="csX3" fmla="*/ 372992 w 471073"/>
              <a:gd name="csY3" fmla="*/ 417157 h 590819"/>
              <a:gd name="csX4" fmla="*/ 422782 w 471073"/>
              <a:gd name="csY4" fmla="*/ 420236 h 590819"/>
              <a:gd name="csX5" fmla="*/ 471073 w 471073"/>
              <a:gd name="csY5" fmla="*/ 385937 h 590819"/>
              <a:gd name="csX6" fmla="*/ 439585 w 471073"/>
              <a:gd name="csY6" fmla="*/ 571588 h 590819"/>
              <a:gd name="csX7" fmla="*/ 412929 w 471073"/>
              <a:gd name="csY7" fmla="*/ 590496 h 590819"/>
              <a:gd name="csX8" fmla="*/ 227234 w 471073"/>
              <a:gd name="csY8" fmla="*/ 559012 h 590819"/>
              <a:gd name="csX9" fmla="*/ 275525 w 471073"/>
              <a:gd name="csY9" fmla="*/ 524714 h 590819"/>
              <a:gd name="csX10" fmla="*/ 288986 w 471073"/>
              <a:gd name="csY10" fmla="*/ 476696 h 590819"/>
              <a:gd name="csX11" fmla="*/ 164863 w 471073"/>
              <a:gd name="csY11" fmla="*/ 261056 h 590819"/>
              <a:gd name="csX12" fmla="*/ 15673 w 471073"/>
              <a:gd name="csY12" fmla="*/ 85431 h 590819"/>
              <a:gd name="csX13" fmla="*/ 19457 w 471073"/>
              <a:gd name="csY13" fmla="*/ 9623 h 5908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1073" h="590819">
                <a:moveTo>
                  <a:pt x="19548" y="9535"/>
                </a:moveTo>
                <a:cubicBezTo>
                  <a:pt x="44705" y="-8933"/>
                  <a:pt x="80243" y="476"/>
                  <a:pt x="93086" y="28707"/>
                </a:cubicBezTo>
                <a:cubicBezTo>
                  <a:pt x="121585" y="91148"/>
                  <a:pt x="161345" y="159832"/>
                  <a:pt x="210345" y="228868"/>
                </a:cubicBezTo>
                <a:cubicBezTo>
                  <a:pt x="263387" y="303621"/>
                  <a:pt x="319860" y="367997"/>
                  <a:pt x="372992" y="417157"/>
                </a:cubicBezTo>
                <a:cubicBezTo>
                  <a:pt x="386715" y="429821"/>
                  <a:pt x="407474" y="431141"/>
                  <a:pt x="422782" y="420236"/>
                </a:cubicBezTo>
                <a:lnTo>
                  <a:pt x="471073" y="385937"/>
                </a:lnTo>
                <a:lnTo>
                  <a:pt x="439585" y="571588"/>
                </a:lnTo>
                <a:cubicBezTo>
                  <a:pt x="437472" y="584164"/>
                  <a:pt x="425510" y="592607"/>
                  <a:pt x="412929" y="590496"/>
                </a:cubicBezTo>
                <a:lnTo>
                  <a:pt x="227234" y="559012"/>
                </a:lnTo>
                <a:lnTo>
                  <a:pt x="275525" y="524714"/>
                </a:lnTo>
                <a:cubicBezTo>
                  <a:pt x="290743" y="513896"/>
                  <a:pt x="296464" y="493845"/>
                  <a:pt x="288986" y="476696"/>
                </a:cubicBezTo>
                <a:cubicBezTo>
                  <a:pt x="260131" y="410298"/>
                  <a:pt x="217909" y="335809"/>
                  <a:pt x="164863" y="261056"/>
                </a:cubicBezTo>
                <a:cubicBezTo>
                  <a:pt x="116220" y="192547"/>
                  <a:pt x="64849" y="132745"/>
                  <a:pt x="15673" y="85431"/>
                </a:cubicBezTo>
                <a:cubicBezTo>
                  <a:pt x="-6404" y="64236"/>
                  <a:pt x="-5171" y="27739"/>
                  <a:pt x="19457" y="9623"/>
                </a:cubicBezTo>
                <a:close/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9" name="Group 44">
            <a:extLst>
              <a:ext uri="{FF2B5EF4-FFF2-40B4-BE49-F238E27FC236}">
                <a16:creationId xmlns:a16="http://schemas.microsoft.com/office/drawing/2014/main" id="{052160E4-1A56-2D16-5E3D-314634D12C60}"/>
              </a:ext>
            </a:extLst>
          </p:cNvPr>
          <p:cNvGrpSpPr/>
          <p:nvPr/>
        </p:nvGrpSpPr>
        <p:grpSpPr>
          <a:xfrm>
            <a:off x="3194430" y="2922480"/>
            <a:ext cx="1691640" cy="1013154"/>
            <a:chOff x="6128022" y="4480994"/>
            <a:chExt cx="1691640" cy="1013154"/>
          </a:xfrm>
        </p:grpSpPr>
        <p:sp>
          <p:nvSpPr>
            <p:cNvPr id="20" name="TextBox 36">
              <a:extLst>
                <a:ext uri="{FF2B5EF4-FFF2-40B4-BE49-F238E27FC236}">
                  <a16:creationId xmlns:a16="http://schemas.microsoft.com/office/drawing/2014/main" id="{5EAD7CFC-09AC-65F5-E54D-D545AC8F7C62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37">
              <a:extLst>
                <a:ext uri="{FF2B5EF4-FFF2-40B4-BE49-F238E27FC236}">
                  <a16:creationId xmlns:a16="http://schemas.microsoft.com/office/drawing/2014/main" id="{7356E2A2-3C13-96A6-EA49-E0270ABF93A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2" name="Group 44">
            <a:extLst>
              <a:ext uri="{FF2B5EF4-FFF2-40B4-BE49-F238E27FC236}">
                <a16:creationId xmlns:a16="http://schemas.microsoft.com/office/drawing/2014/main" id="{83A1271C-C47C-3648-6F16-98AF9D12B77D}"/>
              </a:ext>
            </a:extLst>
          </p:cNvPr>
          <p:cNvGrpSpPr/>
          <p:nvPr/>
        </p:nvGrpSpPr>
        <p:grpSpPr>
          <a:xfrm>
            <a:off x="7305702" y="2922364"/>
            <a:ext cx="1691640" cy="1013154"/>
            <a:chOff x="6128022" y="4480994"/>
            <a:chExt cx="1691640" cy="1013154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9B48A74B-F5C4-F134-155E-1282EA9E65F7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7CAB92DB-0504-86B3-7503-F80130C5559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pic>
        <p:nvPicPr>
          <p:cNvPr id="25" name="Graphic 13" descr="Bullseye with solid fill">
            <a:extLst>
              <a:ext uri="{FF2B5EF4-FFF2-40B4-BE49-F238E27FC236}">
                <a16:creationId xmlns:a16="http://schemas.microsoft.com/office/drawing/2014/main" id="{2ED4B75F-914F-32D6-FD36-1D1A28A23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6163" y="3109593"/>
            <a:ext cx="642002" cy="642002"/>
          </a:xfrm>
          <a:prstGeom prst="rect">
            <a:avLst/>
          </a:prstGeom>
        </p:spPr>
      </p:pic>
      <p:pic>
        <p:nvPicPr>
          <p:cNvPr id="26" name="Graphic 14" descr="Database with solid fill">
            <a:extLst>
              <a:ext uri="{FF2B5EF4-FFF2-40B4-BE49-F238E27FC236}">
                <a16:creationId xmlns:a16="http://schemas.microsoft.com/office/drawing/2014/main" id="{2593A13F-1732-B974-E8E1-E2445C8B2B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11425" y="5161967"/>
            <a:ext cx="642002" cy="642002"/>
          </a:xfrm>
          <a:prstGeom prst="rect">
            <a:avLst/>
          </a:prstGeom>
        </p:spPr>
      </p:pic>
      <p:pic>
        <p:nvPicPr>
          <p:cNvPr id="27" name="Graphic 15" descr="Gears with solid fill">
            <a:extLst>
              <a:ext uri="{FF2B5EF4-FFF2-40B4-BE49-F238E27FC236}">
                <a16:creationId xmlns:a16="http://schemas.microsoft.com/office/drawing/2014/main" id="{BA76348C-3B79-FE16-D77A-8F0F59F1F4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53832" y="3109593"/>
            <a:ext cx="642002" cy="642002"/>
          </a:xfrm>
          <a:prstGeom prst="rect">
            <a:avLst/>
          </a:prstGeom>
        </p:spPr>
      </p:pic>
      <p:pic>
        <p:nvPicPr>
          <p:cNvPr id="28" name="Graphic 16" descr="Hourglass 30% with solid fill">
            <a:extLst>
              <a:ext uri="{FF2B5EF4-FFF2-40B4-BE49-F238E27FC236}">
                <a16:creationId xmlns:a16="http://schemas.microsoft.com/office/drawing/2014/main" id="{0689E436-2887-7F25-8233-90D04C96F1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08652" y="1054127"/>
            <a:ext cx="642002" cy="642002"/>
          </a:xfrm>
          <a:prstGeom prst="rect">
            <a:avLst/>
          </a:prstGeom>
        </p:spPr>
      </p:pic>
      <p:pic>
        <p:nvPicPr>
          <p:cNvPr id="29" name="Graphic 17" descr="Lightbulb with solid fill">
            <a:extLst>
              <a:ext uri="{FF2B5EF4-FFF2-40B4-BE49-F238E27FC236}">
                <a16:creationId xmlns:a16="http://schemas.microsoft.com/office/drawing/2014/main" id="{C0714180-4B3A-A1F4-833D-74B4A91494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41339" y="1054127"/>
            <a:ext cx="642002" cy="642002"/>
          </a:xfrm>
          <a:prstGeom prst="rect">
            <a:avLst/>
          </a:prstGeom>
        </p:spPr>
      </p:pic>
      <p:pic>
        <p:nvPicPr>
          <p:cNvPr id="30" name="Graphic 18" descr="Research with solid fill">
            <a:extLst>
              <a:ext uri="{FF2B5EF4-FFF2-40B4-BE49-F238E27FC236}">
                <a16:creationId xmlns:a16="http://schemas.microsoft.com/office/drawing/2014/main" id="{CB7697B4-5516-BEE2-CEBD-93B5C38E7D0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238451" y="5161967"/>
            <a:ext cx="642002" cy="64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50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9529</TotalTime>
  <Words>146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6-Point Dual Hub Comparison – Slide Template</vt:lpstr>
      <vt:lpstr>6-Point Dual Hub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6-Point Dual Hub Comparison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2026-03-27T16:54:34Z</dcterms:modified>
  <cp:category>Charts &amp; Diagrams</cp:category>
</cp:coreProperties>
</file>