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4" r:id="rId4"/>
    <p:sldId id="38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52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95CFE-2578-B6CC-B9EC-60EC41440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C908E1-FE8E-D4AF-8ACE-7BD73802B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C87E10-69B8-FD03-4868-D24AE143C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842C4-DBE3-450C-2ACC-566609624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88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Radial Core Diagram – Slide Template</a:t>
            </a:r>
          </a:p>
        </p:txBody>
      </p:sp>
      <p:sp>
        <p:nvSpPr>
          <p:cNvPr id="656" name="Forme libre 655">
            <a:extLst>
              <a:ext uri="{FF2B5EF4-FFF2-40B4-BE49-F238E27FC236}">
                <a16:creationId xmlns:a16="http://schemas.microsoft.com/office/drawing/2014/main" id="{D2FDD428-4DD2-CB45-4A89-392CA4D8767F}"/>
              </a:ext>
            </a:extLst>
          </p:cNvPr>
          <p:cNvSpPr/>
          <p:nvPr/>
        </p:nvSpPr>
        <p:spPr>
          <a:xfrm>
            <a:off x="1067163" y="1027544"/>
            <a:ext cx="3812180" cy="2357791"/>
          </a:xfrm>
          <a:custGeom>
            <a:avLst/>
            <a:gdLst>
              <a:gd name="csX0" fmla="*/ 3353966 w 3812180"/>
              <a:gd name="csY0" fmla="*/ 2318217 h 2357791"/>
              <a:gd name="csX1" fmla="*/ 3354317 w 3812180"/>
              <a:gd name="csY1" fmla="*/ 2311797 h 2357791"/>
              <a:gd name="csX2" fmla="*/ 3356341 w 3812180"/>
              <a:gd name="csY2" fmla="*/ 2277938 h 2357791"/>
              <a:gd name="csX3" fmla="*/ 3357485 w 3812180"/>
              <a:gd name="csY3" fmla="*/ 2264307 h 2357791"/>
              <a:gd name="csX4" fmla="*/ 3359771 w 3812180"/>
              <a:gd name="csY4" fmla="*/ 2237835 h 2357791"/>
              <a:gd name="csX5" fmla="*/ 3361443 w 3812180"/>
              <a:gd name="csY5" fmla="*/ 2222445 h 2357791"/>
              <a:gd name="csX6" fmla="*/ 3364170 w 3812180"/>
              <a:gd name="csY6" fmla="*/ 2197909 h 2357791"/>
              <a:gd name="csX7" fmla="*/ 3366281 w 3812180"/>
              <a:gd name="csY7" fmla="*/ 2181815 h 2357791"/>
              <a:gd name="csX8" fmla="*/ 3369448 w 3812180"/>
              <a:gd name="csY8" fmla="*/ 2158158 h 2357791"/>
              <a:gd name="csX9" fmla="*/ 3371911 w 3812180"/>
              <a:gd name="csY9" fmla="*/ 2141712 h 2357791"/>
              <a:gd name="csX10" fmla="*/ 3375606 w 3812180"/>
              <a:gd name="csY10" fmla="*/ 2118583 h 2357791"/>
              <a:gd name="csX11" fmla="*/ 3378508 w 3812180"/>
              <a:gd name="csY11" fmla="*/ 2102137 h 2357791"/>
              <a:gd name="csX12" fmla="*/ 3382731 w 3812180"/>
              <a:gd name="csY12" fmla="*/ 2079184 h 2357791"/>
              <a:gd name="csX13" fmla="*/ 3385985 w 3812180"/>
              <a:gd name="csY13" fmla="*/ 2062826 h 2357791"/>
              <a:gd name="csX14" fmla="*/ 3390823 w 3812180"/>
              <a:gd name="csY14" fmla="*/ 2039960 h 2357791"/>
              <a:gd name="csX15" fmla="*/ 3394430 w 3812180"/>
              <a:gd name="csY15" fmla="*/ 2023867 h 2357791"/>
              <a:gd name="csX16" fmla="*/ 3399884 w 3812180"/>
              <a:gd name="csY16" fmla="*/ 2001001 h 2357791"/>
              <a:gd name="csX17" fmla="*/ 3403842 w 3812180"/>
              <a:gd name="csY17" fmla="*/ 1985171 h 2357791"/>
              <a:gd name="csX18" fmla="*/ 3409912 w 3812180"/>
              <a:gd name="csY18" fmla="*/ 1962130 h 2357791"/>
              <a:gd name="csX19" fmla="*/ 3414047 w 3812180"/>
              <a:gd name="csY19" fmla="*/ 1946827 h 2357791"/>
              <a:gd name="csX20" fmla="*/ 3420820 w 3812180"/>
              <a:gd name="csY20" fmla="*/ 1923434 h 2357791"/>
              <a:gd name="csX21" fmla="*/ 3425130 w 3812180"/>
              <a:gd name="csY21" fmla="*/ 1908835 h 2357791"/>
              <a:gd name="csX22" fmla="*/ 3432783 w 3812180"/>
              <a:gd name="csY22" fmla="*/ 1884650 h 2357791"/>
              <a:gd name="csX23" fmla="*/ 3437182 w 3812180"/>
              <a:gd name="csY23" fmla="*/ 1871195 h 2357791"/>
              <a:gd name="csX24" fmla="*/ 3446066 w 3812180"/>
              <a:gd name="csY24" fmla="*/ 1845339 h 2357791"/>
              <a:gd name="csX25" fmla="*/ 3450112 w 3812180"/>
              <a:gd name="csY25" fmla="*/ 1833818 h 2357791"/>
              <a:gd name="csX26" fmla="*/ 3461196 w 3812180"/>
              <a:gd name="csY26" fmla="*/ 1803917 h 2357791"/>
              <a:gd name="csX27" fmla="*/ 3463835 w 3812180"/>
              <a:gd name="csY27" fmla="*/ 1796794 h 2357791"/>
              <a:gd name="csX28" fmla="*/ 3494448 w 3812180"/>
              <a:gd name="csY28" fmla="*/ 1722920 h 2357791"/>
              <a:gd name="csX29" fmla="*/ 3497614 w 3812180"/>
              <a:gd name="csY29" fmla="*/ 1715973 h 2357791"/>
              <a:gd name="csX30" fmla="*/ 3510897 w 3812180"/>
              <a:gd name="csY30" fmla="*/ 1686951 h 2357791"/>
              <a:gd name="csX31" fmla="*/ 3516175 w 3812180"/>
              <a:gd name="csY31" fmla="*/ 1675958 h 2357791"/>
              <a:gd name="csX32" fmla="*/ 3528138 w 3812180"/>
              <a:gd name="csY32" fmla="*/ 1651422 h 2357791"/>
              <a:gd name="csX33" fmla="*/ 3534560 w 3812180"/>
              <a:gd name="csY33" fmla="*/ 1638846 h 2357791"/>
              <a:gd name="csX34" fmla="*/ 3546259 w 3812180"/>
              <a:gd name="csY34" fmla="*/ 1616244 h 2357791"/>
              <a:gd name="csX35" fmla="*/ 3553472 w 3812180"/>
              <a:gd name="csY35" fmla="*/ 1602877 h 2357791"/>
              <a:gd name="csX36" fmla="*/ 3565260 w 3812180"/>
              <a:gd name="csY36" fmla="*/ 1581594 h 2357791"/>
              <a:gd name="csX37" fmla="*/ 3573177 w 3812180"/>
              <a:gd name="csY37" fmla="*/ 1567786 h 2357791"/>
              <a:gd name="csX38" fmla="*/ 3585140 w 3812180"/>
              <a:gd name="csY38" fmla="*/ 1547296 h 2357791"/>
              <a:gd name="csX39" fmla="*/ 3593585 w 3812180"/>
              <a:gd name="csY39" fmla="*/ 1533312 h 2357791"/>
              <a:gd name="csX40" fmla="*/ 3605900 w 3812180"/>
              <a:gd name="csY40" fmla="*/ 1513349 h 2357791"/>
              <a:gd name="csX41" fmla="*/ 3614785 w 3812180"/>
              <a:gd name="csY41" fmla="*/ 1499366 h 2357791"/>
              <a:gd name="csX42" fmla="*/ 3627452 w 3812180"/>
              <a:gd name="csY42" fmla="*/ 1479930 h 2357791"/>
              <a:gd name="csX43" fmla="*/ 3636776 w 3812180"/>
              <a:gd name="csY43" fmla="*/ 1465947 h 2357791"/>
              <a:gd name="csX44" fmla="*/ 3649883 w 3812180"/>
              <a:gd name="csY44" fmla="*/ 1446863 h 2357791"/>
              <a:gd name="csX45" fmla="*/ 3659559 w 3812180"/>
              <a:gd name="csY45" fmla="*/ 1433056 h 2357791"/>
              <a:gd name="csX46" fmla="*/ 3673194 w 3812180"/>
              <a:gd name="csY46" fmla="*/ 1414147 h 2357791"/>
              <a:gd name="csX47" fmla="*/ 3683134 w 3812180"/>
              <a:gd name="csY47" fmla="*/ 1400692 h 2357791"/>
              <a:gd name="csX48" fmla="*/ 3697473 w 3812180"/>
              <a:gd name="csY48" fmla="*/ 1381872 h 2357791"/>
              <a:gd name="csX49" fmla="*/ 3707501 w 3812180"/>
              <a:gd name="csY49" fmla="*/ 1368856 h 2357791"/>
              <a:gd name="csX50" fmla="*/ 3722807 w 3812180"/>
              <a:gd name="csY50" fmla="*/ 1349772 h 2357791"/>
              <a:gd name="csX51" fmla="*/ 3732659 w 3812180"/>
              <a:gd name="csY51" fmla="*/ 1337548 h 2357791"/>
              <a:gd name="csX52" fmla="*/ 3749549 w 3812180"/>
              <a:gd name="csY52" fmla="*/ 1317497 h 2357791"/>
              <a:gd name="csX53" fmla="*/ 3758609 w 3812180"/>
              <a:gd name="csY53" fmla="*/ 1306767 h 2357791"/>
              <a:gd name="csX54" fmla="*/ 3780337 w 3812180"/>
              <a:gd name="csY54" fmla="*/ 1282231 h 2357791"/>
              <a:gd name="csX55" fmla="*/ 3785439 w 3812180"/>
              <a:gd name="csY55" fmla="*/ 1276514 h 2357791"/>
              <a:gd name="csX56" fmla="*/ 3812181 w 3812180"/>
              <a:gd name="csY56" fmla="*/ 1247756 h 2357791"/>
              <a:gd name="csX57" fmla="*/ 3224040 w 3812180"/>
              <a:gd name="csY57" fmla="*/ 659760 h 2357791"/>
              <a:gd name="csX58" fmla="*/ 2899094 w 3812180"/>
              <a:gd name="csY58" fmla="*/ 334893 h 2357791"/>
              <a:gd name="csX59" fmla="*/ 2899094 w 3812180"/>
              <a:gd name="csY59" fmla="*/ 334893 h 2357791"/>
              <a:gd name="csX60" fmla="*/ 2610918 w 3812180"/>
              <a:gd name="csY60" fmla="*/ 46787 h 2357791"/>
              <a:gd name="csX61" fmla="*/ 2497881 w 3812180"/>
              <a:gd name="csY61" fmla="*/ 0 h 2357791"/>
              <a:gd name="csX62" fmla="*/ 159834 w 3812180"/>
              <a:gd name="csY62" fmla="*/ 0 h 2357791"/>
              <a:gd name="csX63" fmla="*/ 0 w 3812180"/>
              <a:gd name="csY63" fmla="*/ 159795 h 2357791"/>
              <a:gd name="csX64" fmla="*/ 0 w 3812180"/>
              <a:gd name="csY64" fmla="*/ 2197997 h 2357791"/>
              <a:gd name="csX65" fmla="*/ 159834 w 3812180"/>
              <a:gd name="csY65" fmla="*/ 2357792 h 2357791"/>
              <a:gd name="csX66" fmla="*/ 3352470 w 3812180"/>
              <a:gd name="csY66" fmla="*/ 2357792 h 2357791"/>
              <a:gd name="csX67" fmla="*/ 3353966 w 3812180"/>
              <a:gd name="csY67" fmla="*/ 2318481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3812180" h="2357791">
                <a:moveTo>
                  <a:pt x="3353966" y="2318217"/>
                </a:moveTo>
                <a:cubicBezTo>
                  <a:pt x="3354054" y="2316106"/>
                  <a:pt x="3354230" y="2313908"/>
                  <a:pt x="3354317" y="2311797"/>
                </a:cubicBezTo>
                <a:cubicBezTo>
                  <a:pt x="3354933" y="2300452"/>
                  <a:pt x="3355549" y="2289195"/>
                  <a:pt x="3356341" y="2277938"/>
                </a:cubicBezTo>
                <a:cubicBezTo>
                  <a:pt x="3356693" y="2273365"/>
                  <a:pt x="3357132" y="2268880"/>
                  <a:pt x="3357485" y="2264307"/>
                </a:cubicBezTo>
                <a:cubicBezTo>
                  <a:pt x="3358188" y="2255424"/>
                  <a:pt x="3358892" y="2246630"/>
                  <a:pt x="3359771" y="2237835"/>
                </a:cubicBezTo>
                <a:cubicBezTo>
                  <a:pt x="3360300" y="2232735"/>
                  <a:pt x="3360827" y="2227546"/>
                  <a:pt x="3361443" y="2222445"/>
                </a:cubicBezTo>
                <a:cubicBezTo>
                  <a:pt x="3362323" y="2214266"/>
                  <a:pt x="3363202" y="2206087"/>
                  <a:pt x="3364170" y="2197909"/>
                </a:cubicBezTo>
                <a:cubicBezTo>
                  <a:pt x="3364785" y="2192544"/>
                  <a:pt x="3365577" y="2187180"/>
                  <a:pt x="3366281" y="2181815"/>
                </a:cubicBezTo>
                <a:cubicBezTo>
                  <a:pt x="3367337" y="2173900"/>
                  <a:pt x="3368304" y="2165985"/>
                  <a:pt x="3369448" y="2158158"/>
                </a:cubicBezTo>
                <a:cubicBezTo>
                  <a:pt x="3370239" y="2152705"/>
                  <a:pt x="3371119" y="2147253"/>
                  <a:pt x="3371911" y="2141712"/>
                </a:cubicBezTo>
                <a:cubicBezTo>
                  <a:pt x="3373142" y="2133973"/>
                  <a:pt x="3374286" y="2126234"/>
                  <a:pt x="3375606" y="2118583"/>
                </a:cubicBezTo>
                <a:cubicBezTo>
                  <a:pt x="3376573" y="2113130"/>
                  <a:pt x="3377541" y="2107590"/>
                  <a:pt x="3378508" y="2102137"/>
                </a:cubicBezTo>
                <a:cubicBezTo>
                  <a:pt x="3379916" y="2094486"/>
                  <a:pt x="3381323" y="2086835"/>
                  <a:pt x="3382731" y="2079184"/>
                </a:cubicBezTo>
                <a:cubicBezTo>
                  <a:pt x="3383786" y="2073731"/>
                  <a:pt x="3384842" y="2068279"/>
                  <a:pt x="3385985" y="2062826"/>
                </a:cubicBezTo>
                <a:cubicBezTo>
                  <a:pt x="3387569" y="2055175"/>
                  <a:pt x="3389152" y="2047524"/>
                  <a:pt x="3390823" y="2039960"/>
                </a:cubicBezTo>
                <a:cubicBezTo>
                  <a:pt x="3391967" y="2034596"/>
                  <a:pt x="3393199" y="2029231"/>
                  <a:pt x="3394430" y="2023867"/>
                </a:cubicBezTo>
                <a:cubicBezTo>
                  <a:pt x="3396189" y="2016216"/>
                  <a:pt x="3398037" y="2008564"/>
                  <a:pt x="3399884" y="2001001"/>
                </a:cubicBezTo>
                <a:cubicBezTo>
                  <a:pt x="3401203" y="1995724"/>
                  <a:pt x="3402435" y="1990447"/>
                  <a:pt x="3403842" y="1985171"/>
                </a:cubicBezTo>
                <a:cubicBezTo>
                  <a:pt x="3405778" y="1977520"/>
                  <a:pt x="3407801" y="1969781"/>
                  <a:pt x="3409912" y="1962130"/>
                </a:cubicBezTo>
                <a:cubicBezTo>
                  <a:pt x="3411320" y="1957029"/>
                  <a:pt x="3412639" y="1951928"/>
                  <a:pt x="3414047" y="1946827"/>
                </a:cubicBezTo>
                <a:cubicBezTo>
                  <a:pt x="3416246" y="1939000"/>
                  <a:pt x="3418533" y="1931173"/>
                  <a:pt x="3420820" y="1923434"/>
                </a:cubicBezTo>
                <a:cubicBezTo>
                  <a:pt x="3422227" y="1918597"/>
                  <a:pt x="3423635" y="1913672"/>
                  <a:pt x="3425130" y="1908835"/>
                </a:cubicBezTo>
                <a:cubicBezTo>
                  <a:pt x="3427593" y="1900744"/>
                  <a:pt x="3430232" y="1892653"/>
                  <a:pt x="3432783" y="1884650"/>
                </a:cubicBezTo>
                <a:cubicBezTo>
                  <a:pt x="3434279" y="1880165"/>
                  <a:pt x="3435686" y="1875680"/>
                  <a:pt x="3437182" y="1871195"/>
                </a:cubicBezTo>
                <a:cubicBezTo>
                  <a:pt x="3440084" y="1862576"/>
                  <a:pt x="3443075" y="1853958"/>
                  <a:pt x="3446066" y="1845339"/>
                </a:cubicBezTo>
                <a:cubicBezTo>
                  <a:pt x="3447386" y="1841469"/>
                  <a:pt x="3448705" y="1837600"/>
                  <a:pt x="3450112" y="1833818"/>
                </a:cubicBezTo>
                <a:cubicBezTo>
                  <a:pt x="3453719" y="1823793"/>
                  <a:pt x="3457414" y="1813855"/>
                  <a:pt x="3461196" y="1803917"/>
                </a:cubicBezTo>
                <a:cubicBezTo>
                  <a:pt x="3462076" y="1801543"/>
                  <a:pt x="3462956" y="1799168"/>
                  <a:pt x="3463835" y="1796794"/>
                </a:cubicBezTo>
                <a:cubicBezTo>
                  <a:pt x="3473424" y="1771906"/>
                  <a:pt x="3483627" y="1747281"/>
                  <a:pt x="3494448" y="1722920"/>
                </a:cubicBezTo>
                <a:cubicBezTo>
                  <a:pt x="3495503" y="1720634"/>
                  <a:pt x="3496559" y="1718260"/>
                  <a:pt x="3497614" y="1715973"/>
                </a:cubicBezTo>
                <a:cubicBezTo>
                  <a:pt x="3501924" y="1706299"/>
                  <a:pt x="3506323" y="1696625"/>
                  <a:pt x="3510897" y="1686951"/>
                </a:cubicBezTo>
                <a:cubicBezTo>
                  <a:pt x="3512656" y="1683257"/>
                  <a:pt x="3514416" y="1679652"/>
                  <a:pt x="3516175" y="1675958"/>
                </a:cubicBezTo>
                <a:cubicBezTo>
                  <a:pt x="3520134" y="1667779"/>
                  <a:pt x="3524092" y="1659513"/>
                  <a:pt x="3528138" y="1651422"/>
                </a:cubicBezTo>
                <a:cubicBezTo>
                  <a:pt x="3530249" y="1647200"/>
                  <a:pt x="3532448" y="1643067"/>
                  <a:pt x="3534560" y="1638846"/>
                </a:cubicBezTo>
                <a:cubicBezTo>
                  <a:pt x="3538431" y="1631282"/>
                  <a:pt x="3542301" y="1623807"/>
                  <a:pt x="3546259" y="1616244"/>
                </a:cubicBezTo>
                <a:cubicBezTo>
                  <a:pt x="3548634" y="1611758"/>
                  <a:pt x="3551097" y="1607274"/>
                  <a:pt x="3553472" y="1602877"/>
                </a:cubicBezTo>
                <a:cubicBezTo>
                  <a:pt x="3557343" y="1595753"/>
                  <a:pt x="3561213" y="1588629"/>
                  <a:pt x="3565260" y="1581594"/>
                </a:cubicBezTo>
                <a:cubicBezTo>
                  <a:pt x="3567899" y="1576933"/>
                  <a:pt x="3570538" y="1572360"/>
                  <a:pt x="3573177" y="1567786"/>
                </a:cubicBezTo>
                <a:cubicBezTo>
                  <a:pt x="3577135" y="1560927"/>
                  <a:pt x="3581094" y="1554067"/>
                  <a:pt x="3585140" y="1547296"/>
                </a:cubicBezTo>
                <a:cubicBezTo>
                  <a:pt x="3587955" y="1542634"/>
                  <a:pt x="3590770" y="1537973"/>
                  <a:pt x="3593585" y="1533312"/>
                </a:cubicBezTo>
                <a:cubicBezTo>
                  <a:pt x="3597631" y="1526628"/>
                  <a:pt x="3601766" y="1519944"/>
                  <a:pt x="3605900" y="1513349"/>
                </a:cubicBezTo>
                <a:cubicBezTo>
                  <a:pt x="3608803" y="1508688"/>
                  <a:pt x="3611794" y="1504026"/>
                  <a:pt x="3614785" y="1499366"/>
                </a:cubicBezTo>
                <a:cubicBezTo>
                  <a:pt x="3619007" y="1492858"/>
                  <a:pt x="3623229" y="1486350"/>
                  <a:pt x="3627452" y="1479930"/>
                </a:cubicBezTo>
                <a:cubicBezTo>
                  <a:pt x="3630531" y="1475269"/>
                  <a:pt x="3633609" y="1470608"/>
                  <a:pt x="3636776" y="1465947"/>
                </a:cubicBezTo>
                <a:cubicBezTo>
                  <a:pt x="3641087" y="1459527"/>
                  <a:pt x="3645485" y="1453195"/>
                  <a:pt x="3649883" y="1446863"/>
                </a:cubicBezTo>
                <a:cubicBezTo>
                  <a:pt x="3653050" y="1442290"/>
                  <a:pt x="3656305" y="1437629"/>
                  <a:pt x="3659559" y="1433056"/>
                </a:cubicBezTo>
                <a:cubicBezTo>
                  <a:pt x="3664046" y="1426723"/>
                  <a:pt x="3668620" y="1420479"/>
                  <a:pt x="3673194" y="1414147"/>
                </a:cubicBezTo>
                <a:cubicBezTo>
                  <a:pt x="3676449" y="1409662"/>
                  <a:pt x="3679791" y="1405177"/>
                  <a:pt x="3683134" y="1400692"/>
                </a:cubicBezTo>
                <a:cubicBezTo>
                  <a:pt x="3687885" y="1394360"/>
                  <a:pt x="3692635" y="1388116"/>
                  <a:pt x="3697473" y="1381872"/>
                </a:cubicBezTo>
                <a:cubicBezTo>
                  <a:pt x="3700815" y="1377562"/>
                  <a:pt x="3704158" y="1373165"/>
                  <a:pt x="3707501" y="1368856"/>
                </a:cubicBezTo>
                <a:cubicBezTo>
                  <a:pt x="3712515" y="1362436"/>
                  <a:pt x="3717705" y="1356104"/>
                  <a:pt x="3722807" y="1349772"/>
                </a:cubicBezTo>
                <a:cubicBezTo>
                  <a:pt x="3726062" y="1345726"/>
                  <a:pt x="3729316" y="1341593"/>
                  <a:pt x="3732659" y="1337548"/>
                </a:cubicBezTo>
                <a:cubicBezTo>
                  <a:pt x="3738201" y="1330776"/>
                  <a:pt x="3743919" y="1324180"/>
                  <a:pt x="3749549" y="1317497"/>
                </a:cubicBezTo>
                <a:cubicBezTo>
                  <a:pt x="3752627" y="1313891"/>
                  <a:pt x="3755530" y="1310285"/>
                  <a:pt x="3758609" y="1306767"/>
                </a:cubicBezTo>
                <a:cubicBezTo>
                  <a:pt x="3765734" y="1298501"/>
                  <a:pt x="3773036" y="1290410"/>
                  <a:pt x="3780337" y="1282231"/>
                </a:cubicBezTo>
                <a:cubicBezTo>
                  <a:pt x="3782008" y="1280296"/>
                  <a:pt x="3783679" y="1278361"/>
                  <a:pt x="3785439" y="1276514"/>
                </a:cubicBezTo>
                <a:cubicBezTo>
                  <a:pt x="3794235" y="1266840"/>
                  <a:pt x="3803120" y="1257255"/>
                  <a:pt x="3812181" y="1247756"/>
                </a:cubicBezTo>
                <a:lnTo>
                  <a:pt x="3224040" y="659760"/>
                </a:lnTo>
                <a:lnTo>
                  <a:pt x="2899094" y="334893"/>
                </a:lnTo>
                <a:cubicBezTo>
                  <a:pt x="2899094" y="334893"/>
                  <a:pt x="2899094" y="334893"/>
                  <a:pt x="2899094" y="334893"/>
                </a:cubicBezTo>
                <a:lnTo>
                  <a:pt x="2610918" y="46787"/>
                </a:lnTo>
                <a:cubicBezTo>
                  <a:pt x="2580745" y="16622"/>
                  <a:pt x="2540633" y="0"/>
                  <a:pt x="2497881" y="0"/>
                </a:cubicBezTo>
                <a:lnTo>
                  <a:pt x="159834" y="0"/>
                </a:lnTo>
                <a:cubicBezTo>
                  <a:pt x="71692" y="0"/>
                  <a:pt x="0" y="71675"/>
                  <a:pt x="0" y="159795"/>
                </a:cubicBezTo>
                <a:lnTo>
                  <a:pt x="0" y="2197997"/>
                </a:lnTo>
                <a:cubicBezTo>
                  <a:pt x="0" y="2286117"/>
                  <a:pt x="71692" y="2357792"/>
                  <a:pt x="159834" y="2357792"/>
                </a:cubicBezTo>
                <a:lnTo>
                  <a:pt x="3352470" y="2357792"/>
                </a:lnTo>
                <a:cubicBezTo>
                  <a:pt x="3352822" y="2344688"/>
                  <a:pt x="3353262" y="2331584"/>
                  <a:pt x="3353966" y="231848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7" name="Forme libre 656">
            <a:extLst>
              <a:ext uri="{FF2B5EF4-FFF2-40B4-BE49-F238E27FC236}">
                <a16:creationId xmlns:a16="http://schemas.microsoft.com/office/drawing/2014/main" id="{276AAF17-64A3-DCE8-6BDD-1507125053D1}"/>
              </a:ext>
            </a:extLst>
          </p:cNvPr>
          <p:cNvSpPr/>
          <p:nvPr/>
        </p:nvSpPr>
        <p:spPr>
          <a:xfrm>
            <a:off x="3981849" y="1027280"/>
            <a:ext cx="4228565" cy="1185667"/>
          </a:xfrm>
          <a:custGeom>
            <a:avLst/>
            <a:gdLst>
              <a:gd name="csX0" fmla="*/ 959861 w 4228565"/>
              <a:gd name="csY0" fmla="*/ 1185668 h 1185667"/>
              <a:gd name="csX1" fmla="*/ 981941 w 4228565"/>
              <a:gd name="csY1" fmla="*/ 1165264 h 1185667"/>
              <a:gd name="csX2" fmla="*/ 989242 w 4228565"/>
              <a:gd name="csY2" fmla="*/ 1158493 h 1185667"/>
              <a:gd name="csX3" fmla="*/ 1019942 w 4228565"/>
              <a:gd name="csY3" fmla="*/ 1131318 h 1185667"/>
              <a:gd name="csX4" fmla="*/ 1026540 w 4228565"/>
              <a:gd name="csY4" fmla="*/ 1125689 h 1185667"/>
              <a:gd name="csX5" fmla="*/ 1051170 w 4228565"/>
              <a:gd name="csY5" fmla="*/ 1104935 h 1185667"/>
              <a:gd name="csX6" fmla="*/ 1062078 w 4228565"/>
              <a:gd name="csY6" fmla="*/ 1096228 h 1185667"/>
              <a:gd name="csX7" fmla="*/ 1083014 w 4228565"/>
              <a:gd name="csY7" fmla="*/ 1079431 h 1185667"/>
              <a:gd name="csX8" fmla="*/ 1095417 w 4228565"/>
              <a:gd name="csY8" fmla="*/ 1069933 h 1185667"/>
              <a:gd name="csX9" fmla="*/ 1115385 w 4228565"/>
              <a:gd name="csY9" fmla="*/ 1054718 h 1185667"/>
              <a:gd name="csX10" fmla="*/ 1128756 w 4228565"/>
              <a:gd name="csY10" fmla="*/ 1044956 h 1185667"/>
              <a:gd name="csX11" fmla="*/ 1148197 w 4228565"/>
              <a:gd name="csY11" fmla="*/ 1030885 h 1185667"/>
              <a:gd name="csX12" fmla="*/ 1162271 w 4228565"/>
              <a:gd name="csY12" fmla="*/ 1021124 h 1185667"/>
              <a:gd name="csX13" fmla="*/ 1181536 w 4228565"/>
              <a:gd name="csY13" fmla="*/ 1007932 h 1185667"/>
              <a:gd name="csX14" fmla="*/ 1196050 w 4228565"/>
              <a:gd name="csY14" fmla="*/ 998434 h 1185667"/>
              <a:gd name="csX15" fmla="*/ 1215402 w 4228565"/>
              <a:gd name="csY15" fmla="*/ 985858 h 1185667"/>
              <a:gd name="csX16" fmla="*/ 1230269 w 4228565"/>
              <a:gd name="csY16" fmla="*/ 976624 h 1185667"/>
              <a:gd name="csX17" fmla="*/ 1249709 w 4228565"/>
              <a:gd name="csY17" fmla="*/ 964663 h 1185667"/>
              <a:gd name="csX18" fmla="*/ 1264927 w 4228565"/>
              <a:gd name="csY18" fmla="*/ 955693 h 1185667"/>
              <a:gd name="csX19" fmla="*/ 1284456 w 4228565"/>
              <a:gd name="csY19" fmla="*/ 944260 h 1185667"/>
              <a:gd name="csX20" fmla="*/ 1300026 w 4228565"/>
              <a:gd name="csY20" fmla="*/ 935553 h 1185667"/>
              <a:gd name="csX21" fmla="*/ 1319642 w 4228565"/>
              <a:gd name="csY21" fmla="*/ 924736 h 1185667"/>
              <a:gd name="csX22" fmla="*/ 1335476 w 4228565"/>
              <a:gd name="csY22" fmla="*/ 916382 h 1185667"/>
              <a:gd name="csX23" fmla="*/ 1355268 w 4228565"/>
              <a:gd name="csY23" fmla="*/ 906092 h 1185667"/>
              <a:gd name="csX24" fmla="*/ 1371366 w 4228565"/>
              <a:gd name="csY24" fmla="*/ 898089 h 1185667"/>
              <a:gd name="csX25" fmla="*/ 1391334 w 4228565"/>
              <a:gd name="csY25" fmla="*/ 888327 h 1185667"/>
              <a:gd name="csX26" fmla="*/ 1407696 w 4228565"/>
              <a:gd name="csY26" fmla="*/ 880676 h 1185667"/>
              <a:gd name="csX27" fmla="*/ 1427752 w 4228565"/>
              <a:gd name="csY27" fmla="*/ 871442 h 1185667"/>
              <a:gd name="csX28" fmla="*/ 1444378 w 4228565"/>
              <a:gd name="csY28" fmla="*/ 864143 h 1185667"/>
              <a:gd name="csX29" fmla="*/ 1464610 w 4228565"/>
              <a:gd name="csY29" fmla="*/ 855436 h 1185667"/>
              <a:gd name="csX30" fmla="*/ 1481412 w 4228565"/>
              <a:gd name="csY30" fmla="*/ 848488 h 1185667"/>
              <a:gd name="csX31" fmla="*/ 1501819 w 4228565"/>
              <a:gd name="csY31" fmla="*/ 840310 h 1185667"/>
              <a:gd name="csX32" fmla="*/ 1518797 w 4228565"/>
              <a:gd name="csY32" fmla="*/ 833802 h 1185667"/>
              <a:gd name="csX33" fmla="*/ 1539381 w 4228565"/>
              <a:gd name="csY33" fmla="*/ 826151 h 1185667"/>
              <a:gd name="csX34" fmla="*/ 1556623 w 4228565"/>
              <a:gd name="csY34" fmla="*/ 819995 h 1185667"/>
              <a:gd name="csX35" fmla="*/ 1577382 w 4228565"/>
              <a:gd name="csY35" fmla="*/ 812871 h 1185667"/>
              <a:gd name="csX36" fmla="*/ 1594711 w 4228565"/>
              <a:gd name="csY36" fmla="*/ 807154 h 1185667"/>
              <a:gd name="csX37" fmla="*/ 1615647 w 4228565"/>
              <a:gd name="csY37" fmla="*/ 800559 h 1185667"/>
              <a:gd name="csX38" fmla="*/ 1633153 w 4228565"/>
              <a:gd name="csY38" fmla="*/ 795194 h 1185667"/>
              <a:gd name="csX39" fmla="*/ 1654177 w 4228565"/>
              <a:gd name="csY39" fmla="*/ 789126 h 1185667"/>
              <a:gd name="csX40" fmla="*/ 1671770 w 4228565"/>
              <a:gd name="csY40" fmla="*/ 784201 h 1185667"/>
              <a:gd name="csX41" fmla="*/ 1693058 w 4228565"/>
              <a:gd name="csY41" fmla="*/ 778573 h 1185667"/>
              <a:gd name="csX42" fmla="*/ 1710827 w 4228565"/>
              <a:gd name="csY42" fmla="*/ 774088 h 1185667"/>
              <a:gd name="csX43" fmla="*/ 1732202 w 4228565"/>
              <a:gd name="csY43" fmla="*/ 768987 h 1185667"/>
              <a:gd name="csX44" fmla="*/ 1750060 w 4228565"/>
              <a:gd name="csY44" fmla="*/ 764853 h 1185667"/>
              <a:gd name="csX45" fmla="*/ 1771611 w 4228565"/>
              <a:gd name="csY45" fmla="*/ 760280 h 1185667"/>
              <a:gd name="csX46" fmla="*/ 1789644 w 4228565"/>
              <a:gd name="csY46" fmla="*/ 756586 h 1185667"/>
              <a:gd name="csX47" fmla="*/ 1811460 w 4228565"/>
              <a:gd name="csY47" fmla="*/ 752541 h 1185667"/>
              <a:gd name="csX48" fmla="*/ 1829493 w 4228565"/>
              <a:gd name="csY48" fmla="*/ 749287 h 1185667"/>
              <a:gd name="csX49" fmla="*/ 1851572 w 4228565"/>
              <a:gd name="csY49" fmla="*/ 745769 h 1185667"/>
              <a:gd name="csX50" fmla="*/ 1869518 w 4228565"/>
              <a:gd name="csY50" fmla="*/ 742955 h 1185667"/>
              <a:gd name="csX51" fmla="*/ 1891949 w 4228565"/>
              <a:gd name="csY51" fmla="*/ 739965 h 1185667"/>
              <a:gd name="csX52" fmla="*/ 1909806 w 4228565"/>
              <a:gd name="csY52" fmla="*/ 737591 h 1185667"/>
              <a:gd name="csX53" fmla="*/ 1932677 w 4228565"/>
              <a:gd name="csY53" fmla="*/ 735040 h 1185667"/>
              <a:gd name="csX54" fmla="*/ 1950358 w 4228565"/>
              <a:gd name="csY54" fmla="*/ 733193 h 1185667"/>
              <a:gd name="csX55" fmla="*/ 1973933 w 4228565"/>
              <a:gd name="csY55" fmla="*/ 731171 h 1185667"/>
              <a:gd name="csX56" fmla="*/ 1991086 w 4228565"/>
              <a:gd name="csY56" fmla="*/ 729763 h 1185667"/>
              <a:gd name="csX57" fmla="*/ 2015805 w 4228565"/>
              <a:gd name="csY57" fmla="*/ 728268 h 1185667"/>
              <a:gd name="csX58" fmla="*/ 2031990 w 4228565"/>
              <a:gd name="csY58" fmla="*/ 727301 h 1185667"/>
              <a:gd name="csX59" fmla="*/ 2059348 w 4228565"/>
              <a:gd name="csY59" fmla="*/ 726334 h 1185667"/>
              <a:gd name="csX60" fmla="*/ 2073070 w 4228565"/>
              <a:gd name="csY60" fmla="*/ 725806 h 1185667"/>
              <a:gd name="csX61" fmla="*/ 2114326 w 4228565"/>
              <a:gd name="csY61" fmla="*/ 725278 h 1185667"/>
              <a:gd name="csX62" fmla="*/ 2155582 w 4228565"/>
              <a:gd name="csY62" fmla="*/ 725806 h 1185667"/>
              <a:gd name="csX63" fmla="*/ 2169305 w 4228565"/>
              <a:gd name="csY63" fmla="*/ 726334 h 1185667"/>
              <a:gd name="csX64" fmla="*/ 2196575 w 4228565"/>
              <a:gd name="csY64" fmla="*/ 727301 h 1185667"/>
              <a:gd name="csX65" fmla="*/ 2212760 w 4228565"/>
              <a:gd name="csY65" fmla="*/ 728268 h 1185667"/>
              <a:gd name="csX66" fmla="*/ 2237479 w 4228565"/>
              <a:gd name="csY66" fmla="*/ 729763 h 1185667"/>
              <a:gd name="csX67" fmla="*/ 2254632 w 4228565"/>
              <a:gd name="csY67" fmla="*/ 731171 h 1185667"/>
              <a:gd name="csX68" fmla="*/ 2278207 w 4228565"/>
              <a:gd name="csY68" fmla="*/ 733193 h 1185667"/>
              <a:gd name="csX69" fmla="*/ 2295888 w 4228565"/>
              <a:gd name="csY69" fmla="*/ 735040 h 1185667"/>
              <a:gd name="csX70" fmla="*/ 2318759 w 4228565"/>
              <a:gd name="csY70" fmla="*/ 737591 h 1185667"/>
              <a:gd name="csX71" fmla="*/ 2336705 w 4228565"/>
              <a:gd name="csY71" fmla="*/ 739965 h 1185667"/>
              <a:gd name="csX72" fmla="*/ 2359048 w 4228565"/>
              <a:gd name="csY72" fmla="*/ 742955 h 1185667"/>
              <a:gd name="csX73" fmla="*/ 2377081 w 4228565"/>
              <a:gd name="csY73" fmla="*/ 745769 h 1185667"/>
              <a:gd name="csX74" fmla="*/ 2399160 w 4228565"/>
              <a:gd name="csY74" fmla="*/ 749287 h 1185667"/>
              <a:gd name="csX75" fmla="*/ 2417193 w 4228565"/>
              <a:gd name="csY75" fmla="*/ 752541 h 1185667"/>
              <a:gd name="csX76" fmla="*/ 2438921 w 4228565"/>
              <a:gd name="csY76" fmla="*/ 756586 h 1185667"/>
              <a:gd name="csX77" fmla="*/ 2456954 w 4228565"/>
              <a:gd name="csY77" fmla="*/ 760280 h 1185667"/>
              <a:gd name="csX78" fmla="*/ 2478506 w 4228565"/>
              <a:gd name="csY78" fmla="*/ 764853 h 1185667"/>
              <a:gd name="csX79" fmla="*/ 2496451 w 4228565"/>
              <a:gd name="csY79" fmla="*/ 768987 h 1185667"/>
              <a:gd name="csX80" fmla="*/ 2517739 w 4228565"/>
              <a:gd name="csY80" fmla="*/ 773999 h 1185667"/>
              <a:gd name="csX81" fmla="*/ 2535595 w 4228565"/>
              <a:gd name="csY81" fmla="*/ 778573 h 1185667"/>
              <a:gd name="csX82" fmla="*/ 2556796 w 4228565"/>
              <a:gd name="csY82" fmla="*/ 784113 h 1185667"/>
              <a:gd name="csX83" fmla="*/ 2574476 w 4228565"/>
              <a:gd name="csY83" fmla="*/ 789038 h 1185667"/>
              <a:gd name="csX84" fmla="*/ 2595500 w 4228565"/>
              <a:gd name="csY84" fmla="*/ 795106 h 1185667"/>
              <a:gd name="csX85" fmla="*/ 2613093 w 4228565"/>
              <a:gd name="csY85" fmla="*/ 800471 h 1185667"/>
              <a:gd name="csX86" fmla="*/ 2633941 w 4228565"/>
              <a:gd name="csY86" fmla="*/ 807067 h 1185667"/>
              <a:gd name="csX87" fmla="*/ 2651359 w 4228565"/>
              <a:gd name="csY87" fmla="*/ 812871 h 1185667"/>
              <a:gd name="csX88" fmla="*/ 2671943 w 4228565"/>
              <a:gd name="csY88" fmla="*/ 819995 h 1185667"/>
              <a:gd name="csX89" fmla="*/ 2689272 w 4228565"/>
              <a:gd name="csY89" fmla="*/ 826239 h 1185667"/>
              <a:gd name="csX90" fmla="*/ 2709680 w 4228565"/>
              <a:gd name="csY90" fmla="*/ 833802 h 1185667"/>
              <a:gd name="csX91" fmla="*/ 2726745 w 4228565"/>
              <a:gd name="csY91" fmla="*/ 840397 h 1185667"/>
              <a:gd name="csX92" fmla="*/ 2747065 w 4228565"/>
              <a:gd name="csY92" fmla="*/ 848488 h 1185667"/>
              <a:gd name="csX93" fmla="*/ 2764043 w 4228565"/>
              <a:gd name="csY93" fmla="*/ 855524 h 1185667"/>
              <a:gd name="csX94" fmla="*/ 2784099 w 4228565"/>
              <a:gd name="csY94" fmla="*/ 864143 h 1185667"/>
              <a:gd name="csX95" fmla="*/ 2800901 w 4228565"/>
              <a:gd name="csY95" fmla="*/ 871530 h 1185667"/>
              <a:gd name="csX96" fmla="*/ 2820781 w 4228565"/>
              <a:gd name="csY96" fmla="*/ 880676 h 1185667"/>
              <a:gd name="csX97" fmla="*/ 2837319 w 4228565"/>
              <a:gd name="csY97" fmla="*/ 888415 h 1185667"/>
              <a:gd name="csX98" fmla="*/ 2857111 w 4228565"/>
              <a:gd name="csY98" fmla="*/ 898089 h 1185667"/>
              <a:gd name="csX99" fmla="*/ 2873385 w 4228565"/>
              <a:gd name="csY99" fmla="*/ 906180 h 1185667"/>
              <a:gd name="csX100" fmla="*/ 2893001 w 4228565"/>
              <a:gd name="csY100" fmla="*/ 916382 h 1185667"/>
              <a:gd name="csX101" fmla="*/ 2909011 w 4228565"/>
              <a:gd name="csY101" fmla="*/ 924824 h 1185667"/>
              <a:gd name="csX102" fmla="*/ 2928452 w 4228565"/>
              <a:gd name="csY102" fmla="*/ 935553 h 1185667"/>
              <a:gd name="csX103" fmla="*/ 2944197 w 4228565"/>
              <a:gd name="csY103" fmla="*/ 944436 h 1185667"/>
              <a:gd name="csX104" fmla="*/ 2963462 w 4228565"/>
              <a:gd name="csY104" fmla="*/ 955693 h 1185667"/>
              <a:gd name="csX105" fmla="*/ 2978944 w 4228565"/>
              <a:gd name="csY105" fmla="*/ 964839 h 1185667"/>
              <a:gd name="csX106" fmla="*/ 2998033 w 4228565"/>
              <a:gd name="csY106" fmla="*/ 976624 h 1185667"/>
              <a:gd name="csX107" fmla="*/ 3013162 w 4228565"/>
              <a:gd name="csY107" fmla="*/ 986122 h 1185667"/>
              <a:gd name="csX108" fmla="*/ 3032163 w 4228565"/>
              <a:gd name="csY108" fmla="*/ 998434 h 1185667"/>
              <a:gd name="csX109" fmla="*/ 3047030 w 4228565"/>
              <a:gd name="csY109" fmla="*/ 1008196 h 1185667"/>
              <a:gd name="csX110" fmla="*/ 3065854 w 4228565"/>
              <a:gd name="csY110" fmla="*/ 1021124 h 1185667"/>
              <a:gd name="csX111" fmla="*/ 3080280 w 4228565"/>
              <a:gd name="csY111" fmla="*/ 1031149 h 1185667"/>
              <a:gd name="csX112" fmla="*/ 3099281 w 4228565"/>
              <a:gd name="csY112" fmla="*/ 1044868 h 1185667"/>
              <a:gd name="csX113" fmla="*/ 3113180 w 4228565"/>
              <a:gd name="csY113" fmla="*/ 1054982 h 1185667"/>
              <a:gd name="csX114" fmla="*/ 3132269 w 4228565"/>
              <a:gd name="csY114" fmla="*/ 1069493 h 1185667"/>
              <a:gd name="csX115" fmla="*/ 3145464 w 4228565"/>
              <a:gd name="csY115" fmla="*/ 1079607 h 1185667"/>
              <a:gd name="csX116" fmla="*/ 3165080 w 4228565"/>
              <a:gd name="csY116" fmla="*/ 1095349 h 1185667"/>
              <a:gd name="csX117" fmla="*/ 3177219 w 4228565"/>
              <a:gd name="csY117" fmla="*/ 1105110 h 1185667"/>
              <a:gd name="csX118" fmla="*/ 3199475 w 4228565"/>
              <a:gd name="csY118" fmla="*/ 1123843 h 1185667"/>
              <a:gd name="csX119" fmla="*/ 3208447 w 4228565"/>
              <a:gd name="csY119" fmla="*/ 1131406 h 1185667"/>
              <a:gd name="csX120" fmla="*/ 3238971 w 4228565"/>
              <a:gd name="csY120" fmla="*/ 1158405 h 1185667"/>
              <a:gd name="csX121" fmla="*/ 3248824 w 4228565"/>
              <a:gd name="csY121" fmla="*/ 1167551 h 1185667"/>
              <a:gd name="csX122" fmla="*/ 3268352 w 4228565"/>
              <a:gd name="csY122" fmla="*/ 1185668 h 1185667"/>
              <a:gd name="csX123" fmla="*/ 3268528 w 4228565"/>
              <a:gd name="csY123" fmla="*/ 1185492 h 1185667"/>
              <a:gd name="csX124" fmla="*/ 3268791 w 4228565"/>
              <a:gd name="csY124" fmla="*/ 1185228 h 1185667"/>
              <a:gd name="csX125" fmla="*/ 3268791 w 4228565"/>
              <a:gd name="csY125" fmla="*/ 1185228 h 1185667"/>
              <a:gd name="csX126" fmla="*/ 3429593 w 4228565"/>
              <a:gd name="csY126" fmla="*/ 1024465 h 1185667"/>
              <a:gd name="csX127" fmla="*/ 4181526 w 4228565"/>
              <a:gd name="csY127" fmla="*/ 272716 h 1185667"/>
              <a:gd name="csX128" fmla="*/ 4216185 w 4228565"/>
              <a:gd name="csY128" fmla="*/ 98586 h 1185667"/>
              <a:gd name="csX129" fmla="*/ 4068578 w 4228565"/>
              <a:gd name="csY129" fmla="*/ 0 h 1185667"/>
              <a:gd name="csX130" fmla="*/ 159987 w 4228565"/>
              <a:gd name="csY130" fmla="*/ 0 h 1185667"/>
              <a:gd name="csX131" fmla="*/ 12380 w 4228565"/>
              <a:gd name="csY131" fmla="*/ 98586 h 1185667"/>
              <a:gd name="csX132" fmla="*/ 47039 w 4228565"/>
              <a:gd name="csY132" fmla="*/ 272716 h 1185667"/>
              <a:gd name="csX133" fmla="*/ 959773 w 4228565"/>
              <a:gd name="csY133" fmla="*/ 1185228 h 1185667"/>
              <a:gd name="csX134" fmla="*/ 959773 w 4228565"/>
              <a:gd name="csY134" fmla="*/ 1185228 h 1185667"/>
              <a:gd name="csX135" fmla="*/ 960214 w 4228565"/>
              <a:gd name="csY135" fmla="*/ 1185668 h 11856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</a:cxnLst>
            <a:rect l="l" t="t" r="r" b="b"/>
            <a:pathLst>
              <a:path w="4228565" h="1185667">
                <a:moveTo>
                  <a:pt x="959861" y="1185668"/>
                </a:moveTo>
                <a:cubicBezTo>
                  <a:pt x="967163" y="1178720"/>
                  <a:pt x="974552" y="1171948"/>
                  <a:pt x="981941" y="1165264"/>
                </a:cubicBezTo>
                <a:cubicBezTo>
                  <a:pt x="984404" y="1163066"/>
                  <a:pt x="986779" y="1160691"/>
                  <a:pt x="989242" y="1158493"/>
                </a:cubicBezTo>
                <a:cubicBezTo>
                  <a:pt x="999358" y="1149259"/>
                  <a:pt x="1009650" y="1140200"/>
                  <a:pt x="1019942" y="1131318"/>
                </a:cubicBezTo>
                <a:cubicBezTo>
                  <a:pt x="1022141" y="1129471"/>
                  <a:pt x="1024341" y="1127624"/>
                  <a:pt x="1026540" y="1125689"/>
                </a:cubicBezTo>
                <a:cubicBezTo>
                  <a:pt x="1034720" y="1118742"/>
                  <a:pt x="1042901" y="1111794"/>
                  <a:pt x="1051170" y="1104935"/>
                </a:cubicBezTo>
                <a:cubicBezTo>
                  <a:pt x="1054777" y="1101945"/>
                  <a:pt x="1058383" y="1099130"/>
                  <a:pt x="1062078" y="1096228"/>
                </a:cubicBezTo>
                <a:cubicBezTo>
                  <a:pt x="1069027" y="1090600"/>
                  <a:pt x="1075977" y="1084971"/>
                  <a:pt x="1083014" y="1079431"/>
                </a:cubicBezTo>
                <a:cubicBezTo>
                  <a:pt x="1087148" y="1076265"/>
                  <a:pt x="1091283" y="1073099"/>
                  <a:pt x="1095417" y="1069933"/>
                </a:cubicBezTo>
                <a:cubicBezTo>
                  <a:pt x="1102015" y="1064832"/>
                  <a:pt x="1108700" y="1059731"/>
                  <a:pt x="1115385" y="1054718"/>
                </a:cubicBezTo>
                <a:cubicBezTo>
                  <a:pt x="1119783" y="1051464"/>
                  <a:pt x="1124270" y="1048210"/>
                  <a:pt x="1128756" y="1044956"/>
                </a:cubicBezTo>
                <a:cubicBezTo>
                  <a:pt x="1135266" y="1040207"/>
                  <a:pt x="1141687" y="1035459"/>
                  <a:pt x="1148197" y="1030885"/>
                </a:cubicBezTo>
                <a:cubicBezTo>
                  <a:pt x="1152859" y="1027631"/>
                  <a:pt x="1157609" y="1024377"/>
                  <a:pt x="1162271" y="1021124"/>
                </a:cubicBezTo>
                <a:cubicBezTo>
                  <a:pt x="1168692" y="1016726"/>
                  <a:pt x="1175114" y="1012241"/>
                  <a:pt x="1181536" y="1007932"/>
                </a:cubicBezTo>
                <a:cubicBezTo>
                  <a:pt x="1186374" y="1004678"/>
                  <a:pt x="1191212" y="1001600"/>
                  <a:pt x="1196050" y="998434"/>
                </a:cubicBezTo>
                <a:cubicBezTo>
                  <a:pt x="1202472" y="994213"/>
                  <a:pt x="1208893" y="989991"/>
                  <a:pt x="1215402" y="985858"/>
                </a:cubicBezTo>
                <a:cubicBezTo>
                  <a:pt x="1220328" y="982692"/>
                  <a:pt x="1225255" y="979702"/>
                  <a:pt x="1230269" y="976624"/>
                </a:cubicBezTo>
                <a:cubicBezTo>
                  <a:pt x="1236778" y="972578"/>
                  <a:pt x="1243200" y="968533"/>
                  <a:pt x="1249709" y="964663"/>
                </a:cubicBezTo>
                <a:cubicBezTo>
                  <a:pt x="1254723" y="961585"/>
                  <a:pt x="1259826" y="958683"/>
                  <a:pt x="1264927" y="955693"/>
                </a:cubicBezTo>
                <a:cubicBezTo>
                  <a:pt x="1271437" y="951823"/>
                  <a:pt x="1277947" y="948042"/>
                  <a:pt x="1284456" y="944260"/>
                </a:cubicBezTo>
                <a:cubicBezTo>
                  <a:pt x="1289646" y="941358"/>
                  <a:pt x="1294836" y="938456"/>
                  <a:pt x="1300026" y="935553"/>
                </a:cubicBezTo>
                <a:cubicBezTo>
                  <a:pt x="1306535" y="931948"/>
                  <a:pt x="1313133" y="928254"/>
                  <a:pt x="1319642" y="924736"/>
                </a:cubicBezTo>
                <a:cubicBezTo>
                  <a:pt x="1324920" y="921922"/>
                  <a:pt x="1330198" y="919108"/>
                  <a:pt x="1335476" y="916382"/>
                </a:cubicBezTo>
                <a:cubicBezTo>
                  <a:pt x="1342074" y="912952"/>
                  <a:pt x="1348671" y="909434"/>
                  <a:pt x="1355268" y="906092"/>
                </a:cubicBezTo>
                <a:cubicBezTo>
                  <a:pt x="1360634" y="903366"/>
                  <a:pt x="1366000" y="900728"/>
                  <a:pt x="1371366" y="898089"/>
                </a:cubicBezTo>
                <a:cubicBezTo>
                  <a:pt x="1377964" y="894835"/>
                  <a:pt x="1384649" y="891581"/>
                  <a:pt x="1391334" y="888327"/>
                </a:cubicBezTo>
                <a:cubicBezTo>
                  <a:pt x="1396788" y="885689"/>
                  <a:pt x="1402242" y="883227"/>
                  <a:pt x="1407696" y="880676"/>
                </a:cubicBezTo>
                <a:cubicBezTo>
                  <a:pt x="1414381" y="877598"/>
                  <a:pt x="1421067" y="874520"/>
                  <a:pt x="1427752" y="871442"/>
                </a:cubicBezTo>
                <a:cubicBezTo>
                  <a:pt x="1433294" y="868979"/>
                  <a:pt x="1438836" y="866517"/>
                  <a:pt x="1444378" y="864143"/>
                </a:cubicBezTo>
                <a:cubicBezTo>
                  <a:pt x="1451063" y="861241"/>
                  <a:pt x="1457836" y="858338"/>
                  <a:pt x="1464610" y="855436"/>
                </a:cubicBezTo>
                <a:cubicBezTo>
                  <a:pt x="1470152" y="853062"/>
                  <a:pt x="1475782" y="850775"/>
                  <a:pt x="1481412" y="848488"/>
                </a:cubicBezTo>
                <a:cubicBezTo>
                  <a:pt x="1488185" y="845762"/>
                  <a:pt x="1495046" y="843036"/>
                  <a:pt x="1501819" y="840310"/>
                </a:cubicBezTo>
                <a:cubicBezTo>
                  <a:pt x="1507449" y="838111"/>
                  <a:pt x="1513167" y="835912"/>
                  <a:pt x="1518797" y="833802"/>
                </a:cubicBezTo>
                <a:cubicBezTo>
                  <a:pt x="1525658" y="831251"/>
                  <a:pt x="1532520" y="828701"/>
                  <a:pt x="1539381" y="826151"/>
                </a:cubicBezTo>
                <a:cubicBezTo>
                  <a:pt x="1545099" y="824040"/>
                  <a:pt x="1550817" y="822017"/>
                  <a:pt x="1556623" y="819995"/>
                </a:cubicBezTo>
                <a:cubicBezTo>
                  <a:pt x="1563484" y="817532"/>
                  <a:pt x="1570433" y="815245"/>
                  <a:pt x="1577382" y="812871"/>
                </a:cubicBezTo>
                <a:cubicBezTo>
                  <a:pt x="1583188" y="810936"/>
                  <a:pt x="1588906" y="809001"/>
                  <a:pt x="1594711" y="807154"/>
                </a:cubicBezTo>
                <a:cubicBezTo>
                  <a:pt x="1601661" y="804868"/>
                  <a:pt x="1608610" y="802669"/>
                  <a:pt x="1615647" y="800559"/>
                </a:cubicBezTo>
                <a:cubicBezTo>
                  <a:pt x="1621453" y="798712"/>
                  <a:pt x="1627347" y="796953"/>
                  <a:pt x="1633153" y="795194"/>
                </a:cubicBezTo>
                <a:cubicBezTo>
                  <a:pt x="1640190" y="793084"/>
                  <a:pt x="1647139" y="791061"/>
                  <a:pt x="1654177" y="789126"/>
                </a:cubicBezTo>
                <a:cubicBezTo>
                  <a:pt x="1660071" y="787455"/>
                  <a:pt x="1665876" y="785784"/>
                  <a:pt x="1671770" y="784201"/>
                </a:cubicBezTo>
                <a:cubicBezTo>
                  <a:pt x="1678807" y="782266"/>
                  <a:pt x="1685933" y="780420"/>
                  <a:pt x="1693058" y="778573"/>
                </a:cubicBezTo>
                <a:cubicBezTo>
                  <a:pt x="1698951" y="777078"/>
                  <a:pt x="1704933" y="775495"/>
                  <a:pt x="1710827" y="774088"/>
                </a:cubicBezTo>
                <a:cubicBezTo>
                  <a:pt x="1717952" y="772329"/>
                  <a:pt x="1725077" y="770658"/>
                  <a:pt x="1732202" y="768987"/>
                </a:cubicBezTo>
                <a:cubicBezTo>
                  <a:pt x="1738184" y="767579"/>
                  <a:pt x="1744078" y="766173"/>
                  <a:pt x="1750060" y="764853"/>
                </a:cubicBezTo>
                <a:cubicBezTo>
                  <a:pt x="1757273" y="763270"/>
                  <a:pt x="1764486" y="761775"/>
                  <a:pt x="1771611" y="760280"/>
                </a:cubicBezTo>
                <a:cubicBezTo>
                  <a:pt x="1777593" y="759049"/>
                  <a:pt x="1783575" y="757818"/>
                  <a:pt x="1789644" y="756586"/>
                </a:cubicBezTo>
                <a:cubicBezTo>
                  <a:pt x="1796858" y="755180"/>
                  <a:pt x="1804158" y="753860"/>
                  <a:pt x="1811460" y="752541"/>
                </a:cubicBezTo>
                <a:cubicBezTo>
                  <a:pt x="1817441" y="751486"/>
                  <a:pt x="1823423" y="750342"/>
                  <a:pt x="1829493" y="749287"/>
                </a:cubicBezTo>
                <a:cubicBezTo>
                  <a:pt x="1836882" y="748056"/>
                  <a:pt x="1844183" y="746913"/>
                  <a:pt x="1851572" y="745769"/>
                </a:cubicBezTo>
                <a:cubicBezTo>
                  <a:pt x="1857554" y="744802"/>
                  <a:pt x="1863535" y="743835"/>
                  <a:pt x="1869518" y="742955"/>
                </a:cubicBezTo>
                <a:cubicBezTo>
                  <a:pt x="1876994" y="741900"/>
                  <a:pt x="1884471" y="740932"/>
                  <a:pt x="1891949" y="739965"/>
                </a:cubicBezTo>
                <a:cubicBezTo>
                  <a:pt x="1897930" y="739174"/>
                  <a:pt x="1903824" y="738382"/>
                  <a:pt x="1909806" y="737591"/>
                </a:cubicBezTo>
                <a:cubicBezTo>
                  <a:pt x="1917371" y="736711"/>
                  <a:pt x="1925024" y="735920"/>
                  <a:pt x="1932677" y="735040"/>
                </a:cubicBezTo>
                <a:cubicBezTo>
                  <a:pt x="1938571" y="734424"/>
                  <a:pt x="1944464" y="733721"/>
                  <a:pt x="1950358" y="733193"/>
                </a:cubicBezTo>
                <a:cubicBezTo>
                  <a:pt x="1958187" y="732402"/>
                  <a:pt x="1966104" y="731786"/>
                  <a:pt x="1973933" y="731171"/>
                </a:cubicBezTo>
                <a:cubicBezTo>
                  <a:pt x="1979651" y="730731"/>
                  <a:pt x="1985369" y="730203"/>
                  <a:pt x="1991086" y="729763"/>
                </a:cubicBezTo>
                <a:cubicBezTo>
                  <a:pt x="1999267" y="729148"/>
                  <a:pt x="2007536" y="728708"/>
                  <a:pt x="2015805" y="728268"/>
                </a:cubicBezTo>
                <a:cubicBezTo>
                  <a:pt x="2021171" y="727917"/>
                  <a:pt x="2026625" y="727565"/>
                  <a:pt x="2031990" y="727301"/>
                </a:cubicBezTo>
                <a:cubicBezTo>
                  <a:pt x="2041051" y="726861"/>
                  <a:pt x="2050199" y="726598"/>
                  <a:pt x="2059348" y="726334"/>
                </a:cubicBezTo>
                <a:cubicBezTo>
                  <a:pt x="2063922" y="726158"/>
                  <a:pt x="2068496" y="725982"/>
                  <a:pt x="2073070" y="725806"/>
                </a:cubicBezTo>
                <a:cubicBezTo>
                  <a:pt x="2086793" y="725454"/>
                  <a:pt x="2100516" y="725278"/>
                  <a:pt x="2114326" y="725278"/>
                </a:cubicBezTo>
                <a:cubicBezTo>
                  <a:pt x="2128137" y="725278"/>
                  <a:pt x="2141860" y="725454"/>
                  <a:pt x="2155582" y="725806"/>
                </a:cubicBezTo>
                <a:cubicBezTo>
                  <a:pt x="2160157" y="725894"/>
                  <a:pt x="2164731" y="726158"/>
                  <a:pt x="2169305" y="726334"/>
                </a:cubicBezTo>
                <a:cubicBezTo>
                  <a:pt x="2178454" y="726598"/>
                  <a:pt x="2187514" y="726861"/>
                  <a:pt x="2196575" y="727301"/>
                </a:cubicBezTo>
                <a:cubicBezTo>
                  <a:pt x="2202029" y="727565"/>
                  <a:pt x="2207395" y="727917"/>
                  <a:pt x="2212760" y="728268"/>
                </a:cubicBezTo>
                <a:cubicBezTo>
                  <a:pt x="2221029" y="728708"/>
                  <a:pt x="2229210" y="729148"/>
                  <a:pt x="2237479" y="729763"/>
                </a:cubicBezTo>
                <a:cubicBezTo>
                  <a:pt x="2243197" y="730203"/>
                  <a:pt x="2248915" y="730731"/>
                  <a:pt x="2254632" y="731171"/>
                </a:cubicBezTo>
                <a:cubicBezTo>
                  <a:pt x="2262461" y="731786"/>
                  <a:pt x="2270378" y="732402"/>
                  <a:pt x="2278207" y="733193"/>
                </a:cubicBezTo>
                <a:cubicBezTo>
                  <a:pt x="2284101" y="733721"/>
                  <a:pt x="2289995" y="734424"/>
                  <a:pt x="2295888" y="735040"/>
                </a:cubicBezTo>
                <a:cubicBezTo>
                  <a:pt x="2303541" y="735832"/>
                  <a:pt x="2311106" y="736623"/>
                  <a:pt x="2318759" y="737591"/>
                </a:cubicBezTo>
                <a:cubicBezTo>
                  <a:pt x="2324741" y="738294"/>
                  <a:pt x="2330723" y="739174"/>
                  <a:pt x="2336705" y="739965"/>
                </a:cubicBezTo>
                <a:cubicBezTo>
                  <a:pt x="2344182" y="740932"/>
                  <a:pt x="2351659" y="741900"/>
                  <a:pt x="2359048" y="742955"/>
                </a:cubicBezTo>
                <a:cubicBezTo>
                  <a:pt x="2365029" y="743835"/>
                  <a:pt x="2371099" y="744802"/>
                  <a:pt x="2377081" y="745769"/>
                </a:cubicBezTo>
                <a:cubicBezTo>
                  <a:pt x="2384470" y="746913"/>
                  <a:pt x="2391771" y="748056"/>
                  <a:pt x="2399160" y="749287"/>
                </a:cubicBezTo>
                <a:cubicBezTo>
                  <a:pt x="2405230" y="750342"/>
                  <a:pt x="2411212" y="751398"/>
                  <a:pt x="2417193" y="752541"/>
                </a:cubicBezTo>
                <a:cubicBezTo>
                  <a:pt x="2424494" y="753860"/>
                  <a:pt x="2431708" y="755180"/>
                  <a:pt x="2438921" y="756586"/>
                </a:cubicBezTo>
                <a:cubicBezTo>
                  <a:pt x="2444991" y="757730"/>
                  <a:pt x="2450972" y="759049"/>
                  <a:pt x="2456954" y="760280"/>
                </a:cubicBezTo>
                <a:cubicBezTo>
                  <a:pt x="2464167" y="761775"/>
                  <a:pt x="2471292" y="763270"/>
                  <a:pt x="2478506" y="764853"/>
                </a:cubicBezTo>
                <a:cubicBezTo>
                  <a:pt x="2484487" y="766173"/>
                  <a:pt x="2490469" y="767579"/>
                  <a:pt x="2496451" y="768987"/>
                </a:cubicBezTo>
                <a:cubicBezTo>
                  <a:pt x="2503576" y="770658"/>
                  <a:pt x="2510701" y="772329"/>
                  <a:pt x="2517739" y="773999"/>
                </a:cubicBezTo>
                <a:cubicBezTo>
                  <a:pt x="2523720" y="775495"/>
                  <a:pt x="2529614" y="776990"/>
                  <a:pt x="2535595" y="778573"/>
                </a:cubicBezTo>
                <a:cubicBezTo>
                  <a:pt x="2542633" y="780420"/>
                  <a:pt x="2549758" y="782266"/>
                  <a:pt x="2556796" y="784113"/>
                </a:cubicBezTo>
                <a:cubicBezTo>
                  <a:pt x="2562689" y="785696"/>
                  <a:pt x="2568583" y="787367"/>
                  <a:pt x="2574476" y="789038"/>
                </a:cubicBezTo>
                <a:cubicBezTo>
                  <a:pt x="2581514" y="791061"/>
                  <a:pt x="2588463" y="792996"/>
                  <a:pt x="2595500" y="795106"/>
                </a:cubicBezTo>
                <a:cubicBezTo>
                  <a:pt x="2601394" y="796865"/>
                  <a:pt x="2607200" y="798624"/>
                  <a:pt x="2613093" y="800471"/>
                </a:cubicBezTo>
                <a:cubicBezTo>
                  <a:pt x="2620043" y="802669"/>
                  <a:pt x="2626992" y="804780"/>
                  <a:pt x="2633941" y="807067"/>
                </a:cubicBezTo>
                <a:cubicBezTo>
                  <a:pt x="2639747" y="809001"/>
                  <a:pt x="2645553" y="810936"/>
                  <a:pt x="2651359" y="812871"/>
                </a:cubicBezTo>
                <a:cubicBezTo>
                  <a:pt x="2658220" y="815157"/>
                  <a:pt x="2665082" y="817532"/>
                  <a:pt x="2671943" y="819995"/>
                </a:cubicBezTo>
                <a:cubicBezTo>
                  <a:pt x="2677749" y="822017"/>
                  <a:pt x="2683466" y="824128"/>
                  <a:pt x="2689272" y="826239"/>
                </a:cubicBezTo>
                <a:cubicBezTo>
                  <a:pt x="2696133" y="828701"/>
                  <a:pt x="2702907" y="831251"/>
                  <a:pt x="2709680" y="833802"/>
                </a:cubicBezTo>
                <a:cubicBezTo>
                  <a:pt x="2715398" y="836000"/>
                  <a:pt x="2721116" y="838199"/>
                  <a:pt x="2726745" y="840397"/>
                </a:cubicBezTo>
                <a:cubicBezTo>
                  <a:pt x="2733519" y="843036"/>
                  <a:pt x="2740292" y="845762"/>
                  <a:pt x="2747065" y="848488"/>
                </a:cubicBezTo>
                <a:cubicBezTo>
                  <a:pt x="2752695" y="850775"/>
                  <a:pt x="2758325" y="853150"/>
                  <a:pt x="2764043" y="855524"/>
                </a:cubicBezTo>
                <a:cubicBezTo>
                  <a:pt x="2770728" y="858338"/>
                  <a:pt x="2777414" y="861241"/>
                  <a:pt x="2784099" y="864143"/>
                </a:cubicBezTo>
                <a:cubicBezTo>
                  <a:pt x="2789729" y="866605"/>
                  <a:pt x="2795271" y="869067"/>
                  <a:pt x="2800901" y="871530"/>
                </a:cubicBezTo>
                <a:cubicBezTo>
                  <a:pt x="2807586" y="874520"/>
                  <a:pt x="2814183" y="877598"/>
                  <a:pt x="2820781" y="880676"/>
                </a:cubicBezTo>
                <a:cubicBezTo>
                  <a:pt x="2826323" y="883227"/>
                  <a:pt x="2831777" y="885777"/>
                  <a:pt x="2837319" y="888415"/>
                </a:cubicBezTo>
                <a:cubicBezTo>
                  <a:pt x="2843916" y="891581"/>
                  <a:pt x="2850513" y="894835"/>
                  <a:pt x="2857111" y="898089"/>
                </a:cubicBezTo>
                <a:cubicBezTo>
                  <a:pt x="2862565" y="900816"/>
                  <a:pt x="2867931" y="903454"/>
                  <a:pt x="2873385" y="906180"/>
                </a:cubicBezTo>
                <a:cubicBezTo>
                  <a:pt x="2879982" y="909522"/>
                  <a:pt x="2886492" y="912952"/>
                  <a:pt x="2893001" y="916382"/>
                </a:cubicBezTo>
                <a:cubicBezTo>
                  <a:pt x="2898367" y="919196"/>
                  <a:pt x="2903733" y="922010"/>
                  <a:pt x="2909011" y="924824"/>
                </a:cubicBezTo>
                <a:cubicBezTo>
                  <a:pt x="2915520" y="928342"/>
                  <a:pt x="2921942" y="931948"/>
                  <a:pt x="2928452" y="935553"/>
                </a:cubicBezTo>
                <a:cubicBezTo>
                  <a:pt x="2933729" y="938456"/>
                  <a:pt x="2939007" y="941446"/>
                  <a:pt x="2944197" y="944436"/>
                </a:cubicBezTo>
                <a:cubicBezTo>
                  <a:pt x="2950619" y="948129"/>
                  <a:pt x="2957041" y="951911"/>
                  <a:pt x="2963462" y="955693"/>
                </a:cubicBezTo>
                <a:cubicBezTo>
                  <a:pt x="2968652" y="958771"/>
                  <a:pt x="2973842" y="961761"/>
                  <a:pt x="2978944" y="964839"/>
                </a:cubicBezTo>
                <a:cubicBezTo>
                  <a:pt x="2985365" y="968709"/>
                  <a:pt x="2991699" y="972666"/>
                  <a:pt x="2998033" y="976624"/>
                </a:cubicBezTo>
                <a:cubicBezTo>
                  <a:pt x="3003135" y="979790"/>
                  <a:pt x="3008149" y="982868"/>
                  <a:pt x="3013162" y="986122"/>
                </a:cubicBezTo>
                <a:cubicBezTo>
                  <a:pt x="3019496" y="990167"/>
                  <a:pt x="3025830" y="994300"/>
                  <a:pt x="3032163" y="998434"/>
                </a:cubicBezTo>
                <a:cubicBezTo>
                  <a:pt x="3037089" y="1001688"/>
                  <a:pt x="3042104" y="1004942"/>
                  <a:pt x="3047030" y="1008196"/>
                </a:cubicBezTo>
                <a:cubicBezTo>
                  <a:pt x="3053363" y="1012417"/>
                  <a:pt x="3059609" y="1016814"/>
                  <a:pt x="3065854" y="1021124"/>
                </a:cubicBezTo>
                <a:cubicBezTo>
                  <a:pt x="3070692" y="1024465"/>
                  <a:pt x="3075531" y="1027719"/>
                  <a:pt x="3080280" y="1031149"/>
                </a:cubicBezTo>
                <a:cubicBezTo>
                  <a:pt x="3086614" y="1035634"/>
                  <a:pt x="3092948" y="1040295"/>
                  <a:pt x="3099281" y="1044868"/>
                </a:cubicBezTo>
                <a:cubicBezTo>
                  <a:pt x="3103943" y="1048210"/>
                  <a:pt x="3108518" y="1051552"/>
                  <a:pt x="3113180" y="1054982"/>
                </a:cubicBezTo>
                <a:cubicBezTo>
                  <a:pt x="3119602" y="1059731"/>
                  <a:pt x="3125935" y="1064656"/>
                  <a:pt x="3132269" y="1069493"/>
                </a:cubicBezTo>
                <a:cubicBezTo>
                  <a:pt x="3136667" y="1072835"/>
                  <a:pt x="3141153" y="1076177"/>
                  <a:pt x="3145464" y="1079607"/>
                </a:cubicBezTo>
                <a:cubicBezTo>
                  <a:pt x="3152061" y="1084795"/>
                  <a:pt x="3158570" y="1090072"/>
                  <a:pt x="3165080" y="1095349"/>
                </a:cubicBezTo>
                <a:cubicBezTo>
                  <a:pt x="3169126" y="1098603"/>
                  <a:pt x="3173172" y="1101769"/>
                  <a:pt x="3177219" y="1105110"/>
                </a:cubicBezTo>
                <a:cubicBezTo>
                  <a:pt x="3184696" y="1111267"/>
                  <a:pt x="3192085" y="1117599"/>
                  <a:pt x="3199475" y="1123843"/>
                </a:cubicBezTo>
                <a:cubicBezTo>
                  <a:pt x="3202465" y="1126393"/>
                  <a:pt x="3205456" y="1128856"/>
                  <a:pt x="3208447" y="1131406"/>
                </a:cubicBezTo>
                <a:cubicBezTo>
                  <a:pt x="3218739" y="1140288"/>
                  <a:pt x="3228943" y="1149259"/>
                  <a:pt x="3238971" y="1158405"/>
                </a:cubicBezTo>
                <a:cubicBezTo>
                  <a:pt x="3242314" y="1161395"/>
                  <a:pt x="3245569" y="1164473"/>
                  <a:pt x="3248824" y="1167551"/>
                </a:cubicBezTo>
                <a:cubicBezTo>
                  <a:pt x="3255333" y="1173531"/>
                  <a:pt x="3261930" y="1179599"/>
                  <a:pt x="3268352" y="1185668"/>
                </a:cubicBezTo>
                <a:lnTo>
                  <a:pt x="3268528" y="1185492"/>
                </a:lnTo>
                <a:lnTo>
                  <a:pt x="3268791" y="1185228"/>
                </a:lnTo>
                <a:lnTo>
                  <a:pt x="3268791" y="1185228"/>
                </a:lnTo>
                <a:lnTo>
                  <a:pt x="3429593" y="1024465"/>
                </a:lnTo>
                <a:lnTo>
                  <a:pt x="4181526" y="272716"/>
                </a:lnTo>
                <a:cubicBezTo>
                  <a:pt x="4237209" y="217047"/>
                  <a:pt x="4235890" y="146252"/>
                  <a:pt x="4216185" y="98586"/>
                </a:cubicBezTo>
                <a:cubicBezTo>
                  <a:pt x="4196393" y="50920"/>
                  <a:pt x="4147308" y="0"/>
                  <a:pt x="4068578" y="0"/>
                </a:cubicBezTo>
                <a:lnTo>
                  <a:pt x="159987" y="0"/>
                </a:lnTo>
                <a:cubicBezTo>
                  <a:pt x="81257" y="0"/>
                  <a:pt x="32085" y="50920"/>
                  <a:pt x="12380" y="98586"/>
                </a:cubicBezTo>
                <a:cubicBezTo>
                  <a:pt x="-7324" y="146252"/>
                  <a:pt x="-8644" y="217047"/>
                  <a:pt x="47039" y="272716"/>
                </a:cubicBezTo>
                <a:lnTo>
                  <a:pt x="959773" y="1185228"/>
                </a:lnTo>
                <a:lnTo>
                  <a:pt x="959773" y="1185228"/>
                </a:lnTo>
                <a:lnTo>
                  <a:pt x="960214" y="11856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8" name="Forme libre 657">
            <a:extLst>
              <a:ext uri="{FF2B5EF4-FFF2-40B4-BE49-F238E27FC236}">
                <a16:creationId xmlns:a16="http://schemas.microsoft.com/office/drawing/2014/main" id="{5188CA64-89CD-4BEA-08F4-7EE06A3DD6D8}"/>
              </a:ext>
            </a:extLst>
          </p:cNvPr>
          <p:cNvSpPr/>
          <p:nvPr/>
        </p:nvSpPr>
        <p:spPr>
          <a:xfrm>
            <a:off x="7312129" y="1027368"/>
            <a:ext cx="3812355" cy="2357791"/>
          </a:xfrm>
          <a:custGeom>
            <a:avLst/>
            <a:gdLst>
              <a:gd name="csX0" fmla="*/ 88 w 3812355"/>
              <a:gd name="csY0" fmla="*/ 1247844 h 2357791"/>
              <a:gd name="csX1" fmla="*/ 26830 w 3812355"/>
              <a:gd name="csY1" fmla="*/ 1276602 h 2357791"/>
              <a:gd name="csX2" fmla="*/ 32107 w 3812355"/>
              <a:gd name="csY2" fmla="*/ 1282582 h 2357791"/>
              <a:gd name="csX3" fmla="*/ 53571 w 3812355"/>
              <a:gd name="csY3" fmla="*/ 1306855 h 2357791"/>
              <a:gd name="csX4" fmla="*/ 62807 w 3812355"/>
              <a:gd name="csY4" fmla="*/ 1317760 h 2357791"/>
              <a:gd name="csX5" fmla="*/ 79521 w 3812355"/>
              <a:gd name="csY5" fmla="*/ 1337635 h 2357791"/>
              <a:gd name="csX6" fmla="*/ 89637 w 3812355"/>
              <a:gd name="csY6" fmla="*/ 1350124 h 2357791"/>
              <a:gd name="csX7" fmla="*/ 104767 w 3812355"/>
              <a:gd name="csY7" fmla="*/ 1368944 h 2357791"/>
              <a:gd name="csX8" fmla="*/ 114972 w 3812355"/>
              <a:gd name="csY8" fmla="*/ 1382135 h 2357791"/>
              <a:gd name="csX9" fmla="*/ 129222 w 3812355"/>
              <a:gd name="csY9" fmla="*/ 1400868 h 2357791"/>
              <a:gd name="csX10" fmla="*/ 139250 w 3812355"/>
              <a:gd name="csY10" fmla="*/ 1414411 h 2357791"/>
              <a:gd name="csX11" fmla="*/ 152797 w 3812355"/>
              <a:gd name="csY11" fmla="*/ 1433144 h 2357791"/>
              <a:gd name="csX12" fmla="*/ 162561 w 3812355"/>
              <a:gd name="csY12" fmla="*/ 1447126 h 2357791"/>
              <a:gd name="csX13" fmla="*/ 175580 w 3812355"/>
              <a:gd name="csY13" fmla="*/ 1466035 h 2357791"/>
              <a:gd name="csX14" fmla="*/ 184992 w 3812355"/>
              <a:gd name="csY14" fmla="*/ 1480194 h 2357791"/>
              <a:gd name="csX15" fmla="*/ 197571 w 3812355"/>
              <a:gd name="csY15" fmla="*/ 1499453 h 2357791"/>
              <a:gd name="csX16" fmla="*/ 206544 w 3812355"/>
              <a:gd name="csY16" fmla="*/ 1513612 h 2357791"/>
              <a:gd name="csX17" fmla="*/ 218683 w 3812355"/>
              <a:gd name="csY17" fmla="*/ 1533312 h 2357791"/>
              <a:gd name="csX18" fmla="*/ 227216 w 3812355"/>
              <a:gd name="csY18" fmla="*/ 1547471 h 2357791"/>
              <a:gd name="csX19" fmla="*/ 239091 w 3812355"/>
              <a:gd name="csY19" fmla="*/ 1567787 h 2357791"/>
              <a:gd name="csX20" fmla="*/ 247096 w 3812355"/>
              <a:gd name="csY20" fmla="*/ 1581769 h 2357791"/>
              <a:gd name="csX21" fmla="*/ 258708 w 3812355"/>
              <a:gd name="csY21" fmla="*/ 1602876 h 2357791"/>
              <a:gd name="csX22" fmla="*/ 266097 w 3812355"/>
              <a:gd name="csY22" fmla="*/ 1616508 h 2357791"/>
              <a:gd name="csX23" fmla="*/ 277621 w 3812355"/>
              <a:gd name="csY23" fmla="*/ 1638758 h 2357791"/>
              <a:gd name="csX24" fmla="*/ 284218 w 3812355"/>
              <a:gd name="csY24" fmla="*/ 1651597 h 2357791"/>
              <a:gd name="csX25" fmla="*/ 296005 w 3812355"/>
              <a:gd name="csY25" fmla="*/ 1675782 h 2357791"/>
              <a:gd name="csX26" fmla="*/ 301547 w 3812355"/>
              <a:gd name="csY26" fmla="*/ 1687127 h 2357791"/>
              <a:gd name="csX27" fmla="*/ 314478 w 3812355"/>
              <a:gd name="csY27" fmla="*/ 1715357 h 2357791"/>
              <a:gd name="csX28" fmla="*/ 317997 w 3812355"/>
              <a:gd name="csY28" fmla="*/ 1723096 h 2357791"/>
              <a:gd name="csX29" fmla="*/ 348521 w 3812355"/>
              <a:gd name="csY29" fmla="*/ 1796882 h 2357791"/>
              <a:gd name="csX30" fmla="*/ 351424 w 3812355"/>
              <a:gd name="csY30" fmla="*/ 1804533 h 2357791"/>
              <a:gd name="csX31" fmla="*/ 362332 w 3812355"/>
              <a:gd name="csY31" fmla="*/ 1833907 h 2357791"/>
              <a:gd name="csX32" fmla="*/ 366466 w 3812355"/>
              <a:gd name="csY32" fmla="*/ 1845867 h 2357791"/>
              <a:gd name="csX33" fmla="*/ 375174 w 3812355"/>
              <a:gd name="csY33" fmla="*/ 1871283 h 2357791"/>
              <a:gd name="csX34" fmla="*/ 379661 w 3812355"/>
              <a:gd name="csY34" fmla="*/ 1885090 h 2357791"/>
              <a:gd name="csX35" fmla="*/ 387226 w 3812355"/>
              <a:gd name="csY35" fmla="*/ 1909011 h 2357791"/>
              <a:gd name="csX36" fmla="*/ 391624 w 3812355"/>
              <a:gd name="csY36" fmla="*/ 1923874 h 2357791"/>
              <a:gd name="csX37" fmla="*/ 398310 w 3812355"/>
              <a:gd name="csY37" fmla="*/ 1947003 h 2357791"/>
              <a:gd name="csX38" fmla="*/ 402532 w 3812355"/>
              <a:gd name="csY38" fmla="*/ 1962569 h 2357791"/>
              <a:gd name="csX39" fmla="*/ 408514 w 3812355"/>
              <a:gd name="csY39" fmla="*/ 1985347 h 2357791"/>
              <a:gd name="csX40" fmla="*/ 412472 w 3812355"/>
              <a:gd name="csY40" fmla="*/ 2001441 h 2357791"/>
              <a:gd name="csX41" fmla="*/ 417838 w 3812355"/>
              <a:gd name="csY41" fmla="*/ 2024043 h 2357791"/>
              <a:gd name="csX42" fmla="*/ 421533 w 3812355"/>
              <a:gd name="csY42" fmla="*/ 2040400 h 2357791"/>
              <a:gd name="csX43" fmla="*/ 426283 w 3812355"/>
              <a:gd name="csY43" fmla="*/ 2063002 h 2357791"/>
              <a:gd name="csX44" fmla="*/ 429625 w 3812355"/>
              <a:gd name="csY44" fmla="*/ 2079535 h 2357791"/>
              <a:gd name="csX45" fmla="*/ 433848 w 3812355"/>
              <a:gd name="csY45" fmla="*/ 2102225 h 2357791"/>
              <a:gd name="csX46" fmla="*/ 436751 w 3812355"/>
              <a:gd name="csY46" fmla="*/ 2118846 h 2357791"/>
              <a:gd name="csX47" fmla="*/ 440446 w 3812355"/>
              <a:gd name="csY47" fmla="*/ 2141800 h 2357791"/>
              <a:gd name="csX48" fmla="*/ 442996 w 3812355"/>
              <a:gd name="csY48" fmla="*/ 2158421 h 2357791"/>
              <a:gd name="csX49" fmla="*/ 446163 w 3812355"/>
              <a:gd name="csY49" fmla="*/ 2181815 h 2357791"/>
              <a:gd name="csX50" fmla="*/ 448274 w 3812355"/>
              <a:gd name="csY50" fmla="*/ 2198173 h 2357791"/>
              <a:gd name="csX51" fmla="*/ 450913 w 3812355"/>
              <a:gd name="csY51" fmla="*/ 2222357 h 2357791"/>
              <a:gd name="csX52" fmla="*/ 452584 w 3812355"/>
              <a:gd name="csY52" fmla="*/ 2238099 h 2357791"/>
              <a:gd name="csX53" fmla="*/ 454872 w 3812355"/>
              <a:gd name="csY53" fmla="*/ 2264307 h 2357791"/>
              <a:gd name="csX54" fmla="*/ 456015 w 3812355"/>
              <a:gd name="csY54" fmla="*/ 2278202 h 2357791"/>
              <a:gd name="csX55" fmla="*/ 458039 w 3812355"/>
              <a:gd name="csY55" fmla="*/ 2311973 h 2357791"/>
              <a:gd name="csX56" fmla="*/ 458390 w 3812355"/>
              <a:gd name="csY56" fmla="*/ 2318481 h 2357791"/>
              <a:gd name="csX57" fmla="*/ 459886 w 3812355"/>
              <a:gd name="csY57" fmla="*/ 2357791 h 2357791"/>
              <a:gd name="csX58" fmla="*/ 3652522 w 3812355"/>
              <a:gd name="csY58" fmla="*/ 2357791 h 2357791"/>
              <a:gd name="csX59" fmla="*/ 3812356 w 3812355"/>
              <a:gd name="csY59" fmla="*/ 2197996 h 2357791"/>
              <a:gd name="csX60" fmla="*/ 3812356 w 3812355"/>
              <a:gd name="csY60" fmla="*/ 159795 h 2357791"/>
              <a:gd name="csX61" fmla="*/ 3652522 w 3812355"/>
              <a:gd name="csY61" fmla="*/ 0 h 2357791"/>
              <a:gd name="csX62" fmla="*/ 1314299 w 3812355"/>
              <a:gd name="csY62" fmla="*/ 0 h 2357791"/>
              <a:gd name="csX63" fmla="*/ 1201263 w 3812355"/>
              <a:gd name="csY63" fmla="*/ 46787 h 2357791"/>
              <a:gd name="csX64" fmla="*/ 913086 w 3812355"/>
              <a:gd name="csY64" fmla="*/ 334893 h 2357791"/>
              <a:gd name="csX65" fmla="*/ 913086 w 3812355"/>
              <a:gd name="csY65" fmla="*/ 334893 h 2357791"/>
              <a:gd name="csX66" fmla="*/ 533953 w 3812355"/>
              <a:gd name="csY66" fmla="*/ 713933 h 2357791"/>
              <a:gd name="csX67" fmla="*/ 176 w 3812355"/>
              <a:gd name="csY67" fmla="*/ 1247581 h 2357791"/>
              <a:gd name="csX68" fmla="*/ 0 w 3812355"/>
              <a:gd name="csY68" fmla="*/ 1247756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3812355" h="2357791">
                <a:moveTo>
                  <a:pt x="88" y="1247844"/>
                </a:moveTo>
                <a:cubicBezTo>
                  <a:pt x="9148" y="1257342"/>
                  <a:pt x="18033" y="1266928"/>
                  <a:pt x="26830" y="1276602"/>
                </a:cubicBezTo>
                <a:cubicBezTo>
                  <a:pt x="28589" y="1278537"/>
                  <a:pt x="30348" y="1280560"/>
                  <a:pt x="32107" y="1282582"/>
                </a:cubicBezTo>
                <a:cubicBezTo>
                  <a:pt x="39321" y="1290585"/>
                  <a:pt x="46534" y="1298676"/>
                  <a:pt x="53571" y="1306855"/>
                </a:cubicBezTo>
                <a:cubicBezTo>
                  <a:pt x="56738" y="1310461"/>
                  <a:pt x="59729" y="1314154"/>
                  <a:pt x="62807" y="1317760"/>
                </a:cubicBezTo>
                <a:cubicBezTo>
                  <a:pt x="68437" y="1324356"/>
                  <a:pt x="74067" y="1330952"/>
                  <a:pt x="79521" y="1337635"/>
                </a:cubicBezTo>
                <a:cubicBezTo>
                  <a:pt x="82952" y="1341769"/>
                  <a:pt x="86207" y="1345902"/>
                  <a:pt x="89637" y="1350124"/>
                </a:cubicBezTo>
                <a:cubicBezTo>
                  <a:pt x="94739" y="1356368"/>
                  <a:pt x="99753" y="1362612"/>
                  <a:pt x="104767" y="1368944"/>
                </a:cubicBezTo>
                <a:cubicBezTo>
                  <a:pt x="108198" y="1373341"/>
                  <a:pt x="111541" y="1377738"/>
                  <a:pt x="114972" y="1382135"/>
                </a:cubicBezTo>
                <a:cubicBezTo>
                  <a:pt x="119722" y="1388380"/>
                  <a:pt x="124560" y="1394536"/>
                  <a:pt x="129222" y="1400868"/>
                </a:cubicBezTo>
                <a:cubicBezTo>
                  <a:pt x="132565" y="1405353"/>
                  <a:pt x="135907" y="1409926"/>
                  <a:pt x="139250" y="1414411"/>
                </a:cubicBezTo>
                <a:cubicBezTo>
                  <a:pt x="143824" y="1420655"/>
                  <a:pt x="148310" y="1426899"/>
                  <a:pt x="152797" y="1433144"/>
                </a:cubicBezTo>
                <a:cubicBezTo>
                  <a:pt x="156052" y="1437804"/>
                  <a:pt x="159306" y="1442466"/>
                  <a:pt x="162561" y="1447126"/>
                </a:cubicBezTo>
                <a:cubicBezTo>
                  <a:pt x="166959" y="1453371"/>
                  <a:pt x="171269" y="1459702"/>
                  <a:pt x="175580" y="1466035"/>
                </a:cubicBezTo>
                <a:cubicBezTo>
                  <a:pt x="178747" y="1470695"/>
                  <a:pt x="181914" y="1475445"/>
                  <a:pt x="184992" y="1480194"/>
                </a:cubicBezTo>
                <a:cubicBezTo>
                  <a:pt x="189214" y="1486613"/>
                  <a:pt x="193437" y="1493034"/>
                  <a:pt x="197571" y="1499453"/>
                </a:cubicBezTo>
                <a:cubicBezTo>
                  <a:pt x="200562" y="1504202"/>
                  <a:pt x="203641" y="1508864"/>
                  <a:pt x="206544" y="1513612"/>
                </a:cubicBezTo>
                <a:cubicBezTo>
                  <a:pt x="210678" y="1520208"/>
                  <a:pt x="214725" y="1526716"/>
                  <a:pt x="218683" y="1533312"/>
                </a:cubicBezTo>
                <a:cubicBezTo>
                  <a:pt x="221586" y="1538061"/>
                  <a:pt x="224401" y="1542722"/>
                  <a:pt x="227216" y="1547471"/>
                </a:cubicBezTo>
                <a:cubicBezTo>
                  <a:pt x="231262" y="1554243"/>
                  <a:pt x="235221" y="1561015"/>
                  <a:pt x="239091" y="1567787"/>
                </a:cubicBezTo>
                <a:cubicBezTo>
                  <a:pt x="241730" y="1572447"/>
                  <a:pt x="244457" y="1577109"/>
                  <a:pt x="247096" y="1581769"/>
                </a:cubicBezTo>
                <a:cubicBezTo>
                  <a:pt x="251055" y="1588805"/>
                  <a:pt x="254925" y="1595841"/>
                  <a:pt x="258708" y="1602876"/>
                </a:cubicBezTo>
                <a:cubicBezTo>
                  <a:pt x="261171" y="1607450"/>
                  <a:pt x="263634" y="1611934"/>
                  <a:pt x="266097" y="1616508"/>
                </a:cubicBezTo>
                <a:cubicBezTo>
                  <a:pt x="270055" y="1623895"/>
                  <a:pt x="273838" y="1631370"/>
                  <a:pt x="277621" y="1638758"/>
                </a:cubicBezTo>
                <a:cubicBezTo>
                  <a:pt x="279820" y="1643067"/>
                  <a:pt x="282019" y="1647288"/>
                  <a:pt x="284218" y="1651597"/>
                </a:cubicBezTo>
                <a:cubicBezTo>
                  <a:pt x="288264" y="1659601"/>
                  <a:pt x="292135" y="1667691"/>
                  <a:pt x="296005" y="1675782"/>
                </a:cubicBezTo>
                <a:cubicBezTo>
                  <a:pt x="297853" y="1679564"/>
                  <a:pt x="299700" y="1683345"/>
                  <a:pt x="301547" y="1687127"/>
                </a:cubicBezTo>
                <a:cubicBezTo>
                  <a:pt x="305945" y="1696449"/>
                  <a:pt x="310256" y="1705947"/>
                  <a:pt x="314478" y="1715357"/>
                </a:cubicBezTo>
                <a:cubicBezTo>
                  <a:pt x="315622" y="1717908"/>
                  <a:pt x="316853" y="1720458"/>
                  <a:pt x="317997" y="1723096"/>
                </a:cubicBezTo>
                <a:cubicBezTo>
                  <a:pt x="328817" y="1747457"/>
                  <a:pt x="338933" y="1772081"/>
                  <a:pt x="348521" y="1796882"/>
                </a:cubicBezTo>
                <a:cubicBezTo>
                  <a:pt x="349489" y="1799432"/>
                  <a:pt x="350456" y="1801983"/>
                  <a:pt x="351424" y="1804533"/>
                </a:cubicBezTo>
                <a:cubicBezTo>
                  <a:pt x="355118" y="1814295"/>
                  <a:pt x="358813" y="1824056"/>
                  <a:pt x="362332" y="1833907"/>
                </a:cubicBezTo>
                <a:cubicBezTo>
                  <a:pt x="363739" y="1837864"/>
                  <a:pt x="365059" y="1841909"/>
                  <a:pt x="366466" y="1845867"/>
                </a:cubicBezTo>
                <a:cubicBezTo>
                  <a:pt x="369457" y="1854309"/>
                  <a:pt x="372359" y="1862752"/>
                  <a:pt x="375174" y="1871283"/>
                </a:cubicBezTo>
                <a:cubicBezTo>
                  <a:pt x="376670" y="1875856"/>
                  <a:pt x="378166" y="1880429"/>
                  <a:pt x="379661" y="1885090"/>
                </a:cubicBezTo>
                <a:cubicBezTo>
                  <a:pt x="382212" y="1893005"/>
                  <a:pt x="384763" y="1901008"/>
                  <a:pt x="387226" y="1909011"/>
                </a:cubicBezTo>
                <a:cubicBezTo>
                  <a:pt x="388722" y="1913936"/>
                  <a:pt x="390217" y="1918949"/>
                  <a:pt x="391624" y="1923874"/>
                </a:cubicBezTo>
                <a:cubicBezTo>
                  <a:pt x="393911" y="1931613"/>
                  <a:pt x="396198" y="1939264"/>
                  <a:pt x="398310" y="1947003"/>
                </a:cubicBezTo>
                <a:cubicBezTo>
                  <a:pt x="399805" y="1952191"/>
                  <a:pt x="401125" y="1957380"/>
                  <a:pt x="402532" y="1962569"/>
                </a:cubicBezTo>
                <a:cubicBezTo>
                  <a:pt x="404555" y="1970133"/>
                  <a:pt x="406578" y="1977696"/>
                  <a:pt x="408514" y="1985347"/>
                </a:cubicBezTo>
                <a:cubicBezTo>
                  <a:pt x="409833" y="1990711"/>
                  <a:pt x="411153" y="1996076"/>
                  <a:pt x="412472" y="2001441"/>
                </a:cubicBezTo>
                <a:cubicBezTo>
                  <a:pt x="414319" y="2008916"/>
                  <a:pt x="416079" y="2016479"/>
                  <a:pt x="417838" y="2024043"/>
                </a:cubicBezTo>
                <a:cubicBezTo>
                  <a:pt x="419069" y="2029495"/>
                  <a:pt x="420301" y="2034948"/>
                  <a:pt x="421533" y="2040400"/>
                </a:cubicBezTo>
                <a:cubicBezTo>
                  <a:pt x="423204" y="2047875"/>
                  <a:pt x="424787" y="2055439"/>
                  <a:pt x="426283" y="2063002"/>
                </a:cubicBezTo>
                <a:cubicBezTo>
                  <a:pt x="427426" y="2068542"/>
                  <a:pt x="428482" y="2073995"/>
                  <a:pt x="429625" y="2079535"/>
                </a:cubicBezTo>
                <a:cubicBezTo>
                  <a:pt x="431121" y="2087099"/>
                  <a:pt x="432440" y="2094662"/>
                  <a:pt x="433848" y="2102225"/>
                </a:cubicBezTo>
                <a:cubicBezTo>
                  <a:pt x="434816" y="2107765"/>
                  <a:pt x="435871" y="2113306"/>
                  <a:pt x="436751" y="2118846"/>
                </a:cubicBezTo>
                <a:cubicBezTo>
                  <a:pt x="438070" y="2126498"/>
                  <a:pt x="439214" y="2134149"/>
                  <a:pt x="440446" y="2141800"/>
                </a:cubicBezTo>
                <a:cubicBezTo>
                  <a:pt x="441325" y="2147340"/>
                  <a:pt x="442204" y="2152881"/>
                  <a:pt x="442996" y="2158421"/>
                </a:cubicBezTo>
                <a:cubicBezTo>
                  <a:pt x="444140" y="2166161"/>
                  <a:pt x="445107" y="2173988"/>
                  <a:pt x="446163" y="2181815"/>
                </a:cubicBezTo>
                <a:cubicBezTo>
                  <a:pt x="446867" y="2187268"/>
                  <a:pt x="447658" y="2192720"/>
                  <a:pt x="448274" y="2198173"/>
                </a:cubicBezTo>
                <a:cubicBezTo>
                  <a:pt x="449242" y="2206263"/>
                  <a:pt x="450122" y="2214354"/>
                  <a:pt x="450913" y="2222357"/>
                </a:cubicBezTo>
                <a:cubicBezTo>
                  <a:pt x="451441" y="2227546"/>
                  <a:pt x="452057" y="2232823"/>
                  <a:pt x="452584" y="2238099"/>
                </a:cubicBezTo>
                <a:cubicBezTo>
                  <a:pt x="453464" y="2246806"/>
                  <a:pt x="454080" y="2255600"/>
                  <a:pt x="454872" y="2264307"/>
                </a:cubicBezTo>
                <a:cubicBezTo>
                  <a:pt x="455224" y="2268968"/>
                  <a:pt x="455664" y="2273541"/>
                  <a:pt x="456015" y="2278202"/>
                </a:cubicBezTo>
                <a:cubicBezTo>
                  <a:pt x="456807" y="2289459"/>
                  <a:pt x="457510" y="2300628"/>
                  <a:pt x="458039" y="2311973"/>
                </a:cubicBezTo>
                <a:cubicBezTo>
                  <a:pt x="458126" y="2314171"/>
                  <a:pt x="458302" y="2316282"/>
                  <a:pt x="458390" y="2318481"/>
                </a:cubicBezTo>
                <a:cubicBezTo>
                  <a:pt x="459006" y="2331584"/>
                  <a:pt x="459534" y="2344688"/>
                  <a:pt x="459886" y="2357791"/>
                </a:cubicBezTo>
                <a:lnTo>
                  <a:pt x="3652522" y="2357791"/>
                </a:lnTo>
                <a:cubicBezTo>
                  <a:pt x="3740663" y="2357791"/>
                  <a:pt x="3812356" y="2286117"/>
                  <a:pt x="3812356" y="2197996"/>
                </a:cubicBezTo>
                <a:lnTo>
                  <a:pt x="3812356" y="159795"/>
                </a:lnTo>
                <a:cubicBezTo>
                  <a:pt x="3812356" y="71675"/>
                  <a:pt x="3740663" y="0"/>
                  <a:pt x="3652522" y="0"/>
                </a:cubicBezTo>
                <a:lnTo>
                  <a:pt x="1314299" y="0"/>
                </a:lnTo>
                <a:cubicBezTo>
                  <a:pt x="1271636" y="0"/>
                  <a:pt x="1231523" y="16622"/>
                  <a:pt x="1201263" y="46787"/>
                </a:cubicBezTo>
                <a:lnTo>
                  <a:pt x="913086" y="334893"/>
                </a:lnTo>
                <a:cubicBezTo>
                  <a:pt x="913086" y="334893"/>
                  <a:pt x="913086" y="334893"/>
                  <a:pt x="913086" y="334893"/>
                </a:cubicBezTo>
                <a:lnTo>
                  <a:pt x="533953" y="713933"/>
                </a:lnTo>
                <a:lnTo>
                  <a:pt x="176" y="1247581"/>
                </a:lnTo>
                <a:lnTo>
                  <a:pt x="0" y="1247756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9" name="Forme libre 658">
            <a:extLst>
              <a:ext uri="{FF2B5EF4-FFF2-40B4-BE49-F238E27FC236}">
                <a16:creationId xmlns:a16="http://schemas.microsoft.com/office/drawing/2014/main" id="{35391E74-3F60-0437-9100-2E3F8167E90C}"/>
              </a:ext>
            </a:extLst>
          </p:cNvPr>
          <p:cNvSpPr/>
          <p:nvPr/>
        </p:nvSpPr>
        <p:spPr>
          <a:xfrm>
            <a:off x="7312481" y="3472665"/>
            <a:ext cx="3812356" cy="2357791"/>
          </a:xfrm>
          <a:custGeom>
            <a:avLst/>
            <a:gdLst>
              <a:gd name="csX0" fmla="*/ 458127 w 3812356"/>
              <a:gd name="csY0" fmla="*/ 39663 h 2357791"/>
              <a:gd name="csX1" fmla="*/ 457775 w 3812356"/>
              <a:gd name="csY1" fmla="*/ 46171 h 2357791"/>
              <a:gd name="csX2" fmla="*/ 455752 w 3812356"/>
              <a:gd name="csY2" fmla="*/ 79854 h 2357791"/>
              <a:gd name="csX3" fmla="*/ 454608 w 3812356"/>
              <a:gd name="csY3" fmla="*/ 93749 h 2357791"/>
              <a:gd name="csX4" fmla="*/ 452409 w 3812356"/>
              <a:gd name="csY4" fmla="*/ 119956 h 2357791"/>
              <a:gd name="csX5" fmla="*/ 450737 w 3812356"/>
              <a:gd name="csY5" fmla="*/ 135698 h 2357791"/>
              <a:gd name="csX6" fmla="*/ 448099 w 3812356"/>
              <a:gd name="csY6" fmla="*/ 159883 h 2357791"/>
              <a:gd name="csX7" fmla="*/ 445987 w 3812356"/>
              <a:gd name="csY7" fmla="*/ 176241 h 2357791"/>
              <a:gd name="csX8" fmla="*/ 442821 w 3812356"/>
              <a:gd name="csY8" fmla="*/ 199634 h 2357791"/>
              <a:gd name="csX9" fmla="*/ 440269 w 3812356"/>
              <a:gd name="csY9" fmla="*/ 216256 h 2357791"/>
              <a:gd name="csX10" fmla="*/ 436575 w 3812356"/>
              <a:gd name="csY10" fmla="*/ 239209 h 2357791"/>
              <a:gd name="csX11" fmla="*/ 433672 w 3812356"/>
              <a:gd name="csY11" fmla="*/ 255831 h 2357791"/>
              <a:gd name="csX12" fmla="*/ 429450 w 3812356"/>
              <a:gd name="csY12" fmla="*/ 278521 h 2357791"/>
              <a:gd name="csX13" fmla="*/ 426107 w 3812356"/>
              <a:gd name="csY13" fmla="*/ 295054 h 2357791"/>
              <a:gd name="csX14" fmla="*/ 421357 w 3812356"/>
              <a:gd name="csY14" fmla="*/ 317655 h 2357791"/>
              <a:gd name="csX15" fmla="*/ 417662 w 3812356"/>
              <a:gd name="csY15" fmla="*/ 334014 h 2357791"/>
              <a:gd name="csX16" fmla="*/ 412296 w 3812356"/>
              <a:gd name="csY16" fmla="*/ 356615 h 2357791"/>
              <a:gd name="csX17" fmla="*/ 408338 w 3812356"/>
              <a:gd name="csY17" fmla="*/ 372621 h 2357791"/>
              <a:gd name="csX18" fmla="*/ 402356 w 3812356"/>
              <a:gd name="csY18" fmla="*/ 395399 h 2357791"/>
              <a:gd name="csX19" fmla="*/ 398134 w 3812356"/>
              <a:gd name="csY19" fmla="*/ 410965 h 2357791"/>
              <a:gd name="csX20" fmla="*/ 391448 w 3812356"/>
              <a:gd name="csY20" fmla="*/ 434094 h 2357791"/>
              <a:gd name="csX21" fmla="*/ 387050 w 3812356"/>
              <a:gd name="csY21" fmla="*/ 448956 h 2357791"/>
              <a:gd name="csX22" fmla="*/ 379485 w 3812356"/>
              <a:gd name="csY22" fmla="*/ 472878 h 2357791"/>
              <a:gd name="csX23" fmla="*/ 374999 w 3812356"/>
              <a:gd name="csY23" fmla="*/ 486685 h 2357791"/>
              <a:gd name="csX24" fmla="*/ 366290 w 3812356"/>
              <a:gd name="csY24" fmla="*/ 512101 h 2357791"/>
              <a:gd name="csX25" fmla="*/ 362156 w 3812356"/>
              <a:gd name="csY25" fmla="*/ 524061 h 2357791"/>
              <a:gd name="csX26" fmla="*/ 351248 w 3812356"/>
              <a:gd name="csY26" fmla="*/ 553435 h 2357791"/>
              <a:gd name="csX27" fmla="*/ 348433 w 3812356"/>
              <a:gd name="csY27" fmla="*/ 561086 h 2357791"/>
              <a:gd name="csX28" fmla="*/ 317821 w 3812356"/>
              <a:gd name="csY28" fmla="*/ 634871 h 2357791"/>
              <a:gd name="csX29" fmla="*/ 314390 w 3812356"/>
              <a:gd name="csY29" fmla="*/ 642434 h 2357791"/>
              <a:gd name="csX30" fmla="*/ 301371 w 3812356"/>
              <a:gd name="csY30" fmla="*/ 670841 h 2357791"/>
              <a:gd name="csX31" fmla="*/ 295918 w 3812356"/>
              <a:gd name="csY31" fmla="*/ 682097 h 2357791"/>
              <a:gd name="csX32" fmla="*/ 284042 w 3812356"/>
              <a:gd name="csY32" fmla="*/ 706370 h 2357791"/>
              <a:gd name="csX33" fmla="*/ 277532 w 3812356"/>
              <a:gd name="csY33" fmla="*/ 719122 h 2357791"/>
              <a:gd name="csX34" fmla="*/ 265921 w 3812356"/>
              <a:gd name="csY34" fmla="*/ 741460 h 2357791"/>
              <a:gd name="csX35" fmla="*/ 258620 w 3812356"/>
              <a:gd name="csY35" fmla="*/ 755004 h 2357791"/>
              <a:gd name="csX36" fmla="*/ 246920 w 3812356"/>
              <a:gd name="csY36" fmla="*/ 776198 h 2357791"/>
              <a:gd name="csX37" fmla="*/ 239003 w 3812356"/>
              <a:gd name="csY37" fmla="*/ 790093 h 2357791"/>
              <a:gd name="csX38" fmla="*/ 227040 w 3812356"/>
              <a:gd name="csY38" fmla="*/ 810585 h 2357791"/>
              <a:gd name="csX39" fmla="*/ 218595 w 3812356"/>
              <a:gd name="csY39" fmla="*/ 824568 h 2357791"/>
              <a:gd name="csX40" fmla="*/ 206280 w 3812356"/>
              <a:gd name="csY40" fmla="*/ 844443 h 2357791"/>
              <a:gd name="csX41" fmla="*/ 197396 w 3812356"/>
              <a:gd name="csY41" fmla="*/ 858514 h 2357791"/>
              <a:gd name="csX42" fmla="*/ 184728 w 3812356"/>
              <a:gd name="csY42" fmla="*/ 877950 h 2357791"/>
              <a:gd name="csX43" fmla="*/ 175404 w 3812356"/>
              <a:gd name="csY43" fmla="*/ 891933 h 2357791"/>
              <a:gd name="csX44" fmla="*/ 162297 w 3812356"/>
              <a:gd name="csY44" fmla="*/ 911017 h 2357791"/>
              <a:gd name="csX45" fmla="*/ 152621 w 3812356"/>
              <a:gd name="csY45" fmla="*/ 924824 h 2357791"/>
              <a:gd name="csX46" fmla="*/ 138898 w 3812356"/>
              <a:gd name="csY46" fmla="*/ 943732 h 2357791"/>
              <a:gd name="csX47" fmla="*/ 129046 w 3812356"/>
              <a:gd name="csY47" fmla="*/ 957100 h 2357791"/>
              <a:gd name="csX48" fmla="*/ 114620 w 3812356"/>
              <a:gd name="csY48" fmla="*/ 976096 h 2357791"/>
              <a:gd name="csX49" fmla="*/ 104680 w 3812356"/>
              <a:gd name="csY49" fmla="*/ 988936 h 2357791"/>
              <a:gd name="csX50" fmla="*/ 89286 w 3812356"/>
              <a:gd name="csY50" fmla="*/ 1008196 h 2357791"/>
              <a:gd name="csX51" fmla="*/ 79521 w 3812356"/>
              <a:gd name="csY51" fmla="*/ 1020244 h 2357791"/>
              <a:gd name="csX52" fmla="*/ 62280 w 3812356"/>
              <a:gd name="csY52" fmla="*/ 1040647 h 2357791"/>
              <a:gd name="csX53" fmla="*/ 53571 w 3812356"/>
              <a:gd name="csY53" fmla="*/ 1050937 h 2357791"/>
              <a:gd name="csX54" fmla="*/ 30700 w 3812356"/>
              <a:gd name="csY54" fmla="*/ 1076792 h 2357791"/>
              <a:gd name="csX55" fmla="*/ 26830 w 3812356"/>
              <a:gd name="csY55" fmla="*/ 1081190 h 2357791"/>
              <a:gd name="csX56" fmla="*/ 0 w 3812356"/>
              <a:gd name="csY56" fmla="*/ 1110036 h 2357791"/>
              <a:gd name="csX57" fmla="*/ 913087 w 3812356"/>
              <a:gd name="csY57" fmla="*/ 2022899 h 2357791"/>
              <a:gd name="csX58" fmla="*/ 913087 w 3812356"/>
              <a:gd name="csY58" fmla="*/ 2022899 h 2357791"/>
              <a:gd name="csX59" fmla="*/ 1201264 w 3812356"/>
              <a:gd name="csY59" fmla="*/ 2311005 h 2357791"/>
              <a:gd name="csX60" fmla="*/ 1314300 w 3812356"/>
              <a:gd name="csY60" fmla="*/ 2357792 h 2357791"/>
              <a:gd name="csX61" fmla="*/ 3652522 w 3812356"/>
              <a:gd name="csY61" fmla="*/ 2357792 h 2357791"/>
              <a:gd name="csX62" fmla="*/ 3812356 w 3812356"/>
              <a:gd name="csY62" fmla="*/ 2197996 h 2357791"/>
              <a:gd name="csX63" fmla="*/ 3812356 w 3812356"/>
              <a:gd name="csY63" fmla="*/ 159796 h 2357791"/>
              <a:gd name="csX64" fmla="*/ 3652522 w 3812356"/>
              <a:gd name="csY64" fmla="*/ 0 h 2357791"/>
              <a:gd name="csX65" fmla="*/ 459886 w 3812356"/>
              <a:gd name="csY65" fmla="*/ 0 h 2357791"/>
              <a:gd name="csX66" fmla="*/ 458390 w 3812356"/>
              <a:gd name="csY66" fmla="*/ 39311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3812356" h="2357791">
                <a:moveTo>
                  <a:pt x="458127" y="39663"/>
                </a:moveTo>
                <a:cubicBezTo>
                  <a:pt x="458039" y="41862"/>
                  <a:pt x="457863" y="43972"/>
                  <a:pt x="457775" y="46171"/>
                </a:cubicBezTo>
                <a:cubicBezTo>
                  <a:pt x="457159" y="57428"/>
                  <a:pt x="456543" y="68685"/>
                  <a:pt x="455752" y="79854"/>
                </a:cubicBezTo>
                <a:cubicBezTo>
                  <a:pt x="455400" y="84515"/>
                  <a:pt x="454960" y="89088"/>
                  <a:pt x="454608" y="93749"/>
                </a:cubicBezTo>
                <a:cubicBezTo>
                  <a:pt x="453904" y="102456"/>
                  <a:pt x="453201" y="111250"/>
                  <a:pt x="452409" y="119956"/>
                </a:cubicBezTo>
                <a:cubicBezTo>
                  <a:pt x="451881" y="125233"/>
                  <a:pt x="451265" y="130422"/>
                  <a:pt x="450737" y="135698"/>
                </a:cubicBezTo>
                <a:cubicBezTo>
                  <a:pt x="449858" y="143790"/>
                  <a:pt x="449066" y="151880"/>
                  <a:pt x="448099" y="159883"/>
                </a:cubicBezTo>
                <a:cubicBezTo>
                  <a:pt x="447483" y="165336"/>
                  <a:pt x="446691" y="170789"/>
                  <a:pt x="445987" y="176241"/>
                </a:cubicBezTo>
                <a:cubicBezTo>
                  <a:pt x="444932" y="184068"/>
                  <a:pt x="443964" y="191807"/>
                  <a:pt x="442821" y="199634"/>
                </a:cubicBezTo>
                <a:cubicBezTo>
                  <a:pt x="442029" y="205175"/>
                  <a:pt x="441149" y="210715"/>
                  <a:pt x="440269" y="216256"/>
                </a:cubicBezTo>
                <a:cubicBezTo>
                  <a:pt x="439126" y="223907"/>
                  <a:pt x="437895" y="231558"/>
                  <a:pt x="436575" y="239209"/>
                </a:cubicBezTo>
                <a:cubicBezTo>
                  <a:pt x="435608" y="244750"/>
                  <a:pt x="434640" y="250290"/>
                  <a:pt x="433672" y="255831"/>
                </a:cubicBezTo>
                <a:cubicBezTo>
                  <a:pt x="432353" y="263394"/>
                  <a:pt x="430945" y="270957"/>
                  <a:pt x="429450" y="278521"/>
                </a:cubicBezTo>
                <a:cubicBezTo>
                  <a:pt x="428394" y="284061"/>
                  <a:pt x="427251" y="289601"/>
                  <a:pt x="426107" y="295054"/>
                </a:cubicBezTo>
                <a:cubicBezTo>
                  <a:pt x="424524" y="302617"/>
                  <a:pt x="422940" y="310092"/>
                  <a:pt x="421357" y="317655"/>
                </a:cubicBezTo>
                <a:cubicBezTo>
                  <a:pt x="420125" y="323108"/>
                  <a:pt x="418982" y="328560"/>
                  <a:pt x="417662" y="334014"/>
                </a:cubicBezTo>
                <a:cubicBezTo>
                  <a:pt x="415903" y="341577"/>
                  <a:pt x="414144" y="349140"/>
                  <a:pt x="412296" y="356615"/>
                </a:cubicBezTo>
                <a:cubicBezTo>
                  <a:pt x="410977" y="361980"/>
                  <a:pt x="409657" y="367344"/>
                  <a:pt x="408338" y="372621"/>
                </a:cubicBezTo>
                <a:cubicBezTo>
                  <a:pt x="406403" y="380184"/>
                  <a:pt x="404379" y="387836"/>
                  <a:pt x="402356" y="395399"/>
                </a:cubicBezTo>
                <a:cubicBezTo>
                  <a:pt x="400949" y="400587"/>
                  <a:pt x="399541" y="405776"/>
                  <a:pt x="398134" y="410965"/>
                </a:cubicBezTo>
                <a:cubicBezTo>
                  <a:pt x="395935" y="418704"/>
                  <a:pt x="393736" y="426443"/>
                  <a:pt x="391448" y="434094"/>
                </a:cubicBezTo>
                <a:cubicBezTo>
                  <a:pt x="389953" y="439019"/>
                  <a:pt x="388545" y="444032"/>
                  <a:pt x="387050" y="448956"/>
                </a:cubicBezTo>
                <a:cubicBezTo>
                  <a:pt x="384587" y="456960"/>
                  <a:pt x="382036" y="464874"/>
                  <a:pt x="379485" y="472878"/>
                </a:cubicBezTo>
                <a:cubicBezTo>
                  <a:pt x="377989" y="477451"/>
                  <a:pt x="376582" y="482112"/>
                  <a:pt x="374999" y="486685"/>
                </a:cubicBezTo>
                <a:cubicBezTo>
                  <a:pt x="372184" y="495215"/>
                  <a:pt x="369193" y="503658"/>
                  <a:pt x="366290" y="512101"/>
                </a:cubicBezTo>
                <a:cubicBezTo>
                  <a:pt x="364883" y="516058"/>
                  <a:pt x="363563" y="520104"/>
                  <a:pt x="362156" y="524061"/>
                </a:cubicBezTo>
                <a:cubicBezTo>
                  <a:pt x="358637" y="533911"/>
                  <a:pt x="354942" y="543673"/>
                  <a:pt x="351248" y="553435"/>
                </a:cubicBezTo>
                <a:cubicBezTo>
                  <a:pt x="350280" y="555985"/>
                  <a:pt x="349400" y="558536"/>
                  <a:pt x="348433" y="561086"/>
                </a:cubicBezTo>
                <a:cubicBezTo>
                  <a:pt x="338845" y="585886"/>
                  <a:pt x="328641" y="610511"/>
                  <a:pt x="317821" y="634871"/>
                </a:cubicBezTo>
                <a:cubicBezTo>
                  <a:pt x="316677" y="637422"/>
                  <a:pt x="315534" y="639884"/>
                  <a:pt x="314390" y="642434"/>
                </a:cubicBezTo>
                <a:cubicBezTo>
                  <a:pt x="310080" y="651933"/>
                  <a:pt x="305770" y="661431"/>
                  <a:pt x="301371" y="670841"/>
                </a:cubicBezTo>
                <a:cubicBezTo>
                  <a:pt x="299612" y="674622"/>
                  <a:pt x="297765" y="678316"/>
                  <a:pt x="295918" y="682097"/>
                </a:cubicBezTo>
                <a:cubicBezTo>
                  <a:pt x="292047" y="690189"/>
                  <a:pt x="288088" y="698367"/>
                  <a:pt x="284042" y="706370"/>
                </a:cubicBezTo>
                <a:cubicBezTo>
                  <a:pt x="281931" y="710679"/>
                  <a:pt x="279644" y="714901"/>
                  <a:pt x="277532" y="719122"/>
                </a:cubicBezTo>
                <a:cubicBezTo>
                  <a:pt x="273662" y="726597"/>
                  <a:pt x="269879" y="734073"/>
                  <a:pt x="265921" y="741460"/>
                </a:cubicBezTo>
                <a:cubicBezTo>
                  <a:pt x="263546" y="746033"/>
                  <a:pt x="260995" y="750518"/>
                  <a:pt x="258620" y="755004"/>
                </a:cubicBezTo>
                <a:cubicBezTo>
                  <a:pt x="254750" y="762127"/>
                  <a:pt x="250879" y="769163"/>
                  <a:pt x="246920" y="776198"/>
                </a:cubicBezTo>
                <a:cubicBezTo>
                  <a:pt x="244282" y="780859"/>
                  <a:pt x="241642" y="785432"/>
                  <a:pt x="239003" y="790093"/>
                </a:cubicBezTo>
                <a:cubicBezTo>
                  <a:pt x="235045" y="796953"/>
                  <a:pt x="231087" y="803813"/>
                  <a:pt x="227040" y="810585"/>
                </a:cubicBezTo>
                <a:cubicBezTo>
                  <a:pt x="224225" y="815245"/>
                  <a:pt x="221410" y="819907"/>
                  <a:pt x="218595" y="824568"/>
                </a:cubicBezTo>
                <a:cubicBezTo>
                  <a:pt x="214549" y="831251"/>
                  <a:pt x="210502" y="837847"/>
                  <a:pt x="206280" y="844443"/>
                </a:cubicBezTo>
                <a:cubicBezTo>
                  <a:pt x="203377" y="849104"/>
                  <a:pt x="200387" y="853853"/>
                  <a:pt x="197396" y="858514"/>
                </a:cubicBezTo>
                <a:cubicBezTo>
                  <a:pt x="193261" y="865022"/>
                  <a:pt x="188951" y="871530"/>
                  <a:pt x="184728" y="877950"/>
                </a:cubicBezTo>
                <a:cubicBezTo>
                  <a:pt x="181650" y="882611"/>
                  <a:pt x="178571" y="887272"/>
                  <a:pt x="175404" y="891933"/>
                </a:cubicBezTo>
                <a:cubicBezTo>
                  <a:pt x="171094" y="898353"/>
                  <a:pt x="166696" y="904685"/>
                  <a:pt x="162297" y="911017"/>
                </a:cubicBezTo>
                <a:cubicBezTo>
                  <a:pt x="159131" y="915590"/>
                  <a:pt x="155875" y="920251"/>
                  <a:pt x="152621" y="924824"/>
                </a:cubicBezTo>
                <a:cubicBezTo>
                  <a:pt x="148135" y="931156"/>
                  <a:pt x="143560" y="937489"/>
                  <a:pt x="138898" y="943732"/>
                </a:cubicBezTo>
                <a:cubicBezTo>
                  <a:pt x="135643" y="948217"/>
                  <a:pt x="132389" y="952703"/>
                  <a:pt x="129046" y="957100"/>
                </a:cubicBezTo>
                <a:cubicBezTo>
                  <a:pt x="124296" y="963432"/>
                  <a:pt x="119458" y="969764"/>
                  <a:pt x="114620" y="976096"/>
                </a:cubicBezTo>
                <a:cubicBezTo>
                  <a:pt x="111277" y="980405"/>
                  <a:pt x="108022" y="984715"/>
                  <a:pt x="104680" y="988936"/>
                </a:cubicBezTo>
                <a:cubicBezTo>
                  <a:pt x="99578" y="995356"/>
                  <a:pt x="94387" y="1001776"/>
                  <a:pt x="89286" y="1008196"/>
                </a:cubicBezTo>
                <a:cubicBezTo>
                  <a:pt x="86031" y="1012241"/>
                  <a:pt x="82864" y="1016286"/>
                  <a:pt x="79521" y="1020244"/>
                </a:cubicBezTo>
                <a:cubicBezTo>
                  <a:pt x="73892" y="1027104"/>
                  <a:pt x="68086" y="1033875"/>
                  <a:pt x="62280" y="1040647"/>
                </a:cubicBezTo>
                <a:cubicBezTo>
                  <a:pt x="59377" y="1044077"/>
                  <a:pt x="56474" y="1047595"/>
                  <a:pt x="53571" y="1050937"/>
                </a:cubicBezTo>
                <a:cubicBezTo>
                  <a:pt x="46094" y="1059643"/>
                  <a:pt x="38441" y="1068262"/>
                  <a:pt x="30700" y="1076792"/>
                </a:cubicBezTo>
                <a:cubicBezTo>
                  <a:pt x="29381" y="1078200"/>
                  <a:pt x="28149" y="1079695"/>
                  <a:pt x="26830" y="1081190"/>
                </a:cubicBezTo>
                <a:cubicBezTo>
                  <a:pt x="18033" y="1090864"/>
                  <a:pt x="9061" y="1100537"/>
                  <a:pt x="0" y="1110036"/>
                </a:cubicBezTo>
                <a:lnTo>
                  <a:pt x="913087" y="2022899"/>
                </a:lnTo>
                <a:cubicBezTo>
                  <a:pt x="913087" y="2022899"/>
                  <a:pt x="913087" y="2022899"/>
                  <a:pt x="913087" y="2022899"/>
                </a:cubicBezTo>
                <a:lnTo>
                  <a:pt x="1201264" y="2311005"/>
                </a:lnTo>
                <a:cubicBezTo>
                  <a:pt x="1231435" y="2341170"/>
                  <a:pt x="1271548" y="2357792"/>
                  <a:pt x="1314300" y="2357792"/>
                </a:cubicBezTo>
                <a:lnTo>
                  <a:pt x="3652522" y="2357792"/>
                </a:lnTo>
                <a:cubicBezTo>
                  <a:pt x="3740664" y="2357792"/>
                  <a:pt x="3812356" y="2286117"/>
                  <a:pt x="3812356" y="2197996"/>
                </a:cubicBezTo>
                <a:lnTo>
                  <a:pt x="3812356" y="159796"/>
                </a:lnTo>
                <a:cubicBezTo>
                  <a:pt x="3812356" y="71675"/>
                  <a:pt x="3740664" y="0"/>
                  <a:pt x="3652522" y="0"/>
                </a:cubicBezTo>
                <a:lnTo>
                  <a:pt x="459886" y="0"/>
                </a:lnTo>
                <a:cubicBezTo>
                  <a:pt x="459534" y="13104"/>
                  <a:pt x="459094" y="26208"/>
                  <a:pt x="458390" y="3931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0" name="Forme libre 659">
            <a:extLst>
              <a:ext uri="{FF2B5EF4-FFF2-40B4-BE49-F238E27FC236}">
                <a16:creationId xmlns:a16="http://schemas.microsoft.com/office/drawing/2014/main" id="{425C1876-293B-C9B9-56E3-0CA5F46526E0}"/>
              </a:ext>
            </a:extLst>
          </p:cNvPr>
          <p:cNvSpPr/>
          <p:nvPr/>
        </p:nvSpPr>
        <p:spPr>
          <a:xfrm>
            <a:off x="3981233" y="4645053"/>
            <a:ext cx="4228564" cy="1185667"/>
          </a:xfrm>
          <a:custGeom>
            <a:avLst/>
            <a:gdLst>
              <a:gd name="csX0" fmla="*/ 3268968 w 4228564"/>
              <a:gd name="csY0" fmla="*/ 264 h 1185667"/>
              <a:gd name="csX1" fmla="*/ 3268704 w 4228564"/>
              <a:gd name="csY1" fmla="*/ 0 h 1185667"/>
              <a:gd name="csX2" fmla="*/ 3249175 w 4228564"/>
              <a:gd name="csY2" fmla="*/ 18117 h 1185667"/>
              <a:gd name="csX3" fmla="*/ 3239323 w 4228564"/>
              <a:gd name="csY3" fmla="*/ 27263 h 1185667"/>
              <a:gd name="csX4" fmla="*/ 3208799 w 4228564"/>
              <a:gd name="csY4" fmla="*/ 54262 h 1185667"/>
              <a:gd name="csX5" fmla="*/ 3199826 w 4228564"/>
              <a:gd name="csY5" fmla="*/ 61825 h 1185667"/>
              <a:gd name="csX6" fmla="*/ 3177571 w 4228564"/>
              <a:gd name="csY6" fmla="*/ 80557 h 1185667"/>
              <a:gd name="csX7" fmla="*/ 3165432 w 4228564"/>
              <a:gd name="csY7" fmla="*/ 90319 h 1185667"/>
              <a:gd name="csX8" fmla="*/ 3145815 w 4228564"/>
              <a:gd name="csY8" fmla="*/ 106061 h 1185667"/>
              <a:gd name="csX9" fmla="*/ 3132620 w 4228564"/>
              <a:gd name="csY9" fmla="*/ 116175 h 1185667"/>
              <a:gd name="csX10" fmla="*/ 3113532 w 4228564"/>
              <a:gd name="csY10" fmla="*/ 130686 h 1185667"/>
              <a:gd name="csX11" fmla="*/ 3099633 w 4228564"/>
              <a:gd name="csY11" fmla="*/ 140799 h 1185667"/>
              <a:gd name="csX12" fmla="*/ 3080633 w 4228564"/>
              <a:gd name="csY12" fmla="*/ 154519 h 1185667"/>
              <a:gd name="csX13" fmla="*/ 3066206 w 4228564"/>
              <a:gd name="csY13" fmla="*/ 164544 h 1185667"/>
              <a:gd name="csX14" fmla="*/ 3047381 w 4228564"/>
              <a:gd name="csY14" fmla="*/ 177472 h 1185667"/>
              <a:gd name="csX15" fmla="*/ 3032515 w 4228564"/>
              <a:gd name="csY15" fmla="*/ 187234 h 1185667"/>
              <a:gd name="csX16" fmla="*/ 3013515 w 4228564"/>
              <a:gd name="csY16" fmla="*/ 199546 h 1185667"/>
              <a:gd name="csX17" fmla="*/ 2998384 w 4228564"/>
              <a:gd name="csY17" fmla="*/ 209044 h 1185667"/>
              <a:gd name="csX18" fmla="*/ 2979296 w 4228564"/>
              <a:gd name="csY18" fmla="*/ 220829 h 1185667"/>
              <a:gd name="csX19" fmla="*/ 2963814 w 4228564"/>
              <a:gd name="csY19" fmla="*/ 229975 h 1185667"/>
              <a:gd name="csX20" fmla="*/ 2944549 w 4228564"/>
              <a:gd name="csY20" fmla="*/ 241232 h 1185667"/>
              <a:gd name="csX21" fmla="*/ 2928803 w 4228564"/>
              <a:gd name="csY21" fmla="*/ 250114 h 1185667"/>
              <a:gd name="csX22" fmla="*/ 2909363 w 4228564"/>
              <a:gd name="csY22" fmla="*/ 260844 h 1185667"/>
              <a:gd name="csX23" fmla="*/ 2893353 w 4228564"/>
              <a:gd name="csY23" fmla="*/ 269286 h 1185667"/>
              <a:gd name="csX24" fmla="*/ 2873737 w 4228564"/>
              <a:gd name="csY24" fmla="*/ 279488 h 1185667"/>
              <a:gd name="csX25" fmla="*/ 2857463 w 4228564"/>
              <a:gd name="csY25" fmla="*/ 287579 h 1185667"/>
              <a:gd name="csX26" fmla="*/ 2837671 w 4228564"/>
              <a:gd name="csY26" fmla="*/ 297252 h 1185667"/>
              <a:gd name="csX27" fmla="*/ 2821133 w 4228564"/>
              <a:gd name="csY27" fmla="*/ 304991 h 1185667"/>
              <a:gd name="csX28" fmla="*/ 2801253 w 4228564"/>
              <a:gd name="csY28" fmla="*/ 314138 h 1185667"/>
              <a:gd name="csX29" fmla="*/ 2784451 w 4228564"/>
              <a:gd name="csY29" fmla="*/ 321525 h 1185667"/>
              <a:gd name="csX30" fmla="*/ 2764395 w 4228564"/>
              <a:gd name="csY30" fmla="*/ 330144 h 1185667"/>
              <a:gd name="csX31" fmla="*/ 2747418 w 4228564"/>
              <a:gd name="csY31" fmla="*/ 337179 h 1185667"/>
              <a:gd name="csX32" fmla="*/ 2727097 w 4228564"/>
              <a:gd name="csY32" fmla="*/ 345270 h 1185667"/>
              <a:gd name="csX33" fmla="*/ 2710032 w 4228564"/>
              <a:gd name="csY33" fmla="*/ 351866 h 1185667"/>
              <a:gd name="csX34" fmla="*/ 2689624 w 4228564"/>
              <a:gd name="csY34" fmla="*/ 359429 h 1185667"/>
              <a:gd name="csX35" fmla="*/ 2672295 w 4228564"/>
              <a:gd name="csY35" fmla="*/ 365673 h 1185667"/>
              <a:gd name="csX36" fmla="*/ 2651711 w 4228564"/>
              <a:gd name="csY36" fmla="*/ 372797 h 1185667"/>
              <a:gd name="csX37" fmla="*/ 2634294 w 4228564"/>
              <a:gd name="csY37" fmla="*/ 378601 h 1185667"/>
              <a:gd name="csX38" fmla="*/ 2613446 w 4228564"/>
              <a:gd name="csY38" fmla="*/ 385197 h 1185667"/>
              <a:gd name="csX39" fmla="*/ 2595852 w 4228564"/>
              <a:gd name="csY39" fmla="*/ 390562 h 1185667"/>
              <a:gd name="csX40" fmla="*/ 2574828 w 4228564"/>
              <a:gd name="csY40" fmla="*/ 396630 h 1185667"/>
              <a:gd name="csX41" fmla="*/ 2557147 w 4228564"/>
              <a:gd name="csY41" fmla="*/ 401555 h 1185667"/>
              <a:gd name="csX42" fmla="*/ 2535948 w 4228564"/>
              <a:gd name="csY42" fmla="*/ 407095 h 1185667"/>
              <a:gd name="csX43" fmla="*/ 2518090 w 4228564"/>
              <a:gd name="csY43" fmla="*/ 411668 h 1185667"/>
              <a:gd name="csX44" fmla="*/ 2496803 w 4228564"/>
              <a:gd name="csY44" fmla="*/ 416681 h 1185667"/>
              <a:gd name="csX45" fmla="*/ 2478857 w 4228564"/>
              <a:gd name="csY45" fmla="*/ 420815 h 1185667"/>
              <a:gd name="csX46" fmla="*/ 2457306 w 4228564"/>
              <a:gd name="csY46" fmla="*/ 425387 h 1185667"/>
              <a:gd name="csX47" fmla="*/ 2439273 w 4228564"/>
              <a:gd name="csY47" fmla="*/ 429081 h 1185667"/>
              <a:gd name="csX48" fmla="*/ 2417545 w 4228564"/>
              <a:gd name="csY48" fmla="*/ 433127 h 1185667"/>
              <a:gd name="csX49" fmla="*/ 2399512 w 4228564"/>
              <a:gd name="csY49" fmla="*/ 436380 h 1185667"/>
              <a:gd name="csX50" fmla="*/ 2377433 w 4228564"/>
              <a:gd name="csY50" fmla="*/ 439898 h 1185667"/>
              <a:gd name="csX51" fmla="*/ 2359400 w 4228564"/>
              <a:gd name="csY51" fmla="*/ 442713 h 1185667"/>
              <a:gd name="csX52" fmla="*/ 2337056 w 4228564"/>
              <a:gd name="csY52" fmla="*/ 445703 h 1185667"/>
              <a:gd name="csX53" fmla="*/ 2319111 w 4228564"/>
              <a:gd name="csY53" fmla="*/ 448077 h 1185667"/>
              <a:gd name="csX54" fmla="*/ 2296240 w 4228564"/>
              <a:gd name="csY54" fmla="*/ 450627 h 1185667"/>
              <a:gd name="csX55" fmla="*/ 2278559 w 4228564"/>
              <a:gd name="csY55" fmla="*/ 452474 h 1185667"/>
              <a:gd name="csX56" fmla="*/ 2254984 w 4228564"/>
              <a:gd name="csY56" fmla="*/ 454497 h 1185667"/>
              <a:gd name="csX57" fmla="*/ 2237831 w 4228564"/>
              <a:gd name="csY57" fmla="*/ 455904 h 1185667"/>
              <a:gd name="csX58" fmla="*/ 2213113 w 4228564"/>
              <a:gd name="csY58" fmla="*/ 457399 h 1185667"/>
              <a:gd name="csX59" fmla="*/ 2196927 w 4228564"/>
              <a:gd name="csY59" fmla="*/ 458367 h 1185667"/>
              <a:gd name="csX60" fmla="*/ 2169657 w 4228564"/>
              <a:gd name="csY60" fmla="*/ 459334 h 1185667"/>
              <a:gd name="csX61" fmla="*/ 2155935 w 4228564"/>
              <a:gd name="csY61" fmla="*/ 459862 h 1185667"/>
              <a:gd name="csX62" fmla="*/ 2114679 w 4228564"/>
              <a:gd name="csY62" fmla="*/ 460390 h 1185667"/>
              <a:gd name="csX63" fmla="*/ 2073423 w 4228564"/>
              <a:gd name="csY63" fmla="*/ 459862 h 1185667"/>
              <a:gd name="csX64" fmla="*/ 2059700 w 4228564"/>
              <a:gd name="csY64" fmla="*/ 459334 h 1185667"/>
              <a:gd name="csX65" fmla="*/ 2032343 w 4228564"/>
              <a:gd name="csY65" fmla="*/ 458367 h 1185667"/>
              <a:gd name="csX66" fmla="*/ 2016157 w 4228564"/>
              <a:gd name="csY66" fmla="*/ 457399 h 1185667"/>
              <a:gd name="csX67" fmla="*/ 1991438 w 4228564"/>
              <a:gd name="csY67" fmla="*/ 455904 h 1185667"/>
              <a:gd name="csX68" fmla="*/ 1974285 w 4228564"/>
              <a:gd name="csY68" fmla="*/ 454497 h 1185667"/>
              <a:gd name="csX69" fmla="*/ 1950710 w 4228564"/>
              <a:gd name="csY69" fmla="*/ 452474 h 1185667"/>
              <a:gd name="csX70" fmla="*/ 1933029 w 4228564"/>
              <a:gd name="csY70" fmla="*/ 450627 h 1185667"/>
              <a:gd name="csX71" fmla="*/ 1910158 w 4228564"/>
              <a:gd name="csY71" fmla="*/ 448077 h 1185667"/>
              <a:gd name="csX72" fmla="*/ 1892300 w 4228564"/>
              <a:gd name="csY72" fmla="*/ 445703 h 1185667"/>
              <a:gd name="csX73" fmla="*/ 1869869 w 4228564"/>
              <a:gd name="csY73" fmla="*/ 442713 h 1185667"/>
              <a:gd name="csX74" fmla="*/ 1851924 w 4228564"/>
              <a:gd name="csY74" fmla="*/ 439898 h 1185667"/>
              <a:gd name="csX75" fmla="*/ 1829845 w 4228564"/>
              <a:gd name="csY75" fmla="*/ 436380 h 1185667"/>
              <a:gd name="csX76" fmla="*/ 1811812 w 4228564"/>
              <a:gd name="csY76" fmla="*/ 433127 h 1185667"/>
              <a:gd name="csX77" fmla="*/ 1789996 w 4228564"/>
              <a:gd name="csY77" fmla="*/ 429081 h 1185667"/>
              <a:gd name="csX78" fmla="*/ 1771963 w 4228564"/>
              <a:gd name="csY78" fmla="*/ 425387 h 1185667"/>
              <a:gd name="csX79" fmla="*/ 1750411 w 4228564"/>
              <a:gd name="csY79" fmla="*/ 420815 h 1185667"/>
              <a:gd name="csX80" fmla="*/ 1732554 w 4228564"/>
              <a:gd name="csY80" fmla="*/ 416681 h 1185667"/>
              <a:gd name="csX81" fmla="*/ 1711179 w 4228564"/>
              <a:gd name="csY81" fmla="*/ 411580 h 1185667"/>
              <a:gd name="csX82" fmla="*/ 1693410 w 4228564"/>
              <a:gd name="csY82" fmla="*/ 407095 h 1185667"/>
              <a:gd name="csX83" fmla="*/ 1672122 w 4228564"/>
              <a:gd name="csY83" fmla="*/ 401467 h 1185667"/>
              <a:gd name="csX84" fmla="*/ 1654529 w 4228564"/>
              <a:gd name="csY84" fmla="*/ 396542 h 1185667"/>
              <a:gd name="csX85" fmla="*/ 1633505 w 4228564"/>
              <a:gd name="csY85" fmla="*/ 390474 h 1185667"/>
              <a:gd name="csX86" fmla="*/ 1616000 w 4228564"/>
              <a:gd name="csY86" fmla="*/ 385109 h 1185667"/>
              <a:gd name="csX87" fmla="*/ 1595064 w 4228564"/>
              <a:gd name="csY87" fmla="*/ 378513 h 1185667"/>
              <a:gd name="csX88" fmla="*/ 1577734 w 4228564"/>
              <a:gd name="csY88" fmla="*/ 372797 h 1185667"/>
              <a:gd name="csX89" fmla="*/ 1556974 w 4228564"/>
              <a:gd name="csY89" fmla="*/ 365673 h 1185667"/>
              <a:gd name="csX90" fmla="*/ 1539733 w 4228564"/>
              <a:gd name="csY90" fmla="*/ 359517 h 1185667"/>
              <a:gd name="csX91" fmla="*/ 1519149 w 4228564"/>
              <a:gd name="csY91" fmla="*/ 351866 h 1185667"/>
              <a:gd name="csX92" fmla="*/ 1502172 w 4228564"/>
              <a:gd name="csY92" fmla="*/ 345358 h 1185667"/>
              <a:gd name="csX93" fmla="*/ 1481763 w 4228564"/>
              <a:gd name="csY93" fmla="*/ 337179 h 1185667"/>
              <a:gd name="csX94" fmla="*/ 1464962 w 4228564"/>
              <a:gd name="csY94" fmla="*/ 330231 h 1185667"/>
              <a:gd name="csX95" fmla="*/ 1444730 w 4228564"/>
              <a:gd name="csY95" fmla="*/ 321525 h 1185667"/>
              <a:gd name="csX96" fmla="*/ 1428104 w 4228564"/>
              <a:gd name="csY96" fmla="*/ 314226 h 1185667"/>
              <a:gd name="csX97" fmla="*/ 1408048 w 4228564"/>
              <a:gd name="csY97" fmla="*/ 304991 h 1185667"/>
              <a:gd name="csX98" fmla="*/ 1391686 w 4228564"/>
              <a:gd name="csY98" fmla="*/ 297340 h 1185667"/>
              <a:gd name="csX99" fmla="*/ 1371718 w 4228564"/>
              <a:gd name="csY99" fmla="*/ 287579 h 1185667"/>
              <a:gd name="csX100" fmla="*/ 1355620 w 4228564"/>
              <a:gd name="csY100" fmla="*/ 279576 h 1185667"/>
              <a:gd name="csX101" fmla="*/ 1335828 w 4228564"/>
              <a:gd name="csY101" fmla="*/ 269286 h 1185667"/>
              <a:gd name="csX102" fmla="*/ 1319994 w 4228564"/>
              <a:gd name="csY102" fmla="*/ 260932 h 1185667"/>
              <a:gd name="csX103" fmla="*/ 1300378 w 4228564"/>
              <a:gd name="csY103" fmla="*/ 250114 h 1185667"/>
              <a:gd name="csX104" fmla="*/ 1284808 w 4228564"/>
              <a:gd name="csY104" fmla="*/ 241408 h 1185667"/>
              <a:gd name="csX105" fmla="*/ 1265279 w 4228564"/>
              <a:gd name="csY105" fmla="*/ 229975 h 1185667"/>
              <a:gd name="csX106" fmla="*/ 1250061 w 4228564"/>
              <a:gd name="csY106" fmla="*/ 221005 h 1185667"/>
              <a:gd name="csX107" fmla="*/ 1230621 w 4228564"/>
              <a:gd name="csY107" fmla="*/ 209044 h 1185667"/>
              <a:gd name="csX108" fmla="*/ 1215755 w 4228564"/>
              <a:gd name="csY108" fmla="*/ 199810 h 1185667"/>
              <a:gd name="csX109" fmla="*/ 1196402 w 4228564"/>
              <a:gd name="csY109" fmla="*/ 187234 h 1185667"/>
              <a:gd name="csX110" fmla="*/ 1181887 w 4228564"/>
              <a:gd name="csY110" fmla="*/ 177736 h 1185667"/>
              <a:gd name="csX111" fmla="*/ 1162623 w 4228564"/>
              <a:gd name="csY111" fmla="*/ 164544 h 1185667"/>
              <a:gd name="csX112" fmla="*/ 1148548 w 4228564"/>
              <a:gd name="csY112" fmla="*/ 154783 h 1185667"/>
              <a:gd name="csX113" fmla="*/ 1129108 w 4228564"/>
              <a:gd name="csY113" fmla="*/ 140711 h 1185667"/>
              <a:gd name="csX114" fmla="*/ 1115737 w 4228564"/>
              <a:gd name="csY114" fmla="*/ 130949 h 1185667"/>
              <a:gd name="csX115" fmla="*/ 1095769 w 4228564"/>
              <a:gd name="csY115" fmla="*/ 115735 h 1185667"/>
              <a:gd name="csX116" fmla="*/ 1083366 w 4228564"/>
              <a:gd name="csY116" fmla="*/ 106237 h 1185667"/>
              <a:gd name="csX117" fmla="*/ 1062430 w 4228564"/>
              <a:gd name="csY117" fmla="*/ 89440 h 1185667"/>
              <a:gd name="csX118" fmla="*/ 1051522 w 4228564"/>
              <a:gd name="csY118" fmla="*/ 80733 h 1185667"/>
              <a:gd name="csX119" fmla="*/ 1026891 w 4228564"/>
              <a:gd name="csY119" fmla="*/ 59978 h 1185667"/>
              <a:gd name="csX120" fmla="*/ 1020294 w 4228564"/>
              <a:gd name="csY120" fmla="*/ 54350 h 1185667"/>
              <a:gd name="csX121" fmla="*/ 989594 w 4228564"/>
              <a:gd name="csY121" fmla="*/ 27175 h 1185667"/>
              <a:gd name="csX122" fmla="*/ 982293 w 4228564"/>
              <a:gd name="csY122" fmla="*/ 20403 h 1185667"/>
              <a:gd name="csX123" fmla="*/ 960214 w 4228564"/>
              <a:gd name="csY123" fmla="*/ 0 h 1185667"/>
              <a:gd name="csX124" fmla="*/ 959773 w 4228564"/>
              <a:gd name="csY124" fmla="*/ 440 h 1185667"/>
              <a:gd name="csX125" fmla="*/ 959773 w 4228564"/>
              <a:gd name="csY125" fmla="*/ 440 h 1185667"/>
              <a:gd name="csX126" fmla="*/ 47039 w 4228564"/>
              <a:gd name="csY126" fmla="*/ 912952 h 1185667"/>
              <a:gd name="csX127" fmla="*/ 12380 w 4228564"/>
              <a:gd name="csY127" fmla="*/ 1087082 h 1185667"/>
              <a:gd name="csX128" fmla="*/ 159987 w 4228564"/>
              <a:gd name="csY128" fmla="*/ 1185668 h 1185667"/>
              <a:gd name="csX129" fmla="*/ 4068578 w 4228564"/>
              <a:gd name="csY129" fmla="*/ 1185668 h 1185667"/>
              <a:gd name="csX130" fmla="*/ 4216185 w 4228564"/>
              <a:gd name="csY130" fmla="*/ 1087082 h 1185667"/>
              <a:gd name="csX131" fmla="*/ 4181527 w 4228564"/>
              <a:gd name="csY131" fmla="*/ 912952 h 1185667"/>
              <a:gd name="csX132" fmla="*/ 3268792 w 4228564"/>
              <a:gd name="csY132" fmla="*/ 440 h 1185667"/>
              <a:gd name="csX133" fmla="*/ 3268792 w 4228564"/>
              <a:gd name="csY133" fmla="*/ 440 h 1185667"/>
              <a:gd name="csX134" fmla="*/ 3268616 w 4228564"/>
              <a:gd name="csY134" fmla="*/ 264 h 11856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</a:cxnLst>
            <a:rect l="l" t="t" r="r" b="b"/>
            <a:pathLst>
              <a:path w="4228564" h="1185667">
                <a:moveTo>
                  <a:pt x="3268968" y="264"/>
                </a:moveTo>
                <a:lnTo>
                  <a:pt x="3268704" y="0"/>
                </a:lnTo>
                <a:cubicBezTo>
                  <a:pt x="3262282" y="6156"/>
                  <a:pt x="3255685" y="12136"/>
                  <a:pt x="3249175" y="18117"/>
                </a:cubicBezTo>
                <a:cubicBezTo>
                  <a:pt x="3245920" y="21107"/>
                  <a:pt x="3242666" y="24273"/>
                  <a:pt x="3239323" y="27263"/>
                </a:cubicBezTo>
                <a:cubicBezTo>
                  <a:pt x="3229207" y="36409"/>
                  <a:pt x="3219003" y="45380"/>
                  <a:pt x="3208799" y="54262"/>
                </a:cubicBezTo>
                <a:cubicBezTo>
                  <a:pt x="3205808" y="56812"/>
                  <a:pt x="3202817" y="59274"/>
                  <a:pt x="3199826" y="61825"/>
                </a:cubicBezTo>
                <a:cubicBezTo>
                  <a:pt x="3192437" y="68157"/>
                  <a:pt x="3185048" y="74401"/>
                  <a:pt x="3177571" y="80557"/>
                </a:cubicBezTo>
                <a:cubicBezTo>
                  <a:pt x="3173525" y="83899"/>
                  <a:pt x="3169478" y="87065"/>
                  <a:pt x="3165432" y="90319"/>
                </a:cubicBezTo>
                <a:cubicBezTo>
                  <a:pt x="3158922" y="95596"/>
                  <a:pt x="3152413" y="100873"/>
                  <a:pt x="3145815" y="106061"/>
                </a:cubicBezTo>
                <a:cubicBezTo>
                  <a:pt x="3141417" y="109491"/>
                  <a:pt x="3137019" y="112833"/>
                  <a:pt x="3132620" y="116175"/>
                </a:cubicBezTo>
                <a:cubicBezTo>
                  <a:pt x="3126287" y="121012"/>
                  <a:pt x="3119953" y="125937"/>
                  <a:pt x="3113532" y="130686"/>
                </a:cubicBezTo>
                <a:cubicBezTo>
                  <a:pt x="3108957" y="134115"/>
                  <a:pt x="3104296" y="137457"/>
                  <a:pt x="3099633" y="140799"/>
                </a:cubicBezTo>
                <a:cubicBezTo>
                  <a:pt x="3093300" y="145372"/>
                  <a:pt x="3087054" y="150033"/>
                  <a:pt x="3080633" y="154519"/>
                </a:cubicBezTo>
                <a:cubicBezTo>
                  <a:pt x="3075882" y="157948"/>
                  <a:pt x="3071044" y="161202"/>
                  <a:pt x="3066206" y="164544"/>
                </a:cubicBezTo>
                <a:cubicBezTo>
                  <a:pt x="3059960" y="168854"/>
                  <a:pt x="3053627" y="173251"/>
                  <a:pt x="3047381" y="177472"/>
                </a:cubicBezTo>
                <a:cubicBezTo>
                  <a:pt x="3042455" y="180814"/>
                  <a:pt x="3037441" y="183980"/>
                  <a:pt x="3032515" y="187234"/>
                </a:cubicBezTo>
                <a:cubicBezTo>
                  <a:pt x="3026182" y="191367"/>
                  <a:pt x="3019936" y="195501"/>
                  <a:pt x="3013515" y="199546"/>
                </a:cubicBezTo>
                <a:cubicBezTo>
                  <a:pt x="3008500" y="202712"/>
                  <a:pt x="3003398" y="205878"/>
                  <a:pt x="2998384" y="209044"/>
                </a:cubicBezTo>
                <a:cubicBezTo>
                  <a:pt x="2992051" y="213002"/>
                  <a:pt x="2985717" y="216959"/>
                  <a:pt x="2979296" y="220829"/>
                </a:cubicBezTo>
                <a:cubicBezTo>
                  <a:pt x="2974194" y="223907"/>
                  <a:pt x="2969004" y="226985"/>
                  <a:pt x="2963814" y="229975"/>
                </a:cubicBezTo>
                <a:cubicBezTo>
                  <a:pt x="2957392" y="233757"/>
                  <a:pt x="2950971" y="237538"/>
                  <a:pt x="2944549" y="241232"/>
                </a:cubicBezTo>
                <a:cubicBezTo>
                  <a:pt x="2939271" y="244222"/>
                  <a:pt x="2933994" y="247124"/>
                  <a:pt x="2928803" y="250114"/>
                </a:cubicBezTo>
                <a:cubicBezTo>
                  <a:pt x="2922382" y="253720"/>
                  <a:pt x="2915873" y="257326"/>
                  <a:pt x="2909363" y="260844"/>
                </a:cubicBezTo>
                <a:cubicBezTo>
                  <a:pt x="2904085" y="263745"/>
                  <a:pt x="2898719" y="266472"/>
                  <a:pt x="2893353" y="269286"/>
                </a:cubicBezTo>
                <a:cubicBezTo>
                  <a:pt x="2886843" y="272716"/>
                  <a:pt x="2880334" y="276146"/>
                  <a:pt x="2873737" y="279488"/>
                </a:cubicBezTo>
                <a:cubicBezTo>
                  <a:pt x="2868371" y="282214"/>
                  <a:pt x="2862917" y="284940"/>
                  <a:pt x="2857463" y="287579"/>
                </a:cubicBezTo>
                <a:cubicBezTo>
                  <a:pt x="2850866" y="290832"/>
                  <a:pt x="2844268" y="294086"/>
                  <a:pt x="2837671" y="297252"/>
                </a:cubicBezTo>
                <a:cubicBezTo>
                  <a:pt x="2832217" y="299891"/>
                  <a:pt x="2826675" y="302441"/>
                  <a:pt x="2821133" y="304991"/>
                </a:cubicBezTo>
                <a:cubicBezTo>
                  <a:pt x="2814536" y="308070"/>
                  <a:pt x="2807850" y="311148"/>
                  <a:pt x="2801253" y="314138"/>
                </a:cubicBezTo>
                <a:cubicBezTo>
                  <a:pt x="2795711" y="316600"/>
                  <a:pt x="2790081" y="319063"/>
                  <a:pt x="2784451" y="321525"/>
                </a:cubicBezTo>
                <a:cubicBezTo>
                  <a:pt x="2777766" y="324427"/>
                  <a:pt x="2771080" y="327330"/>
                  <a:pt x="2764395" y="330144"/>
                </a:cubicBezTo>
                <a:cubicBezTo>
                  <a:pt x="2758765" y="332518"/>
                  <a:pt x="2753136" y="334805"/>
                  <a:pt x="2747418" y="337179"/>
                </a:cubicBezTo>
                <a:cubicBezTo>
                  <a:pt x="2740644" y="339906"/>
                  <a:pt x="2733871" y="342632"/>
                  <a:pt x="2727097" y="345270"/>
                </a:cubicBezTo>
                <a:cubicBezTo>
                  <a:pt x="2721379" y="347469"/>
                  <a:pt x="2715750" y="349667"/>
                  <a:pt x="2710032" y="351866"/>
                </a:cubicBezTo>
                <a:cubicBezTo>
                  <a:pt x="2703259" y="354416"/>
                  <a:pt x="2696397" y="356967"/>
                  <a:pt x="2689624" y="359429"/>
                </a:cubicBezTo>
                <a:cubicBezTo>
                  <a:pt x="2683906" y="361540"/>
                  <a:pt x="2678100" y="363563"/>
                  <a:pt x="2672295" y="365673"/>
                </a:cubicBezTo>
                <a:cubicBezTo>
                  <a:pt x="2665433" y="368048"/>
                  <a:pt x="2658572" y="370422"/>
                  <a:pt x="2651711" y="372797"/>
                </a:cubicBezTo>
                <a:cubicBezTo>
                  <a:pt x="2645905" y="374732"/>
                  <a:pt x="2640099" y="376666"/>
                  <a:pt x="2634294" y="378601"/>
                </a:cubicBezTo>
                <a:cubicBezTo>
                  <a:pt x="2627344" y="380888"/>
                  <a:pt x="2620395" y="382998"/>
                  <a:pt x="2613446" y="385197"/>
                </a:cubicBezTo>
                <a:cubicBezTo>
                  <a:pt x="2607552" y="387044"/>
                  <a:pt x="2601746" y="388803"/>
                  <a:pt x="2595852" y="390562"/>
                </a:cubicBezTo>
                <a:cubicBezTo>
                  <a:pt x="2588903" y="392672"/>
                  <a:pt x="2581866" y="394695"/>
                  <a:pt x="2574828" y="396630"/>
                </a:cubicBezTo>
                <a:cubicBezTo>
                  <a:pt x="2568935" y="398301"/>
                  <a:pt x="2563041" y="399972"/>
                  <a:pt x="2557147" y="401555"/>
                </a:cubicBezTo>
                <a:cubicBezTo>
                  <a:pt x="2550110" y="403489"/>
                  <a:pt x="2543073" y="405336"/>
                  <a:pt x="2535948" y="407095"/>
                </a:cubicBezTo>
                <a:cubicBezTo>
                  <a:pt x="2529966" y="408590"/>
                  <a:pt x="2524072" y="410173"/>
                  <a:pt x="2518090" y="411668"/>
                </a:cubicBezTo>
                <a:cubicBezTo>
                  <a:pt x="2510965" y="413427"/>
                  <a:pt x="2503928" y="415098"/>
                  <a:pt x="2496803" y="416681"/>
                </a:cubicBezTo>
                <a:cubicBezTo>
                  <a:pt x="2490821" y="418088"/>
                  <a:pt x="2484839" y="419495"/>
                  <a:pt x="2478857" y="420815"/>
                </a:cubicBezTo>
                <a:cubicBezTo>
                  <a:pt x="2471732" y="422398"/>
                  <a:pt x="2464519" y="423893"/>
                  <a:pt x="2457306" y="425387"/>
                </a:cubicBezTo>
                <a:cubicBezTo>
                  <a:pt x="2451324" y="426619"/>
                  <a:pt x="2445255" y="427850"/>
                  <a:pt x="2439273" y="429081"/>
                </a:cubicBezTo>
                <a:cubicBezTo>
                  <a:pt x="2432060" y="430488"/>
                  <a:pt x="2424759" y="431808"/>
                  <a:pt x="2417545" y="433127"/>
                </a:cubicBezTo>
                <a:cubicBezTo>
                  <a:pt x="2411564" y="434182"/>
                  <a:pt x="2405494" y="435325"/>
                  <a:pt x="2399512" y="436380"/>
                </a:cubicBezTo>
                <a:cubicBezTo>
                  <a:pt x="2392211" y="437612"/>
                  <a:pt x="2384822" y="438755"/>
                  <a:pt x="2377433" y="439898"/>
                </a:cubicBezTo>
                <a:cubicBezTo>
                  <a:pt x="2371451" y="440866"/>
                  <a:pt x="2365470" y="441833"/>
                  <a:pt x="2359400" y="442713"/>
                </a:cubicBezTo>
                <a:cubicBezTo>
                  <a:pt x="2351923" y="443768"/>
                  <a:pt x="2344446" y="444735"/>
                  <a:pt x="2337056" y="445703"/>
                </a:cubicBezTo>
                <a:cubicBezTo>
                  <a:pt x="2331075" y="446494"/>
                  <a:pt x="2325093" y="447286"/>
                  <a:pt x="2319111" y="448077"/>
                </a:cubicBezTo>
                <a:cubicBezTo>
                  <a:pt x="2311546" y="448956"/>
                  <a:pt x="2303893" y="449748"/>
                  <a:pt x="2296240" y="450627"/>
                </a:cubicBezTo>
                <a:cubicBezTo>
                  <a:pt x="2290346" y="451243"/>
                  <a:pt x="2284453" y="451947"/>
                  <a:pt x="2278559" y="452474"/>
                </a:cubicBezTo>
                <a:cubicBezTo>
                  <a:pt x="2270730" y="453266"/>
                  <a:pt x="2262901" y="453882"/>
                  <a:pt x="2254984" y="454497"/>
                </a:cubicBezTo>
                <a:cubicBezTo>
                  <a:pt x="2249266" y="454937"/>
                  <a:pt x="2243548" y="455465"/>
                  <a:pt x="2237831" y="455904"/>
                </a:cubicBezTo>
                <a:cubicBezTo>
                  <a:pt x="2229650" y="456520"/>
                  <a:pt x="2221381" y="456960"/>
                  <a:pt x="2213113" y="457399"/>
                </a:cubicBezTo>
                <a:cubicBezTo>
                  <a:pt x="2207747" y="457751"/>
                  <a:pt x="2202292" y="458103"/>
                  <a:pt x="2196927" y="458367"/>
                </a:cubicBezTo>
                <a:cubicBezTo>
                  <a:pt x="2187866" y="458807"/>
                  <a:pt x="2178718" y="459070"/>
                  <a:pt x="2169657" y="459334"/>
                </a:cubicBezTo>
                <a:cubicBezTo>
                  <a:pt x="2165083" y="459510"/>
                  <a:pt x="2160509" y="459686"/>
                  <a:pt x="2155935" y="459862"/>
                </a:cubicBezTo>
                <a:cubicBezTo>
                  <a:pt x="2142212" y="460214"/>
                  <a:pt x="2128489" y="460390"/>
                  <a:pt x="2114679" y="460390"/>
                </a:cubicBezTo>
                <a:cubicBezTo>
                  <a:pt x="2100868" y="460390"/>
                  <a:pt x="2087145" y="460214"/>
                  <a:pt x="2073423" y="459862"/>
                </a:cubicBezTo>
                <a:cubicBezTo>
                  <a:pt x="2068848" y="459774"/>
                  <a:pt x="2064274" y="459510"/>
                  <a:pt x="2059700" y="459334"/>
                </a:cubicBezTo>
                <a:cubicBezTo>
                  <a:pt x="2050551" y="459070"/>
                  <a:pt x="2041491" y="458807"/>
                  <a:pt x="2032343" y="458367"/>
                </a:cubicBezTo>
                <a:cubicBezTo>
                  <a:pt x="2026888" y="458103"/>
                  <a:pt x="2021522" y="457751"/>
                  <a:pt x="2016157" y="457399"/>
                </a:cubicBezTo>
                <a:cubicBezTo>
                  <a:pt x="2007888" y="456960"/>
                  <a:pt x="1999619" y="456520"/>
                  <a:pt x="1991438" y="455904"/>
                </a:cubicBezTo>
                <a:cubicBezTo>
                  <a:pt x="1985720" y="455465"/>
                  <a:pt x="1980003" y="454937"/>
                  <a:pt x="1974285" y="454497"/>
                </a:cubicBezTo>
                <a:cubicBezTo>
                  <a:pt x="1966456" y="453882"/>
                  <a:pt x="1958539" y="453266"/>
                  <a:pt x="1950710" y="452474"/>
                </a:cubicBezTo>
                <a:cubicBezTo>
                  <a:pt x="1944816" y="451947"/>
                  <a:pt x="1938922" y="451243"/>
                  <a:pt x="1933029" y="450627"/>
                </a:cubicBezTo>
                <a:cubicBezTo>
                  <a:pt x="1925376" y="449836"/>
                  <a:pt x="1917811" y="449045"/>
                  <a:pt x="1910158" y="448077"/>
                </a:cubicBezTo>
                <a:cubicBezTo>
                  <a:pt x="1904176" y="447374"/>
                  <a:pt x="1898282" y="446494"/>
                  <a:pt x="1892300" y="445703"/>
                </a:cubicBezTo>
                <a:cubicBezTo>
                  <a:pt x="1884824" y="444735"/>
                  <a:pt x="1877346" y="443768"/>
                  <a:pt x="1869869" y="442713"/>
                </a:cubicBezTo>
                <a:cubicBezTo>
                  <a:pt x="1863888" y="441833"/>
                  <a:pt x="1857906" y="440866"/>
                  <a:pt x="1851924" y="439898"/>
                </a:cubicBezTo>
                <a:cubicBezTo>
                  <a:pt x="1844535" y="438755"/>
                  <a:pt x="1837146" y="437612"/>
                  <a:pt x="1829845" y="436380"/>
                </a:cubicBezTo>
                <a:cubicBezTo>
                  <a:pt x="1823863" y="435325"/>
                  <a:pt x="1817882" y="434270"/>
                  <a:pt x="1811812" y="433127"/>
                </a:cubicBezTo>
                <a:cubicBezTo>
                  <a:pt x="1804511" y="431808"/>
                  <a:pt x="1797209" y="430488"/>
                  <a:pt x="1789996" y="429081"/>
                </a:cubicBezTo>
                <a:cubicBezTo>
                  <a:pt x="1784014" y="427938"/>
                  <a:pt x="1778033" y="426619"/>
                  <a:pt x="1771963" y="425387"/>
                </a:cubicBezTo>
                <a:cubicBezTo>
                  <a:pt x="1764750" y="423893"/>
                  <a:pt x="1757536" y="422398"/>
                  <a:pt x="1750411" y="420815"/>
                </a:cubicBezTo>
                <a:cubicBezTo>
                  <a:pt x="1744430" y="419495"/>
                  <a:pt x="1738448" y="418088"/>
                  <a:pt x="1732554" y="416681"/>
                </a:cubicBezTo>
                <a:cubicBezTo>
                  <a:pt x="1725429" y="415010"/>
                  <a:pt x="1718304" y="413339"/>
                  <a:pt x="1711179" y="411580"/>
                </a:cubicBezTo>
                <a:cubicBezTo>
                  <a:pt x="1705197" y="410085"/>
                  <a:pt x="1699303" y="408590"/>
                  <a:pt x="1693410" y="407095"/>
                </a:cubicBezTo>
                <a:cubicBezTo>
                  <a:pt x="1686284" y="405248"/>
                  <a:pt x="1679247" y="403401"/>
                  <a:pt x="1672122" y="401467"/>
                </a:cubicBezTo>
                <a:cubicBezTo>
                  <a:pt x="1666228" y="399884"/>
                  <a:pt x="1660334" y="398213"/>
                  <a:pt x="1654529" y="396542"/>
                </a:cubicBezTo>
                <a:cubicBezTo>
                  <a:pt x="1647492" y="394519"/>
                  <a:pt x="1640454" y="392496"/>
                  <a:pt x="1633505" y="390474"/>
                </a:cubicBezTo>
                <a:cubicBezTo>
                  <a:pt x="1627611" y="388715"/>
                  <a:pt x="1621805" y="386956"/>
                  <a:pt x="1616000" y="385109"/>
                </a:cubicBezTo>
                <a:cubicBezTo>
                  <a:pt x="1609050" y="382911"/>
                  <a:pt x="1602013" y="380712"/>
                  <a:pt x="1595064" y="378513"/>
                </a:cubicBezTo>
                <a:cubicBezTo>
                  <a:pt x="1589258" y="376666"/>
                  <a:pt x="1583452" y="374732"/>
                  <a:pt x="1577734" y="372797"/>
                </a:cubicBezTo>
                <a:cubicBezTo>
                  <a:pt x="1570785" y="370422"/>
                  <a:pt x="1563924" y="368136"/>
                  <a:pt x="1556974" y="365673"/>
                </a:cubicBezTo>
                <a:cubicBezTo>
                  <a:pt x="1551257" y="363651"/>
                  <a:pt x="1545539" y="361628"/>
                  <a:pt x="1539733" y="359517"/>
                </a:cubicBezTo>
                <a:cubicBezTo>
                  <a:pt x="1532872" y="357055"/>
                  <a:pt x="1526011" y="354504"/>
                  <a:pt x="1519149" y="351866"/>
                </a:cubicBezTo>
                <a:cubicBezTo>
                  <a:pt x="1513519" y="349755"/>
                  <a:pt x="1507802" y="347557"/>
                  <a:pt x="1502172" y="345358"/>
                </a:cubicBezTo>
                <a:cubicBezTo>
                  <a:pt x="1495310" y="342720"/>
                  <a:pt x="1488537" y="339994"/>
                  <a:pt x="1481763" y="337179"/>
                </a:cubicBezTo>
                <a:cubicBezTo>
                  <a:pt x="1476134" y="334893"/>
                  <a:pt x="1470592" y="332606"/>
                  <a:pt x="1464962" y="330231"/>
                </a:cubicBezTo>
                <a:cubicBezTo>
                  <a:pt x="1458189" y="327418"/>
                  <a:pt x="1451503" y="324515"/>
                  <a:pt x="1444730" y="321525"/>
                </a:cubicBezTo>
                <a:cubicBezTo>
                  <a:pt x="1439188" y="319151"/>
                  <a:pt x="1433646" y="316688"/>
                  <a:pt x="1428104" y="314226"/>
                </a:cubicBezTo>
                <a:cubicBezTo>
                  <a:pt x="1421419" y="311236"/>
                  <a:pt x="1414733" y="308158"/>
                  <a:pt x="1408048" y="304991"/>
                </a:cubicBezTo>
                <a:cubicBezTo>
                  <a:pt x="1402594" y="302441"/>
                  <a:pt x="1397140" y="299891"/>
                  <a:pt x="1391686" y="297340"/>
                </a:cubicBezTo>
                <a:cubicBezTo>
                  <a:pt x="1385001" y="294174"/>
                  <a:pt x="1378403" y="290921"/>
                  <a:pt x="1371718" y="287579"/>
                </a:cubicBezTo>
                <a:cubicBezTo>
                  <a:pt x="1366352" y="284940"/>
                  <a:pt x="1360986" y="282302"/>
                  <a:pt x="1355620" y="279576"/>
                </a:cubicBezTo>
                <a:cubicBezTo>
                  <a:pt x="1349023" y="276234"/>
                  <a:pt x="1342425" y="272804"/>
                  <a:pt x="1335828" y="269286"/>
                </a:cubicBezTo>
                <a:cubicBezTo>
                  <a:pt x="1330550" y="266472"/>
                  <a:pt x="1325272" y="263745"/>
                  <a:pt x="1319994" y="260932"/>
                </a:cubicBezTo>
                <a:cubicBezTo>
                  <a:pt x="1313397" y="257414"/>
                  <a:pt x="1306887" y="253720"/>
                  <a:pt x="1300378" y="250114"/>
                </a:cubicBezTo>
                <a:cubicBezTo>
                  <a:pt x="1295188" y="247212"/>
                  <a:pt x="1289998" y="244398"/>
                  <a:pt x="1284808" y="241408"/>
                </a:cubicBezTo>
                <a:cubicBezTo>
                  <a:pt x="1278298" y="237626"/>
                  <a:pt x="1271789" y="233845"/>
                  <a:pt x="1265279" y="229975"/>
                </a:cubicBezTo>
                <a:cubicBezTo>
                  <a:pt x="1260177" y="226985"/>
                  <a:pt x="1255163" y="223995"/>
                  <a:pt x="1250061" y="221005"/>
                </a:cubicBezTo>
                <a:cubicBezTo>
                  <a:pt x="1243552" y="217047"/>
                  <a:pt x="1237042" y="213002"/>
                  <a:pt x="1230621" y="209044"/>
                </a:cubicBezTo>
                <a:cubicBezTo>
                  <a:pt x="1225695" y="205966"/>
                  <a:pt x="1220681" y="202888"/>
                  <a:pt x="1215755" y="199810"/>
                </a:cubicBezTo>
                <a:cubicBezTo>
                  <a:pt x="1209245" y="195676"/>
                  <a:pt x="1202823" y="191455"/>
                  <a:pt x="1196402" y="187234"/>
                </a:cubicBezTo>
                <a:cubicBezTo>
                  <a:pt x="1191564" y="184068"/>
                  <a:pt x="1186726" y="180902"/>
                  <a:pt x="1181887" y="177736"/>
                </a:cubicBezTo>
                <a:cubicBezTo>
                  <a:pt x="1175466" y="173427"/>
                  <a:pt x="1169045" y="168942"/>
                  <a:pt x="1162623" y="164544"/>
                </a:cubicBezTo>
                <a:cubicBezTo>
                  <a:pt x="1157961" y="161290"/>
                  <a:pt x="1153211" y="158125"/>
                  <a:pt x="1148548" y="154783"/>
                </a:cubicBezTo>
                <a:cubicBezTo>
                  <a:pt x="1142039" y="150121"/>
                  <a:pt x="1135530" y="145461"/>
                  <a:pt x="1129108" y="140711"/>
                </a:cubicBezTo>
                <a:cubicBezTo>
                  <a:pt x="1124622" y="137457"/>
                  <a:pt x="1120136" y="134291"/>
                  <a:pt x="1115737" y="130949"/>
                </a:cubicBezTo>
                <a:cubicBezTo>
                  <a:pt x="1109052" y="125937"/>
                  <a:pt x="1102454" y="120836"/>
                  <a:pt x="1095769" y="115735"/>
                </a:cubicBezTo>
                <a:cubicBezTo>
                  <a:pt x="1091635" y="112569"/>
                  <a:pt x="1087500" y="109491"/>
                  <a:pt x="1083366" y="106237"/>
                </a:cubicBezTo>
                <a:cubicBezTo>
                  <a:pt x="1076328" y="100697"/>
                  <a:pt x="1069379" y="95068"/>
                  <a:pt x="1062430" y="89440"/>
                </a:cubicBezTo>
                <a:cubicBezTo>
                  <a:pt x="1058823" y="86538"/>
                  <a:pt x="1055129" y="83635"/>
                  <a:pt x="1051522" y="80733"/>
                </a:cubicBezTo>
                <a:cubicBezTo>
                  <a:pt x="1043253" y="73962"/>
                  <a:pt x="1035072" y="67014"/>
                  <a:pt x="1026891" y="59978"/>
                </a:cubicBezTo>
                <a:cubicBezTo>
                  <a:pt x="1024692" y="58132"/>
                  <a:pt x="1022493" y="56285"/>
                  <a:pt x="1020294" y="54350"/>
                </a:cubicBezTo>
                <a:cubicBezTo>
                  <a:pt x="1010002" y="45468"/>
                  <a:pt x="999710" y="36409"/>
                  <a:pt x="989594" y="27175"/>
                </a:cubicBezTo>
                <a:cubicBezTo>
                  <a:pt x="987131" y="24976"/>
                  <a:pt x="984756" y="22690"/>
                  <a:pt x="982293" y="20403"/>
                </a:cubicBezTo>
                <a:cubicBezTo>
                  <a:pt x="974904" y="13631"/>
                  <a:pt x="967514" y="6860"/>
                  <a:pt x="960214" y="0"/>
                </a:cubicBezTo>
                <a:lnTo>
                  <a:pt x="959773" y="440"/>
                </a:lnTo>
                <a:lnTo>
                  <a:pt x="959773" y="440"/>
                </a:lnTo>
                <a:lnTo>
                  <a:pt x="47039" y="912952"/>
                </a:lnTo>
                <a:cubicBezTo>
                  <a:pt x="-8644" y="968621"/>
                  <a:pt x="-7324" y="1039416"/>
                  <a:pt x="12380" y="1087082"/>
                </a:cubicBezTo>
                <a:cubicBezTo>
                  <a:pt x="32085" y="1134748"/>
                  <a:pt x="81257" y="1185668"/>
                  <a:pt x="159987" y="1185668"/>
                </a:cubicBezTo>
                <a:lnTo>
                  <a:pt x="4068578" y="1185668"/>
                </a:lnTo>
                <a:cubicBezTo>
                  <a:pt x="4147308" y="1185668"/>
                  <a:pt x="4196481" y="1134748"/>
                  <a:pt x="4216185" y="1087082"/>
                </a:cubicBezTo>
                <a:cubicBezTo>
                  <a:pt x="4235889" y="1039416"/>
                  <a:pt x="4237209" y="968621"/>
                  <a:pt x="4181527" y="912952"/>
                </a:cubicBezTo>
                <a:lnTo>
                  <a:pt x="3268792" y="440"/>
                </a:lnTo>
                <a:lnTo>
                  <a:pt x="3268792" y="440"/>
                </a:lnTo>
                <a:lnTo>
                  <a:pt x="3268616" y="2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1" name="Forme libre 660">
            <a:extLst>
              <a:ext uri="{FF2B5EF4-FFF2-40B4-BE49-F238E27FC236}">
                <a16:creationId xmlns:a16="http://schemas.microsoft.com/office/drawing/2014/main" id="{AB75FA4C-B8E0-1F54-280D-CDC426E4F9D0}"/>
              </a:ext>
            </a:extLst>
          </p:cNvPr>
          <p:cNvSpPr/>
          <p:nvPr/>
        </p:nvSpPr>
        <p:spPr>
          <a:xfrm>
            <a:off x="1067163" y="3472929"/>
            <a:ext cx="3812355" cy="2357791"/>
          </a:xfrm>
          <a:custGeom>
            <a:avLst/>
            <a:gdLst>
              <a:gd name="csX0" fmla="*/ 3780161 w 3812355"/>
              <a:gd name="csY0" fmla="*/ 1075033 h 2357791"/>
              <a:gd name="csX1" fmla="*/ 3758873 w 3812355"/>
              <a:gd name="csY1" fmla="*/ 1051025 h 2357791"/>
              <a:gd name="csX2" fmla="*/ 3749549 w 3812355"/>
              <a:gd name="csY2" fmla="*/ 1040032 h 2357791"/>
              <a:gd name="csX3" fmla="*/ 3732835 w 3812355"/>
              <a:gd name="csY3" fmla="*/ 1020244 h 2357791"/>
              <a:gd name="csX4" fmla="*/ 3722807 w 3812355"/>
              <a:gd name="csY4" fmla="*/ 1007756 h 2357791"/>
              <a:gd name="csX5" fmla="*/ 3707677 w 3812355"/>
              <a:gd name="csY5" fmla="*/ 988936 h 2357791"/>
              <a:gd name="csX6" fmla="*/ 3697473 w 3812355"/>
              <a:gd name="csY6" fmla="*/ 975744 h 2357791"/>
              <a:gd name="csX7" fmla="*/ 3683310 w 3812355"/>
              <a:gd name="csY7" fmla="*/ 957099 h 2357791"/>
              <a:gd name="csX8" fmla="*/ 3673282 w 3812355"/>
              <a:gd name="csY8" fmla="*/ 943468 h 2357791"/>
              <a:gd name="csX9" fmla="*/ 3659735 w 3812355"/>
              <a:gd name="csY9" fmla="*/ 924736 h 2357791"/>
              <a:gd name="csX10" fmla="*/ 3649971 w 3812355"/>
              <a:gd name="csY10" fmla="*/ 910841 h 2357791"/>
              <a:gd name="csX11" fmla="*/ 3636952 w 3812355"/>
              <a:gd name="csY11" fmla="*/ 891845 h 2357791"/>
              <a:gd name="csX12" fmla="*/ 3627540 w 3812355"/>
              <a:gd name="csY12" fmla="*/ 877774 h 2357791"/>
              <a:gd name="csX13" fmla="*/ 3614961 w 3812355"/>
              <a:gd name="csY13" fmla="*/ 858514 h 2357791"/>
              <a:gd name="csX14" fmla="*/ 3605988 w 3812355"/>
              <a:gd name="csY14" fmla="*/ 844355 h 2357791"/>
              <a:gd name="csX15" fmla="*/ 3593761 w 3812355"/>
              <a:gd name="csY15" fmla="*/ 824568 h 2357791"/>
              <a:gd name="csX16" fmla="*/ 3585228 w 3812355"/>
              <a:gd name="csY16" fmla="*/ 810408 h 2357791"/>
              <a:gd name="csX17" fmla="*/ 3573353 w 3812355"/>
              <a:gd name="csY17" fmla="*/ 790093 h 2357791"/>
              <a:gd name="csX18" fmla="*/ 3565348 w 3812355"/>
              <a:gd name="csY18" fmla="*/ 776110 h 2357791"/>
              <a:gd name="csX19" fmla="*/ 3553649 w 3812355"/>
              <a:gd name="csY19" fmla="*/ 754915 h 2357791"/>
              <a:gd name="csX20" fmla="*/ 3546347 w 3812355"/>
              <a:gd name="csY20" fmla="*/ 741372 h 2357791"/>
              <a:gd name="csX21" fmla="*/ 3534736 w 3812355"/>
              <a:gd name="csY21" fmla="*/ 718946 h 2357791"/>
              <a:gd name="csX22" fmla="*/ 3528226 w 3812355"/>
              <a:gd name="csY22" fmla="*/ 706194 h 2357791"/>
              <a:gd name="csX23" fmla="*/ 3516351 w 3812355"/>
              <a:gd name="csY23" fmla="*/ 681833 h 2357791"/>
              <a:gd name="csX24" fmla="*/ 3510985 w 3812355"/>
              <a:gd name="csY24" fmla="*/ 670665 h 2357791"/>
              <a:gd name="csX25" fmla="*/ 3497790 w 3812355"/>
              <a:gd name="csY25" fmla="*/ 641907 h 2357791"/>
              <a:gd name="csX26" fmla="*/ 3494535 w 3812355"/>
              <a:gd name="csY26" fmla="*/ 634783 h 2357791"/>
              <a:gd name="csX27" fmla="*/ 3463923 w 3812355"/>
              <a:gd name="csY27" fmla="*/ 560910 h 2357791"/>
              <a:gd name="csX28" fmla="*/ 3461108 w 3812355"/>
              <a:gd name="csY28" fmla="*/ 553435 h 2357791"/>
              <a:gd name="csX29" fmla="*/ 3450112 w 3812355"/>
              <a:gd name="csY29" fmla="*/ 523885 h 2357791"/>
              <a:gd name="csX30" fmla="*/ 3446066 w 3812355"/>
              <a:gd name="csY30" fmla="*/ 512189 h 2357791"/>
              <a:gd name="csX31" fmla="*/ 3437270 w 3812355"/>
              <a:gd name="csY31" fmla="*/ 486509 h 2357791"/>
              <a:gd name="csX32" fmla="*/ 3432871 w 3812355"/>
              <a:gd name="csY32" fmla="*/ 472877 h 2357791"/>
              <a:gd name="csX33" fmla="*/ 3425218 w 3812355"/>
              <a:gd name="csY33" fmla="*/ 448780 h 2357791"/>
              <a:gd name="csX34" fmla="*/ 3420820 w 3812355"/>
              <a:gd name="csY34" fmla="*/ 434094 h 2357791"/>
              <a:gd name="csX35" fmla="*/ 3414047 w 3812355"/>
              <a:gd name="csY35" fmla="*/ 410701 h 2357791"/>
              <a:gd name="csX36" fmla="*/ 3409824 w 3812355"/>
              <a:gd name="csY36" fmla="*/ 395311 h 2357791"/>
              <a:gd name="csX37" fmla="*/ 3403754 w 3812355"/>
              <a:gd name="csY37" fmla="*/ 372357 h 2357791"/>
              <a:gd name="csX38" fmla="*/ 3399796 w 3812355"/>
              <a:gd name="csY38" fmla="*/ 356527 h 2357791"/>
              <a:gd name="csX39" fmla="*/ 3394342 w 3812355"/>
              <a:gd name="csY39" fmla="*/ 333661 h 2357791"/>
              <a:gd name="csX40" fmla="*/ 3390735 w 3812355"/>
              <a:gd name="csY40" fmla="*/ 317567 h 2357791"/>
              <a:gd name="csX41" fmla="*/ 3385897 w 3812355"/>
              <a:gd name="csY41" fmla="*/ 294702 h 2357791"/>
              <a:gd name="csX42" fmla="*/ 3382643 w 3812355"/>
              <a:gd name="csY42" fmla="*/ 278344 h 2357791"/>
              <a:gd name="csX43" fmla="*/ 3378420 w 3812355"/>
              <a:gd name="csY43" fmla="*/ 255479 h 2357791"/>
              <a:gd name="csX44" fmla="*/ 3375517 w 3812355"/>
              <a:gd name="csY44" fmla="*/ 238945 h 2357791"/>
              <a:gd name="csX45" fmla="*/ 3371823 w 3812355"/>
              <a:gd name="csY45" fmla="*/ 215816 h 2357791"/>
              <a:gd name="csX46" fmla="*/ 3369360 w 3812355"/>
              <a:gd name="csY46" fmla="*/ 199370 h 2357791"/>
              <a:gd name="csX47" fmla="*/ 3366193 w 3812355"/>
              <a:gd name="csY47" fmla="*/ 175713 h 2357791"/>
              <a:gd name="csX48" fmla="*/ 3364082 w 3812355"/>
              <a:gd name="csY48" fmla="*/ 159619 h 2357791"/>
              <a:gd name="csX49" fmla="*/ 3361355 w 3812355"/>
              <a:gd name="csY49" fmla="*/ 135083 h 2357791"/>
              <a:gd name="csX50" fmla="*/ 3359684 w 3812355"/>
              <a:gd name="csY50" fmla="*/ 119692 h 2357791"/>
              <a:gd name="csX51" fmla="*/ 3357397 w 3812355"/>
              <a:gd name="csY51" fmla="*/ 93221 h 2357791"/>
              <a:gd name="csX52" fmla="*/ 3356253 w 3812355"/>
              <a:gd name="csY52" fmla="*/ 79590 h 2357791"/>
              <a:gd name="csX53" fmla="*/ 3354230 w 3812355"/>
              <a:gd name="csY53" fmla="*/ 45819 h 2357791"/>
              <a:gd name="csX54" fmla="*/ 3353878 w 3812355"/>
              <a:gd name="csY54" fmla="*/ 39311 h 2357791"/>
              <a:gd name="csX55" fmla="*/ 3352382 w 3812355"/>
              <a:gd name="csY55" fmla="*/ 0 h 2357791"/>
              <a:gd name="csX56" fmla="*/ 159834 w 3812355"/>
              <a:gd name="csY56" fmla="*/ 0 h 2357791"/>
              <a:gd name="csX57" fmla="*/ 0 w 3812355"/>
              <a:gd name="csY57" fmla="*/ 159795 h 2357791"/>
              <a:gd name="csX58" fmla="*/ 0 w 3812355"/>
              <a:gd name="csY58" fmla="*/ 2197996 h 2357791"/>
              <a:gd name="csX59" fmla="*/ 159834 w 3812355"/>
              <a:gd name="csY59" fmla="*/ 2357791 h 2357791"/>
              <a:gd name="csX60" fmla="*/ 2498057 w 3812355"/>
              <a:gd name="csY60" fmla="*/ 2357791 h 2357791"/>
              <a:gd name="csX61" fmla="*/ 2611093 w 3812355"/>
              <a:gd name="csY61" fmla="*/ 2311005 h 2357791"/>
              <a:gd name="csX62" fmla="*/ 2899270 w 3812355"/>
              <a:gd name="csY62" fmla="*/ 2022899 h 2357791"/>
              <a:gd name="csX63" fmla="*/ 2899270 w 3812355"/>
              <a:gd name="csY63" fmla="*/ 2022899 h 2357791"/>
              <a:gd name="csX64" fmla="*/ 3812356 w 3812355"/>
              <a:gd name="csY64" fmla="*/ 1110035 h 2357791"/>
              <a:gd name="csX65" fmla="*/ 3785615 w 3812355"/>
              <a:gd name="csY65" fmla="*/ 1081278 h 2357791"/>
              <a:gd name="csX66" fmla="*/ 3780161 w 3812355"/>
              <a:gd name="csY66" fmla="*/ 1075121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3812355" h="2357791">
                <a:moveTo>
                  <a:pt x="3780161" y="1075033"/>
                </a:moveTo>
                <a:cubicBezTo>
                  <a:pt x="3773036" y="1067030"/>
                  <a:pt x="3765910" y="1059027"/>
                  <a:pt x="3758873" y="1051025"/>
                </a:cubicBezTo>
                <a:cubicBezTo>
                  <a:pt x="3755706" y="1047419"/>
                  <a:pt x="3752715" y="1043725"/>
                  <a:pt x="3749549" y="1040032"/>
                </a:cubicBezTo>
                <a:cubicBezTo>
                  <a:pt x="3743919" y="1033436"/>
                  <a:pt x="3738377" y="1026840"/>
                  <a:pt x="3732835" y="1020244"/>
                </a:cubicBezTo>
                <a:cubicBezTo>
                  <a:pt x="3729404" y="1016110"/>
                  <a:pt x="3726150" y="1011977"/>
                  <a:pt x="3722807" y="1007756"/>
                </a:cubicBezTo>
                <a:cubicBezTo>
                  <a:pt x="3717705" y="1001512"/>
                  <a:pt x="3712691" y="995268"/>
                  <a:pt x="3707677" y="988936"/>
                </a:cubicBezTo>
                <a:cubicBezTo>
                  <a:pt x="3704246" y="984539"/>
                  <a:pt x="3700903" y="980141"/>
                  <a:pt x="3697473" y="975744"/>
                </a:cubicBezTo>
                <a:cubicBezTo>
                  <a:pt x="3692723" y="969588"/>
                  <a:pt x="3687973" y="963344"/>
                  <a:pt x="3683310" y="957099"/>
                </a:cubicBezTo>
                <a:cubicBezTo>
                  <a:pt x="3679967" y="952615"/>
                  <a:pt x="3676625" y="948041"/>
                  <a:pt x="3673282" y="943468"/>
                </a:cubicBezTo>
                <a:cubicBezTo>
                  <a:pt x="3668708" y="937224"/>
                  <a:pt x="3664222" y="930980"/>
                  <a:pt x="3659735" y="924736"/>
                </a:cubicBezTo>
                <a:cubicBezTo>
                  <a:pt x="3656481" y="920163"/>
                  <a:pt x="3653226" y="915502"/>
                  <a:pt x="3649971" y="910841"/>
                </a:cubicBezTo>
                <a:cubicBezTo>
                  <a:pt x="3645573" y="904509"/>
                  <a:pt x="3641262" y="898265"/>
                  <a:pt x="3636952" y="891845"/>
                </a:cubicBezTo>
                <a:cubicBezTo>
                  <a:pt x="3633785" y="887184"/>
                  <a:pt x="3630619" y="882435"/>
                  <a:pt x="3627540" y="877774"/>
                </a:cubicBezTo>
                <a:cubicBezTo>
                  <a:pt x="3623317" y="871354"/>
                  <a:pt x="3619095" y="864934"/>
                  <a:pt x="3614961" y="858514"/>
                </a:cubicBezTo>
                <a:cubicBezTo>
                  <a:pt x="3611970" y="853765"/>
                  <a:pt x="3608979" y="849104"/>
                  <a:pt x="3605988" y="844355"/>
                </a:cubicBezTo>
                <a:cubicBezTo>
                  <a:pt x="3601854" y="837759"/>
                  <a:pt x="3597808" y="831163"/>
                  <a:pt x="3593761" y="824568"/>
                </a:cubicBezTo>
                <a:cubicBezTo>
                  <a:pt x="3590946" y="819906"/>
                  <a:pt x="3588043" y="815157"/>
                  <a:pt x="3585228" y="810408"/>
                </a:cubicBezTo>
                <a:cubicBezTo>
                  <a:pt x="3581182" y="803637"/>
                  <a:pt x="3577223" y="796865"/>
                  <a:pt x="3573353" y="790093"/>
                </a:cubicBezTo>
                <a:cubicBezTo>
                  <a:pt x="3570714" y="785432"/>
                  <a:pt x="3567987" y="780771"/>
                  <a:pt x="3565348" y="776110"/>
                </a:cubicBezTo>
                <a:cubicBezTo>
                  <a:pt x="3561390" y="769075"/>
                  <a:pt x="3557519" y="762039"/>
                  <a:pt x="3553649" y="754915"/>
                </a:cubicBezTo>
                <a:cubicBezTo>
                  <a:pt x="3551185" y="750430"/>
                  <a:pt x="3548722" y="745945"/>
                  <a:pt x="3546347" y="741372"/>
                </a:cubicBezTo>
                <a:cubicBezTo>
                  <a:pt x="3542389" y="733984"/>
                  <a:pt x="3538518" y="726421"/>
                  <a:pt x="3534736" y="718946"/>
                </a:cubicBezTo>
                <a:cubicBezTo>
                  <a:pt x="3532536" y="714724"/>
                  <a:pt x="3530337" y="710415"/>
                  <a:pt x="3528226" y="706194"/>
                </a:cubicBezTo>
                <a:cubicBezTo>
                  <a:pt x="3524180" y="698103"/>
                  <a:pt x="3520222" y="689925"/>
                  <a:pt x="3516351" y="681833"/>
                </a:cubicBezTo>
                <a:cubicBezTo>
                  <a:pt x="3514592" y="678140"/>
                  <a:pt x="3512744" y="674446"/>
                  <a:pt x="3510985" y="670665"/>
                </a:cubicBezTo>
                <a:cubicBezTo>
                  <a:pt x="3506499" y="661079"/>
                  <a:pt x="3502101" y="651492"/>
                  <a:pt x="3497790" y="641907"/>
                </a:cubicBezTo>
                <a:cubicBezTo>
                  <a:pt x="3496734" y="639532"/>
                  <a:pt x="3495591" y="637158"/>
                  <a:pt x="3494535" y="634783"/>
                </a:cubicBezTo>
                <a:cubicBezTo>
                  <a:pt x="3483715" y="610422"/>
                  <a:pt x="3473512" y="585798"/>
                  <a:pt x="3463923" y="560910"/>
                </a:cubicBezTo>
                <a:cubicBezTo>
                  <a:pt x="3462956" y="558447"/>
                  <a:pt x="3462076" y="555897"/>
                  <a:pt x="3461108" y="553435"/>
                </a:cubicBezTo>
                <a:cubicBezTo>
                  <a:pt x="3457326" y="543585"/>
                  <a:pt x="3453631" y="533735"/>
                  <a:pt x="3450112" y="523885"/>
                </a:cubicBezTo>
                <a:cubicBezTo>
                  <a:pt x="3448705" y="520016"/>
                  <a:pt x="3447386" y="516058"/>
                  <a:pt x="3446066" y="512189"/>
                </a:cubicBezTo>
                <a:cubicBezTo>
                  <a:pt x="3443075" y="503658"/>
                  <a:pt x="3440084" y="495127"/>
                  <a:pt x="3437270" y="486509"/>
                </a:cubicBezTo>
                <a:cubicBezTo>
                  <a:pt x="3435774" y="482024"/>
                  <a:pt x="3434367" y="477450"/>
                  <a:pt x="3432871" y="472877"/>
                </a:cubicBezTo>
                <a:cubicBezTo>
                  <a:pt x="3430320" y="464874"/>
                  <a:pt x="3427681" y="456872"/>
                  <a:pt x="3425218" y="448780"/>
                </a:cubicBezTo>
                <a:cubicBezTo>
                  <a:pt x="3423723" y="443944"/>
                  <a:pt x="3422315" y="439019"/>
                  <a:pt x="3420820" y="434094"/>
                </a:cubicBezTo>
                <a:cubicBezTo>
                  <a:pt x="3418533" y="426355"/>
                  <a:pt x="3416246" y="418528"/>
                  <a:pt x="3414047" y="410701"/>
                </a:cubicBezTo>
                <a:cubicBezTo>
                  <a:pt x="3412639" y="405600"/>
                  <a:pt x="3411232" y="400499"/>
                  <a:pt x="3409824" y="395311"/>
                </a:cubicBezTo>
                <a:cubicBezTo>
                  <a:pt x="3407801" y="387659"/>
                  <a:pt x="3405690" y="380008"/>
                  <a:pt x="3403754" y="372357"/>
                </a:cubicBezTo>
                <a:cubicBezTo>
                  <a:pt x="3402435" y="367080"/>
                  <a:pt x="3401115" y="361804"/>
                  <a:pt x="3399796" y="356527"/>
                </a:cubicBezTo>
                <a:cubicBezTo>
                  <a:pt x="3397949" y="348964"/>
                  <a:pt x="3396101" y="341313"/>
                  <a:pt x="3394342" y="333661"/>
                </a:cubicBezTo>
                <a:cubicBezTo>
                  <a:pt x="3393111" y="328296"/>
                  <a:pt x="3391879" y="322932"/>
                  <a:pt x="3390735" y="317567"/>
                </a:cubicBezTo>
                <a:cubicBezTo>
                  <a:pt x="3389064" y="310004"/>
                  <a:pt x="3387481" y="302353"/>
                  <a:pt x="3385897" y="294702"/>
                </a:cubicBezTo>
                <a:cubicBezTo>
                  <a:pt x="3384754" y="289250"/>
                  <a:pt x="3383698" y="283796"/>
                  <a:pt x="3382643" y="278344"/>
                </a:cubicBezTo>
                <a:cubicBezTo>
                  <a:pt x="3381147" y="270693"/>
                  <a:pt x="3379740" y="263130"/>
                  <a:pt x="3378420" y="255479"/>
                </a:cubicBezTo>
                <a:cubicBezTo>
                  <a:pt x="3377452" y="250026"/>
                  <a:pt x="3376485" y="244486"/>
                  <a:pt x="3375517" y="238945"/>
                </a:cubicBezTo>
                <a:cubicBezTo>
                  <a:pt x="3374198" y="231294"/>
                  <a:pt x="3372966" y="223555"/>
                  <a:pt x="3371823" y="215816"/>
                </a:cubicBezTo>
                <a:cubicBezTo>
                  <a:pt x="3370943" y="210363"/>
                  <a:pt x="3370152" y="204911"/>
                  <a:pt x="3369360" y="199370"/>
                </a:cubicBezTo>
                <a:cubicBezTo>
                  <a:pt x="3368216" y="191543"/>
                  <a:pt x="3367161" y="183628"/>
                  <a:pt x="3366193" y="175713"/>
                </a:cubicBezTo>
                <a:cubicBezTo>
                  <a:pt x="3365489" y="170348"/>
                  <a:pt x="3364785" y="164984"/>
                  <a:pt x="3364082" y="159619"/>
                </a:cubicBezTo>
                <a:cubicBezTo>
                  <a:pt x="3363114" y="151440"/>
                  <a:pt x="3362235" y="143261"/>
                  <a:pt x="3361355" y="135083"/>
                </a:cubicBezTo>
                <a:cubicBezTo>
                  <a:pt x="3360827" y="129982"/>
                  <a:pt x="3360211" y="124793"/>
                  <a:pt x="3359684" y="119692"/>
                </a:cubicBezTo>
                <a:cubicBezTo>
                  <a:pt x="3358804" y="110898"/>
                  <a:pt x="3358100" y="102015"/>
                  <a:pt x="3357397" y="93221"/>
                </a:cubicBezTo>
                <a:cubicBezTo>
                  <a:pt x="3357044" y="88648"/>
                  <a:pt x="3356605" y="84163"/>
                  <a:pt x="3356253" y="79590"/>
                </a:cubicBezTo>
                <a:cubicBezTo>
                  <a:pt x="3355461" y="68333"/>
                  <a:pt x="3354758" y="57076"/>
                  <a:pt x="3354230" y="45819"/>
                </a:cubicBezTo>
                <a:cubicBezTo>
                  <a:pt x="3354142" y="43620"/>
                  <a:pt x="3353966" y="41510"/>
                  <a:pt x="3353878" y="39311"/>
                </a:cubicBezTo>
                <a:cubicBezTo>
                  <a:pt x="3353262" y="26207"/>
                  <a:pt x="3352734" y="13104"/>
                  <a:pt x="3352382" y="0"/>
                </a:cubicBezTo>
                <a:lnTo>
                  <a:pt x="159834" y="0"/>
                </a:lnTo>
                <a:cubicBezTo>
                  <a:pt x="71692" y="0"/>
                  <a:pt x="0" y="71674"/>
                  <a:pt x="0" y="159795"/>
                </a:cubicBezTo>
                <a:lnTo>
                  <a:pt x="0" y="2197996"/>
                </a:lnTo>
                <a:cubicBezTo>
                  <a:pt x="0" y="2286117"/>
                  <a:pt x="71692" y="2357791"/>
                  <a:pt x="159834" y="2357791"/>
                </a:cubicBezTo>
                <a:lnTo>
                  <a:pt x="2498057" y="2357791"/>
                </a:lnTo>
                <a:cubicBezTo>
                  <a:pt x="2540720" y="2357791"/>
                  <a:pt x="2580833" y="2341170"/>
                  <a:pt x="2611093" y="2311005"/>
                </a:cubicBezTo>
                <a:lnTo>
                  <a:pt x="2899270" y="2022899"/>
                </a:lnTo>
                <a:cubicBezTo>
                  <a:pt x="2899270" y="2022899"/>
                  <a:pt x="2899270" y="2022899"/>
                  <a:pt x="2899270" y="2022899"/>
                </a:cubicBezTo>
                <a:lnTo>
                  <a:pt x="3812356" y="1110035"/>
                </a:lnTo>
                <a:cubicBezTo>
                  <a:pt x="3803296" y="1100537"/>
                  <a:pt x="3794411" y="1090951"/>
                  <a:pt x="3785615" y="1081278"/>
                </a:cubicBezTo>
                <a:cubicBezTo>
                  <a:pt x="3783767" y="1079254"/>
                  <a:pt x="3782008" y="1077144"/>
                  <a:pt x="3780161" y="107512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2" name="Forme libre 661">
            <a:extLst>
              <a:ext uri="{FF2B5EF4-FFF2-40B4-BE49-F238E27FC236}">
                <a16:creationId xmlns:a16="http://schemas.microsoft.com/office/drawing/2014/main" id="{5CD6AE25-AD95-20BC-4283-0837F22BD8C4}"/>
              </a:ext>
            </a:extLst>
          </p:cNvPr>
          <p:cNvSpPr/>
          <p:nvPr/>
        </p:nvSpPr>
        <p:spPr>
          <a:xfrm>
            <a:off x="4507599" y="2337389"/>
            <a:ext cx="1482050" cy="1047682"/>
          </a:xfrm>
          <a:custGeom>
            <a:avLst/>
            <a:gdLst>
              <a:gd name="csX0" fmla="*/ 1482050 w 1482050"/>
              <a:gd name="csY0" fmla="*/ 1047683 h 1047682"/>
              <a:gd name="csX1" fmla="*/ 434112 w 1482050"/>
              <a:gd name="csY1" fmla="*/ 0 h 1047682"/>
              <a:gd name="csX2" fmla="*/ 415903 w 1482050"/>
              <a:gd name="csY2" fmla="*/ 19524 h 1047682"/>
              <a:gd name="csX3" fmla="*/ 409569 w 1482050"/>
              <a:gd name="csY3" fmla="*/ 26296 h 1047682"/>
              <a:gd name="csX4" fmla="*/ 384235 w 1482050"/>
              <a:gd name="csY4" fmla="*/ 54966 h 1047682"/>
              <a:gd name="csX5" fmla="*/ 379309 w 1482050"/>
              <a:gd name="csY5" fmla="*/ 60770 h 1047682"/>
              <a:gd name="csX6" fmla="*/ 359693 w 1482050"/>
              <a:gd name="csY6" fmla="*/ 83987 h 1047682"/>
              <a:gd name="csX7" fmla="*/ 351336 w 1482050"/>
              <a:gd name="csY7" fmla="*/ 94365 h 1047682"/>
              <a:gd name="csX8" fmla="*/ 335942 w 1482050"/>
              <a:gd name="csY8" fmla="*/ 113624 h 1047682"/>
              <a:gd name="csX9" fmla="*/ 326881 w 1482050"/>
              <a:gd name="csY9" fmla="*/ 125409 h 1047682"/>
              <a:gd name="csX10" fmla="*/ 312982 w 1482050"/>
              <a:gd name="csY10" fmla="*/ 143701 h 1047682"/>
              <a:gd name="csX11" fmla="*/ 303746 w 1482050"/>
              <a:gd name="csY11" fmla="*/ 156277 h 1047682"/>
              <a:gd name="csX12" fmla="*/ 290727 w 1482050"/>
              <a:gd name="csY12" fmla="*/ 174306 h 1047682"/>
              <a:gd name="csX13" fmla="*/ 281579 w 1482050"/>
              <a:gd name="csY13" fmla="*/ 187322 h 1047682"/>
              <a:gd name="csX14" fmla="*/ 269176 w 1482050"/>
              <a:gd name="csY14" fmla="*/ 205350 h 1047682"/>
              <a:gd name="csX15" fmla="*/ 260291 w 1482050"/>
              <a:gd name="csY15" fmla="*/ 218718 h 1047682"/>
              <a:gd name="csX16" fmla="*/ 248504 w 1482050"/>
              <a:gd name="csY16" fmla="*/ 236835 h 1047682"/>
              <a:gd name="csX17" fmla="*/ 239883 w 1482050"/>
              <a:gd name="csY17" fmla="*/ 250466 h 1047682"/>
              <a:gd name="csX18" fmla="*/ 228535 w 1482050"/>
              <a:gd name="csY18" fmla="*/ 268847 h 1047682"/>
              <a:gd name="csX19" fmla="*/ 220267 w 1482050"/>
              <a:gd name="csY19" fmla="*/ 282566 h 1047682"/>
              <a:gd name="csX20" fmla="*/ 209271 w 1482050"/>
              <a:gd name="csY20" fmla="*/ 301386 h 1047682"/>
              <a:gd name="csX21" fmla="*/ 201442 w 1482050"/>
              <a:gd name="csY21" fmla="*/ 315017 h 1047682"/>
              <a:gd name="csX22" fmla="*/ 190710 w 1482050"/>
              <a:gd name="csY22" fmla="*/ 334453 h 1047682"/>
              <a:gd name="csX23" fmla="*/ 183409 w 1482050"/>
              <a:gd name="csY23" fmla="*/ 347909 h 1047682"/>
              <a:gd name="csX24" fmla="*/ 172853 w 1482050"/>
              <a:gd name="csY24" fmla="*/ 368224 h 1047682"/>
              <a:gd name="csX25" fmla="*/ 166255 w 1482050"/>
              <a:gd name="csY25" fmla="*/ 381151 h 1047682"/>
              <a:gd name="csX26" fmla="*/ 155612 w 1482050"/>
              <a:gd name="csY26" fmla="*/ 403049 h 1047682"/>
              <a:gd name="csX27" fmla="*/ 149894 w 1482050"/>
              <a:gd name="csY27" fmla="*/ 414834 h 1047682"/>
              <a:gd name="csX28" fmla="*/ 138370 w 1482050"/>
              <a:gd name="csY28" fmla="*/ 439986 h 1047682"/>
              <a:gd name="csX29" fmla="*/ 134324 w 1482050"/>
              <a:gd name="csY29" fmla="*/ 448781 h 1047682"/>
              <a:gd name="csX30" fmla="*/ 105559 w 1482050"/>
              <a:gd name="csY30" fmla="*/ 518257 h 1047682"/>
              <a:gd name="csX31" fmla="*/ 102128 w 1482050"/>
              <a:gd name="csY31" fmla="*/ 527403 h 1047682"/>
              <a:gd name="csX32" fmla="*/ 92540 w 1482050"/>
              <a:gd name="csY32" fmla="*/ 553259 h 1047682"/>
              <a:gd name="csX33" fmla="*/ 88230 w 1482050"/>
              <a:gd name="csY33" fmla="*/ 565747 h 1047682"/>
              <a:gd name="csX34" fmla="*/ 80313 w 1482050"/>
              <a:gd name="csY34" fmla="*/ 588613 h 1047682"/>
              <a:gd name="csX35" fmla="*/ 75827 w 1482050"/>
              <a:gd name="csY35" fmla="*/ 602508 h 1047682"/>
              <a:gd name="csX36" fmla="*/ 68965 w 1482050"/>
              <a:gd name="csY36" fmla="*/ 624318 h 1047682"/>
              <a:gd name="csX37" fmla="*/ 64567 w 1482050"/>
              <a:gd name="csY37" fmla="*/ 639005 h 1047682"/>
              <a:gd name="csX38" fmla="*/ 58410 w 1482050"/>
              <a:gd name="csY38" fmla="*/ 660200 h 1047682"/>
              <a:gd name="csX39" fmla="*/ 54275 w 1482050"/>
              <a:gd name="csY39" fmla="*/ 675414 h 1047682"/>
              <a:gd name="csX40" fmla="*/ 48733 w 1482050"/>
              <a:gd name="csY40" fmla="*/ 696433 h 1047682"/>
              <a:gd name="csX41" fmla="*/ 44862 w 1482050"/>
              <a:gd name="csY41" fmla="*/ 711998 h 1047682"/>
              <a:gd name="csX42" fmla="*/ 39848 w 1482050"/>
              <a:gd name="csY42" fmla="*/ 733017 h 1047682"/>
              <a:gd name="csX43" fmla="*/ 36330 w 1482050"/>
              <a:gd name="csY43" fmla="*/ 748759 h 1047682"/>
              <a:gd name="csX44" fmla="*/ 31844 w 1482050"/>
              <a:gd name="csY44" fmla="*/ 769954 h 1047682"/>
              <a:gd name="csX45" fmla="*/ 28677 w 1482050"/>
              <a:gd name="csY45" fmla="*/ 785784 h 1047682"/>
              <a:gd name="csX46" fmla="*/ 24718 w 1482050"/>
              <a:gd name="csY46" fmla="*/ 807243 h 1047682"/>
              <a:gd name="csX47" fmla="*/ 21903 w 1482050"/>
              <a:gd name="csY47" fmla="*/ 822984 h 1047682"/>
              <a:gd name="csX48" fmla="*/ 18385 w 1482050"/>
              <a:gd name="csY48" fmla="*/ 844883 h 1047682"/>
              <a:gd name="csX49" fmla="*/ 16010 w 1482050"/>
              <a:gd name="csY49" fmla="*/ 860361 h 1047682"/>
              <a:gd name="csX50" fmla="*/ 12931 w 1482050"/>
              <a:gd name="csY50" fmla="*/ 883051 h 1047682"/>
              <a:gd name="csX51" fmla="*/ 10996 w 1482050"/>
              <a:gd name="csY51" fmla="*/ 897913 h 1047682"/>
              <a:gd name="csX52" fmla="*/ 8269 w 1482050"/>
              <a:gd name="csY52" fmla="*/ 922362 h 1047682"/>
              <a:gd name="csX53" fmla="*/ 6861 w 1482050"/>
              <a:gd name="csY53" fmla="*/ 935641 h 1047682"/>
              <a:gd name="csX54" fmla="*/ 4310 w 1482050"/>
              <a:gd name="csY54" fmla="*/ 965455 h 1047682"/>
              <a:gd name="csX55" fmla="*/ 3606 w 1482050"/>
              <a:gd name="csY55" fmla="*/ 973545 h 1047682"/>
              <a:gd name="csX56" fmla="*/ 1319 w 1482050"/>
              <a:gd name="csY56" fmla="*/ 1011625 h 1047682"/>
              <a:gd name="csX57" fmla="*/ 967 w 1482050"/>
              <a:gd name="csY57" fmla="*/ 1021387 h 1047682"/>
              <a:gd name="csX58" fmla="*/ 0 w 1482050"/>
              <a:gd name="csY58" fmla="*/ 1047595 h 1047682"/>
              <a:gd name="csX59" fmla="*/ 1481962 w 1482050"/>
              <a:gd name="csY59" fmla="*/ 1047595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2050" h="1047682">
                <a:moveTo>
                  <a:pt x="1482050" y="1047683"/>
                </a:moveTo>
                <a:lnTo>
                  <a:pt x="434112" y="0"/>
                </a:lnTo>
                <a:cubicBezTo>
                  <a:pt x="427954" y="6508"/>
                  <a:pt x="421972" y="13016"/>
                  <a:pt x="415903" y="19524"/>
                </a:cubicBezTo>
                <a:cubicBezTo>
                  <a:pt x="413792" y="21810"/>
                  <a:pt x="411681" y="24009"/>
                  <a:pt x="409569" y="26296"/>
                </a:cubicBezTo>
                <a:cubicBezTo>
                  <a:pt x="400948" y="35794"/>
                  <a:pt x="392504" y="45291"/>
                  <a:pt x="384235" y="54966"/>
                </a:cubicBezTo>
                <a:cubicBezTo>
                  <a:pt x="382564" y="56900"/>
                  <a:pt x="380981" y="58835"/>
                  <a:pt x="379309" y="60770"/>
                </a:cubicBezTo>
                <a:cubicBezTo>
                  <a:pt x="372712" y="68509"/>
                  <a:pt x="366202" y="76160"/>
                  <a:pt x="359693" y="83987"/>
                </a:cubicBezTo>
                <a:cubicBezTo>
                  <a:pt x="356878" y="87417"/>
                  <a:pt x="354151" y="90935"/>
                  <a:pt x="351336" y="94365"/>
                </a:cubicBezTo>
                <a:cubicBezTo>
                  <a:pt x="346146" y="100784"/>
                  <a:pt x="340956" y="107117"/>
                  <a:pt x="335942" y="113624"/>
                </a:cubicBezTo>
                <a:cubicBezTo>
                  <a:pt x="332863" y="117582"/>
                  <a:pt x="329872" y="121540"/>
                  <a:pt x="326881" y="125409"/>
                </a:cubicBezTo>
                <a:cubicBezTo>
                  <a:pt x="322219" y="131477"/>
                  <a:pt x="317557" y="137545"/>
                  <a:pt x="312982" y="143701"/>
                </a:cubicBezTo>
                <a:cubicBezTo>
                  <a:pt x="309904" y="147835"/>
                  <a:pt x="306825" y="152056"/>
                  <a:pt x="303746" y="156277"/>
                </a:cubicBezTo>
                <a:cubicBezTo>
                  <a:pt x="299348" y="162257"/>
                  <a:pt x="294950" y="168238"/>
                  <a:pt x="290727" y="174306"/>
                </a:cubicBezTo>
                <a:cubicBezTo>
                  <a:pt x="287649" y="178615"/>
                  <a:pt x="284658" y="183013"/>
                  <a:pt x="281579" y="187322"/>
                </a:cubicBezTo>
                <a:cubicBezTo>
                  <a:pt x="277444" y="193302"/>
                  <a:pt x="273310" y="199282"/>
                  <a:pt x="269176" y="205350"/>
                </a:cubicBezTo>
                <a:cubicBezTo>
                  <a:pt x="266185" y="209748"/>
                  <a:pt x="263194" y="214233"/>
                  <a:pt x="260291" y="218718"/>
                </a:cubicBezTo>
                <a:cubicBezTo>
                  <a:pt x="256333" y="224786"/>
                  <a:pt x="252374" y="230767"/>
                  <a:pt x="248504" y="236835"/>
                </a:cubicBezTo>
                <a:cubicBezTo>
                  <a:pt x="245601" y="241320"/>
                  <a:pt x="242698" y="245893"/>
                  <a:pt x="239883" y="250466"/>
                </a:cubicBezTo>
                <a:cubicBezTo>
                  <a:pt x="236012" y="256622"/>
                  <a:pt x="232230" y="262690"/>
                  <a:pt x="228535" y="268847"/>
                </a:cubicBezTo>
                <a:cubicBezTo>
                  <a:pt x="225808" y="273419"/>
                  <a:pt x="222993" y="277993"/>
                  <a:pt x="220267" y="282566"/>
                </a:cubicBezTo>
                <a:cubicBezTo>
                  <a:pt x="216572" y="288810"/>
                  <a:pt x="212878" y="295142"/>
                  <a:pt x="209271" y="301386"/>
                </a:cubicBezTo>
                <a:cubicBezTo>
                  <a:pt x="206632" y="305959"/>
                  <a:pt x="204081" y="310444"/>
                  <a:pt x="201442" y="315017"/>
                </a:cubicBezTo>
                <a:cubicBezTo>
                  <a:pt x="197835" y="321437"/>
                  <a:pt x="194228" y="327945"/>
                  <a:pt x="190710" y="334453"/>
                </a:cubicBezTo>
                <a:cubicBezTo>
                  <a:pt x="188247" y="338938"/>
                  <a:pt x="185784" y="343423"/>
                  <a:pt x="183409" y="347909"/>
                </a:cubicBezTo>
                <a:cubicBezTo>
                  <a:pt x="179802" y="354680"/>
                  <a:pt x="176372" y="361452"/>
                  <a:pt x="172853" y="368224"/>
                </a:cubicBezTo>
                <a:cubicBezTo>
                  <a:pt x="170654" y="372533"/>
                  <a:pt x="168367" y="376842"/>
                  <a:pt x="166255" y="381151"/>
                </a:cubicBezTo>
                <a:cubicBezTo>
                  <a:pt x="162649" y="388451"/>
                  <a:pt x="159130" y="395750"/>
                  <a:pt x="155612" y="403049"/>
                </a:cubicBezTo>
                <a:cubicBezTo>
                  <a:pt x="153764" y="407007"/>
                  <a:pt x="151829" y="410877"/>
                  <a:pt x="149894" y="414834"/>
                </a:cubicBezTo>
                <a:cubicBezTo>
                  <a:pt x="145935" y="423189"/>
                  <a:pt x="142153" y="431544"/>
                  <a:pt x="138370" y="439986"/>
                </a:cubicBezTo>
                <a:cubicBezTo>
                  <a:pt x="137051" y="442977"/>
                  <a:pt x="135643" y="445878"/>
                  <a:pt x="134324" y="448781"/>
                </a:cubicBezTo>
                <a:cubicBezTo>
                  <a:pt x="124208" y="471734"/>
                  <a:pt x="114619" y="494864"/>
                  <a:pt x="105559" y="518257"/>
                </a:cubicBezTo>
                <a:cubicBezTo>
                  <a:pt x="104416" y="521247"/>
                  <a:pt x="103272" y="524325"/>
                  <a:pt x="102128" y="527403"/>
                </a:cubicBezTo>
                <a:cubicBezTo>
                  <a:pt x="98874" y="536021"/>
                  <a:pt x="95619" y="544640"/>
                  <a:pt x="92540" y="553259"/>
                </a:cubicBezTo>
                <a:cubicBezTo>
                  <a:pt x="91045" y="557392"/>
                  <a:pt x="89637" y="561526"/>
                  <a:pt x="88230" y="565747"/>
                </a:cubicBezTo>
                <a:cubicBezTo>
                  <a:pt x="85591" y="573398"/>
                  <a:pt x="82864" y="580962"/>
                  <a:pt x="80313" y="588613"/>
                </a:cubicBezTo>
                <a:cubicBezTo>
                  <a:pt x="78817" y="593185"/>
                  <a:pt x="77322" y="597847"/>
                  <a:pt x="75827" y="602508"/>
                </a:cubicBezTo>
                <a:cubicBezTo>
                  <a:pt x="73451" y="609719"/>
                  <a:pt x="71164" y="617019"/>
                  <a:pt x="68965" y="624318"/>
                </a:cubicBezTo>
                <a:cubicBezTo>
                  <a:pt x="67470" y="629243"/>
                  <a:pt x="66063" y="634168"/>
                  <a:pt x="64567" y="639005"/>
                </a:cubicBezTo>
                <a:cubicBezTo>
                  <a:pt x="62456" y="646040"/>
                  <a:pt x="60433" y="653164"/>
                  <a:pt x="58410" y="660200"/>
                </a:cubicBezTo>
                <a:cubicBezTo>
                  <a:pt x="57002" y="665300"/>
                  <a:pt x="55595" y="670313"/>
                  <a:pt x="54275" y="675414"/>
                </a:cubicBezTo>
                <a:cubicBezTo>
                  <a:pt x="52427" y="682449"/>
                  <a:pt x="50492" y="689397"/>
                  <a:pt x="48733" y="696433"/>
                </a:cubicBezTo>
                <a:cubicBezTo>
                  <a:pt x="47414" y="701621"/>
                  <a:pt x="46094" y="706810"/>
                  <a:pt x="44862" y="711998"/>
                </a:cubicBezTo>
                <a:cubicBezTo>
                  <a:pt x="43191" y="719034"/>
                  <a:pt x="41520" y="725982"/>
                  <a:pt x="39848" y="733017"/>
                </a:cubicBezTo>
                <a:cubicBezTo>
                  <a:pt x="38617" y="738294"/>
                  <a:pt x="37474" y="743483"/>
                  <a:pt x="36330" y="748759"/>
                </a:cubicBezTo>
                <a:cubicBezTo>
                  <a:pt x="34747" y="755795"/>
                  <a:pt x="33339" y="762831"/>
                  <a:pt x="31844" y="769954"/>
                </a:cubicBezTo>
                <a:cubicBezTo>
                  <a:pt x="30788" y="775231"/>
                  <a:pt x="29733" y="780508"/>
                  <a:pt x="28677" y="785784"/>
                </a:cubicBezTo>
                <a:cubicBezTo>
                  <a:pt x="27269" y="792908"/>
                  <a:pt x="25950" y="800031"/>
                  <a:pt x="24718" y="807243"/>
                </a:cubicBezTo>
                <a:cubicBezTo>
                  <a:pt x="23751" y="812519"/>
                  <a:pt x="22783" y="817708"/>
                  <a:pt x="21903" y="822984"/>
                </a:cubicBezTo>
                <a:cubicBezTo>
                  <a:pt x="20672" y="830284"/>
                  <a:pt x="19528" y="837583"/>
                  <a:pt x="18385" y="844883"/>
                </a:cubicBezTo>
                <a:cubicBezTo>
                  <a:pt x="17593" y="850071"/>
                  <a:pt x="16801" y="855172"/>
                  <a:pt x="16010" y="860361"/>
                </a:cubicBezTo>
                <a:cubicBezTo>
                  <a:pt x="14954" y="867924"/>
                  <a:pt x="13898" y="875488"/>
                  <a:pt x="12931" y="883051"/>
                </a:cubicBezTo>
                <a:cubicBezTo>
                  <a:pt x="12315" y="887975"/>
                  <a:pt x="11612" y="892900"/>
                  <a:pt x="10996" y="897913"/>
                </a:cubicBezTo>
                <a:cubicBezTo>
                  <a:pt x="10028" y="906092"/>
                  <a:pt x="9148" y="914183"/>
                  <a:pt x="8269" y="922362"/>
                </a:cubicBezTo>
                <a:cubicBezTo>
                  <a:pt x="7829" y="926759"/>
                  <a:pt x="7301" y="931157"/>
                  <a:pt x="6861" y="935641"/>
                </a:cubicBezTo>
                <a:cubicBezTo>
                  <a:pt x="5894" y="945579"/>
                  <a:pt x="5102" y="955517"/>
                  <a:pt x="4310" y="965455"/>
                </a:cubicBezTo>
                <a:cubicBezTo>
                  <a:pt x="4134" y="968181"/>
                  <a:pt x="3871" y="970819"/>
                  <a:pt x="3606" y="973545"/>
                </a:cubicBezTo>
                <a:cubicBezTo>
                  <a:pt x="2639" y="986209"/>
                  <a:pt x="1935" y="998961"/>
                  <a:pt x="1319" y="1011625"/>
                </a:cubicBezTo>
                <a:cubicBezTo>
                  <a:pt x="1144" y="1014879"/>
                  <a:pt x="1056" y="1018133"/>
                  <a:pt x="967" y="1021387"/>
                </a:cubicBezTo>
                <a:cubicBezTo>
                  <a:pt x="616" y="1030094"/>
                  <a:pt x="264" y="1038800"/>
                  <a:pt x="0" y="1047595"/>
                </a:cubicBezTo>
                <a:lnTo>
                  <a:pt x="1481962" y="1047595"/>
                </a:ln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3" name="Forme libre 662">
            <a:extLst>
              <a:ext uri="{FF2B5EF4-FFF2-40B4-BE49-F238E27FC236}">
                <a16:creationId xmlns:a16="http://schemas.microsoft.com/office/drawing/2014/main" id="{7BFE4DAF-9473-08F6-2154-C07D598C5CE6}"/>
              </a:ext>
            </a:extLst>
          </p:cNvPr>
          <p:cNvSpPr/>
          <p:nvPr/>
        </p:nvSpPr>
        <p:spPr>
          <a:xfrm>
            <a:off x="5004342" y="1840767"/>
            <a:ext cx="2183490" cy="1526100"/>
          </a:xfrm>
          <a:custGeom>
            <a:avLst/>
            <a:gdLst>
              <a:gd name="csX0" fmla="*/ 727567 w 2183490"/>
              <a:gd name="csY0" fmla="*/ 1162187 h 1526100"/>
              <a:gd name="csX1" fmla="*/ 1091570 w 2183490"/>
              <a:gd name="csY1" fmla="*/ 1526101 h 1526100"/>
              <a:gd name="csX2" fmla="*/ 1423905 w 2183490"/>
              <a:gd name="csY2" fmla="*/ 1193846 h 1526100"/>
              <a:gd name="csX3" fmla="*/ 2183491 w 2183490"/>
              <a:gd name="csY3" fmla="*/ 434446 h 1526100"/>
              <a:gd name="csX4" fmla="*/ 2167921 w 2183490"/>
              <a:gd name="csY4" fmla="*/ 420023 h 1526100"/>
              <a:gd name="csX5" fmla="*/ 2156574 w 2183490"/>
              <a:gd name="csY5" fmla="*/ 409469 h 1526100"/>
              <a:gd name="csX6" fmla="*/ 2137133 w 2183490"/>
              <a:gd name="csY6" fmla="*/ 392320 h 1526100"/>
              <a:gd name="csX7" fmla="*/ 2127457 w 2183490"/>
              <a:gd name="csY7" fmla="*/ 383790 h 1526100"/>
              <a:gd name="csX8" fmla="*/ 2098604 w 2183490"/>
              <a:gd name="csY8" fmla="*/ 359517 h 1526100"/>
              <a:gd name="csX9" fmla="*/ 2097900 w 2183490"/>
              <a:gd name="csY9" fmla="*/ 358901 h 1526100"/>
              <a:gd name="csX10" fmla="*/ 2067728 w 2183490"/>
              <a:gd name="csY10" fmla="*/ 334717 h 1526100"/>
              <a:gd name="csX11" fmla="*/ 2059283 w 2183490"/>
              <a:gd name="csY11" fmla="*/ 328209 h 1526100"/>
              <a:gd name="csX12" fmla="*/ 2037204 w 2183490"/>
              <a:gd name="csY12" fmla="*/ 311411 h 1526100"/>
              <a:gd name="csX13" fmla="*/ 2025856 w 2183490"/>
              <a:gd name="csY13" fmla="*/ 303145 h 1526100"/>
              <a:gd name="csX14" fmla="*/ 2006151 w 2183490"/>
              <a:gd name="csY14" fmla="*/ 288898 h 1526100"/>
              <a:gd name="csX15" fmla="*/ 1993484 w 2183490"/>
              <a:gd name="csY15" fmla="*/ 280103 h 1526100"/>
              <a:gd name="csX16" fmla="*/ 1974660 w 2183490"/>
              <a:gd name="csY16" fmla="*/ 267175 h 1526100"/>
              <a:gd name="csX17" fmla="*/ 1961201 w 2183490"/>
              <a:gd name="csY17" fmla="*/ 258293 h 1526100"/>
              <a:gd name="csX18" fmla="*/ 1942640 w 2183490"/>
              <a:gd name="csY18" fmla="*/ 246245 h 1526100"/>
              <a:gd name="csX19" fmla="*/ 1928653 w 2183490"/>
              <a:gd name="csY19" fmla="*/ 237538 h 1526100"/>
              <a:gd name="csX20" fmla="*/ 1910181 w 2183490"/>
              <a:gd name="csY20" fmla="*/ 226193 h 1526100"/>
              <a:gd name="csX21" fmla="*/ 1895666 w 2183490"/>
              <a:gd name="csY21" fmla="*/ 217663 h 1526100"/>
              <a:gd name="csX22" fmla="*/ 1877282 w 2183490"/>
              <a:gd name="csY22" fmla="*/ 206933 h 1526100"/>
              <a:gd name="csX23" fmla="*/ 1862415 w 2183490"/>
              <a:gd name="csY23" fmla="*/ 198667 h 1526100"/>
              <a:gd name="csX24" fmla="*/ 1843942 w 2183490"/>
              <a:gd name="csY24" fmla="*/ 188465 h 1526100"/>
              <a:gd name="csX25" fmla="*/ 1828812 w 2183490"/>
              <a:gd name="csY25" fmla="*/ 180462 h 1526100"/>
              <a:gd name="csX26" fmla="*/ 1810252 w 2183490"/>
              <a:gd name="csY26" fmla="*/ 170876 h 1526100"/>
              <a:gd name="csX27" fmla="*/ 1794858 w 2183490"/>
              <a:gd name="csY27" fmla="*/ 163225 h 1526100"/>
              <a:gd name="csX28" fmla="*/ 1776209 w 2183490"/>
              <a:gd name="csY28" fmla="*/ 154079 h 1526100"/>
              <a:gd name="csX29" fmla="*/ 1760551 w 2183490"/>
              <a:gd name="csY29" fmla="*/ 146692 h 1526100"/>
              <a:gd name="csX30" fmla="*/ 1741726 w 2183490"/>
              <a:gd name="csY30" fmla="*/ 138073 h 1526100"/>
              <a:gd name="csX31" fmla="*/ 1725804 w 2183490"/>
              <a:gd name="csY31" fmla="*/ 131037 h 1526100"/>
              <a:gd name="csX32" fmla="*/ 1706892 w 2183490"/>
              <a:gd name="csY32" fmla="*/ 122946 h 1526100"/>
              <a:gd name="csX33" fmla="*/ 1690794 w 2183490"/>
              <a:gd name="csY33" fmla="*/ 116263 h 1526100"/>
              <a:gd name="csX34" fmla="*/ 1671705 w 2183490"/>
              <a:gd name="csY34" fmla="*/ 108611 h 1526100"/>
              <a:gd name="csX35" fmla="*/ 1655343 w 2183490"/>
              <a:gd name="csY35" fmla="*/ 102368 h 1526100"/>
              <a:gd name="csX36" fmla="*/ 1636079 w 2183490"/>
              <a:gd name="csY36" fmla="*/ 95244 h 1526100"/>
              <a:gd name="csX37" fmla="*/ 1619541 w 2183490"/>
              <a:gd name="csY37" fmla="*/ 89352 h 1526100"/>
              <a:gd name="csX38" fmla="*/ 1600101 w 2183490"/>
              <a:gd name="csY38" fmla="*/ 82668 h 1526100"/>
              <a:gd name="csX39" fmla="*/ 1583475 w 2183490"/>
              <a:gd name="csY39" fmla="*/ 77127 h 1526100"/>
              <a:gd name="csX40" fmla="*/ 1563859 w 2183490"/>
              <a:gd name="csY40" fmla="*/ 70971 h 1526100"/>
              <a:gd name="csX41" fmla="*/ 1547057 w 2183490"/>
              <a:gd name="csY41" fmla="*/ 65871 h 1526100"/>
              <a:gd name="csX42" fmla="*/ 1527265 w 2183490"/>
              <a:gd name="csY42" fmla="*/ 60154 h 1526100"/>
              <a:gd name="csX43" fmla="*/ 1510375 w 2183490"/>
              <a:gd name="csY43" fmla="*/ 55405 h 1526100"/>
              <a:gd name="csX44" fmla="*/ 1490407 w 2183490"/>
              <a:gd name="csY44" fmla="*/ 50128 h 1526100"/>
              <a:gd name="csX45" fmla="*/ 1473430 w 2183490"/>
              <a:gd name="csY45" fmla="*/ 45819 h 1526100"/>
              <a:gd name="csX46" fmla="*/ 1453286 w 2183490"/>
              <a:gd name="csY46" fmla="*/ 41070 h 1526100"/>
              <a:gd name="csX47" fmla="*/ 1436132 w 2183490"/>
              <a:gd name="csY47" fmla="*/ 37201 h 1526100"/>
              <a:gd name="csX48" fmla="*/ 1415900 w 2183490"/>
              <a:gd name="csY48" fmla="*/ 32891 h 1526100"/>
              <a:gd name="csX49" fmla="*/ 1398659 w 2183490"/>
              <a:gd name="csY49" fmla="*/ 29374 h 1526100"/>
              <a:gd name="csX50" fmla="*/ 1378163 w 2183490"/>
              <a:gd name="csY50" fmla="*/ 25592 h 1526100"/>
              <a:gd name="csX51" fmla="*/ 1361009 w 2183490"/>
              <a:gd name="csY51" fmla="*/ 22514 h 1526100"/>
              <a:gd name="csX52" fmla="*/ 1340249 w 2183490"/>
              <a:gd name="csY52" fmla="*/ 19172 h 1526100"/>
              <a:gd name="csX53" fmla="*/ 1323008 w 2183490"/>
              <a:gd name="csY53" fmla="*/ 16534 h 1526100"/>
              <a:gd name="csX54" fmla="*/ 1301984 w 2183490"/>
              <a:gd name="csY54" fmla="*/ 13719 h 1526100"/>
              <a:gd name="csX55" fmla="*/ 1284919 w 2183490"/>
              <a:gd name="csY55" fmla="*/ 11521 h 1526100"/>
              <a:gd name="csX56" fmla="*/ 1263367 w 2183490"/>
              <a:gd name="csY56" fmla="*/ 9146 h 1526100"/>
              <a:gd name="csX57" fmla="*/ 1246654 w 2183490"/>
              <a:gd name="csY57" fmla="*/ 7388 h 1526100"/>
              <a:gd name="csX58" fmla="*/ 1224398 w 2183490"/>
              <a:gd name="csY58" fmla="*/ 5453 h 1526100"/>
              <a:gd name="csX59" fmla="*/ 1208125 w 2183490"/>
              <a:gd name="csY59" fmla="*/ 4133 h 1526100"/>
              <a:gd name="csX60" fmla="*/ 1184813 w 2183490"/>
              <a:gd name="csY60" fmla="*/ 2726 h 1526100"/>
              <a:gd name="csX61" fmla="*/ 1169419 w 2183490"/>
              <a:gd name="csY61" fmla="*/ 1847 h 1526100"/>
              <a:gd name="csX62" fmla="*/ 1143557 w 2183490"/>
              <a:gd name="csY62" fmla="*/ 879 h 1526100"/>
              <a:gd name="csX63" fmla="*/ 1130539 w 2183490"/>
              <a:gd name="csY63" fmla="*/ 440 h 1526100"/>
              <a:gd name="csX64" fmla="*/ 1091482 w 2183490"/>
              <a:gd name="csY64" fmla="*/ 0 h 1526100"/>
              <a:gd name="csX65" fmla="*/ 1052425 w 2183490"/>
              <a:gd name="csY65" fmla="*/ 440 h 1526100"/>
              <a:gd name="csX66" fmla="*/ 1039406 w 2183490"/>
              <a:gd name="csY66" fmla="*/ 879 h 1526100"/>
              <a:gd name="csX67" fmla="*/ 1013544 w 2183490"/>
              <a:gd name="csY67" fmla="*/ 1847 h 1526100"/>
              <a:gd name="csX68" fmla="*/ 998150 w 2183490"/>
              <a:gd name="csY68" fmla="*/ 2726 h 1526100"/>
              <a:gd name="csX69" fmla="*/ 974839 w 2183490"/>
              <a:gd name="csY69" fmla="*/ 4133 h 1526100"/>
              <a:gd name="csX70" fmla="*/ 958565 w 2183490"/>
              <a:gd name="csY70" fmla="*/ 5453 h 1526100"/>
              <a:gd name="csX71" fmla="*/ 936310 w 2183490"/>
              <a:gd name="csY71" fmla="*/ 7388 h 1526100"/>
              <a:gd name="csX72" fmla="*/ 919596 w 2183490"/>
              <a:gd name="csY72" fmla="*/ 9146 h 1526100"/>
              <a:gd name="csX73" fmla="*/ 898045 w 2183490"/>
              <a:gd name="csY73" fmla="*/ 11521 h 1526100"/>
              <a:gd name="csX74" fmla="*/ 880979 w 2183490"/>
              <a:gd name="csY74" fmla="*/ 13719 h 1526100"/>
              <a:gd name="csX75" fmla="*/ 859955 w 2183490"/>
              <a:gd name="csY75" fmla="*/ 16534 h 1526100"/>
              <a:gd name="csX76" fmla="*/ 842714 w 2183490"/>
              <a:gd name="csY76" fmla="*/ 19172 h 1526100"/>
              <a:gd name="csX77" fmla="*/ 821954 w 2183490"/>
              <a:gd name="csY77" fmla="*/ 22514 h 1526100"/>
              <a:gd name="csX78" fmla="*/ 804800 w 2183490"/>
              <a:gd name="csY78" fmla="*/ 25592 h 1526100"/>
              <a:gd name="csX79" fmla="*/ 784305 w 2183490"/>
              <a:gd name="csY79" fmla="*/ 29374 h 1526100"/>
              <a:gd name="csX80" fmla="*/ 767151 w 2183490"/>
              <a:gd name="csY80" fmla="*/ 32891 h 1526100"/>
              <a:gd name="csX81" fmla="*/ 746831 w 2183490"/>
              <a:gd name="csY81" fmla="*/ 37201 h 1526100"/>
              <a:gd name="csX82" fmla="*/ 729766 w 2183490"/>
              <a:gd name="csY82" fmla="*/ 41070 h 1526100"/>
              <a:gd name="csX83" fmla="*/ 709622 w 2183490"/>
              <a:gd name="csY83" fmla="*/ 45819 h 1526100"/>
              <a:gd name="csX84" fmla="*/ 692644 w 2183490"/>
              <a:gd name="csY84" fmla="*/ 50128 h 1526100"/>
              <a:gd name="csX85" fmla="*/ 672676 w 2183490"/>
              <a:gd name="csY85" fmla="*/ 55405 h 1526100"/>
              <a:gd name="csX86" fmla="*/ 655874 w 2183490"/>
              <a:gd name="csY86" fmla="*/ 60066 h 1526100"/>
              <a:gd name="csX87" fmla="*/ 636082 w 2183490"/>
              <a:gd name="csY87" fmla="*/ 65783 h 1526100"/>
              <a:gd name="csX88" fmla="*/ 619369 w 2183490"/>
              <a:gd name="csY88" fmla="*/ 70883 h 1526100"/>
              <a:gd name="csX89" fmla="*/ 599752 w 2183490"/>
              <a:gd name="csY89" fmla="*/ 77127 h 1526100"/>
              <a:gd name="csX90" fmla="*/ 583214 w 2183490"/>
              <a:gd name="csY90" fmla="*/ 82580 h 1526100"/>
              <a:gd name="csX91" fmla="*/ 563774 w 2183490"/>
              <a:gd name="csY91" fmla="*/ 89264 h 1526100"/>
              <a:gd name="csX92" fmla="*/ 547324 w 2183490"/>
              <a:gd name="csY92" fmla="*/ 95156 h 1526100"/>
              <a:gd name="csX93" fmla="*/ 528060 w 2183490"/>
              <a:gd name="csY93" fmla="*/ 102279 h 1526100"/>
              <a:gd name="csX94" fmla="*/ 511786 w 2183490"/>
              <a:gd name="csY94" fmla="*/ 108524 h 1526100"/>
              <a:gd name="csX95" fmla="*/ 492609 w 2183490"/>
              <a:gd name="csY95" fmla="*/ 116175 h 1526100"/>
              <a:gd name="csX96" fmla="*/ 476599 w 2183490"/>
              <a:gd name="csY96" fmla="*/ 122771 h 1526100"/>
              <a:gd name="csX97" fmla="*/ 457599 w 2183490"/>
              <a:gd name="csY97" fmla="*/ 130949 h 1526100"/>
              <a:gd name="csX98" fmla="*/ 441765 w 2183490"/>
              <a:gd name="csY98" fmla="*/ 137897 h 1526100"/>
              <a:gd name="csX99" fmla="*/ 422940 w 2183490"/>
              <a:gd name="csY99" fmla="*/ 146516 h 1526100"/>
              <a:gd name="csX100" fmla="*/ 407370 w 2183490"/>
              <a:gd name="csY100" fmla="*/ 153815 h 1526100"/>
              <a:gd name="csX101" fmla="*/ 388634 w 2183490"/>
              <a:gd name="csY101" fmla="*/ 162961 h 1526100"/>
              <a:gd name="csX102" fmla="*/ 373328 w 2183490"/>
              <a:gd name="csY102" fmla="*/ 170613 h 1526100"/>
              <a:gd name="csX103" fmla="*/ 354679 w 2183490"/>
              <a:gd name="csY103" fmla="*/ 180286 h 1526100"/>
              <a:gd name="csX104" fmla="*/ 339636 w 2183490"/>
              <a:gd name="csY104" fmla="*/ 188201 h 1526100"/>
              <a:gd name="csX105" fmla="*/ 320988 w 2183490"/>
              <a:gd name="csY105" fmla="*/ 198491 h 1526100"/>
              <a:gd name="csX106" fmla="*/ 306298 w 2183490"/>
              <a:gd name="csY106" fmla="*/ 206670 h 1526100"/>
              <a:gd name="csX107" fmla="*/ 287737 w 2183490"/>
              <a:gd name="csY107" fmla="*/ 217487 h 1526100"/>
              <a:gd name="csX108" fmla="*/ 273398 w 2183490"/>
              <a:gd name="csY108" fmla="*/ 225929 h 1526100"/>
              <a:gd name="csX109" fmla="*/ 254838 w 2183490"/>
              <a:gd name="csY109" fmla="*/ 237362 h 1526100"/>
              <a:gd name="csX110" fmla="*/ 240939 w 2183490"/>
              <a:gd name="csY110" fmla="*/ 245981 h 1526100"/>
              <a:gd name="csX111" fmla="*/ 222290 w 2183490"/>
              <a:gd name="csY111" fmla="*/ 258117 h 1526100"/>
              <a:gd name="csX112" fmla="*/ 208919 w 2183490"/>
              <a:gd name="csY112" fmla="*/ 266912 h 1526100"/>
              <a:gd name="csX113" fmla="*/ 189919 w 2183490"/>
              <a:gd name="csY113" fmla="*/ 279927 h 1526100"/>
              <a:gd name="csX114" fmla="*/ 177340 w 2183490"/>
              <a:gd name="csY114" fmla="*/ 288634 h 1526100"/>
              <a:gd name="csX115" fmla="*/ 157547 w 2183490"/>
              <a:gd name="csY115" fmla="*/ 302969 h 1526100"/>
              <a:gd name="csX116" fmla="*/ 146287 w 2183490"/>
              <a:gd name="csY116" fmla="*/ 311148 h 1526100"/>
              <a:gd name="csX117" fmla="*/ 124120 w 2183490"/>
              <a:gd name="csY117" fmla="*/ 328033 h 1526100"/>
              <a:gd name="csX118" fmla="*/ 115675 w 2183490"/>
              <a:gd name="csY118" fmla="*/ 334453 h 1526100"/>
              <a:gd name="csX119" fmla="*/ 85503 w 2183490"/>
              <a:gd name="csY119" fmla="*/ 358638 h 1526100"/>
              <a:gd name="csX120" fmla="*/ 84711 w 2183490"/>
              <a:gd name="csY120" fmla="*/ 359253 h 1526100"/>
              <a:gd name="csX121" fmla="*/ 55946 w 2183490"/>
              <a:gd name="csY121" fmla="*/ 383526 h 1526100"/>
              <a:gd name="csX122" fmla="*/ 46007 w 2183490"/>
              <a:gd name="csY122" fmla="*/ 392232 h 1526100"/>
              <a:gd name="csX123" fmla="*/ 26918 w 2183490"/>
              <a:gd name="csY123" fmla="*/ 409118 h 1526100"/>
              <a:gd name="csX124" fmla="*/ 15306 w 2183490"/>
              <a:gd name="csY124" fmla="*/ 419847 h 1526100"/>
              <a:gd name="csX125" fmla="*/ 0 w 2183490"/>
              <a:gd name="csY125" fmla="*/ 434094 h 1526100"/>
              <a:gd name="csX126" fmla="*/ 727918 w 2183490"/>
              <a:gd name="csY126" fmla="*/ 1161834 h 1526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2183490" h="1526100">
                <a:moveTo>
                  <a:pt x="727567" y="1162187"/>
                </a:moveTo>
                <a:lnTo>
                  <a:pt x="1091570" y="1526101"/>
                </a:lnTo>
                <a:lnTo>
                  <a:pt x="1423905" y="1193846"/>
                </a:lnTo>
                <a:lnTo>
                  <a:pt x="2183491" y="434446"/>
                </a:lnTo>
                <a:cubicBezTo>
                  <a:pt x="2178389" y="429609"/>
                  <a:pt x="2173111" y="424772"/>
                  <a:pt x="2167921" y="420023"/>
                </a:cubicBezTo>
                <a:cubicBezTo>
                  <a:pt x="2164139" y="416505"/>
                  <a:pt x="2160356" y="412987"/>
                  <a:pt x="2156574" y="409469"/>
                </a:cubicBezTo>
                <a:cubicBezTo>
                  <a:pt x="2150152" y="403665"/>
                  <a:pt x="2143642" y="398037"/>
                  <a:pt x="2137133" y="392320"/>
                </a:cubicBezTo>
                <a:cubicBezTo>
                  <a:pt x="2133878" y="389506"/>
                  <a:pt x="2130712" y="386604"/>
                  <a:pt x="2127457" y="383790"/>
                </a:cubicBezTo>
                <a:cubicBezTo>
                  <a:pt x="2117956" y="375611"/>
                  <a:pt x="2108368" y="367520"/>
                  <a:pt x="2098604" y="359517"/>
                </a:cubicBezTo>
                <a:cubicBezTo>
                  <a:pt x="2098340" y="359341"/>
                  <a:pt x="2098076" y="359077"/>
                  <a:pt x="2097900" y="358901"/>
                </a:cubicBezTo>
                <a:cubicBezTo>
                  <a:pt x="2087960" y="350723"/>
                  <a:pt x="2077844" y="342632"/>
                  <a:pt x="2067728" y="334717"/>
                </a:cubicBezTo>
                <a:cubicBezTo>
                  <a:pt x="2064913" y="332518"/>
                  <a:pt x="2062098" y="330407"/>
                  <a:pt x="2059283" y="328209"/>
                </a:cubicBezTo>
                <a:cubicBezTo>
                  <a:pt x="2051982" y="322581"/>
                  <a:pt x="2044592" y="316864"/>
                  <a:pt x="2037204" y="311411"/>
                </a:cubicBezTo>
                <a:cubicBezTo>
                  <a:pt x="2033421" y="308597"/>
                  <a:pt x="2029639" y="305871"/>
                  <a:pt x="2025856" y="303145"/>
                </a:cubicBezTo>
                <a:cubicBezTo>
                  <a:pt x="2019346" y="298396"/>
                  <a:pt x="2012749" y="293559"/>
                  <a:pt x="2006151" y="288898"/>
                </a:cubicBezTo>
                <a:cubicBezTo>
                  <a:pt x="2001929" y="285908"/>
                  <a:pt x="1997707" y="283093"/>
                  <a:pt x="1993484" y="280103"/>
                </a:cubicBezTo>
                <a:cubicBezTo>
                  <a:pt x="1987239" y="275794"/>
                  <a:pt x="1980993" y="271397"/>
                  <a:pt x="1974660" y="267175"/>
                </a:cubicBezTo>
                <a:cubicBezTo>
                  <a:pt x="1970174" y="264185"/>
                  <a:pt x="1965687" y="261283"/>
                  <a:pt x="1961201" y="258293"/>
                </a:cubicBezTo>
                <a:cubicBezTo>
                  <a:pt x="1955043" y="254248"/>
                  <a:pt x="1948885" y="250202"/>
                  <a:pt x="1942640" y="246245"/>
                </a:cubicBezTo>
                <a:cubicBezTo>
                  <a:pt x="1937978" y="243254"/>
                  <a:pt x="1933316" y="240440"/>
                  <a:pt x="1928653" y="237538"/>
                </a:cubicBezTo>
                <a:cubicBezTo>
                  <a:pt x="1922496" y="233757"/>
                  <a:pt x="1916426" y="229887"/>
                  <a:pt x="1910181" y="226193"/>
                </a:cubicBezTo>
                <a:cubicBezTo>
                  <a:pt x="1905343" y="223291"/>
                  <a:pt x="1900504" y="220477"/>
                  <a:pt x="1895666" y="217663"/>
                </a:cubicBezTo>
                <a:cubicBezTo>
                  <a:pt x="1889508" y="214057"/>
                  <a:pt x="1883439" y="210451"/>
                  <a:pt x="1877282" y="206933"/>
                </a:cubicBezTo>
                <a:cubicBezTo>
                  <a:pt x="1872356" y="204119"/>
                  <a:pt x="1867429" y="201393"/>
                  <a:pt x="1862415" y="198667"/>
                </a:cubicBezTo>
                <a:cubicBezTo>
                  <a:pt x="1856258" y="195237"/>
                  <a:pt x="1850100" y="191807"/>
                  <a:pt x="1843942" y="188465"/>
                </a:cubicBezTo>
                <a:cubicBezTo>
                  <a:pt x="1838928" y="185739"/>
                  <a:pt x="1833826" y="183100"/>
                  <a:pt x="1828812" y="180462"/>
                </a:cubicBezTo>
                <a:cubicBezTo>
                  <a:pt x="1822655" y="177208"/>
                  <a:pt x="1816497" y="173954"/>
                  <a:pt x="1810252" y="170876"/>
                </a:cubicBezTo>
                <a:cubicBezTo>
                  <a:pt x="1805149" y="168238"/>
                  <a:pt x="1799959" y="165775"/>
                  <a:pt x="1794858" y="163225"/>
                </a:cubicBezTo>
                <a:cubicBezTo>
                  <a:pt x="1788612" y="160147"/>
                  <a:pt x="1782454" y="157069"/>
                  <a:pt x="1776209" y="154079"/>
                </a:cubicBezTo>
                <a:cubicBezTo>
                  <a:pt x="1771019" y="151616"/>
                  <a:pt x="1765741" y="149154"/>
                  <a:pt x="1760551" y="146692"/>
                </a:cubicBezTo>
                <a:cubicBezTo>
                  <a:pt x="1754305" y="143789"/>
                  <a:pt x="1748060" y="140887"/>
                  <a:pt x="1741726" y="138073"/>
                </a:cubicBezTo>
                <a:cubicBezTo>
                  <a:pt x="1736448" y="135699"/>
                  <a:pt x="1731082" y="133412"/>
                  <a:pt x="1725804" y="131037"/>
                </a:cubicBezTo>
                <a:cubicBezTo>
                  <a:pt x="1719471" y="128311"/>
                  <a:pt x="1713225" y="125585"/>
                  <a:pt x="1706892" y="122946"/>
                </a:cubicBezTo>
                <a:cubicBezTo>
                  <a:pt x="1701525" y="120660"/>
                  <a:pt x="1696160" y="118461"/>
                  <a:pt x="1690794" y="116263"/>
                </a:cubicBezTo>
                <a:cubicBezTo>
                  <a:pt x="1684460" y="113712"/>
                  <a:pt x="1678039" y="111162"/>
                  <a:pt x="1671705" y="108611"/>
                </a:cubicBezTo>
                <a:cubicBezTo>
                  <a:pt x="1666251" y="106501"/>
                  <a:pt x="1660797" y="104390"/>
                  <a:pt x="1655343" y="102368"/>
                </a:cubicBezTo>
                <a:cubicBezTo>
                  <a:pt x="1648922" y="99905"/>
                  <a:pt x="1642500" y="97531"/>
                  <a:pt x="1636079" y="95244"/>
                </a:cubicBezTo>
                <a:cubicBezTo>
                  <a:pt x="1630625" y="93221"/>
                  <a:pt x="1625083" y="91286"/>
                  <a:pt x="1619541" y="89352"/>
                </a:cubicBezTo>
                <a:cubicBezTo>
                  <a:pt x="1613120" y="87065"/>
                  <a:pt x="1606610" y="84867"/>
                  <a:pt x="1600101" y="82668"/>
                </a:cubicBezTo>
                <a:cubicBezTo>
                  <a:pt x="1594559" y="80821"/>
                  <a:pt x="1589017" y="78974"/>
                  <a:pt x="1583475" y="77127"/>
                </a:cubicBezTo>
                <a:cubicBezTo>
                  <a:pt x="1576966" y="75017"/>
                  <a:pt x="1570456" y="72994"/>
                  <a:pt x="1563859" y="70971"/>
                </a:cubicBezTo>
                <a:cubicBezTo>
                  <a:pt x="1558317" y="69213"/>
                  <a:pt x="1552687" y="67542"/>
                  <a:pt x="1547057" y="65871"/>
                </a:cubicBezTo>
                <a:cubicBezTo>
                  <a:pt x="1540460" y="63936"/>
                  <a:pt x="1533862" y="62001"/>
                  <a:pt x="1527265" y="60154"/>
                </a:cubicBezTo>
                <a:cubicBezTo>
                  <a:pt x="1521635" y="58571"/>
                  <a:pt x="1516005" y="56988"/>
                  <a:pt x="1510375" y="55405"/>
                </a:cubicBezTo>
                <a:cubicBezTo>
                  <a:pt x="1503778" y="53646"/>
                  <a:pt x="1497093" y="51887"/>
                  <a:pt x="1490407" y="50128"/>
                </a:cubicBezTo>
                <a:cubicBezTo>
                  <a:pt x="1484778" y="48633"/>
                  <a:pt x="1479060" y="47226"/>
                  <a:pt x="1473430" y="45819"/>
                </a:cubicBezTo>
                <a:cubicBezTo>
                  <a:pt x="1466744" y="44148"/>
                  <a:pt x="1460059" y="42653"/>
                  <a:pt x="1453286" y="41070"/>
                </a:cubicBezTo>
                <a:cubicBezTo>
                  <a:pt x="1447568" y="39751"/>
                  <a:pt x="1441850" y="38432"/>
                  <a:pt x="1436132" y="37201"/>
                </a:cubicBezTo>
                <a:cubicBezTo>
                  <a:pt x="1429359" y="35705"/>
                  <a:pt x="1422674" y="34299"/>
                  <a:pt x="1415900" y="32891"/>
                </a:cubicBezTo>
                <a:cubicBezTo>
                  <a:pt x="1410182" y="31748"/>
                  <a:pt x="1404465" y="30517"/>
                  <a:pt x="1398659" y="29374"/>
                </a:cubicBezTo>
                <a:cubicBezTo>
                  <a:pt x="1391798" y="28054"/>
                  <a:pt x="1385024" y="26823"/>
                  <a:pt x="1378163" y="25592"/>
                </a:cubicBezTo>
                <a:cubicBezTo>
                  <a:pt x="1372445" y="24537"/>
                  <a:pt x="1366727" y="23481"/>
                  <a:pt x="1361009" y="22514"/>
                </a:cubicBezTo>
                <a:cubicBezTo>
                  <a:pt x="1354148" y="21371"/>
                  <a:pt x="1347199" y="20315"/>
                  <a:pt x="1340249" y="19172"/>
                </a:cubicBezTo>
                <a:cubicBezTo>
                  <a:pt x="1334532" y="18293"/>
                  <a:pt x="1328814" y="17325"/>
                  <a:pt x="1323008" y="16534"/>
                </a:cubicBezTo>
                <a:cubicBezTo>
                  <a:pt x="1316058" y="15478"/>
                  <a:pt x="1309021" y="14599"/>
                  <a:pt x="1301984" y="13719"/>
                </a:cubicBezTo>
                <a:cubicBezTo>
                  <a:pt x="1296266" y="12928"/>
                  <a:pt x="1290637" y="12136"/>
                  <a:pt x="1284919" y="11521"/>
                </a:cubicBezTo>
                <a:cubicBezTo>
                  <a:pt x="1277705" y="10641"/>
                  <a:pt x="1270492" y="9938"/>
                  <a:pt x="1263367" y="9146"/>
                </a:cubicBezTo>
                <a:cubicBezTo>
                  <a:pt x="1257825" y="8531"/>
                  <a:pt x="1252196" y="7915"/>
                  <a:pt x="1246654" y="7388"/>
                </a:cubicBezTo>
                <a:cubicBezTo>
                  <a:pt x="1239264" y="6684"/>
                  <a:pt x="1231787" y="6068"/>
                  <a:pt x="1224398" y="5453"/>
                </a:cubicBezTo>
                <a:cubicBezTo>
                  <a:pt x="1218944" y="5013"/>
                  <a:pt x="1213578" y="4485"/>
                  <a:pt x="1208125" y="4133"/>
                </a:cubicBezTo>
                <a:cubicBezTo>
                  <a:pt x="1200384" y="3606"/>
                  <a:pt x="1192554" y="3166"/>
                  <a:pt x="1184813" y="2726"/>
                </a:cubicBezTo>
                <a:cubicBezTo>
                  <a:pt x="1179711" y="2462"/>
                  <a:pt x="1174522" y="2023"/>
                  <a:pt x="1169419" y="1847"/>
                </a:cubicBezTo>
                <a:cubicBezTo>
                  <a:pt x="1160799" y="1407"/>
                  <a:pt x="1152178" y="1143"/>
                  <a:pt x="1143557" y="879"/>
                </a:cubicBezTo>
                <a:cubicBezTo>
                  <a:pt x="1139247" y="704"/>
                  <a:pt x="1134937" y="528"/>
                  <a:pt x="1130539" y="440"/>
                </a:cubicBezTo>
                <a:cubicBezTo>
                  <a:pt x="1117520" y="88"/>
                  <a:pt x="1104500" y="0"/>
                  <a:pt x="1091482" y="0"/>
                </a:cubicBezTo>
                <a:cubicBezTo>
                  <a:pt x="1078463" y="0"/>
                  <a:pt x="1065444" y="176"/>
                  <a:pt x="1052425" y="440"/>
                </a:cubicBezTo>
                <a:cubicBezTo>
                  <a:pt x="1048114" y="528"/>
                  <a:pt x="1043804" y="792"/>
                  <a:pt x="1039406" y="879"/>
                </a:cubicBezTo>
                <a:cubicBezTo>
                  <a:pt x="1030785" y="1143"/>
                  <a:pt x="1022164" y="1407"/>
                  <a:pt x="1013544" y="1847"/>
                </a:cubicBezTo>
                <a:cubicBezTo>
                  <a:pt x="1008442" y="2111"/>
                  <a:pt x="1003252" y="2462"/>
                  <a:pt x="998150" y="2726"/>
                </a:cubicBezTo>
                <a:cubicBezTo>
                  <a:pt x="990409" y="3166"/>
                  <a:pt x="982580" y="3606"/>
                  <a:pt x="974839" y="4133"/>
                </a:cubicBezTo>
                <a:cubicBezTo>
                  <a:pt x="969385" y="4485"/>
                  <a:pt x="964019" y="5013"/>
                  <a:pt x="958565" y="5453"/>
                </a:cubicBezTo>
                <a:cubicBezTo>
                  <a:pt x="951176" y="6068"/>
                  <a:pt x="943699" y="6684"/>
                  <a:pt x="936310" y="7388"/>
                </a:cubicBezTo>
                <a:cubicBezTo>
                  <a:pt x="930680" y="7915"/>
                  <a:pt x="925138" y="8531"/>
                  <a:pt x="919596" y="9146"/>
                </a:cubicBezTo>
                <a:cubicBezTo>
                  <a:pt x="912383" y="9938"/>
                  <a:pt x="905170" y="10641"/>
                  <a:pt x="898045" y="11521"/>
                </a:cubicBezTo>
                <a:cubicBezTo>
                  <a:pt x="892327" y="12224"/>
                  <a:pt x="886609" y="13016"/>
                  <a:pt x="880979" y="13719"/>
                </a:cubicBezTo>
                <a:cubicBezTo>
                  <a:pt x="873942" y="14599"/>
                  <a:pt x="866904" y="15566"/>
                  <a:pt x="859955" y="16534"/>
                </a:cubicBezTo>
                <a:cubicBezTo>
                  <a:pt x="854237" y="17325"/>
                  <a:pt x="848520" y="18293"/>
                  <a:pt x="842714" y="19172"/>
                </a:cubicBezTo>
                <a:cubicBezTo>
                  <a:pt x="835765" y="20227"/>
                  <a:pt x="828904" y="21283"/>
                  <a:pt x="821954" y="22514"/>
                </a:cubicBezTo>
                <a:cubicBezTo>
                  <a:pt x="816236" y="23481"/>
                  <a:pt x="810518" y="24537"/>
                  <a:pt x="804800" y="25592"/>
                </a:cubicBezTo>
                <a:cubicBezTo>
                  <a:pt x="797939" y="26823"/>
                  <a:pt x="791078" y="28054"/>
                  <a:pt x="784305" y="29374"/>
                </a:cubicBezTo>
                <a:cubicBezTo>
                  <a:pt x="778587" y="30517"/>
                  <a:pt x="772869" y="31660"/>
                  <a:pt x="767151" y="32891"/>
                </a:cubicBezTo>
                <a:cubicBezTo>
                  <a:pt x="760378" y="34299"/>
                  <a:pt x="753605" y="35705"/>
                  <a:pt x="746831" y="37201"/>
                </a:cubicBezTo>
                <a:cubicBezTo>
                  <a:pt x="741113" y="38432"/>
                  <a:pt x="735483" y="39751"/>
                  <a:pt x="729766" y="41070"/>
                </a:cubicBezTo>
                <a:cubicBezTo>
                  <a:pt x="723080" y="42653"/>
                  <a:pt x="716307" y="44236"/>
                  <a:pt x="709622" y="45819"/>
                </a:cubicBezTo>
                <a:cubicBezTo>
                  <a:pt x="703992" y="47226"/>
                  <a:pt x="698362" y="48633"/>
                  <a:pt x="692644" y="50128"/>
                </a:cubicBezTo>
                <a:cubicBezTo>
                  <a:pt x="685959" y="51887"/>
                  <a:pt x="679273" y="53558"/>
                  <a:pt x="672676" y="55405"/>
                </a:cubicBezTo>
                <a:cubicBezTo>
                  <a:pt x="667046" y="56900"/>
                  <a:pt x="661416" y="58483"/>
                  <a:pt x="655874" y="60066"/>
                </a:cubicBezTo>
                <a:cubicBezTo>
                  <a:pt x="649277" y="61913"/>
                  <a:pt x="642679" y="63848"/>
                  <a:pt x="636082" y="65783"/>
                </a:cubicBezTo>
                <a:cubicBezTo>
                  <a:pt x="630452" y="67454"/>
                  <a:pt x="624910" y="69125"/>
                  <a:pt x="619369" y="70883"/>
                </a:cubicBezTo>
                <a:cubicBezTo>
                  <a:pt x="612771" y="72906"/>
                  <a:pt x="606262" y="75017"/>
                  <a:pt x="599752" y="77127"/>
                </a:cubicBezTo>
                <a:cubicBezTo>
                  <a:pt x="594210" y="78886"/>
                  <a:pt x="588669" y="80733"/>
                  <a:pt x="583214" y="82580"/>
                </a:cubicBezTo>
                <a:cubicBezTo>
                  <a:pt x="576705" y="84779"/>
                  <a:pt x="570195" y="86977"/>
                  <a:pt x="563774" y="89264"/>
                </a:cubicBezTo>
                <a:cubicBezTo>
                  <a:pt x="558320" y="91199"/>
                  <a:pt x="552778" y="93133"/>
                  <a:pt x="547324" y="95156"/>
                </a:cubicBezTo>
                <a:cubicBezTo>
                  <a:pt x="540903" y="97531"/>
                  <a:pt x="534481" y="99905"/>
                  <a:pt x="528060" y="102279"/>
                </a:cubicBezTo>
                <a:cubicBezTo>
                  <a:pt x="522606" y="104302"/>
                  <a:pt x="517240" y="106413"/>
                  <a:pt x="511786" y="108524"/>
                </a:cubicBezTo>
                <a:cubicBezTo>
                  <a:pt x="505364" y="111074"/>
                  <a:pt x="499031" y="113624"/>
                  <a:pt x="492609" y="116175"/>
                </a:cubicBezTo>
                <a:cubicBezTo>
                  <a:pt x="487244" y="118373"/>
                  <a:pt x="481878" y="120572"/>
                  <a:pt x="476599" y="122771"/>
                </a:cubicBezTo>
                <a:cubicBezTo>
                  <a:pt x="470266" y="125409"/>
                  <a:pt x="463932" y="128135"/>
                  <a:pt x="457599" y="130949"/>
                </a:cubicBezTo>
                <a:cubicBezTo>
                  <a:pt x="452321" y="133236"/>
                  <a:pt x="447043" y="135522"/>
                  <a:pt x="441765" y="137897"/>
                </a:cubicBezTo>
                <a:cubicBezTo>
                  <a:pt x="435431" y="140711"/>
                  <a:pt x="429186" y="143613"/>
                  <a:pt x="422940" y="146516"/>
                </a:cubicBezTo>
                <a:cubicBezTo>
                  <a:pt x="417750" y="148978"/>
                  <a:pt x="412561" y="151353"/>
                  <a:pt x="407370" y="153815"/>
                </a:cubicBezTo>
                <a:cubicBezTo>
                  <a:pt x="401125" y="156805"/>
                  <a:pt x="394879" y="159883"/>
                  <a:pt x="388634" y="162961"/>
                </a:cubicBezTo>
                <a:cubicBezTo>
                  <a:pt x="383532" y="165512"/>
                  <a:pt x="378342" y="167974"/>
                  <a:pt x="373328" y="170613"/>
                </a:cubicBezTo>
                <a:cubicBezTo>
                  <a:pt x="367082" y="173778"/>
                  <a:pt x="360836" y="177032"/>
                  <a:pt x="354679" y="180286"/>
                </a:cubicBezTo>
                <a:cubicBezTo>
                  <a:pt x="349665" y="182925"/>
                  <a:pt x="344651" y="185563"/>
                  <a:pt x="339636" y="188201"/>
                </a:cubicBezTo>
                <a:cubicBezTo>
                  <a:pt x="333391" y="191543"/>
                  <a:pt x="327233" y="194973"/>
                  <a:pt x="320988" y="198491"/>
                </a:cubicBezTo>
                <a:cubicBezTo>
                  <a:pt x="316062" y="201217"/>
                  <a:pt x="311136" y="203943"/>
                  <a:pt x="306298" y="206670"/>
                </a:cubicBezTo>
                <a:cubicBezTo>
                  <a:pt x="300052" y="210188"/>
                  <a:pt x="293895" y="213881"/>
                  <a:pt x="287737" y="217487"/>
                </a:cubicBezTo>
                <a:cubicBezTo>
                  <a:pt x="282987" y="220301"/>
                  <a:pt x="278148" y="223115"/>
                  <a:pt x="273398" y="225929"/>
                </a:cubicBezTo>
                <a:cubicBezTo>
                  <a:pt x="267153" y="229711"/>
                  <a:pt x="260995" y="233581"/>
                  <a:pt x="254838" y="237362"/>
                </a:cubicBezTo>
                <a:cubicBezTo>
                  <a:pt x="250175" y="240264"/>
                  <a:pt x="245601" y="243079"/>
                  <a:pt x="240939" y="245981"/>
                </a:cubicBezTo>
                <a:cubicBezTo>
                  <a:pt x="234693" y="249938"/>
                  <a:pt x="228448" y="254072"/>
                  <a:pt x="222290" y="258117"/>
                </a:cubicBezTo>
                <a:cubicBezTo>
                  <a:pt x="217804" y="261019"/>
                  <a:pt x="213317" y="263921"/>
                  <a:pt x="208919" y="266912"/>
                </a:cubicBezTo>
                <a:cubicBezTo>
                  <a:pt x="202586" y="271221"/>
                  <a:pt x="196252" y="275618"/>
                  <a:pt x="189919" y="279927"/>
                </a:cubicBezTo>
                <a:cubicBezTo>
                  <a:pt x="185784" y="282829"/>
                  <a:pt x="181562" y="285644"/>
                  <a:pt x="177340" y="288634"/>
                </a:cubicBezTo>
                <a:cubicBezTo>
                  <a:pt x="170654" y="293295"/>
                  <a:pt x="164057" y="298132"/>
                  <a:pt x="157547" y="302969"/>
                </a:cubicBezTo>
                <a:cubicBezTo>
                  <a:pt x="153765" y="305695"/>
                  <a:pt x="149982" y="308333"/>
                  <a:pt x="146287" y="311148"/>
                </a:cubicBezTo>
                <a:cubicBezTo>
                  <a:pt x="138811" y="316688"/>
                  <a:pt x="131509" y="322317"/>
                  <a:pt x="124120" y="328033"/>
                </a:cubicBezTo>
                <a:cubicBezTo>
                  <a:pt x="121305" y="330232"/>
                  <a:pt x="118490" y="332254"/>
                  <a:pt x="115675" y="334453"/>
                </a:cubicBezTo>
                <a:cubicBezTo>
                  <a:pt x="105559" y="342368"/>
                  <a:pt x="95443" y="350459"/>
                  <a:pt x="85503" y="358638"/>
                </a:cubicBezTo>
                <a:cubicBezTo>
                  <a:pt x="85239" y="358814"/>
                  <a:pt x="84975" y="359077"/>
                  <a:pt x="84711" y="359253"/>
                </a:cubicBezTo>
                <a:cubicBezTo>
                  <a:pt x="75035" y="367168"/>
                  <a:pt x="65447" y="375259"/>
                  <a:pt x="55946" y="383526"/>
                </a:cubicBezTo>
                <a:cubicBezTo>
                  <a:pt x="52604" y="386428"/>
                  <a:pt x="49349" y="389330"/>
                  <a:pt x="46007" y="392232"/>
                </a:cubicBezTo>
                <a:cubicBezTo>
                  <a:pt x="39585" y="397861"/>
                  <a:pt x="33163" y="403402"/>
                  <a:pt x="26918" y="409118"/>
                </a:cubicBezTo>
                <a:cubicBezTo>
                  <a:pt x="23047" y="412636"/>
                  <a:pt x="19177" y="416329"/>
                  <a:pt x="15306" y="419847"/>
                </a:cubicBezTo>
                <a:cubicBezTo>
                  <a:pt x="10204" y="424596"/>
                  <a:pt x="5102" y="429257"/>
                  <a:pt x="0" y="434094"/>
                </a:cubicBezTo>
                <a:lnTo>
                  <a:pt x="727918" y="11618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4" name="Forme libre 663">
            <a:extLst>
              <a:ext uri="{FF2B5EF4-FFF2-40B4-BE49-F238E27FC236}">
                <a16:creationId xmlns:a16="http://schemas.microsoft.com/office/drawing/2014/main" id="{FFFFEB23-6C4A-68F8-9A4E-BA3F50CAC838}"/>
              </a:ext>
            </a:extLst>
          </p:cNvPr>
          <p:cNvSpPr/>
          <p:nvPr/>
        </p:nvSpPr>
        <p:spPr>
          <a:xfrm>
            <a:off x="4507687" y="3472753"/>
            <a:ext cx="1482050" cy="1047682"/>
          </a:xfrm>
          <a:custGeom>
            <a:avLst/>
            <a:gdLst>
              <a:gd name="csX0" fmla="*/ 1481962 w 1482050"/>
              <a:gd name="csY0" fmla="*/ 264 h 1047682"/>
              <a:gd name="csX1" fmla="*/ 0 w 1482050"/>
              <a:gd name="csY1" fmla="*/ 264 h 1047682"/>
              <a:gd name="csX2" fmla="*/ 967 w 1482050"/>
              <a:gd name="csY2" fmla="*/ 26471 h 1047682"/>
              <a:gd name="csX3" fmla="*/ 1319 w 1482050"/>
              <a:gd name="csY3" fmla="*/ 36233 h 1047682"/>
              <a:gd name="csX4" fmla="*/ 3606 w 1482050"/>
              <a:gd name="csY4" fmla="*/ 74313 h 1047682"/>
              <a:gd name="csX5" fmla="*/ 4310 w 1482050"/>
              <a:gd name="csY5" fmla="*/ 82404 h 1047682"/>
              <a:gd name="csX6" fmla="*/ 6861 w 1482050"/>
              <a:gd name="csY6" fmla="*/ 112217 h 1047682"/>
              <a:gd name="csX7" fmla="*/ 8269 w 1482050"/>
              <a:gd name="csY7" fmla="*/ 125497 h 1047682"/>
              <a:gd name="csX8" fmla="*/ 10996 w 1482050"/>
              <a:gd name="csY8" fmla="*/ 149945 h 1047682"/>
              <a:gd name="csX9" fmla="*/ 12931 w 1482050"/>
              <a:gd name="csY9" fmla="*/ 164808 h 1047682"/>
              <a:gd name="csX10" fmla="*/ 16009 w 1482050"/>
              <a:gd name="csY10" fmla="*/ 187498 h 1047682"/>
              <a:gd name="csX11" fmla="*/ 18385 w 1482050"/>
              <a:gd name="csY11" fmla="*/ 202976 h 1047682"/>
              <a:gd name="csX12" fmla="*/ 21903 w 1482050"/>
              <a:gd name="csY12" fmla="*/ 224874 h 1047682"/>
              <a:gd name="csX13" fmla="*/ 24718 w 1482050"/>
              <a:gd name="csY13" fmla="*/ 240528 h 1047682"/>
              <a:gd name="csX14" fmla="*/ 28676 w 1482050"/>
              <a:gd name="csY14" fmla="*/ 261986 h 1047682"/>
              <a:gd name="csX15" fmla="*/ 31844 w 1482050"/>
              <a:gd name="csY15" fmla="*/ 277729 h 1047682"/>
              <a:gd name="csX16" fmla="*/ 36330 w 1482050"/>
              <a:gd name="csY16" fmla="*/ 298923 h 1047682"/>
              <a:gd name="csX17" fmla="*/ 39848 w 1482050"/>
              <a:gd name="csY17" fmla="*/ 314578 h 1047682"/>
              <a:gd name="csX18" fmla="*/ 44862 w 1482050"/>
              <a:gd name="csY18" fmla="*/ 335684 h 1047682"/>
              <a:gd name="csX19" fmla="*/ 48733 w 1482050"/>
              <a:gd name="csY19" fmla="*/ 351162 h 1047682"/>
              <a:gd name="csX20" fmla="*/ 54275 w 1482050"/>
              <a:gd name="csY20" fmla="*/ 372269 h 1047682"/>
              <a:gd name="csX21" fmla="*/ 58409 w 1482050"/>
              <a:gd name="csY21" fmla="*/ 387395 h 1047682"/>
              <a:gd name="csX22" fmla="*/ 64567 w 1482050"/>
              <a:gd name="csY22" fmla="*/ 408678 h 1047682"/>
              <a:gd name="csX23" fmla="*/ 68965 w 1482050"/>
              <a:gd name="csY23" fmla="*/ 423277 h 1047682"/>
              <a:gd name="csX24" fmla="*/ 75915 w 1482050"/>
              <a:gd name="csY24" fmla="*/ 445175 h 1047682"/>
              <a:gd name="csX25" fmla="*/ 80400 w 1482050"/>
              <a:gd name="csY25" fmla="*/ 458982 h 1047682"/>
              <a:gd name="csX26" fmla="*/ 88318 w 1482050"/>
              <a:gd name="csY26" fmla="*/ 482024 h 1047682"/>
              <a:gd name="csX27" fmla="*/ 92628 w 1482050"/>
              <a:gd name="csY27" fmla="*/ 494336 h 1047682"/>
              <a:gd name="csX28" fmla="*/ 102304 w 1482050"/>
              <a:gd name="csY28" fmla="*/ 520455 h 1047682"/>
              <a:gd name="csX29" fmla="*/ 105647 w 1482050"/>
              <a:gd name="csY29" fmla="*/ 529338 h 1047682"/>
              <a:gd name="csX30" fmla="*/ 134412 w 1482050"/>
              <a:gd name="csY30" fmla="*/ 598814 h 1047682"/>
              <a:gd name="csX31" fmla="*/ 138370 w 1482050"/>
              <a:gd name="csY31" fmla="*/ 607433 h 1047682"/>
              <a:gd name="csX32" fmla="*/ 149982 w 1482050"/>
              <a:gd name="csY32" fmla="*/ 632849 h 1047682"/>
              <a:gd name="csX33" fmla="*/ 155612 w 1482050"/>
              <a:gd name="csY33" fmla="*/ 644457 h 1047682"/>
              <a:gd name="csX34" fmla="*/ 166343 w 1482050"/>
              <a:gd name="csY34" fmla="*/ 666444 h 1047682"/>
              <a:gd name="csX35" fmla="*/ 172941 w 1482050"/>
              <a:gd name="csY35" fmla="*/ 679283 h 1047682"/>
              <a:gd name="csX36" fmla="*/ 183585 w 1482050"/>
              <a:gd name="csY36" fmla="*/ 699686 h 1047682"/>
              <a:gd name="csX37" fmla="*/ 190798 w 1482050"/>
              <a:gd name="csY37" fmla="*/ 713054 h 1047682"/>
              <a:gd name="csX38" fmla="*/ 201530 w 1482050"/>
              <a:gd name="csY38" fmla="*/ 732577 h 1047682"/>
              <a:gd name="csX39" fmla="*/ 209271 w 1482050"/>
              <a:gd name="csY39" fmla="*/ 746121 h 1047682"/>
              <a:gd name="csX40" fmla="*/ 220267 w 1482050"/>
              <a:gd name="csY40" fmla="*/ 765029 h 1047682"/>
              <a:gd name="csX41" fmla="*/ 228535 w 1482050"/>
              <a:gd name="csY41" fmla="*/ 778660 h 1047682"/>
              <a:gd name="csX42" fmla="*/ 239883 w 1482050"/>
              <a:gd name="csY42" fmla="*/ 797129 h 1047682"/>
              <a:gd name="csX43" fmla="*/ 248504 w 1482050"/>
              <a:gd name="csY43" fmla="*/ 810672 h 1047682"/>
              <a:gd name="csX44" fmla="*/ 260379 w 1482050"/>
              <a:gd name="csY44" fmla="*/ 828877 h 1047682"/>
              <a:gd name="csX45" fmla="*/ 269264 w 1482050"/>
              <a:gd name="csY45" fmla="*/ 842245 h 1047682"/>
              <a:gd name="csX46" fmla="*/ 281667 w 1482050"/>
              <a:gd name="csY46" fmla="*/ 860273 h 1047682"/>
              <a:gd name="csX47" fmla="*/ 290727 w 1482050"/>
              <a:gd name="csY47" fmla="*/ 873289 h 1047682"/>
              <a:gd name="csX48" fmla="*/ 303834 w 1482050"/>
              <a:gd name="csY48" fmla="*/ 891405 h 1047682"/>
              <a:gd name="csX49" fmla="*/ 312982 w 1482050"/>
              <a:gd name="csY49" fmla="*/ 903894 h 1047682"/>
              <a:gd name="csX50" fmla="*/ 326969 w 1482050"/>
              <a:gd name="csY50" fmla="*/ 922186 h 1047682"/>
              <a:gd name="csX51" fmla="*/ 336030 w 1482050"/>
              <a:gd name="csY51" fmla="*/ 933971 h 1047682"/>
              <a:gd name="csX52" fmla="*/ 351424 w 1482050"/>
              <a:gd name="csY52" fmla="*/ 953230 h 1047682"/>
              <a:gd name="csX53" fmla="*/ 359780 w 1482050"/>
              <a:gd name="csY53" fmla="*/ 963608 h 1047682"/>
              <a:gd name="csX54" fmla="*/ 379221 w 1482050"/>
              <a:gd name="csY54" fmla="*/ 986737 h 1047682"/>
              <a:gd name="csX55" fmla="*/ 384235 w 1482050"/>
              <a:gd name="csY55" fmla="*/ 992717 h 1047682"/>
              <a:gd name="csX56" fmla="*/ 409569 w 1482050"/>
              <a:gd name="csY56" fmla="*/ 1021299 h 1047682"/>
              <a:gd name="csX57" fmla="*/ 416167 w 1482050"/>
              <a:gd name="csY57" fmla="*/ 1028423 h 1047682"/>
              <a:gd name="csX58" fmla="*/ 434112 w 1482050"/>
              <a:gd name="csY58" fmla="*/ 1047683 h 1047682"/>
              <a:gd name="csX59" fmla="*/ 1482050 w 1482050"/>
              <a:gd name="csY59" fmla="*/ 0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2050" h="1047682">
                <a:moveTo>
                  <a:pt x="1481962" y="264"/>
                </a:moveTo>
                <a:lnTo>
                  <a:pt x="0" y="264"/>
                </a:lnTo>
                <a:cubicBezTo>
                  <a:pt x="264" y="9059"/>
                  <a:pt x="615" y="17765"/>
                  <a:pt x="967" y="26471"/>
                </a:cubicBezTo>
                <a:cubicBezTo>
                  <a:pt x="1144" y="29725"/>
                  <a:pt x="1144" y="32979"/>
                  <a:pt x="1319" y="36233"/>
                </a:cubicBezTo>
                <a:cubicBezTo>
                  <a:pt x="1935" y="48985"/>
                  <a:pt x="2727" y="61649"/>
                  <a:pt x="3606" y="74313"/>
                </a:cubicBezTo>
                <a:cubicBezTo>
                  <a:pt x="3782" y="77039"/>
                  <a:pt x="4046" y="79678"/>
                  <a:pt x="4310" y="82404"/>
                </a:cubicBezTo>
                <a:cubicBezTo>
                  <a:pt x="5102" y="92342"/>
                  <a:pt x="5894" y="102279"/>
                  <a:pt x="6861" y="112217"/>
                </a:cubicBezTo>
                <a:cubicBezTo>
                  <a:pt x="7301" y="116614"/>
                  <a:pt x="7829" y="121012"/>
                  <a:pt x="8269" y="125497"/>
                </a:cubicBezTo>
                <a:cubicBezTo>
                  <a:pt x="9148" y="133676"/>
                  <a:pt x="10028" y="141854"/>
                  <a:pt x="10996" y="149945"/>
                </a:cubicBezTo>
                <a:cubicBezTo>
                  <a:pt x="11611" y="154870"/>
                  <a:pt x="12315" y="159795"/>
                  <a:pt x="12931" y="164808"/>
                </a:cubicBezTo>
                <a:cubicBezTo>
                  <a:pt x="13898" y="172371"/>
                  <a:pt x="14866" y="179935"/>
                  <a:pt x="16009" y="187498"/>
                </a:cubicBezTo>
                <a:cubicBezTo>
                  <a:pt x="16713" y="192687"/>
                  <a:pt x="17593" y="197787"/>
                  <a:pt x="18385" y="202976"/>
                </a:cubicBezTo>
                <a:cubicBezTo>
                  <a:pt x="19528" y="210276"/>
                  <a:pt x="20672" y="217575"/>
                  <a:pt x="21903" y="224874"/>
                </a:cubicBezTo>
                <a:cubicBezTo>
                  <a:pt x="22783" y="230151"/>
                  <a:pt x="23750" y="235340"/>
                  <a:pt x="24718" y="240528"/>
                </a:cubicBezTo>
                <a:cubicBezTo>
                  <a:pt x="26038" y="247739"/>
                  <a:pt x="27357" y="254863"/>
                  <a:pt x="28676" y="261986"/>
                </a:cubicBezTo>
                <a:cubicBezTo>
                  <a:pt x="29733" y="267263"/>
                  <a:pt x="30788" y="272540"/>
                  <a:pt x="31844" y="277729"/>
                </a:cubicBezTo>
                <a:cubicBezTo>
                  <a:pt x="33251" y="284852"/>
                  <a:pt x="34746" y="291888"/>
                  <a:pt x="36330" y="298923"/>
                </a:cubicBezTo>
                <a:cubicBezTo>
                  <a:pt x="37473" y="304200"/>
                  <a:pt x="38617" y="309389"/>
                  <a:pt x="39848" y="314578"/>
                </a:cubicBezTo>
                <a:cubicBezTo>
                  <a:pt x="41432" y="321613"/>
                  <a:pt x="43103" y="328648"/>
                  <a:pt x="44862" y="335684"/>
                </a:cubicBezTo>
                <a:cubicBezTo>
                  <a:pt x="46094" y="340873"/>
                  <a:pt x="47413" y="345974"/>
                  <a:pt x="48733" y="351162"/>
                </a:cubicBezTo>
                <a:cubicBezTo>
                  <a:pt x="50492" y="358198"/>
                  <a:pt x="52427" y="365234"/>
                  <a:pt x="54275" y="372269"/>
                </a:cubicBezTo>
                <a:cubicBezTo>
                  <a:pt x="55682" y="377370"/>
                  <a:pt x="57002" y="382382"/>
                  <a:pt x="58409" y="387395"/>
                </a:cubicBezTo>
                <a:cubicBezTo>
                  <a:pt x="60433" y="394519"/>
                  <a:pt x="62456" y="401642"/>
                  <a:pt x="64567" y="408678"/>
                </a:cubicBezTo>
                <a:cubicBezTo>
                  <a:pt x="65974" y="413515"/>
                  <a:pt x="67470" y="418440"/>
                  <a:pt x="68965" y="423277"/>
                </a:cubicBezTo>
                <a:cubicBezTo>
                  <a:pt x="71164" y="430576"/>
                  <a:pt x="73539" y="437875"/>
                  <a:pt x="75915" y="445175"/>
                </a:cubicBezTo>
                <a:cubicBezTo>
                  <a:pt x="77410" y="449748"/>
                  <a:pt x="78817" y="454409"/>
                  <a:pt x="80400" y="458982"/>
                </a:cubicBezTo>
                <a:cubicBezTo>
                  <a:pt x="82952" y="466721"/>
                  <a:pt x="85679" y="474373"/>
                  <a:pt x="88318" y="482024"/>
                </a:cubicBezTo>
                <a:cubicBezTo>
                  <a:pt x="89725" y="486157"/>
                  <a:pt x="91133" y="490202"/>
                  <a:pt x="92628" y="494336"/>
                </a:cubicBezTo>
                <a:cubicBezTo>
                  <a:pt x="95795" y="503043"/>
                  <a:pt x="99049" y="511749"/>
                  <a:pt x="102304" y="520455"/>
                </a:cubicBezTo>
                <a:cubicBezTo>
                  <a:pt x="103448" y="523446"/>
                  <a:pt x="104504" y="526436"/>
                  <a:pt x="105647" y="529338"/>
                </a:cubicBezTo>
                <a:cubicBezTo>
                  <a:pt x="114707" y="552731"/>
                  <a:pt x="124296" y="575948"/>
                  <a:pt x="134412" y="598814"/>
                </a:cubicBezTo>
                <a:cubicBezTo>
                  <a:pt x="135731" y="601716"/>
                  <a:pt x="137051" y="604530"/>
                  <a:pt x="138370" y="607433"/>
                </a:cubicBezTo>
                <a:cubicBezTo>
                  <a:pt x="142153" y="615875"/>
                  <a:pt x="146023" y="624406"/>
                  <a:pt x="149982" y="632849"/>
                </a:cubicBezTo>
                <a:cubicBezTo>
                  <a:pt x="151829" y="636718"/>
                  <a:pt x="153676" y="640588"/>
                  <a:pt x="155612" y="644457"/>
                </a:cubicBezTo>
                <a:cubicBezTo>
                  <a:pt x="159130" y="651844"/>
                  <a:pt x="162737" y="659144"/>
                  <a:pt x="166343" y="666444"/>
                </a:cubicBezTo>
                <a:cubicBezTo>
                  <a:pt x="168454" y="670753"/>
                  <a:pt x="170742" y="674974"/>
                  <a:pt x="172941" y="679283"/>
                </a:cubicBezTo>
                <a:cubicBezTo>
                  <a:pt x="176460" y="686143"/>
                  <a:pt x="179978" y="692914"/>
                  <a:pt x="183585" y="699686"/>
                </a:cubicBezTo>
                <a:cubicBezTo>
                  <a:pt x="185960" y="704172"/>
                  <a:pt x="188423" y="708569"/>
                  <a:pt x="190798" y="713054"/>
                </a:cubicBezTo>
                <a:cubicBezTo>
                  <a:pt x="194316" y="719562"/>
                  <a:pt x="197923" y="726070"/>
                  <a:pt x="201530" y="732577"/>
                </a:cubicBezTo>
                <a:cubicBezTo>
                  <a:pt x="204081" y="737151"/>
                  <a:pt x="206720" y="741636"/>
                  <a:pt x="209271" y="746121"/>
                </a:cubicBezTo>
                <a:cubicBezTo>
                  <a:pt x="212877" y="752453"/>
                  <a:pt x="216572" y="758785"/>
                  <a:pt x="220267" y="765029"/>
                </a:cubicBezTo>
                <a:cubicBezTo>
                  <a:pt x="222993" y="769602"/>
                  <a:pt x="225720" y="774176"/>
                  <a:pt x="228535" y="778660"/>
                </a:cubicBezTo>
                <a:cubicBezTo>
                  <a:pt x="232318" y="784816"/>
                  <a:pt x="236100" y="790973"/>
                  <a:pt x="239883" y="797129"/>
                </a:cubicBezTo>
                <a:cubicBezTo>
                  <a:pt x="242698" y="801702"/>
                  <a:pt x="245601" y="806187"/>
                  <a:pt x="248504" y="810672"/>
                </a:cubicBezTo>
                <a:cubicBezTo>
                  <a:pt x="252374" y="816740"/>
                  <a:pt x="256332" y="822809"/>
                  <a:pt x="260379" y="828877"/>
                </a:cubicBezTo>
                <a:cubicBezTo>
                  <a:pt x="263282" y="833362"/>
                  <a:pt x="266273" y="837759"/>
                  <a:pt x="269264" y="842245"/>
                </a:cubicBezTo>
                <a:cubicBezTo>
                  <a:pt x="273310" y="848313"/>
                  <a:pt x="277532" y="854293"/>
                  <a:pt x="281667" y="860273"/>
                </a:cubicBezTo>
                <a:cubicBezTo>
                  <a:pt x="284658" y="864582"/>
                  <a:pt x="287736" y="868979"/>
                  <a:pt x="290727" y="873289"/>
                </a:cubicBezTo>
                <a:cubicBezTo>
                  <a:pt x="295038" y="879357"/>
                  <a:pt x="299436" y="885337"/>
                  <a:pt x="303834" y="891405"/>
                </a:cubicBezTo>
                <a:cubicBezTo>
                  <a:pt x="306913" y="895539"/>
                  <a:pt x="309904" y="899760"/>
                  <a:pt x="312982" y="903894"/>
                </a:cubicBezTo>
                <a:cubicBezTo>
                  <a:pt x="317557" y="910049"/>
                  <a:pt x="322219" y="916118"/>
                  <a:pt x="326969" y="922186"/>
                </a:cubicBezTo>
                <a:cubicBezTo>
                  <a:pt x="329960" y="926143"/>
                  <a:pt x="332951" y="930013"/>
                  <a:pt x="336030" y="933971"/>
                </a:cubicBezTo>
                <a:cubicBezTo>
                  <a:pt x="341132" y="940478"/>
                  <a:pt x="346322" y="946811"/>
                  <a:pt x="351424" y="953230"/>
                </a:cubicBezTo>
                <a:cubicBezTo>
                  <a:pt x="354239" y="956660"/>
                  <a:pt x="356965" y="960178"/>
                  <a:pt x="359780" y="963608"/>
                </a:cubicBezTo>
                <a:cubicBezTo>
                  <a:pt x="366202" y="971347"/>
                  <a:pt x="372712" y="979086"/>
                  <a:pt x="379221" y="986737"/>
                </a:cubicBezTo>
                <a:cubicBezTo>
                  <a:pt x="380892" y="988672"/>
                  <a:pt x="382564" y="990695"/>
                  <a:pt x="384235" y="992717"/>
                </a:cubicBezTo>
                <a:cubicBezTo>
                  <a:pt x="392592" y="1002304"/>
                  <a:pt x="401036" y="1011889"/>
                  <a:pt x="409569" y="1021299"/>
                </a:cubicBezTo>
                <a:cubicBezTo>
                  <a:pt x="411769" y="1023674"/>
                  <a:pt x="413968" y="1026048"/>
                  <a:pt x="416167" y="1028423"/>
                </a:cubicBezTo>
                <a:cubicBezTo>
                  <a:pt x="422060" y="1034843"/>
                  <a:pt x="428042" y="1041351"/>
                  <a:pt x="434112" y="1047683"/>
                </a:cubicBezTo>
                <a:lnTo>
                  <a:pt x="1482050" y="0"/>
                </a:ln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5" name="Forme libre 664">
            <a:extLst>
              <a:ext uri="{FF2B5EF4-FFF2-40B4-BE49-F238E27FC236}">
                <a16:creationId xmlns:a16="http://schemas.microsoft.com/office/drawing/2014/main" id="{FE118003-4AF4-3B72-B1E2-3446BF6B755A}"/>
              </a:ext>
            </a:extLst>
          </p:cNvPr>
          <p:cNvSpPr/>
          <p:nvPr/>
        </p:nvSpPr>
        <p:spPr>
          <a:xfrm>
            <a:off x="6201823" y="2337477"/>
            <a:ext cx="1482226" cy="1047682"/>
          </a:xfrm>
          <a:custGeom>
            <a:avLst/>
            <a:gdLst>
              <a:gd name="csX0" fmla="*/ 264 w 1482226"/>
              <a:gd name="csY0" fmla="*/ 1047595 h 1047682"/>
              <a:gd name="csX1" fmla="*/ 1482226 w 1482226"/>
              <a:gd name="csY1" fmla="*/ 1047595 h 1047682"/>
              <a:gd name="csX2" fmla="*/ 1481259 w 1482226"/>
              <a:gd name="csY2" fmla="*/ 1021387 h 1047682"/>
              <a:gd name="csX3" fmla="*/ 1480907 w 1482226"/>
              <a:gd name="csY3" fmla="*/ 1011625 h 1047682"/>
              <a:gd name="csX4" fmla="*/ 1478620 w 1482226"/>
              <a:gd name="csY4" fmla="*/ 973545 h 1047682"/>
              <a:gd name="csX5" fmla="*/ 1477916 w 1482226"/>
              <a:gd name="csY5" fmla="*/ 965455 h 1047682"/>
              <a:gd name="csX6" fmla="*/ 1475365 w 1482226"/>
              <a:gd name="csY6" fmla="*/ 935641 h 1047682"/>
              <a:gd name="csX7" fmla="*/ 1473957 w 1482226"/>
              <a:gd name="csY7" fmla="*/ 922450 h 1047682"/>
              <a:gd name="csX8" fmla="*/ 1471231 w 1482226"/>
              <a:gd name="csY8" fmla="*/ 897913 h 1047682"/>
              <a:gd name="csX9" fmla="*/ 1469296 w 1482226"/>
              <a:gd name="csY9" fmla="*/ 883051 h 1047682"/>
              <a:gd name="csX10" fmla="*/ 1466216 w 1482226"/>
              <a:gd name="csY10" fmla="*/ 860361 h 1047682"/>
              <a:gd name="csX11" fmla="*/ 1463842 w 1482226"/>
              <a:gd name="csY11" fmla="*/ 844795 h 1047682"/>
              <a:gd name="csX12" fmla="*/ 1460323 w 1482226"/>
              <a:gd name="csY12" fmla="*/ 822984 h 1047682"/>
              <a:gd name="csX13" fmla="*/ 1457508 w 1482226"/>
              <a:gd name="csY13" fmla="*/ 807243 h 1047682"/>
              <a:gd name="csX14" fmla="*/ 1453549 w 1482226"/>
              <a:gd name="csY14" fmla="*/ 785872 h 1047682"/>
              <a:gd name="csX15" fmla="*/ 1450383 w 1482226"/>
              <a:gd name="csY15" fmla="*/ 770042 h 1047682"/>
              <a:gd name="csX16" fmla="*/ 1445896 w 1482226"/>
              <a:gd name="csY16" fmla="*/ 748935 h 1047682"/>
              <a:gd name="csX17" fmla="*/ 1442378 w 1482226"/>
              <a:gd name="csY17" fmla="*/ 733193 h 1047682"/>
              <a:gd name="csX18" fmla="*/ 1437364 w 1482226"/>
              <a:gd name="csY18" fmla="*/ 712087 h 1047682"/>
              <a:gd name="csX19" fmla="*/ 1433493 w 1482226"/>
              <a:gd name="csY19" fmla="*/ 696608 h 1047682"/>
              <a:gd name="csX20" fmla="*/ 1427951 w 1482226"/>
              <a:gd name="csY20" fmla="*/ 675502 h 1047682"/>
              <a:gd name="csX21" fmla="*/ 1423817 w 1482226"/>
              <a:gd name="csY21" fmla="*/ 660287 h 1047682"/>
              <a:gd name="csX22" fmla="*/ 1417660 w 1482226"/>
              <a:gd name="csY22" fmla="*/ 639005 h 1047682"/>
              <a:gd name="csX23" fmla="*/ 1413261 w 1482226"/>
              <a:gd name="csY23" fmla="*/ 624318 h 1047682"/>
              <a:gd name="csX24" fmla="*/ 1406400 w 1482226"/>
              <a:gd name="csY24" fmla="*/ 602507 h 1047682"/>
              <a:gd name="csX25" fmla="*/ 1401913 w 1482226"/>
              <a:gd name="csY25" fmla="*/ 588613 h 1047682"/>
              <a:gd name="csX26" fmla="*/ 1394084 w 1482226"/>
              <a:gd name="csY26" fmla="*/ 565747 h 1047682"/>
              <a:gd name="csX27" fmla="*/ 1389686 w 1482226"/>
              <a:gd name="csY27" fmla="*/ 553259 h 1047682"/>
              <a:gd name="csX28" fmla="*/ 1380098 w 1482226"/>
              <a:gd name="csY28" fmla="*/ 527579 h 1047682"/>
              <a:gd name="csX29" fmla="*/ 1376579 w 1482226"/>
              <a:gd name="csY29" fmla="*/ 518257 h 1047682"/>
              <a:gd name="csX30" fmla="*/ 1347815 w 1482226"/>
              <a:gd name="csY30" fmla="*/ 448781 h 1047682"/>
              <a:gd name="csX31" fmla="*/ 1343680 w 1482226"/>
              <a:gd name="csY31" fmla="*/ 439723 h 1047682"/>
              <a:gd name="csX32" fmla="*/ 1332244 w 1482226"/>
              <a:gd name="csY32" fmla="*/ 414834 h 1047682"/>
              <a:gd name="csX33" fmla="*/ 1326439 w 1482226"/>
              <a:gd name="csY33" fmla="*/ 402874 h 1047682"/>
              <a:gd name="csX34" fmla="*/ 1315883 w 1482226"/>
              <a:gd name="csY34" fmla="*/ 381239 h 1047682"/>
              <a:gd name="csX35" fmla="*/ 1309197 w 1482226"/>
              <a:gd name="csY35" fmla="*/ 368224 h 1047682"/>
              <a:gd name="csX36" fmla="*/ 1298641 w 1482226"/>
              <a:gd name="csY36" fmla="*/ 347996 h 1047682"/>
              <a:gd name="csX37" fmla="*/ 1291340 w 1482226"/>
              <a:gd name="csY37" fmla="*/ 334541 h 1047682"/>
              <a:gd name="csX38" fmla="*/ 1280697 w 1482226"/>
              <a:gd name="csY38" fmla="*/ 315193 h 1047682"/>
              <a:gd name="csX39" fmla="*/ 1272867 w 1482226"/>
              <a:gd name="csY39" fmla="*/ 301474 h 1047682"/>
              <a:gd name="csX40" fmla="*/ 1261872 w 1482226"/>
              <a:gd name="csY40" fmla="*/ 282653 h 1047682"/>
              <a:gd name="csX41" fmla="*/ 1253603 w 1482226"/>
              <a:gd name="csY41" fmla="*/ 268934 h 1047682"/>
              <a:gd name="csX42" fmla="*/ 1242255 w 1482226"/>
              <a:gd name="csY42" fmla="*/ 250554 h 1047682"/>
              <a:gd name="csX43" fmla="*/ 1233634 w 1482226"/>
              <a:gd name="csY43" fmla="*/ 236922 h 1047682"/>
              <a:gd name="csX44" fmla="*/ 1221847 w 1482226"/>
              <a:gd name="csY44" fmla="*/ 218806 h 1047682"/>
              <a:gd name="csX45" fmla="*/ 1212875 w 1482226"/>
              <a:gd name="csY45" fmla="*/ 205350 h 1047682"/>
              <a:gd name="csX46" fmla="*/ 1200559 w 1482226"/>
              <a:gd name="csY46" fmla="*/ 187410 h 1047682"/>
              <a:gd name="csX47" fmla="*/ 1191411 w 1482226"/>
              <a:gd name="csY47" fmla="*/ 174306 h 1047682"/>
              <a:gd name="csX48" fmla="*/ 1178392 w 1482226"/>
              <a:gd name="csY48" fmla="*/ 156365 h 1047682"/>
              <a:gd name="csX49" fmla="*/ 1169068 w 1482226"/>
              <a:gd name="csY49" fmla="*/ 143701 h 1047682"/>
              <a:gd name="csX50" fmla="*/ 1155169 w 1482226"/>
              <a:gd name="csY50" fmla="*/ 125497 h 1047682"/>
              <a:gd name="csX51" fmla="*/ 1146021 w 1482226"/>
              <a:gd name="csY51" fmla="*/ 113624 h 1047682"/>
              <a:gd name="csX52" fmla="*/ 1130627 w 1482226"/>
              <a:gd name="csY52" fmla="*/ 94453 h 1047682"/>
              <a:gd name="csX53" fmla="*/ 1122270 w 1482226"/>
              <a:gd name="csY53" fmla="*/ 84075 h 1047682"/>
              <a:gd name="csX54" fmla="*/ 1102917 w 1482226"/>
              <a:gd name="csY54" fmla="*/ 61121 h 1047682"/>
              <a:gd name="csX55" fmla="*/ 1097727 w 1482226"/>
              <a:gd name="csY55" fmla="*/ 54966 h 1047682"/>
              <a:gd name="csX56" fmla="*/ 1072393 w 1482226"/>
              <a:gd name="csY56" fmla="*/ 26384 h 1047682"/>
              <a:gd name="csX57" fmla="*/ 1065708 w 1482226"/>
              <a:gd name="csY57" fmla="*/ 19172 h 1047682"/>
              <a:gd name="csX58" fmla="*/ 1047938 w 1482226"/>
              <a:gd name="csY58" fmla="*/ 0 h 1047682"/>
              <a:gd name="csX59" fmla="*/ 0 w 1482226"/>
              <a:gd name="csY59" fmla="*/ 1047682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2226" h="1047682">
                <a:moveTo>
                  <a:pt x="264" y="1047595"/>
                </a:moveTo>
                <a:lnTo>
                  <a:pt x="1482226" y="1047595"/>
                </a:lnTo>
                <a:cubicBezTo>
                  <a:pt x="1481963" y="1038800"/>
                  <a:pt x="1481610" y="1030094"/>
                  <a:pt x="1481259" y="1021387"/>
                </a:cubicBezTo>
                <a:cubicBezTo>
                  <a:pt x="1481083" y="1018133"/>
                  <a:pt x="1481083" y="1014879"/>
                  <a:pt x="1480907" y="1011625"/>
                </a:cubicBezTo>
                <a:cubicBezTo>
                  <a:pt x="1480291" y="998873"/>
                  <a:pt x="1479499" y="986209"/>
                  <a:pt x="1478620" y="973545"/>
                </a:cubicBezTo>
                <a:cubicBezTo>
                  <a:pt x="1478444" y="970819"/>
                  <a:pt x="1478180" y="968181"/>
                  <a:pt x="1477916" y="965455"/>
                </a:cubicBezTo>
                <a:cubicBezTo>
                  <a:pt x="1477124" y="955517"/>
                  <a:pt x="1476333" y="945491"/>
                  <a:pt x="1475365" y="935641"/>
                </a:cubicBezTo>
                <a:cubicBezTo>
                  <a:pt x="1474925" y="931244"/>
                  <a:pt x="1474397" y="926847"/>
                  <a:pt x="1473957" y="922450"/>
                </a:cubicBezTo>
                <a:cubicBezTo>
                  <a:pt x="1473078" y="914271"/>
                  <a:pt x="1472198" y="906092"/>
                  <a:pt x="1471231" y="897913"/>
                </a:cubicBezTo>
                <a:cubicBezTo>
                  <a:pt x="1470615" y="892988"/>
                  <a:pt x="1469911" y="887975"/>
                  <a:pt x="1469296" y="883051"/>
                </a:cubicBezTo>
                <a:cubicBezTo>
                  <a:pt x="1468327" y="875488"/>
                  <a:pt x="1467360" y="867924"/>
                  <a:pt x="1466216" y="860361"/>
                </a:cubicBezTo>
                <a:cubicBezTo>
                  <a:pt x="1465425" y="855172"/>
                  <a:pt x="1464633" y="849983"/>
                  <a:pt x="1463842" y="844795"/>
                </a:cubicBezTo>
                <a:cubicBezTo>
                  <a:pt x="1462698" y="837495"/>
                  <a:pt x="1461554" y="830196"/>
                  <a:pt x="1460323" y="822984"/>
                </a:cubicBezTo>
                <a:cubicBezTo>
                  <a:pt x="1459443" y="817708"/>
                  <a:pt x="1458475" y="812431"/>
                  <a:pt x="1457508" y="807243"/>
                </a:cubicBezTo>
                <a:cubicBezTo>
                  <a:pt x="1456189" y="800119"/>
                  <a:pt x="1454957" y="792996"/>
                  <a:pt x="1453549" y="785872"/>
                </a:cubicBezTo>
                <a:cubicBezTo>
                  <a:pt x="1452494" y="780595"/>
                  <a:pt x="1451438" y="775319"/>
                  <a:pt x="1450383" y="770042"/>
                </a:cubicBezTo>
                <a:cubicBezTo>
                  <a:pt x="1448975" y="763006"/>
                  <a:pt x="1447480" y="755971"/>
                  <a:pt x="1445896" y="748935"/>
                </a:cubicBezTo>
                <a:cubicBezTo>
                  <a:pt x="1444753" y="743659"/>
                  <a:pt x="1443609" y="738470"/>
                  <a:pt x="1442378" y="733193"/>
                </a:cubicBezTo>
                <a:cubicBezTo>
                  <a:pt x="1440795" y="726157"/>
                  <a:pt x="1439123" y="719122"/>
                  <a:pt x="1437364" y="712087"/>
                </a:cubicBezTo>
                <a:cubicBezTo>
                  <a:pt x="1436132" y="706898"/>
                  <a:pt x="1434812" y="701709"/>
                  <a:pt x="1433493" y="696608"/>
                </a:cubicBezTo>
                <a:cubicBezTo>
                  <a:pt x="1431734" y="689573"/>
                  <a:pt x="1429799" y="682537"/>
                  <a:pt x="1427951" y="675502"/>
                </a:cubicBezTo>
                <a:cubicBezTo>
                  <a:pt x="1426544" y="670401"/>
                  <a:pt x="1425224" y="665388"/>
                  <a:pt x="1423817" y="660287"/>
                </a:cubicBezTo>
                <a:cubicBezTo>
                  <a:pt x="1421794" y="653164"/>
                  <a:pt x="1419771" y="646040"/>
                  <a:pt x="1417660" y="639005"/>
                </a:cubicBezTo>
                <a:cubicBezTo>
                  <a:pt x="1416252" y="634080"/>
                  <a:pt x="1414757" y="629243"/>
                  <a:pt x="1413261" y="624318"/>
                </a:cubicBezTo>
                <a:cubicBezTo>
                  <a:pt x="1411062" y="617019"/>
                  <a:pt x="1408687" y="609807"/>
                  <a:pt x="1406400" y="602507"/>
                </a:cubicBezTo>
                <a:cubicBezTo>
                  <a:pt x="1404904" y="597847"/>
                  <a:pt x="1403497" y="593273"/>
                  <a:pt x="1401913" y="588613"/>
                </a:cubicBezTo>
                <a:cubicBezTo>
                  <a:pt x="1399362" y="580962"/>
                  <a:pt x="1396724" y="573398"/>
                  <a:pt x="1394084" y="565747"/>
                </a:cubicBezTo>
                <a:cubicBezTo>
                  <a:pt x="1392589" y="561614"/>
                  <a:pt x="1391182" y="557392"/>
                  <a:pt x="1389686" y="553259"/>
                </a:cubicBezTo>
                <a:cubicBezTo>
                  <a:pt x="1386607" y="544640"/>
                  <a:pt x="1383353" y="536110"/>
                  <a:pt x="1380098" y="527579"/>
                </a:cubicBezTo>
                <a:cubicBezTo>
                  <a:pt x="1378954" y="524501"/>
                  <a:pt x="1377811" y="521335"/>
                  <a:pt x="1376579" y="518257"/>
                </a:cubicBezTo>
                <a:cubicBezTo>
                  <a:pt x="1367519" y="494864"/>
                  <a:pt x="1357930" y="471734"/>
                  <a:pt x="1347815" y="448781"/>
                </a:cubicBezTo>
                <a:cubicBezTo>
                  <a:pt x="1346495" y="445703"/>
                  <a:pt x="1345000" y="442713"/>
                  <a:pt x="1343680" y="439723"/>
                </a:cubicBezTo>
                <a:cubicBezTo>
                  <a:pt x="1339897" y="431368"/>
                  <a:pt x="1336203" y="423101"/>
                  <a:pt x="1332244" y="414834"/>
                </a:cubicBezTo>
                <a:cubicBezTo>
                  <a:pt x="1330309" y="410789"/>
                  <a:pt x="1328374" y="406831"/>
                  <a:pt x="1326439" y="402874"/>
                </a:cubicBezTo>
                <a:cubicBezTo>
                  <a:pt x="1322920" y="395662"/>
                  <a:pt x="1319489" y="388363"/>
                  <a:pt x="1315883" y="381239"/>
                </a:cubicBezTo>
                <a:cubicBezTo>
                  <a:pt x="1313684" y="376930"/>
                  <a:pt x="1311485" y="372533"/>
                  <a:pt x="1309197" y="368224"/>
                </a:cubicBezTo>
                <a:cubicBezTo>
                  <a:pt x="1305767" y="361452"/>
                  <a:pt x="1302248" y="354680"/>
                  <a:pt x="1298641" y="347996"/>
                </a:cubicBezTo>
                <a:cubicBezTo>
                  <a:pt x="1296266" y="343511"/>
                  <a:pt x="1293803" y="339026"/>
                  <a:pt x="1291340" y="334541"/>
                </a:cubicBezTo>
                <a:cubicBezTo>
                  <a:pt x="1287822" y="328033"/>
                  <a:pt x="1284303" y="321613"/>
                  <a:pt x="1280697" y="315193"/>
                </a:cubicBezTo>
                <a:cubicBezTo>
                  <a:pt x="1278145" y="310620"/>
                  <a:pt x="1275506" y="306047"/>
                  <a:pt x="1272867" y="301474"/>
                </a:cubicBezTo>
                <a:cubicBezTo>
                  <a:pt x="1269261" y="295229"/>
                  <a:pt x="1265566" y="288898"/>
                  <a:pt x="1261872" y="282653"/>
                </a:cubicBezTo>
                <a:cubicBezTo>
                  <a:pt x="1259145" y="278081"/>
                  <a:pt x="1256418" y="273507"/>
                  <a:pt x="1253603" y="268934"/>
                </a:cubicBezTo>
                <a:cubicBezTo>
                  <a:pt x="1249820" y="262778"/>
                  <a:pt x="1246038" y="256622"/>
                  <a:pt x="1242255" y="250554"/>
                </a:cubicBezTo>
                <a:cubicBezTo>
                  <a:pt x="1239440" y="245981"/>
                  <a:pt x="1236537" y="241495"/>
                  <a:pt x="1233634" y="236922"/>
                </a:cubicBezTo>
                <a:cubicBezTo>
                  <a:pt x="1229764" y="230855"/>
                  <a:pt x="1225806" y="224874"/>
                  <a:pt x="1221847" y="218806"/>
                </a:cubicBezTo>
                <a:cubicBezTo>
                  <a:pt x="1218856" y="214321"/>
                  <a:pt x="1215866" y="209836"/>
                  <a:pt x="1212875" y="205350"/>
                </a:cubicBezTo>
                <a:cubicBezTo>
                  <a:pt x="1208828" y="199370"/>
                  <a:pt x="1204694" y="193390"/>
                  <a:pt x="1200559" y="187410"/>
                </a:cubicBezTo>
                <a:cubicBezTo>
                  <a:pt x="1197481" y="183013"/>
                  <a:pt x="1194490" y="178615"/>
                  <a:pt x="1191411" y="174306"/>
                </a:cubicBezTo>
                <a:cubicBezTo>
                  <a:pt x="1187101" y="168326"/>
                  <a:pt x="1182790" y="162345"/>
                  <a:pt x="1178392" y="156365"/>
                </a:cubicBezTo>
                <a:cubicBezTo>
                  <a:pt x="1175313" y="152144"/>
                  <a:pt x="1172234" y="147922"/>
                  <a:pt x="1169068" y="143701"/>
                </a:cubicBezTo>
                <a:cubicBezTo>
                  <a:pt x="1164493" y="137633"/>
                  <a:pt x="1159831" y="131565"/>
                  <a:pt x="1155169" y="125497"/>
                </a:cubicBezTo>
                <a:cubicBezTo>
                  <a:pt x="1152090" y="121539"/>
                  <a:pt x="1149099" y="117582"/>
                  <a:pt x="1146021" y="113624"/>
                </a:cubicBezTo>
                <a:cubicBezTo>
                  <a:pt x="1141007" y="107204"/>
                  <a:pt x="1135816" y="100784"/>
                  <a:pt x="1130627" y="94453"/>
                </a:cubicBezTo>
                <a:cubicBezTo>
                  <a:pt x="1127812" y="91023"/>
                  <a:pt x="1125085" y="87505"/>
                  <a:pt x="1122270" y="84075"/>
                </a:cubicBezTo>
                <a:cubicBezTo>
                  <a:pt x="1115936" y="76336"/>
                  <a:pt x="1109427" y="68685"/>
                  <a:pt x="1102917" y="61121"/>
                </a:cubicBezTo>
                <a:cubicBezTo>
                  <a:pt x="1101158" y="59099"/>
                  <a:pt x="1099486" y="56988"/>
                  <a:pt x="1097727" y="54966"/>
                </a:cubicBezTo>
                <a:cubicBezTo>
                  <a:pt x="1089459" y="45379"/>
                  <a:pt x="1081014" y="35793"/>
                  <a:pt x="1072393" y="26384"/>
                </a:cubicBezTo>
                <a:cubicBezTo>
                  <a:pt x="1070194" y="23921"/>
                  <a:pt x="1067907" y="21547"/>
                  <a:pt x="1065708" y="19172"/>
                </a:cubicBezTo>
                <a:cubicBezTo>
                  <a:pt x="1059814" y="12752"/>
                  <a:pt x="1053920" y="6332"/>
                  <a:pt x="1047938" y="0"/>
                </a:cubicBezTo>
                <a:lnTo>
                  <a:pt x="0" y="1047682"/>
                </a:ln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6" name="Forme libre 665">
            <a:extLst>
              <a:ext uri="{FF2B5EF4-FFF2-40B4-BE49-F238E27FC236}">
                <a16:creationId xmlns:a16="http://schemas.microsoft.com/office/drawing/2014/main" id="{1A168D1F-A24A-9F57-45FB-DC01C82F9966}"/>
              </a:ext>
            </a:extLst>
          </p:cNvPr>
          <p:cNvSpPr/>
          <p:nvPr/>
        </p:nvSpPr>
        <p:spPr>
          <a:xfrm>
            <a:off x="6202087" y="3473017"/>
            <a:ext cx="1481962" cy="1047682"/>
          </a:xfrm>
          <a:custGeom>
            <a:avLst/>
            <a:gdLst>
              <a:gd name="csX0" fmla="*/ 1047850 w 1481962"/>
              <a:gd name="csY0" fmla="*/ 1047683 h 1047682"/>
              <a:gd name="csX1" fmla="*/ 1065619 w 1481962"/>
              <a:gd name="csY1" fmla="*/ 1028510 h 1047682"/>
              <a:gd name="csX2" fmla="*/ 1072305 w 1481962"/>
              <a:gd name="csY2" fmla="*/ 1021299 h 1047682"/>
              <a:gd name="csX3" fmla="*/ 1097639 w 1481962"/>
              <a:gd name="csY3" fmla="*/ 992717 h 1047682"/>
              <a:gd name="csX4" fmla="*/ 1103005 w 1481962"/>
              <a:gd name="csY4" fmla="*/ 986385 h 1047682"/>
              <a:gd name="csX5" fmla="*/ 1122182 w 1481962"/>
              <a:gd name="csY5" fmla="*/ 963607 h 1047682"/>
              <a:gd name="csX6" fmla="*/ 1130626 w 1481962"/>
              <a:gd name="csY6" fmla="*/ 953142 h 1047682"/>
              <a:gd name="csX7" fmla="*/ 1145932 w 1481962"/>
              <a:gd name="csY7" fmla="*/ 934058 h 1047682"/>
              <a:gd name="csX8" fmla="*/ 1155169 w 1481962"/>
              <a:gd name="csY8" fmla="*/ 922098 h 1047682"/>
              <a:gd name="csX9" fmla="*/ 1168979 w 1481962"/>
              <a:gd name="csY9" fmla="*/ 903981 h 1047682"/>
              <a:gd name="csX10" fmla="*/ 1178303 w 1481962"/>
              <a:gd name="csY10" fmla="*/ 891317 h 1047682"/>
              <a:gd name="csX11" fmla="*/ 1191235 w 1481962"/>
              <a:gd name="csY11" fmla="*/ 873464 h 1047682"/>
              <a:gd name="csX12" fmla="*/ 1200471 w 1481962"/>
              <a:gd name="csY12" fmla="*/ 860272 h 1047682"/>
              <a:gd name="csX13" fmla="*/ 1212787 w 1481962"/>
              <a:gd name="csY13" fmla="*/ 842420 h 1047682"/>
              <a:gd name="csX14" fmla="*/ 1221759 w 1481962"/>
              <a:gd name="csY14" fmla="*/ 828877 h 1047682"/>
              <a:gd name="csX15" fmla="*/ 1233546 w 1481962"/>
              <a:gd name="csY15" fmla="*/ 810848 h 1047682"/>
              <a:gd name="csX16" fmla="*/ 1242255 w 1481962"/>
              <a:gd name="csY16" fmla="*/ 797128 h 1047682"/>
              <a:gd name="csX17" fmla="*/ 1253603 w 1481962"/>
              <a:gd name="csY17" fmla="*/ 778836 h 1047682"/>
              <a:gd name="csX18" fmla="*/ 1261871 w 1481962"/>
              <a:gd name="csY18" fmla="*/ 765029 h 1047682"/>
              <a:gd name="csX19" fmla="*/ 1272779 w 1481962"/>
              <a:gd name="csY19" fmla="*/ 746297 h 1047682"/>
              <a:gd name="csX20" fmla="*/ 1280608 w 1481962"/>
              <a:gd name="csY20" fmla="*/ 732489 h 1047682"/>
              <a:gd name="csX21" fmla="*/ 1291252 w 1481962"/>
              <a:gd name="csY21" fmla="*/ 713142 h 1047682"/>
              <a:gd name="csX22" fmla="*/ 1298553 w 1481962"/>
              <a:gd name="csY22" fmla="*/ 699598 h 1047682"/>
              <a:gd name="csX23" fmla="*/ 1309021 w 1481962"/>
              <a:gd name="csY23" fmla="*/ 679459 h 1047682"/>
              <a:gd name="csX24" fmla="*/ 1315794 w 1481962"/>
              <a:gd name="csY24" fmla="*/ 666267 h 1047682"/>
              <a:gd name="csX25" fmla="*/ 1326262 w 1481962"/>
              <a:gd name="csY25" fmla="*/ 644808 h 1047682"/>
              <a:gd name="csX26" fmla="*/ 1332156 w 1481962"/>
              <a:gd name="csY26" fmla="*/ 632673 h 1047682"/>
              <a:gd name="csX27" fmla="*/ 1343416 w 1481962"/>
              <a:gd name="csY27" fmla="*/ 608048 h 1047682"/>
              <a:gd name="csX28" fmla="*/ 1347638 w 1481962"/>
              <a:gd name="csY28" fmla="*/ 598726 h 1047682"/>
              <a:gd name="csX29" fmla="*/ 1376403 w 1481962"/>
              <a:gd name="csY29" fmla="*/ 529338 h 1047682"/>
              <a:gd name="csX30" fmla="*/ 1380010 w 1481962"/>
              <a:gd name="csY30" fmla="*/ 519752 h 1047682"/>
              <a:gd name="csX31" fmla="*/ 1389422 w 1481962"/>
              <a:gd name="csY31" fmla="*/ 494336 h 1047682"/>
              <a:gd name="csX32" fmla="*/ 1393820 w 1481962"/>
              <a:gd name="csY32" fmla="*/ 481672 h 1047682"/>
              <a:gd name="csX33" fmla="*/ 1401649 w 1481962"/>
              <a:gd name="csY33" fmla="*/ 458982 h 1047682"/>
              <a:gd name="csX34" fmla="*/ 1406135 w 1481962"/>
              <a:gd name="csY34" fmla="*/ 444999 h 1047682"/>
              <a:gd name="csX35" fmla="*/ 1412997 w 1481962"/>
              <a:gd name="csY35" fmla="*/ 423364 h 1047682"/>
              <a:gd name="csX36" fmla="*/ 1417395 w 1481962"/>
              <a:gd name="csY36" fmla="*/ 408590 h 1047682"/>
              <a:gd name="csX37" fmla="*/ 1423553 w 1481962"/>
              <a:gd name="csY37" fmla="*/ 387395 h 1047682"/>
              <a:gd name="csX38" fmla="*/ 1427687 w 1481962"/>
              <a:gd name="csY38" fmla="*/ 372181 h 1047682"/>
              <a:gd name="csX39" fmla="*/ 1433229 w 1481962"/>
              <a:gd name="csY39" fmla="*/ 351162 h 1047682"/>
              <a:gd name="csX40" fmla="*/ 1437100 w 1481962"/>
              <a:gd name="csY40" fmla="*/ 335596 h 1047682"/>
              <a:gd name="csX41" fmla="*/ 1442114 w 1481962"/>
              <a:gd name="csY41" fmla="*/ 314577 h 1047682"/>
              <a:gd name="csX42" fmla="*/ 1445632 w 1481962"/>
              <a:gd name="csY42" fmla="*/ 298747 h 1047682"/>
              <a:gd name="csX43" fmla="*/ 1450118 w 1481962"/>
              <a:gd name="csY43" fmla="*/ 277640 h 1047682"/>
              <a:gd name="csX44" fmla="*/ 1453285 w 1481962"/>
              <a:gd name="csY44" fmla="*/ 261722 h 1047682"/>
              <a:gd name="csX45" fmla="*/ 1457244 w 1481962"/>
              <a:gd name="csY45" fmla="*/ 240440 h 1047682"/>
              <a:gd name="csX46" fmla="*/ 1460059 w 1481962"/>
              <a:gd name="csY46" fmla="*/ 224610 h 1047682"/>
              <a:gd name="csX47" fmla="*/ 1463578 w 1481962"/>
              <a:gd name="csY47" fmla="*/ 202887 h 1047682"/>
              <a:gd name="csX48" fmla="*/ 1465952 w 1481962"/>
              <a:gd name="csY48" fmla="*/ 187322 h 1047682"/>
              <a:gd name="csX49" fmla="*/ 1469031 w 1481962"/>
              <a:gd name="csY49" fmla="*/ 164720 h 1047682"/>
              <a:gd name="csX50" fmla="*/ 1470966 w 1481962"/>
              <a:gd name="csY50" fmla="*/ 149769 h 1047682"/>
              <a:gd name="csX51" fmla="*/ 1473693 w 1481962"/>
              <a:gd name="csY51" fmla="*/ 125321 h 1047682"/>
              <a:gd name="csX52" fmla="*/ 1475101 w 1481962"/>
              <a:gd name="csY52" fmla="*/ 112041 h 1047682"/>
              <a:gd name="csX53" fmla="*/ 1477652 w 1481962"/>
              <a:gd name="csY53" fmla="*/ 82228 h 1047682"/>
              <a:gd name="csX54" fmla="*/ 1478356 w 1481962"/>
              <a:gd name="csY54" fmla="*/ 74049 h 1047682"/>
              <a:gd name="csX55" fmla="*/ 1480643 w 1481962"/>
              <a:gd name="csY55" fmla="*/ 35969 h 1047682"/>
              <a:gd name="csX56" fmla="*/ 1480995 w 1481962"/>
              <a:gd name="csY56" fmla="*/ 26207 h 1047682"/>
              <a:gd name="csX57" fmla="*/ 1481962 w 1481962"/>
              <a:gd name="csY57" fmla="*/ 0 h 1047682"/>
              <a:gd name="csX58" fmla="*/ 0 w 1481962"/>
              <a:gd name="csY58" fmla="*/ 0 h 1047682"/>
              <a:gd name="csX59" fmla="*/ 1047938 w 1481962"/>
              <a:gd name="csY59" fmla="*/ 1047683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1962" h="1047682">
                <a:moveTo>
                  <a:pt x="1047850" y="1047683"/>
                </a:moveTo>
                <a:cubicBezTo>
                  <a:pt x="1053832" y="1041350"/>
                  <a:pt x="1059726" y="1034931"/>
                  <a:pt x="1065619" y="1028510"/>
                </a:cubicBezTo>
                <a:cubicBezTo>
                  <a:pt x="1067818" y="1026048"/>
                  <a:pt x="1070105" y="1023673"/>
                  <a:pt x="1072305" y="1021299"/>
                </a:cubicBezTo>
                <a:cubicBezTo>
                  <a:pt x="1080838" y="1011889"/>
                  <a:pt x="1089282" y="1002303"/>
                  <a:pt x="1097639" y="992717"/>
                </a:cubicBezTo>
                <a:cubicBezTo>
                  <a:pt x="1099398" y="990606"/>
                  <a:pt x="1101158" y="988496"/>
                  <a:pt x="1103005" y="986385"/>
                </a:cubicBezTo>
                <a:cubicBezTo>
                  <a:pt x="1109427" y="978822"/>
                  <a:pt x="1115936" y="971259"/>
                  <a:pt x="1122182" y="963607"/>
                </a:cubicBezTo>
                <a:cubicBezTo>
                  <a:pt x="1124996" y="960178"/>
                  <a:pt x="1127811" y="956572"/>
                  <a:pt x="1130626" y="953142"/>
                </a:cubicBezTo>
                <a:cubicBezTo>
                  <a:pt x="1135728" y="946810"/>
                  <a:pt x="1140918" y="940478"/>
                  <a:pt x="1145932" y="934058"/>
                </a:cubicBezTo>
                <a:cubicBezTo>
                  <a:pt x="1149011" y="930100"/>
                  <a:pt x="1152090" y="926055"/>
                  <a:pt x="1155169" y="922098"/>
                </a:cubicBezTo>
                <a:cubicBezTo>
                  <a:pt x="1159831" y="916118"/>
                  <a:pt x="1164405" y="910049"/>
                  <a:pt x="1168979" y="903981"/>
                </a:cubicBezTo>
                <a:cubicBezTo>
                  <a:pt x="1172146" y="899760"/>
                  <a:pt x="1175225" y="895538"/>
                  <a:pt x="1178303" y="891317"/>
                </a:cubicBezTo>
                <a:cubicBezTo>
                  <a:pt x="1182614" y="885337"/>
                  <a:pt x="1187013" y="879445"/>
                  <a:pt x="1191235" y="873464"/>
                </a:cubicBezTo>
                <a:cubicBezTo>
                  <a:pt x="1194313" y="869067"/>
                  <a:pt x="1197392" y="864670"/>
                  <a:pt x="1200471" y="860272"/>
                </a:cubicBezTo>
                <a:cubicBezTo>
                  <a:pt x="1204606" y="854380"/>
                  <a:pt x="1208740" y="848400"/>
                  <a:pt x="1212787" y="842420"/>
                </a:cubicBezTo>
                <a:cubicBezTo>
                  <a:pt x="1215777" y="837935"/>
                  <a:pt x="1218768" y="833450"/>
                  <a:pt x="1221759" y="828877"/>
                </a:cubicBezTo>
                <a:cubicBezTo>
                  <a:pt x="1225717" y="822896"/>
                  <a:pt x="1229676" y="816916"/>
                  <a:pt x="1233546" y="810848"/>
                </a:cubicBezTo>
                <a:cubicBezTo>
                  <a:pt x="1236449" y="806275"/>
                  <a:pt x="1239352" y="801702"/>
                  <a:pt x="1242255" y="797128"/>
                </a:cubicBezTo>
                <a:cubicBezTo>
                  <a:pt x="1246037" y="791060"/>
                  <a:pt x="1249820" y="784905"/>
                  <a:pt x="1253603" y="778836"/>
                </a:cubicBezTo>
                <a:cubicBezTo>
                  <a:pt x="1256417" y="774263"/>
                  <a:pt x="1259144" y="769690"/>
                  <a:pt x="1261871" y="765029"/>
                </a:cubicBezTo>
                <a:cubicBezTo>
                  <a:pt x="1265566" y="758785"/>
                  <a:pt x="1269172" y="752540"/>
                  <a:pt x="1272779" y="746297"/>
                </a:cubicBezTo>
                <a:cubicBezTo>
                  <a:pt x="1275418" y="741723"/>
                  <a:pt x="1278057" y="737150"/>
                  <a:pt x="1280608" y="732489"/>
                </a:cubicBezTo>
                <a:cubicBezTo>
                  <a:pt x="1284215" y="726070"/>
                  <a:pt x="1287733" y="719649"/>
                  <a:pt x="1291252" y="713142"/>
                </a:cubicBezTo>
                <a:cubicBezTo>
                  <a:pt x="1293715" y="708656"/>
                  <a:pt x="1296178" y="704084"/>
                  <a:pt x="1298553" y="699598"/>
                </a:cubicBezTo>
                <a:cubicBezTo>
                  <a:pt x="1302072" y="692914"/>
                  <a:pt x="1305590" y="686231"/>
                  <a:pt x="1309021" y="679459"/>
                </a:cubicBezTo>
                <a:cubicBezTo>
                  <a:pt x="1311308" y="675061"/>
                  <a:pt x="1313508" y="670664"/>
                  <a:pt x="1315794" y="666267"/>
                </a:cubicBezTo>
                <a:cubicBezTo>
                  <a:pt x="1319401" y="659143"/>
                  <a:pt x="1322832" y="651933"/>
                  <a:pt x="1326262" y="644808"/>
                </a:cubicBezTo>
                <a:cubicBezTo>
                  <a:pt x="1328198" y="640763"/>
                  <a:pt x="1330221" y="636718"/>
                  <a:pt x="1332156" y="632673"/>
                </a:cubicBezTo>
                <a:cubicBezTo>
                  <a:pt x="1336027" y="624493"/>
                  <a:pt x="1339721" y="616315"/>
                  <a:pt x="1343416" y="608048"/>
                </a:cubicBezTo>
                <a:cubicBezTo>
                  <a:pt x="1344823" y="604970"/>
                  <a:pt x="1346319" y="601804"/>
                  <a:pt x="1347638" y="598726"/>
                </a:cubicBezTo>
                <a:cubicBezTo>
                  <a:pt x="1357754" y="575860"/>
                  <a:pt x="1367343" y="552731"/>
                  <a:pt x="1376403" y="529338"/>
                </a:cubicBezTo>
                <a:cubicBezTo>
                  <a:pt x="1377635" y="526171"/>
                  <a:pt x="1378778" y="523006"/>
                  <a:pt x="1380010" y="519752"/>
                </a:cubicBezTo>
                <a:cubicBezTo>
                  <a:pt x="1383177" y="511309"/>
                  <a:pt x="1386431" y="502866"/>
                  <a:pt x="1389422" y="494336"/>
                </a:cubicBezTo>
                <a:cubicBezTo>
                  <a:pt x="1390918" y="490114"/>
                  <a:pt x="1392325" y="485893"/>
                  <a:pt x="1393820" y="481672"/>
                </a:cubicBezTo>
                <a:cubicBezTo>
                  <a:pt x="1396459" y="474108"/>
                  <a:pt x="1399098" y="466633"/>
                  <a:pt x="1401649" y="458982"/>
                </a:cubicBezTo>
                <a:cubicBezTo>
                  <a:pt x="1403232" y="454321"/>
                  <a:pt x="1404640" y="449660"/>
                  <a:pt x="1406135" y="444999"/>
                </a:cubicBezTo>
                <a:cubicBezTo>
                  <a:pt x="1408423" y="437787"/>
                  <a:pt x="1410798" y="430576"/>
                  <a:pt x="1412997" y="423364"/>
                </a:cubicBezTo>
                <a:cubicBezTo>
                  <a:pt x="1414492" y="418439"/>
                  <a:pt x="1415900" y="413515"/>
                  <a:pt x="1417395" y="408590"/>
                </a:cubicBezTo>
                <a:cubicBezTo>
                  <a:pt x="1419506" y="401554"/>
                  <a:pt x="1421530" y="394519"/>
                  <a:pt x="1423553" y="387395"/>
                </a:cubicBezTo>
                <a:cubicBezTo>
                  <a:pt x="1424960" y="382294"/>
                  <a:pt x="1426368" y="377193"/>
                  <a:pt x="1427687" y="372181"/>
                </a:cubicBezTo>
                <a:cubicBezTo>
                  <a:pt x="1429535" y="365145"/>
                  <a:pt x="1431470" y="358198"/>
                  <a:pt x="1433229" y="351162"/>
                </a:cubicBezTo>
                <a:cubicBezTo>
                  <a:pt x="1434548" y="345973"/>
                  <a:pt x="1435868" y="340785"/>
                  <a:pt x="1437100" y="335596"/>
                </a:cubicBezTo>
                <a:cubicBezTo>
                  <a:pt x="1438771" y="328648"/>
                  <a:pt x="1440442" y="321613"/>
                  <a:pt x="1442114" y="314577"/>
                </a:cubicBezTo>
                <a:cubicBezTo>
                  <a:pt x="1443345" y="309301"/>
                  <a:pt x="1444489" y="304024"/>
                  <a:pt x="1445632" y="298747"/>
                </a:cubicBezTo>
                <a:cubicBezTo>
                  <a:pt x="1447128" y="291712"/>
                  <a:pt x="1448623" y="284676"/>
                  <a:pt x="1450118" y="277640"/>
                </a:cubicBezTo>
                <a:cubicBezTo>
                  <a:pt x="1451174" y="272364"/>
                  <a:pt x="1452318" y="267087"/>
                  <a:pt x="1453285" y="261722"/>
                </a:cubicBezTo>
                <a:cubicBezTo>
                  <a:pt x="1454693" y="254599"/>
                  <a:pt x="1455925" y="247475"/>
                  <a:pt x="1457244" y="240440"/>
                </a:cubicBezTo>
                <a:cubicBezTo>
                  <a:pt x="1458211" y="235163"/>
                  <a:pt x="1459179" y="229886"/>
                  <a:pt x="1460059" y="224610"/>
                </a:cubicBezTo>
                <a:cubicBezTo>
                  <a:pt x="1461290" y="217399"/>
                  <a:pt x="1462434" y="210099"/>
                  <a:pt x="1463578" y="202887"/>
                </a:cubicBezTo>
                <a:cubicBezTo>
                  <a:pt x="1464369" y="197699"/>
                  <a:pt x="1465249" y="192510"/>
                  <a:pt x="1465952" y="187322"/>
                </a:cubicBezTo>
                <a:cubicBezTo>
                  <a:pt x="1467008" y="179846"/>
                  <a:pt x="1468063" y="172283"/>
                  <a:pt x="1469031" y="164720"/>
                </a:cubicBezTo>
                <a:cubicBezTo>
                  <a:pt x="1469647" y="159707"/>
                  <a:pt x="1470351" y="154782"/>
                  <a:pt x="1470966" y="149769"/>
                </a:cubicBezTo>
                <a:cubicBezTo>
                  <a:pt x="1471934" y="141678"/>
                  <a:pt x="1472814" y="133500"/>
                  <a:pt x="1473693" y="125321"/>
                </a:cubicBezTo>
                <a:cubicBezTo>
                  <a:pt x="1474133" y="120924"/>
                  <a:pt x="1474661" y="116438"/>
                  <a:pt x="1475101" y="112041"/>
                </a:cubicBezTo>
                <a:cubicBezTo>
                  <a:pt x="1476069" y="102103"/>
                  <a:pt x="1476860" y="92166"/>
                  <a:pt x="1477652" y="82228"/>
                </a:cubicBezTo>
                <a:cubicBezTo>
                  <a:pt x="1477828" y="79502"/>
                  <a:pt x="1478180" y="76775"/>
                  <a:pt x="1478356" y="74049"/>
                </a:cubicBezTo>
                <a:cubicBezTo>
                  <a:pt x="1479323" y="61385"/>
                  <a:pt x="1480027" y="48633"/>
                  <a:pt x="1480643" y="35969"/>
                </a:cubicBezTo>
                <a:cubicBezTo>
                  <a:pt x="1480818" y="32715"/>
                  <a:pt x="1480907" y="29461"/>
                  <a:pt x="1480995" y="26207"/>
                </a:cubicBezTo>
                <a:cubicBezTo>
                  <a:pt x="1481346" y="17501"/>
                  <a:pt x="1481698" y="8794"/>
                  <a:pt x="1481962" y="0"/>
                </a:cubicBezTo>
                <a:lnTo>
                  <a:pt x="0" y="0"/>
                </a:lnTo>
                <a:lnTo>
                  <a:pt x="1047938" y="1047683"/>
                </a:ln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7" name="Forme libre 666">
            <a:extLst>
              <a:ext uri="{FF2B5EF4-FFF2-40B4-BE49-F238E27FC236}">
                <a16:creationId xmlns:a16="http://schemas.microsoft.com/office/drawing/2014/main" id="{9DE740B1-6D3E-76B4-16E0-033FDF4E73C2}"/>
              </a:ext>
            </a:extLst>
          </p:cNvPr>
          <p:cNvSpPr/>
          <p:nvPr/>
        </p:nvSpPr>
        <p:spPr>
          <a:xfrm>
            <a:off x="5003903" y="3491221"/>
            <a:ext cx="2183490" cy="1525749"/>
          </a:xfrm>
          <a:custGeom>
            <a:avLst/>
            <a:gdLst>
              <a:gd name="csX0" fmla="*/ 1385728 w 2183490"/>
              <a:gd name="csY0" fmla="*/ 293735 h 1525749"/>
              <a:gd name="csX1" fmla="*/ 1091921 w 2183490"/>
              <a:gd name="csY1" fmla="*/ 0 h 1525749"/>
              <a:gd name="csX2" fmla="*/ 759586 w 2183490"/>
              <a:gd name="csY2" fmla="*/ 332255 h 1525749"/>
              <a:gd name="csX3" fmla="*/ 0 w 2183490"/>
              <a:gd name="csY3" fmla="*/ 1091655 h 1525749"/>
              <a:gd name="csX4" fmla="*/ 15306 w 2183490"/>
              <a:gd name="csY4" fmla="*/ 1105902 h 1525749"/>
              <a:gd name="csX5" fmla="*/ 26918 w 2183490"/>
              <a:gd name="csY5" fmla="*/ 1116631 h 1525749"/>
              <a:gd name="csX6" fmla="*/ 46006 w 2183490"/>
              <a:gd name="csY6" fmla="*/ 1133517 h 1525749"/>
              <a:gd name="csX7" fmla="*/ 55946 w 2183490"/>
              <a:gd name="csY7" fmla="*/ 1142223 h 1525749"/>
              <a:gd name="csX8" fmla="*/ 84711 w 2183490"/>
              <a:gd name="csY8" fmla="*/ 1166496 h 1525749"/>
              <a:gd name="csX9" fmla="*/ 85503 w 2183490"/>
              <a:gd name="csY9" fmla="*/ 1167111 h 1525749"/>
              <a:gd name="csX10" fmla="*/ 115675 w 2183490"/>
              <a:gd name="csY10" fmla="*/ 1191296 h 1525749"/>
              <a:gd name="csX11" fmla="*/ 124120 w 2183490"/>
              <a:gd name="csY11" fmla="*/ 1197716 h 1525749"/>
              <a:gd name="csX12" fmla="*/ 146287 w 2183490"/>
              <a:gd name="csY12" fmla="*/ 1214602 h 1525749"/>
              <a:gd name="csX13" fmla="*/ 157547 w 2183490"/>
              <a:gd name="csY13" fmla="*/ 1222780 h 1525749"/>
              <a:gd name="csX14" fmla="*/ 177339 w 2183490"/>
              <a:gd name="csY14" fmla="*/ 1237115 h 1525749"/>
              <a:gd name="csX15" fmla="*/ 189919 w 2183490"/>
              <a:gd name="csY15" fmla="*/ 1245822 h 1525749"/>
              <a:gd name="csX16" fmla="*/ 208919 w 2183490"/>
              <a:gd name="csY16" fmla="*/ 1258837 h 1525749"/>
              <a:gd name="csX17" fmla="*/ 222290 w 2183490"/>
              <a:gd name="csY17" fmla="*/ 1267632 h 1525749"/>
              <a:gd name="csX18" fmla="*/ 240939 w 2183490"/>
              <a:gd name="csY18" fmla="*/ 1279768 h 1525749"/>
              <a:gd name="csX19" fmla="*/ 254838 w 2183490"/>
              <a:gd name="csY19" fmla="*/ 1288387 h 1525749"/>
              <a:gd name="csX20" fmla="*/ 273398 w 2183490"/>
              <a:gd name="csY20" fmla="*/ 1299820 h 1525749"/>
              <a:gd name="csX21" fmla="*/ 287737 w 2183490"/>
              <a:gd name="csY21" fmla="*/ 1308262 h 1525749"/>
              <a:gd name="csX22" fmla="*/ 306298 w 2183490"/>
              <a:gd name="csY22" fmla="*/ 1319080 h 1525749"/>
              <a:gd name="csX23" fmla="*/ 320988 w 2183490"/>
              <a:gd name="csY23" fmla="*/ 1327259 h 1525749"/>
              <a:gd name="csX24" fmla="*/ 339636 w 2183490"/>
              <a:gd name="csY24" fmla="*/ 1337548 h 1525749"/>
              <a:gd name="csX25" fmla="*/ 354679 w 2183490"/>
              <a:gd name="csY25" fmla="*/ 1345463 h 1525749"/>
              <a:gd name="csX26" fmla="*/ 373328 w 2183490"/>
              <a:gd name="csY26" fmla="*/ 1355137 h 1525749"/>
              <a:gd name="csX27" fmla="*/ 388634 w 2183490"/>
              <a:gd name="csY27" fmla="*/ 1362788 h 1525749"/>
              <a:gd name="csX28" fmla="*/ 407370 w 2183490"/>
              <a:gd name="csY28" fmla="*/ 1371934 h 1525749"/>
              <a:gd name="csX29" fmla="*/ 422940 w 2183490"/>
              <a:gd name="csY29" fmla="*/ 1379234 h 1525749"/>
              <a:gd name="csX30" fmla="*/ 441765 w 2183490"/>
              <a:gd name="csY30" fmla="*/ 1387852 h 1525749"/>
              <a:gd name="csX31" fmla="*/ 457599 w 2183490"/>
              <a:gd name="csY31" fmla="*/ 1394800 h 1525749"/>
              <a:gd name="csX32" fmla="*/ 476599 w 2183490"/>
              <a:gd name="csY32" fmla="*/ 1402979 h 1525749"/>
              <a:gd name="csX33" fmla="*/ 492609 w 2183490"/>
              <a:gd name="csY33" fmla="*/ 1409574 h 1525749"/>
              <a:gd name="csX34" fmla="*/ 511786 w 2183490"/>
              <a:gd name="csY34" fmla="*/ 1417226 h 1525749"/>
              <a:gd name="csX35" fmla="*/ 528060 w 2183490"/>
              <a:gd name="csY35" fmla="*/ 1423470 h 1525749"/>
              <a:gd name="csX36" fmla="*/ 547324 w 2183490"/>
              <a:gd name="csY36" fmla="*/ 1430593 h 1525749"/>
              <a:gd name="csX37" fmla="*/ 563774 w 2183490"/>
              <a:gd name="csY37" fmla="*/ 1436485 h 1525749"/>
              <a:gd name="csX38" fmla="*/ 583214 w 2183490"/>
              <a:gd name="csY38" fmla="*/ 1443169 h 1525749"/>
              <a:gd name="csX39" fmla="*/ 599752 w 2183490"/>
              <a:gd name="csY39" fmla="*/ 1448622 h 1525749"/>
              <a:gd name="csX40" fmla="*/ 619368 w 2183490"/>
              <a:gd name="csY40" fmla="*/ 1454866 h 1525749"/>
              <a:gd name="csX41" fmla="*/ 636082 w 2183490"/>
              <a:gd name="csY41" fmla="*/ 1459966 h 1525749"/>
              <a:gd name="csX42" fmla="*/ 655874 w 2183490"/>
              <a:gd name="csY42" fmla="*/ 1465683 h 1525749"/>
              <a:gd name="csX43" fmla="*/ 672676 w 2183490"/>
              <a:gd name="csY43" fmla="*/ 1470344 h 1525749"/>
              <a:gd name="csX44" fmla="*/ 692644 w 2183490"/>
              <a:gd name="csY44" fmla="*/ 1475621 h 1525749"/>
              <a:gd name="csX45" fmla="*/ 709621 w 2183490"/>
              <a:gd name="csY45" fmla="*/ 1479930 h 1525749"/>
              <a:gd name="csX46" fmla="*/ 729766 w 2183490"/>
              <a:gd name="csY46" fmla="*/ 1484679 h 1525749"/>
              <a:gd name="csX47" fmla="*/ 746831 w 2183490"/>
              <a:gd name="csY47" fmla="*/ 1488548 h 1525749"/>
              <a:gd name="csX48" fmla="*/ 767151 w 2183490"/>
              <a:gd name="csY48" fmla="*/ 1492858 h 1525749"/>
              <a:gd name="csX49" fmla="*/ 784304 w 2183490"/>
              <a:gd name="csY49" fmla="*/ 1496376 h 1525749"/>
              <a:gd name="csX50" fmla="*/ 804800 w 2183490"/>
              <a:gd name="csY50" fmla="*/ 1500157 h 1525749"/>
              <a:gd name="csX51" fmla="*/ 821954 w 2183490"/>
              <a:gd name="csY51" fmla="*/ 1503236 h 1525749"/>
              <a:gd name="csX52" fmla="*/ 842714 w 2183490"/>
              <a:gd name="csY52" fmla="*/ 1506577 h 1525749"/>
              <a:gd name="csX53" fmla="*/ 859955 w 2183490"/>
              <a:gd name="csY53" fmla="*/ 1509216 h 1525749"/>
              <a:gd name="csX54" fmla="*/ 880979 w 2183490"/>
              <a:gd name="csY54" fmla="*/ 1512030 h 1525749"/>
              <a:gd name="csX55" fmla="*/ 898045 w 2183490"/>
              <a:gd name="csY55" fmla="*/ 1514229 h 1525749"/>
              <a:gd name="csX56" fmla="*/ 919596 w 2183490"/>
              <a:gd name="csY56" fmla="*/ 1516603 h 1525749"/>
              <a:gd name="csX57" fmla="*/ 936310 w 2183490"/>
              <a:gd name="csY57" fmla="*/ 1518362 h 1525749"/>
              <a:gd name="csX58" fmla="*/ 958565 w 2183490"/>
              <a:gd name="csY58" fmla="*/ 1520297 h 1525749"/>
              <a:gd name="csX59" fmla="*/ 974839 w 2183490"/>
              <a:gd name="csY59" fmla="*/ 1521616 h 1525749"/>
              <a:gd name="csX60" fmla="*/ 998150 w 2183490"/>
              <a:gd name="csY60" fmla="*/ 1523023 h 1525749"/>
              <a:gd name="csX61" fmla="*/ 1013544 w 2183490"/>
              <a:gd name="csY61" fmla="*/ 1523902 h 1525749"/>
              <a:gd name="csX62" fmla="*/ 1039405 w 2183490"/>
              <a:gd name="csY62" fmla="*/ 1524870 h 1525749"/>
              <a:gd name="csX63" fmla="*/ 1052425 w 2183490"/>
              <a:gd name="csY63" fmla="*/ 1525309 h 1525749"/>
              <a:gd name="csX64" fmla="*/ 1091482 w 2183490"/>
              <a:gd name="csY64" fmla="*/ 1525749 h 1525749"/>
              <a:gd name="csX65" fmla="*/ 1130539 w 2183490"/>
              <a:gd name="csY65" fmla="*/ 1525309 h 1525749"/>
              <a:gd name="csX66" fmla="*/ 1143557 w 2183490"/>
              <a:gd name="csY66" fmla="*/ 1524870 h 1525749"/>
              <a:gd name="csX67" fmla="*/ 1169419 w 2183490"/>
              <a:gd name="csY67" fmla="*/ 1523902 h 1525749"/>
              <a:gd name="csX68" fmla="*/ 1184813 w 2183490"/>
              <a:gd name="csY68" fmla="*/ 1523023 h 1525749"/>
              <a:gd name="csX69" fmla="*/ 1208125 w 2183490"/>
              <a:gd name="csY69" fmla="*/ 1521616 h 1525749"/>
              <a:gd name="csX70" fmla="*/ 1224398 w 2183490"/>
              <a:gd name="csY70" fmla="*/ 1520297 h 1525749"/>
              <a:gd name="csX71" fmla="*/ 1246654 w 2183490"/>
              <a:gd name="csY71" fmla="*/ 1518362 h 1525749"/>
              <a:gd name="csX72" fmla="*/ 1263367 w 2183490"/>
              <a:gd name="csY72" fmla="*/ 1516603 h 1525749"/>
              <a:gd name="csX73" fmla="*/ 1284919 w 2183490"/>
              <a:gd name="csY73" fmla="*/ 1514229 h 1525749"/>
              <a:gd name="csX74" fmla="*/ 1301984 w 2183490"/>
              <a:gd name="csY74" fmla="*/ 1512030 h 1525749"/>
              <a:gd name="csX75" fmla="*/ 1323008 w 2183490"/>
              <a:gd name="csY75" fmla="*/ 1509216 h 1525749"/>
              <a:gd name="csX76" fmla="*/ 1340249 w 2183490"/>
              <a:gd name="csY76" fmla="*/ 1506577 h 1525749"/>
              <a:gd name="csX77" fmla="*/ 1361009 w 2183490"/>
              <a:gd name="csY77" fmla="*/ 1503236 h 1525749"/>
              <a:gd name="csX78" fmla="*/ 1378162 w 2183490"/>
              <a:gd name="csY78" fmla="*/ 1500157 h 1525749"/>
              <a:gd name="csX79" fmla="*/ 1398659 w 2183490"/>
              <a:gd name="csY79" fmla="*/ 1496376 h 1525749"/>
              <a:gd name="csX80" fmla="*/ 1415900 w 2183490"/>
              <a:gd name="csY80" fmla="*/ 1492858 h 1525749"/>
              <a:gd name="csX81" fmla="*/ 1436132 w 2183490"/>
              <a:gd name="csY81" fmla="*/ 1488548 h 1525749"/>
              <a:gd name="csX82" fmla="*/ 1453286 w 2183490"/>
              <a:gd name="csY82" fmla="*/ 1484679 h 1525749"/>
              <a:gd name="csX83" fmla="*/ 1473430 w 2183490"/>
              <a:gd name="csY83" fmla="*/ 1479930 h 1525749"/>
              <a:gd name="csX84" fmla="*/ 1490407 w 2183490"/>
              <a:gd name="csY84" fmla="*/ 1475621 h 1525749"/>
              <a:gd name="csX85" fmla="*/ 1510375 w 2183490"/>
              <a:gd name="csY85" fmla="*/ 1470344 h 1525749"/>
              <a:gd name="csX86" fmla="*/ 1527265 w 2183490"/>
              <a:gd name="csY86" fmla="*/ 1465595 h 1525749"/>
              <a:gd name="csX87" fmla="*/ 1547057 w 2183490"/>
              <a:gd name="csY87" fmla="*/ 1459878 h 1525749"/>
              <a:gd name="csX88" fmla="*/ 1563859 w 2183490"/>
              <a:gd name="csY88" fmla="*/ 1454778 h 1525749"/>
              <a:gd name="csX89" fmla="*/ 1583475 w 2183490"/>
              <a:gd name="csY89" fmla="*/ 1448622 h 1525749"/>
              <a:gd name="csX90" fmla="*/ 1600101 w 2183490"/>
              <a:gd name="csY90" fmla="*/ 1443081 h 1525749"/>
              <a:gd name="csX91" fmla="*/ 1619541 w 2183490"/>
              <a:gd name="csY91" fmla="*/ 1436397 h 1525749"/>
              <a:gd name="csX92" fmla="*/ 1636079 w 2183490"/>
              <a:gd name="csY92" fmla="*/ 1430505 h 1525749"/>
              <a:gd name="csX93" fmla="*/ 1655343 w 2183490"/>
              <a:gd name="csY93" fmla="*/ 1423382 h 1525749"/>
              <a:gd name="csX94" fmla="*/ 1671705 w 2183490"/>
              <a:gd name="csY94" fmla="*/ 1417138 h 1525749"/>
              <a:gd name="csX95" fmla="*/ 1690794 w 2183490"/>
              <a:gd name="csY95" fmla="*/ 1409486 h 1525749"/>
              <a:gd name="csX96" fmla="*/ 1706891 w 2183490"/>
              <a:gd name="csY96" fmla="*/ 1402803 h 1525749"/>
              <a:gd name="csX97" fmla="*/ 1725804 w 2183490"/>
              <a:gd name="csY97" fmla="*/ 1394712 h 1525749"/>
              <a:gd name="csX98" fmla="*/ 1741726 w 2183490"/>
              <a:gd name="csY98" fmla="*/ 1387676 h 1525749"/>
              <a:gd name="csX99" fmla="*/ 1760551 w 2183490"/>
              <a:gd name="csY99" fmla="*/ 1379058 h 1525749"/>
              <a:gd name="csX100" fmla="*/ 1776208 w 2183490"/>
              <a:gd name="csY100" fmla="*/ 1371670 h 1525749"/>
              <a:gd name="csX101" fmla="*/ 1794857 w 2183490"/>
              <a:gd name="csY101" fmla="*/ 1362524 h 1525749"/>
              <a:gd name="csX102" fmla="*/ 1810251 w 2183490"/>
              <a:gd name="csY102" fmla="*/ 1354873 h 1525749"/>
              <a:gd name="csX103" fmla="*/ 1828812 w 2183490"/>
              <a:gd name="csY103" fmla="*/ 1345287 h 1525749"/>
              <a:gd name="csX104" fmla="*/ 1843942 w 2183490"/>
              <a:gd name="csY104" fmla="*/ 1337284 h 1525749"/>
              <a:gd name="csX105" fmla="*/ 1862415 w 2183490"/>
              <a:gd name="csY105" fmla="*/ 1327083 h 1525749"/>
              <a:gd name="csX106" fmla="*/ 1877281 w 2183490"/>
              <a:gd name="csY106" fmla="*/ 1318816 h 1525749"/>
              <a:gd name="csX107" fmla="*/ 1895666 w 2183490"/>
              <a:gd name="csY107" fmla="*/ 1308087 h 1525749"/>
              <a:gd name="csX108" fmla="*/ 1910181 w 2183490"/>
              <a:gd name="csY108" fmla="*/ 1299556 h 1525749"/>
              <a:gd name="csX109" fmla="*/ 1928653 w 2183490"/>
              <a:gd name="csY109" fmla="*/ 1288211 h 1525749"/>
              <a:gd name="csX110" fmla="*/ 1942640 w 2183490"/>
              <a:gd name="csY110" fmla="*/ 1279505 h 1525749"/>
              <a:gd name="csX111" fmla="*/ 1961201 w 2183490"/>
              <a:gd name="csY111" fmla="*/ 1267456 h 1525749"/>
              <a:gd name="csX112" fmla="*/ 1974659 w 2183490"/>
              <a:gd name="csY112" fmla="*/ 1258574 h 1525749"/>
              <a:gd name="csX113" fmla="*/ 1993484 w 2183490"/>
              <a:gd name="csY113" fmla="*/ 1245646 h 1525749"/>
              <a:gd name="csX114" fmla="*/ 2006151 w 2183490"/>
              <a:gd name="csY114" fmla="*/ 1236851 h 1525749"/>
              <a:gd name="csX115" fmla="*/ 2025856 w 2183490"/>
              <a:gd name="csY115" fmla="*/ 1222604 h 1525749"/>
              <a:gd name="csX116" fmla="*/ 2037204 w 2183490"/>
              <a:gd name="csY116" fmla="*/ 1214338 h 1525749"/>
              <a:gd name="csX117" fmla="*/ 2059283 w 2183490"/>
              <a:gd name="csY117" fmla="*/ 1197540 h 1525749"/>
              <a:gd name="csX118" fmla="*/ 2067728 w 2183490"/>
              <a:gd name="csY118" fmla="*/ 1191033 h 1525749"/>
              <a:gd name="csX119" fmla="*/ 2097900 w 2183490"/>
              <a:gd name="csY119" fmla="*/ 1166848 h 1525749"/>
              <a:gd name="csX120" fmla="*/ 2098604 w 2183490"/>
              <a:gd name="csY120" fmla="*/ 1166232 h 1525749"/>
              <a:gd name="csX121" fmla="*/ 2127456 w 2183490"/>
              <a:gd name="csY121" fmla="*/ 1141959 h 1525749"/>
              <a:gd name="csX122" fmla="*/ 2137133 w 2183490"/>
              <a:gd name="csY122" fmla="*/ 1133429 h 1525749"/>
              <a:gd name="csX123" fmla="*/ 2156573 w 2183490"/>
              <a:gd name="csY123" fmla="*/ 1116280 h 1525749"/>
              <a:gd name="csX124" fmla="*/ 2167921 w 2183490"/>
              <a:gd name="csY124" fmla="*/ 1105726 h 1525749"/>
              <a:gd name="csX125" fmla="*/ 2183491 w 2183490"/>
              <a:gd name="csY125" fmla="*/ 1091303 h 1525749"/>
              <a:gd name="csX126" fmla="*/ 1385376 w 2183490"/>
              <a:gd name="csY126" fmla="*/ 293383 h 1525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2183490" h="1525749">
                <a:moveTo>
                  <a:pt x="1385728" y="293735"/>
                </a:moveTo>
                <a:lnTo>
                  <a:pt x="1091921" y="0"/>
                </a:lnTo>
                <a:lnTo>
                  <a:pt x="759586" y="332255"/>
                </a:lnTo>
                <a:lnTo>
                  <a:pt x="0" y="1091655"/>
                </a:lnTo>
                <a:cubicBezTo>
                  <a:pt x="5102" y="1096404"/>
                  <a:pt x="10204" y="1101153"/>
                  <a:pt x="15306" y="1105902"/>
                </a:cubicBezTo>
                <a:cubicBezTo>
                  <a:pt x="19177" y="1109508"/>
                  <a:pt x="23047" y="1113113"/>
                  <a:pt x="26918" y="1116631"/>
                </a:cubicBezTo>
                <a:cubicBezTo>
                  <a:pt x="33251" y="1122348"/>
                  <a:pt x="39673" y="1127976"/>
                  <a:pt x="46006" y="1133517"/>
                </a:cubicBezTo>
                <a:cubicBezTo>
                  <a:pt x="49349" y="1136419"/>
                  <a:pt x="52603" y="1139409"/>
                  <a:pt x="55946" y="1142223"/>
                </a:cubicBezTo>
                <a:cubicBezTo>
                  <a:pt x="65447" y="1150402"/>
                  <a:pt x="75035" y="1158493"/>
                  <a:pt x="84711" y="1166496"/>
                </a:cubicBezTo>
                <a:cubicBezTo>
                  <a:pt x="84975" y="1166672"/>
                  <a:pt x="85239" y="1166935"/>
                  <a:pt x="85503" y="1167111"/>
                </a:cubicBezTo>
                <a:cubicBezTo>
                  <a:pt x="95443" y="1175290"/>
                  <a:pt x="105559" y="1183382"/>
                  <a:pt x="115675" y="1191296"/>
                </a:cubicBezTo>
                <a:cubicBezTo>
                  <a:pt x="118490" y="1193495"/>
                  <a:pt x="121305" y="1195605"/>
                  <a:pt x="124120" y="1197716"/>
                </a:cubicBezTo>
                <a:cubicBezTo>
                  <a:pt x="131509" y="1203433"/>
                  <a:pt x="138811" y="1209061"/>
                  <a:pt x="146287" y="1214602"/>
                </a:cubicBezTo>
                <a:cubicBezTo>
                  <a:pt x="149982" y="1217328"/>
                  <a:pt x="153764" y="1220054"/>
                  <a:pt x="157547" y="1222780"/>
                </a:cubicBezTo>
                <a:cubicBezTo>
                  <a:pt x="164144" y="1227617"/>
                  <a:pt x="170742" y="1232454"/>
                  <a:pt x="177339" y="1237115"/>
                </a:cubicBezTo>
                <a:cubicBezTo>
                  <a:pt x="181474" y="1240017"/>
                  <a:pt x="185696" y="1242920"/>
                  <a:pt x="189919" y="1245822"/>
                </a:cubicBezTo>
                <a:cubicBezTo>
                  <a:pt x="196252" y="1250219"/>
                  <a:pt x="202586" y="1254616"/>
                  <a:pt x="208919" y="1258837"/>
                </a:cubicBezTo>
                <a:cubicBezTo>
                  <a:pt x="213317" y="1261828"/>
                  <a:pt x="217804" y="1264730"/>
                  <a:pt x="222290" y="1267632"/>
                </a:cubicBezTo>
                <a:cubicBezTo>
                  <a:pt x="228535" y="1271678"/>
                  <a:pt x="234693" y="1275811"/>
                  <a:pt x="240939" y="1279768"/>
                </a:cubicBezTo>
                <a:cubicBezTo>
                  <a:pt x="245513" y="1282671"/>
                  <a:pt x="250175" y="1285573"/>
                  <a:pt x="254838" y="1288387"/>
                </a:cubicBezTo>
                <a:cubicBezTo>
                  <a:pt x="260995" y="1292256"/>
                  <a:pt x="267153" y="1296126"/>
                  <a:pt x="273398" y="1299820"/>
                </a:cubicBezTo>
                <a:cubicBezTo>
                  <a:pt x="278148" y="1302722"/>
                  <a:pt x="282898" y="1305448"/>
                  <a:pt x="287737" y="1308262"/>
                </a:cubicBezTo>
                <a:cubicBezTo>
                  <a:pt x="293894" y="1311868"/>
                  <a:pt x="300052" y="1315562"/>
                  <a:pt x="306298" y="1319080"/>
                </a:cubicBezTo>
                <a:cubicBezTo>
                  <a:pt x="311136" y="1321894"/>
                  <a:pt x="316062" y="1324532"/>
                  <a:pt x="320988" y="1327259"/>
                </a:cubicBezTo>
                <a:cubicBezTo>
                  <a:pt x="327145" y="1330689"/>
                  <a:pt x="333391" y="1334118"/>
                  <a:pt x="339636" y="1337548"/>
                </a:cubicBezTo>
                <a:cubicBezTo>
                  <a:pt x="344651" y="1340274"/>
                  <a:pt x="349665" y="1342824"/>
                  <a:pt x="354679" y="1345463"/>
                </a:cubicBezTo>
                <a:cubicBezTo>
                  <a:pt x="360925" y="1348717"/>
                  <a:pt x="367082" y="1351971"/>
                  <a:pt x="373328" y="1355137"/>
                </a:cubicBezTo>
                <a:cubicBezTo>
                  <a:pt x="378430" y="1357687"/>
                  <a:pt x="383531" y="1360238"/>
                  <a:pt x="388634" y="1362788"/>
                </a:cubicBezTo>
                <a:cubicBezTo>
                  <a:pt x="394879" y="1365866"/>
                  <a:pt x="401125" y="1368944"/>
                  <a:pt x="407370" y="1371934"/>
                </a:cubicBezTo>
                <a:cubicBezTo>
                  <a:pt x="412561" y="1374397"/>
                  <a:pt x="417750" y="1376859"/>
                  <a:pt x="422940" y="1379234"/>
                </a:cubicBezTo>
                <a:cubicBezTo>
                  <a:pt x="429186" y="1382136"/>
                  <a:pt x="435520" y="1385038"/>
                  <a:pt x="441765" y="1387852"/>
                </a:cubicBezTo>
                <a:cubicBezTo>
                  <a:pt x="447043" y="1390227"/>
                  <a:pt x="452321" y="1392513"/>
                  <a:pt x="457599" y="1394800"/>
                </a:cubicBezTo>
                <a:cubicBezTo>
                  <a:pt x="463932" y="1397526"/>
                  <a:pt x="470266" y="1400252"/>
                  <a:pt x="476599" y="1402979"/>
                </a:cubicBezTo>
                <a:cubicBezTo>
                  <a:pt x="481965" y="1405177"/>
                  <a:pt x="487244" y="1407376"/>
                  <a:pt x="492609" y="1409574"/>
                </a:cubicBezTo>
                <a:cubicBezTo>
                  <a:pt x="498943" y="1412125"/>
                  <a:pt x="505364" y="1414763"/>
                  <a:pt x="511786" y="1417226"/>
                </a:cubicBezTo>
                <a:cubicBezTo>
                  <a:pt x="517152" y="1419336"/>
                  <a:pt x="522605" y="1421447"/>
                  <a:pt x="528060" y="1423470"/>
                </a:cubicBezTo>
                <a:cubicBezTo>
                  <a:pt x="534481" y="1425932"/>
                  <a:pt x="540903" y="1428307"/>
                  <a:pt x="547324" y="1430593"/>
                </a:cubicBezTo>
                <a:cubicBezTo>
                  <a:pt x="552778" y="1432616"/>
                  <a:pt x="558232" y="1434551"/>
                  <a:pt x="563774" y="1436485"/>
                </a:cubicBezTo>
                <a:cubicBezTo>
                  <a:pt x="570283" y="1438772"/>
                  <a:pt x="576705" y="1440971"/>
                  <a:pt x="583214" y="1443169"/>
                </a:cubicBezTo>
                <a:cubicBezTo>
                  <a:pt x="588756" y="1445016"/>
                  <a:pt x="594210" y="1446863"/>
                  <a:pt x="599752" y="1448622"/>
                </a:cubicBezTo>
                <a:cubicBezTo>
                  <a:pt x="606261" y="1450732"/>
                  <a:pt x="612859" y="1452843"/>
                  <a:pt x="619368" y="1454866"/>
                </a:cubicBezTo>
                <a:cubicBezTo>
                  <a:pt x="624910" y="1456625"/>
                  <a:pt x="630540" y="1458296"/>
                  <a:pt x="636082" y="1459966"/>
                </a:cubicBezTo>
                <a:cubicBezTo>
                  <a:pt x="642679" y="1461902"/>
                  <a:pt x="649277" y="1463836"/>
                  <a:pt x="655874" y="1465683"/>
                </a:cubicBezTo>
                <a:cubicBezTo>
                  <a:pt x="661504" y="1467266"/>
                  <a:pt x="667046" y="1468849"/>
                  <a:pt x="672676" y="1470344"/>
                </a:cubicBezTo>
                <a:cubicBezTo>
                  <a:pt x="679361" y="1472191"/>
                  <a:pt x="686046" y="1473862"/>
                  <a:pt x="692644" y="1475621"/>
                </a:cubicBezTo>
                <a:cubicBezTo>
                  <a:pt x="698274" y="1477116"/>
                  <a:pt x="703904" y="1478523"/>
                  <a:pt x="709621" y="1479930"/>
                </a:cubicBezTo>
                <a:cubicBezTo>
                  <a:pt x="716307" y="1481601"/>
                  <a:pt x="723080" y="1483184"/>
                  <a:pt x="729766" y="1484679"/>
                </a:cubicBezTo>
                <a:cubicBezTo>
                  <a:pt x="735483" y="1485998"/>
                  <a:pt x="741113" y="1487318"/>
                  <a:pt x="746831" y="1488548"/>
                </a:cubicBezTo>
                <a:cubicBezTo>
                  <a:pt x="753604" y="1490044"/>
                  <a:pt x="760378" y="1491451"/>
                  <a:pt x="767151" y="1492858"/>
                </a:cubicBezTo>
                <a:cubicBezTo>
                  <a:pt x="772869" y="1494001"/>
                  <a:pt x="778587" y="1495232"/>
                  <a:pt x="784304" y="1496376"/>
                </a:cubicBezTo>
                <a:cubicBezTo>
                  <a:pt x="791166" y="1497695"/>
                  <a:pt x="797939" y="1498926"/>
                  <a:pt x="804800" y="1500157"/>
                </a:cubicBezTo>
                <a:cubicBezTo>
                  <a:pt x="810518" y="1501212"/>
                  <a:pt x="816236" y="1502268"/>
                  <a:pt x="821954" y="1503236"/>
                </a:cubicBezTo>
                <a:cubicBezTo>
                  <a:pt x="828815" y="1504379"/>
                  <a:pt x="835765" y="1505434"/>
                  <a:pt x="842714" y="1506577"/>
                </a:cubicBezTo>
                <a:cubicBezTo>
                  <a:pt x="848432" y="1507457"/>
                  <a:pt x="854149" y="1508424"/>
                  <a:pt x="859955" y="1509216"/>
                </a:cubicBezTo>
                <a:cubicBezTo>
                  <a:pt x="866992" y="1510271"/>
                  <a:pt x="873941" y="1511150"/>
                  <a:pt x="880979" y="1512030"/>
                </a:cubicBezTo>
                <a:cubicBezTo>
                  <a:pt x="886697" y="1512821"/>
                  <a:pt x="892327" y="1513613"/>
                  <a:pt x="898045" y="1514229"/>
                </a:cubicBezTo>
                <a:cubicBezTo>
                  <a:pt x="905257" y="1515108"/>
                  <a:pt x="912471" y="1515812"/>
                  <a:pt x="919596" y="1516603"/>
                </a:cubicBezTo>
                <a:cubicBezTo>
                  <a:pt x="925138" y="1517218"/>
                  <a:pt x="930768" y="1517834"/>
                  <a:pt x="936310" y="1518362"/>
                </a:cubicBezTo>
                <a:cubicBezTo>
                  <a:pt x="943699" y="1519065"/>
                  <a:pt x="951176" y="1519681"/>
                  <a:pt x="958565" y="1520297"/>
                </a:cubicBezTo>
                <a:cubicBezTo>
                  <a:pt x="964019" y="1520736"/>
                  <a:pt x="969385" y="1521264"/>
                  <a:pt x="974839" y="1521616"/>
                </a:cubicBezTo>
                <a:cubicBezTo>
                  <a:pt x="982580" y="1522143"/>
                  <a:pt x="990409" y="1522583"/>
                  <a:pt x="998150" y="1523023"/>
                </a:cubicBezTo>
                <a:cubicBezTo>
                  <a:pt x="1003252" y="1523287"/>
                  <a:pt x="1008442" y="1523726"/>
                  <a:pt x="1013544" y="1523902"/>
                </a:cubicBezTo>
                <a:cubicBezTo>
                  <a:pt x="1022164" y="1524342"/>
                  <a:pt x="1030785" y="1524606"/>
                  <a:pt x="1039405" y="1524870"/>
                </a:cubicBezTo>
                <a:cubicBezTo>
                  <a:pt x="1043716" y="1525046"/>
                  <a:pt x="1048026" y="1525222"/>
                  <a:pt x="1052425" y="1525309"/>
                </a:cubicBezTo>
                <a:cubicBezTo>
                  <a:pt x="1065444" y="1525661"/>
                  <a:pt x="1078462" y="1525749"/>
                  <a:pt x="1091482" y="1525749"/>
                </a:cubicBezTo>
                <a:cubicBezTo>
                  <a:pt x="1104500" y="1525749"/>
                  <a:pt x="1117519" y="1525573"/>
                  <a:pt x="1130539" y="1525309"/>
                </a:cubicBezTo>
                <a:cubicBezTo>
                  <a:pt x="1134849" y="1525222"/>
                  <a:pt x="1139159" y="1524958"/>
                  <a:pt x="1143557" y="1524870"/>
                </a:cubicBezTo>
                <a:cubicBezTo>
                  <a:pt x="1152178" y="1524606"/>
                  <a:pt x="1160799" y="1524342"/>
                  <a:pt x="1169419" y="1523902"/>
                </a:cubicBezTo>
                <a:cubicBezTo>
                  <a:pt x="1174522" y="1523638"/>
                  <a:pt x="1179711" y="1523287"/>
                  <a:pt x="1184813" y="1523023"/>
                </a:cubicBezTo>
                <a:cubicBezTo>
                  <a:pt x="1192554" y="1522583"/>
                  <a:pt x="1200384" y="1522143"/>
                  <a:pt x="1208125" y="1521616"/>
                </a:cubicBezTo>
                <a:cubicBezTo>
                  <a:pt x="1213578" y="1521264"/>
                  <a:pt x="1218944" y="1520736"/>
                  <a:pt x="1224398" y="1520297"/>
                </a:cubicBezTo>
                <a:cubicBezTo>
                  <a:pt x="1231787" y="1519681"/>
                  <a:pt x="1239264" y="1519065"/>
                  <a:pt x="1246654" y="1518362"/>
                </a:cubicBezTo>
                <a:cubicBezTo>
                  <a:pt x="1252283" y="1517834"/>
                  <a:pt x="1257825" y="1517218"/>
                  <a:pt x="1263367" y="1516603"/>
                </a:cubicBezTo>
                <a:cubicBezTo>
                  <a:pt x="1270580" y="1515812"/>
                  <a:pt x="1277793" y="1515108"/>
                  <a:pt x="1284919" y="1514229"/>
                </a:cubicBezTo>
                <a:cubicBezTo>
                  <a:pt x="1290637" y="1513525"/>
                  <a:pt x="1296354" y="1512733"/>
                  <a:pt x="1301984" y="1512030"/>
                </a:cubicBezTo>
                <a:cubicBezTo>
                  <a:pt x="1309021" y="1511150"/>
                  <a:pt x="1316058" y="1510183"/>
                  <a:pt x="1323008" y="1509216"/>
                </a:cubicBezTo>
                <a:cubicBezTo>
                  <a:pt x="1328726" y="1508424"/>
                  <a:pt x="1334444" y="1507457"/>
                  <a:pt x="1340249" y="1506577"/>
                </a:cubicBezTo>
                <a:cubicBezTo>
                  <a:pt x="1347199" y="1505522"/>
                  <a:pt x="1354060" y="1504466"/>
                  <a:pt x="1361009" y="1503236"/>
                </a:cubicBezTo>
                <a:cubicBezTo>
                  <a:pt x="1366727" y="1502268"/>
                  <a:pt x="1372445" y="1501212"/>
                  <a:pt x="1378162" y="1500157"/>
                </a:cubicBezTo>
                <a:cubicBezTo>
                  <a:pt x="1385024" y="1498926"/>
                  <a:pt x="1391885" y="1497695"/>
                  <a:pt x="1398659" y="1496376"/>
                </a:cubicBezTo>
                <a:cubicBezTo>
                  <a:pt x="1404377" y="1495232"/>
                  <a:pt x="1410094" y="1494089"/>
                  <a:pt x="1415900" y="1492858"/>
                </a:cubicBezTo>
                <a:cubicBezTo>
                  <a:pt x="1422673" y="1491451"/>
                  <a:pt x="1429447" y="1490044"/>
                  <a:pt x="1436132" y="1488548"/>
                </a:cubicBezTo>
                <a:cubicBezTo>
                  <a:pt x="1441850" y="1487318"/>
                  <a:pt x="1447568" y="1485998"/>
                  <a:pt x="1453286" y="1484679"/>
                </a:cubicBezTo>
                <a:cubicBezTo>
                  <a:pt x="1459971" y="1483096"/>
                  <a:pt x="1466744" y="1481601"/>
                  <a:pt x="1473430" y="1479930"/>
                </a:cubicBezTo>
                <a:cubicBezTo>
                  <a:pt x="1479148" y="1478523"/>
                  <a:pt x="1484777" y="1477116"/>
                  <a:pt x="1490407" y="1475621"/>
                </a:cubicBezTo>
                <a:cubicBezTo>
                  <a:pt x="1497093" y="1473862"/>
                  <a:pt x="1503690" y="1472191"/>
                  <a:pt x="1510375" y="1470344"/>
                </a:cubicBezTo>
                <a:cubicBezTo>
                  <a:pt x="1516005" y="1468849"/>
                  <a:pt x="1521635" y="1467266"/>
                  <a:pt x="1527265" y="1465595"/>
                </a:cubicBezTo>
                <a:cubicBezTo>
                  <a:pt x="1533862" y="1463748"/>
                  <a:pt x="1540460" y="1461814"/>
                  <a:pt x="1547057" y="1459878"/>
                </a:cubicBezTo>
                <a:cubicBezTo>
                  <a:pt x="1552687" y="1458208"/>
                  <a:pt x="1558229" y="1456537"/>
                  <a:pt x="1563859" y="1454778"/>
                </a:cubicBezTo>
                <a:cubicBezTo>
                  <a:pt x="1570368" y="1452755"/>
                  <a:pt x="1576966" y="1450732"/>
                  <a:pt x="1583475" y="1448622"/>
                </a:cubicBezTo>
                <a:cubicBezTo>
                  <a:pt x="1589017" y="1446863"/>
                  <a:pt x="1594559" y="1445016"/>
                  <a:pt x="1600101" y="1443081"/>
                </a:cubicBezTo>
                <a:cubicBezTo>
                  <a:pt x="1606610" y="1440883"/>
                  <a:pt x="1613032" y="1438684"/>
                  <a:pt x="1619541" y="1436397"/>
                </a:cubicBezTo>
                <a:cubicBezTo>
                  <a:pt x="1625083" y="1434463"/>
                  <a:pt x="1630537" y="1432528"/>
                  <a:pt x="1636079" y="1430505"/>
                </a:cubicBezTo>
                <a:cubicBezTo>
                  <a:pt x="1642500" y="1428131"/>
                  <a:pt x="1648922" y="1425756"/>
                  <a:pt x="1655343" y="1423382"/>
                </a:cubicBezTo>
                <a:cubicBezTo>
                  <a:pt x="1660797" y="1421359"/>
                  <a:pt x="1666251" y="1419248"/>
                  <a:pt x="1671705" y="1417138"/>
                </a:cubicBezTo>
                <a:cubicBezTo>
                  <a:pt x="1678127" y="1414675"/>
                  <a:pt x="1684460" y="1412125"/>
                  <a:pt x="1690794" y="1409486"/>
                </a:cubicBezTo>
                <a:cubicBezTo>
                  <a:pt x="1696160" y="1407288"/>
                  <a:pt x="1701525" y="1405089"/>
                  <a:pt x="1706891" y="1402803"/>
                </a:cubicBezTo>
                <a:cubicBezTo>
                  <a:pt x="1713225" y="1400164"/>
                  <a:pt x="1719558" y="1397438"/>
                  <a:pt x="1725804" y="1394712"/>
                </a:cubicBezTo>
                <a:cubicBezTo>
                  <a:pt x="1731082" y="1392425"/>
                  <a:pt x="1736448" y="1390051"/>
                  <a:pt x="1741726" y="1387676"/>
                </a:cubicBezTo>
                <a:cubicBezTo>
                  <a:pt x="1747972" y="1384862"/>
                  <a:pt x="1754305" y="1381960"/>
                  <a:pt x="1760551" y="1379058"/>
                </a:cubicBezTo>
                <a:cubicBezTo>
                  <a:pt x="1765828" y="1376595"/>
                  <a:pt x="1771019" y="1374221"/>
                  <a:pt x="1776208" y="1371670"/>
                </a:cubicBezTo>
                <a:cubicBezTo>
                  <a:pt x="1782454" y="1368680"/>
                  <a:pt x="1788700" y="1365602"/>
                  <a:pt x="1794857" y="1362524"/>
                </a:cubicBezTo>
                <a:cubicBezTo>
                  <a:pt x="1800047" y="1359974"/>
                  <a:pt x="1805149" y="1357423"/>
                  <a:pt x="1810251" y="1354873"/>
                </a:cubicBezTo>
                <a:cubicBezTo>
                  <a:pt x="1816497" y="1351707"/>
                  <a:pt x="1822655" y="1348453"/>
                  <a:pt x="1828812" y="1345287"/>
                </a:cubicBezTo>
                <a:cubicBezTo>
                  <a:pt x="1833914" y="1342649"/>
                  <a:pt x="1838928" y="1340011"/>
                  <a:pt x="1843942" y="1337284"/>
                </a:cubicBezTo>
                <a:cubicBezTo>
                  <a:pt x="1850100" y="1333942"/>
                  <a:pt x="1856258" y="1330512"/>
                  <a:pt x="1862415" y="1327083"/>
                </a:cubicBezTo>
                <a:cubicBezTo>
                  <a:pt x="1867341" y="1324356"/>
                  <a:pt x="1872355" y="1321630"/>
                  <a:pt x="1877281" y="1318816"/>
                </a:cubicBezTo>
                <a:cubicBezTo>
                  <a:pt x="1883439" y="1315298"/>
                  <a:pt x="1889597" y="1311692"/>
                  <a:pt x="1895666" y="1308087"/>
                </a:cubicBezTo>
                <a:cubicBezTo>
                  <a:pt x="1900504" y="1305272"/>
                  <a:pt x="1905342" y="1302458"/>
                  <a:pt x="1910181" y="1299556"/>
                </a:cubicBezTo>
                <a:cubicBezTo>
                  <a:pt x="1916338" y="1295862"/>
                  <a:pt x="1922496" y="1291993"/>
                  <a:pt x="1928653" y="1288211"/>
                </a:cubicBezTo>
                <a:cubicBezTo>
                  <a:pt x="1933316" y="1285309"/>
                  <a:pt x="1937978" y="1282407"/>
                  <a:pt x="1942640" y="1279505"/>
                </a:cubicBezTo>
                <a:cubicBezTo>
                  <a:pt x="1948885" y="1275547"/>
                  <a:pt x="1955043" y="1271502"/>
                  <a:pt x="1961201" y="1267456"/>
                </a:cubicBezTo>
                <a:cubicBezTo>
                  <a:pt x="1965687" y="1264466"/>
                  <a:pt x="1970261" y="1261564"/>
                  <a:pt x="1974659" y="1258574"/>
                </a:cubicBezTo>
                <a:cubicBezTo>
                  <a:pt x="1980993" y="1254352"/>
                  <a:pt x="1987239" y="1249955"/>
                  <a:pt x="1993484" y="1245646"/>
                </a:cubicBezTo>
                <a:cubicBezTo>
                  <a:pt x="1997706" y="1242744"/>
                  <a:pt x="2001929" y="1239842"/>
                  <a:pt x="2006151" y="1236851"/>
                </a:cubicBezTo>
                <a:cubicBezTo>
                  <a:pt x="2012749" y="1232191"/>
                  <a:pt x="2019346" y="1227354"/>
                  <a:pt x="2025856" y="1222604"/>
                </a:cubicBezTo>
                <a:cubicBezTo>
                  <a:pt x="2029638" y="1219878"/>
                  <a:pt x="2033509" y="1217152"/>
                  <a:pt x="2037204" y="1214338"/>
                </a:cubicBezTo>
                <a:cubicBezTo>
                  <a:pt x="2044592" y="1208797"/>
                  <a:pt x="2051982" y="1203169"/>
                  <a:pt x="2059283" y="1197540"/>
                </a:cubicBezTo>
                <a:cubicBezTo>
                  <a:pt x="2062098" y="1195342"/>
                  <a:pt x="2065001" y="1193231"/>
                  <a:pt x="2067728" y="1191033"/>
                </a:cubicBezTo>
                <a:cubicBezTo>
                  <a:pt x="2077844" y="1183117"/>
                  <a:pt x="2087960" y="1175027"/>
                  <a:pt x="2097900" y="1166848"/>
                </a:cubicBezTo>
                <a:cubicBezTo>
                  <a:pt x="2098164" y="1166672"/>
                  <a:pt x="2098428" y="1166408"/>
                  <a:pt x="2098604" y="1166232"/>
                </a:cubicBezTo>
                <a:cubicBezTo>
                  <a:pt x="2108280" y="1158229"/>
                  <a:pt x="2117868" y="1150226"/>
                  <a:pt x="2127456" y="1141959"/>
                </a:cubicBezTo>
                <a:cubicBezTo>
                  <a:pt x="2130712" y="1139145"/>
                  <a:pt x="2133878" y="1136243"/>
                  <a:pt x="2137133" y="1133429"/>
                </a:cubicBezTo>
                <a:cubicBezTo>
                  <a:pt x="2143642" y="1127713"/>
                  <a:pt x="2150152" y="1122084"/>
                  <a:pt x="2156573" y="1116280"/>
                </a:cubicBezTo>
                <a:cubicBezTo>
                  <a:pt x="2160356" y="1112850"/>
                  <a:pt x="2164139" y="1109244"/>
                  <a:pt x="2167921" y="1105726"/>
                </a:cubicBezTo>
                <a:cubicBezTo>
                  <a:pt x="2173111" y="1100977"/>
                  <a:pt x="2178301" y="1096140"/>
                  <a:pt x="2183491" y="1091303"/>
                </a:cubicBezTo>
                <a:lnTo>
                  <a:pt x="1385376" y="29338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8" name="Forme libre 667">
            <a:extLst>
              <a:ext uri="{FF2B5EF4-FFF2-40B4-BE49-F238E27FC236}">
                <a16:creationId xmlns:a16="http://schemas.microsoft.com/office/drawing/2014/main" id="{2F29EF07-F5C6-4747-9A48-810341662A5D}"/>
              </a:ext>
            </a:extLst>
          </p:cNvPr>
          <p:cNvSpPr/>
          <p:nvPr/>
        </p:nvSpPr>
        <p:spPr>
          <a:xfrm>
            <a:off x="3846623" y="1180392"/>
            <a:ext cx="4498402" cy="4497305"/>
          </a:xfrm>
          <a:custGeom>
            <a:avLst/>
            <a:gdLst>
              <a:gd name="csX0" fmla="*/ 2249201 w 4498402"/>
              <a:gd name="csY0" fmla="*/ 4497305 h 4497305"/>
              <a:gd name="csX1" fmla="*/ 658777 w 4498402"/>
              <a:gd name="csY1" fmla="*/ 3838689 h 4497305"/>
              <a:gd name="csX2" fmla="*/ 0 w 4498402"/>
              <a:gd name="csY2" fmla="*/ 2248653 h 4497305"/>
              <a:gd name="csX3" fmla="*/ 658777 w 4498402"/>
              <a:gd name="csY3" fmla="*/ 658616 h 4497305"/>
              <a:gd name="csX4" fmla="*/ 2249201 w 4498402"/>
              <a:gd name="csY4" fmla="*/ 0 h 4497305"/>
              <a:gd name="csX5" fmla="*/ 3839626 w 4498402"/>
              <a:gd name="csY5" fmla="*/ 658616 h 4497305"/>
              <a:gd name="csX6" fmla="*/ 4498403 w 4498402"/>
              <a:gd name="csY6" fmla="*/ 2248653 h 4497305"/>
              <a:gd name="csX7" fmla="*/ 3839626 w 4498402"/>
              <a:gd name="csY7" fmla="*/ 3838689 h 4497305"/>
              <a:gd name="csX8" fmla="*/ 2249201 w 4498402"/>
              <a:gd name="csY8" fmla="*/ 4497305 h 4497305"/>
              <a:gd name="csX9" fmla="*/ 2249201 w 4498402"/>
              <a:gd name="csY9" fmla="*/ 87944 h 4497305"/>
              <a:gd name="csX10" fmla="*/ 720969 w 4498402"/>
              <a:gd name="csY10" fmla="*/ 720793 h 4497305"/>
              <a:gd name="csX11" fmla="*/ 87966 w 4498402"/>
              <a:gd name="csY11" fmla="*/ 2248653 h 4497305"/>
              <a:gd name="csX12" fmla="*/ 720969 w 4498402"/>
              <a:gd name="csY12" fmla="*/ 3776512 h 4497305"/>
              <a:gd name="csX13" fmla="*/ 2249201 w 4498402"/>
              <a:gd name="csY13" fmla="*/ 4409361 h 4497305"/>
              <a:gd name="csX14" fmla="*/ 3777434 w 4498402"/>
              <a:gd name="csY14" fmla="*/ 3776512 h 4497305"/>
              <a:gd name="csX15" fmla="*/ 4410437 w 4498402"/>
              <a:gd name="csY15" fmla="*/ 2248653 h 4497305"/>
              <a:gd name="csX16" fmla="*/ 3777434 w 4498402"/>
              <a:gd name="csY16" fmla="*/ 720793 h 4497305"/>
              <a:gd name="csX17" fmla="*/ 2249201 w 4498402"/>
              <a:gd name="csY17" fmla="*/ 87944 h 4497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498402" h="4497305">
                <a:moveTo>
                  <a:pt x="2249201" y="4497305"/>
                </a:moveTo>
                <a:cubicBezTo>
                  <a:pt x="1648394" y="4497305"/>
                  <a:pt x="1083565" y="4263373"/>
                  <a:pt x="658777" y="3838689"/>
                </a:cubicBezTo>
                <a:cubicBezTo>
                  <a:pt x="233989" y="3414005"/>
                  <a:pt x="0" y="2849314"/>
                  <a:pt x="0" y="2248653"/>
                </a:cubicBezTo>
                <a:cubicBezTo>
                  <a:pt x="0" y="1647992"/>
                  <a:pt x="233989" y="1083300"/>
                  <a:pt x="658777" y="658616"/>
                </a:cubicBezTo>
                <a:cubicBezTo>
                  <a:pt x="1083565" y="233932"/>
                  <a:pt x="1648394" y="0"/>
                  <a:pt x="2249201" y="0"/>
                </a:cubicBezTo>
                <a:cubicBezTo>
                  <a:pt x="2850009" y="0"/>
                  <a:pt x="3414838" y="233932"/>
                  <a:pt x="3839626" y="658616"/>
                </a:cubicBezTo>
                <a:cubicBezTo>
                  <a:pt x="4264414" y="1083300"/>
                  <a:pt x="4498403" y="1647992"/>
                  <a:pt x="4498403" y="2248653"/>
                </a:cubicBezTo>
                <a:cubicBezTo>
                  <a:pt x="4498403" y="2849314"/>
                  <a:pt x="4264414" y="3414005"/>
                  <a:pt x="3839626" y="3838689"/>
                </a:cubicBezTo>
                <a:cubicBezTo>
                  <a:pt x="3414838" y="4263373"/>
                  <a:pt x="2850009" y="4497305"/>
                  <a:pt x="2249201" y="4497305"/>
                </a:cubicBezTo>
                <a:close/>
                <a:moveTo>
                  <a:pt x="2249201" y="87944"/>
                </a:moveTo>
                <a:cubicBezTo>
                  <a:pt x="1671881" y="87944"/>
                  <a:pt x="1129131" y="312731"/>
                  <a:pt x="720969" y="720793"/>
                </a:cubicBezTo>
                <a:cubicBezTo>
                  <a:pt x="312719" y="1128943"/>
                  <a:pt x="87966" y="1671473"/>
                  <a:pt x="87966" y="2248653"/>
                </a:cubicBezTo>
                <a:cubicBezTo>
                  <a:pt x="87966" y="2825833"/>
                  <a:pt x="312807" y="3368450"/>
                  <a:pt x="720969" y="3776512"/>
                </a:cubicBezTo>
                <a:cubicBezTo>
                  <a:pt x="1129219" y="4184662"/>
                  <a:pt x="1671881" y="4409361"/>
                  <a:pt x="2249201" y="4409361"/>
                </a:cubicBezTo>
                <a:cubicBezTo>
                  <a:pt x="2826522" y="4409361"/>
                  <a:pt x="3369272" y="4184575"/>
                  <a:pt x="3777434" y="3776512"/>
                </a:cubicBezTo>
                <a:cubicBezTo>
                  <a:pt x="4185684" y="3368362"/>
                  <a:pt x="4410437" y="2825833"/>
                  <a:pt x="4410437" y="2248653"/>
                </a:cubicBezTo>
                <a:cubicBezTo>
                  <a:pt x="4410437" y="1671473"/>
                  <a:pt x="4185596" y="1128856"/>
                  <a:pt x="3777434" y="720793"/>
                </a:cubicBezTo>
                <a:cubicBezTo>
                  <a:pt x="3369184" y="312643"/>
                  <a:pt x="2826522" y="87944"/>
                  <a:pt x="2249201" y="87944"/>
                </a:cubicBezTo>
                <a:close/>
              </a:path>
            </a:pathLst>
          </a:custGeom>
          <a:solidFill>
            <a:schemeClr val="bg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9" name="Ellipse 668">
            <a:extLst>
              <a:ext uri="{FF2B5EF4-FFF2-40B4-BE49-F238E27FC236}">
                <a16:creationId xmlns:a16="http://schemas.microsoft.com/office/drawing/2014/main" id="{D47408D2-948F-8A90-CBD2-A5EC68FDB3F6}"/>
              </a:ext>
            </a:extLst>
          </p:cNvPr>
          <p:cNvSpPr/>
          <p:nvPr/>
        </p:nvSpPr>
        <p:spPr>
          <a:xfrm>
            <a:off x="5326562" y="2659970"/>
            <a:ext cx="1538524" cy="1538148"/>
          </a:xfrm>
          <a:prstGeom prst="ellipse">
            <a:avLst/>
          </a:pr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70" name="Group 44">
            <a:extLst>
              <a:ext uri="{FF2B5EF4-FFF2-40B4-BE49-F238E27FC236}">
                <a16:creationId xmlns:a16="http://schemas.microsoft.com/office/drawing/2014/main" id="{6889A9FB-B559-248D-5E6A-012B9C2EE787}"/>
              </a:ext>
            </a:extLst>
          </p:cNvPr>
          <p:cNvGrpSpPr/>
          <p:nvPr/>
        </p:nvGrpSpPr>
        <p:grpSpPr>
          <a:xfrm>
            <a:off x="1520863" y="3758186"/>
            <a:ext cx="2325759" cy="828488"/>
            <a:chOff x="6128022" y="4480994"/>
            <a:chExt cx="1691640" cy="828488"/>
          </a:xfrm>
        </p:grpSpPr>
        <p:sp>
          <p:nvSpPr>
            <p:cNvPr id="671" name="TextBox 36">
              <a:extLst>
                <a:ext uri="{FF2B5EF4-FFF2-40B4-BE49-F238E27FC236}">
                  <a16:creationId xmlns:a16="http://schemas.microsoft.com/office/drawing/2014/main" id="{6903EC66-FB89-56B0-1A7B-473A7DD34E3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2" name="TextBox 37">
              <a:extLst>
                <a:ext uri="{FF2B5EF4-FFF2-40B4-BE49-F238E27FC236}">
                  <a16:creationId xmlns:a16="http://schemas.microsoft.com/office/drawing/2014/main" id="{30E2C682-5212-09E6-9E9C-09D34FDD1BF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2" name="Group 44">
            <a:extLst>
              <a:ext uri="{FF2B5EF4-FFF2-40B4-BE49-F238E27FC236}">
                <a16:creationId xmlns:a16="http://schemas.microsoft.com/office/drawing/2014/main" id="{915F2F22-F416-AA97-AA41-3D31521102BC}"/>
              </a:ext>
            </a:extLst>
          </p:cNvPr>
          <p:cNvGrpSpPr/>
          <p:nvPr/>
        </p:nvGrpSpPr>
        <p:grpSpPr>
          <a:xfrm>
            <a:off x="1520863" y="4716974"/>
            <a:ext cx="2325759" cy="828488"/>
            <a:chOff x="6128022" y="4480994"/>
            <a:chExt cx="1691640" cy="828488"/>
          </a:xfrm>
        </p:grpSpPr>
        <p:sp>
          <p:nvSpPr>
            <p:cNvPr id="683" name="TextBox 36">
              <a:extLst>
                <a:ext uri="{FF2B5EF4-FFF2-40B4-BE49-F238E27FC236}">
                  <a16:creationId xmlns:a16="http://schemas.microsoft.com/office/drawing/2014/main" id="{A1A00883-B2E7-5A68-6391-44B8F32E0A2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84" name="TextBox 37">
              <a:extLst>
                <a:ext uri="{FF2B5EF4-FFF2-40B4-BE49-F238E27FC236}">
                  <a16:creationId xmlns:a16="http://schemas.microsoft.com/office/drawing/2014/main" id="{1DEFCA89-BBFD-101D-4E6E-F577C2523761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3" name="Group 44">
            <a:extLst>
              <a:ext uri="{FF2B5EF4-FFF2-40B4-BE49-F238E27FC236}">
                <a16:creationId xmlns:a16="http://schemas.microsoft.com/office/drawing/2014/main" id="{FC40E00B-2D06-09C2-61F0-87801120AC1F}"/>
              </a:ext>
            </a:extLst>
          </p:cNvPr>
          <p:cNvGrpSpPr/>
          <p:nvPr/>
        </p:nvGrpSpPr>
        <p:grpSpPr>
          <a:xfrm>
            <a:off x="1520863" y="1312801"/>
            <a:ext cx="2325759" cy="828488"/>
            <a:chOff x="6128022" y="4480994"/>
            <a:chExt cx="1691640" cy="828488"/>
          </a:xfrm>
        </p:grpSpPr>
        <p:sp>
          <p:nvSpPr>
            <p:cNvPr id="674" name="TextBox 36">
              <a:extLst>
                <a:ext uri="{FF2B5EF4-FFF2-40B4-BE49-F238E27FC236}">
                  <a16:creationId xmlns:a16="http://schemas.microsoft.com/office/drawing/2014/main" id="{E55B6AC3-FA19-A1BF-B950-DB4A0973C0A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5" name="TextBox 37">
              <a:extLst>
                <a:ext uri="{FF2B5EF4-FFF2-40B4-BE49-F238E27FC236}">
                  <a16:creationId xmlns:a16="http://schemas.microsoft.com/office/drawing/2014/main" id="{72923F9A-1599-7D35-C181-0A118B84223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5" name="Group 44">
            <a:extLst>
              <a:ext uri="{FF2B5EF4-FFF2-40B4-BE49-F238E27FC236}">
                <a16:creationId xmlns:a16="http://schemas.microsoft.com/office/drawing/2014/main" id="{C4715BC0-498C-6B5C-94D3-5C1A869F13C2}"/>
              </a:ext>
            </a:extLst>
          </p:cNvPr>
          <p:cNvGrpSpPr/>
          <p:nvPr/>
        </p:nvGrpSpPr>
        <p:grpSpPr>
          <a:xfrm>
            <a:off x="1520863" y="2271589"/>
            <a:ext cx="2325759" cy="828488"/>
            <a:chOff x="6128022" y="4480994"/>
            <a:chExt cx="1691640" cy="828488"/>
          </a:xfrm>
        </p:grpSpPr>
        <p:sp>
          <p:nvSpPr>
            <p:cNvPr id="686" name="TextBox 36">
              <a:extLst>
                <a:ext uri="{FF2B5EF4-FFF2-40B4-BE49-F238E27FC236}">
                  <a16:creationId xmlns:a16="http://schemas.microsoft.com/office/drawing/2014/main" id="{8B800D69-DDE8-4244-642E-AE2104E8B43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87" name="TextBox 37">
              <a:extLst>
                <a:ext uri="{FF2B5EF4-FFF2-40B4-BE49-F238E27FC236}">
                  <a16:creationId xmlns:a16="http://schemas.microsoft.com/office/drawing/2014/main" id="{8592D476-3FA0-AEFF-FC95-D3E0613C39C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6" name="Group 44">
            <a:extLst>
              <a:ext uri="{FF2B5EF4-FFF2-40B4-BE49-F238E27FC236}">
                <a16:creationId xmlns:a16="http://schemas.microsoft.com/office/drawing/2014/main" id="{705280CA-45A5-A859-07DC-5605514F70B9}"/>
              </a:ext>
            </a:extLst>
          </p:cNvPr>
          <p:cNvGrpSpPr/>
          <p:nvPr/>
        </p:nvGrpSpPr>
        <p:grpSpPr>
          <a:xfrm>
            <a:off x="8334182" y="3758186"/>
            <a:ext cx="2353320" cy="828488"/>
            <a:chOff x="6128022" y="4480994"/>
            <a:chExt cx="1691640" cy="828488"/>
          </a:xfrm>
        </p:grpSpPr>
        <p:sp>
          <p:nvSpPr>
            <p:cNvPr id="677" name="TextBox 36">
              <a:extLst>
                <a:ext uri="{FF2B5EF4-FFF2-40B4-BE49-F238E27FC236}">
                  <a16:creationId xmlns:a16="http://schemas.microsoft.com/office/drawing/2014/main" id="{4254997C-350F-498B-9856-A3487B1E93A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8" name="TextBox 37">
              <a:extLst>
                <a:ext uri="{FF2B5EF4-FFF2-40B4-BE49-F238E27FC236}">
                  <a16:creationId xmlns:a16="http://schemas.microsoft.com/office/drawing/2014/main" id="{B05C9844-D5C2-3FE2-84B1-ACE5C60DD0F6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8" name="Group 44">
            <a:extLst>
              <a:ext uri="{FF2B5EF4-FFF2-40B4-BE49-F238E27FC236}">
                <a16:creationId xmlns:a16="http://schemas.microsoft.com/office/drawing/2014/main" id="{40DFC71F-0831-D5AB-FE7A-F73DDAF03122}"/>
              </a:ext>
            </a:extLst>
          </p:cNvPr>
          <p:cNvGrpSpPr/>
          <p:nvPr/>
        </p:nvGrpSpPr>
        <p:grpSpPr>
          <a:xfrm>
            <a:off x="8334182" y="4716974"/>
            <a:ext cx="2353320" cy="828488"/>
            <a:chOff x="6128022" y="4480994"/>
            <a:chExt cx="1691640" cy="828488"/>
          </a:xfrm>
        </p:grpSpPr>
        <p:sp>
          <p:nvSpPr>
            <p:cNvPr id="689" name="TextBox 36">
              <a:extLst>
                <a:ext uri="{FF2B5EF4-FFF2-40B4-BE49-F238E27FC236}">
                  <a16:creationId xmlns:a16="http://schemas.microsoft.com/office/drawing/2014/main" id="{BFEBD8B2-8871-1AEC-C9D6-3FF4C9D7C1B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90" name="TextBox 37">
              <a:extLst>
                <a:ext uri="{FF2B5EF4-FFF2-40B4-BE49-F238E27FC236}">
                  <a16:creationId xmlns:a16="http://schemas.microsoft.com/office/drawing/2014/main" id="{5F3ED32C-FCD4-6C1C-70E0-B5F701F48F6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9" name="Group 44">
            <a:extLst>
              <a:ext uri="{FF2B5EF4-FFF2-40B4-BE49-F238E27FC236}">
                <a16:creationId xmlns:a16="http://schemas.microsoft.com/office/drawing/2014/main" id="{997ADE75-06EF-2F26-F974-9D6645FB9761}"/>
              </a:ext>
            </a:extLst>
          </p:cNvPr>
          <p:cNvGrpSpPr/>
          <p:nvPr/>
        </p:nvGrpSpPr>
        <p:grpSpPr>
          <a:xfrm>
            <a:off x="8334182" y="1312801"/>
            <a:ext cx="2353320" cy="828488"/>
            <a:chOff x="6128022" y="4480994"/>
            <a:chExt cx="1691640" cy="828488"/>
          </a:xfrm>
        </p:grpSpPr>
        <p:sp>
          <p:nvSpPr>
            <p:cNvPr id="680" name="TextBox 36">
              <a:extLst>
                <a:ext uri="{FF2B5EF4-FFF2-40B4-BE49-F238E27FC236}">
                  <a16:creationId xmlns:a16="http://schemas.microsoft.com/office/drawing/2014/main" id="{674075DC-A23A-D055-0EA0-135AF3713D7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81" name="TextBox 37">
              <a:extLst>
                <a:ext uri="{FF2B5EF4-FFF2-40B4-BE49-F238E27FC236}">
                  <a16:creationId xmlns:a16="http://schemas.microsoft.com/office/drawing/2014/main" id="{431E1B16-ED8E-66F4-3145-C272B9F254A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1" name="Group 44">
            <a:extLst>
              <a:ext uri="{FF2B5EF4-FFF2-40B4-BE49-F238E27FC236}">
                <a16:creationId xmlns:a16="http://schemas.microsoft.com/office/drawing/2014/main" id="{B6EB89B2-105C-E8E6-C443-B4DFAF8F0062}"/>
              </a:ext>
            </a:extLst>
          </p:cNvPr>
          <p:cNvGrpSpPr/>
          <p:nvPr/>
        </p:nvGrpSpPr>
        <p:grpSpPr>
          <a:xfrm>
            <a:off x="8334182" y="2271589"/>
            <a:ext cx="2353320" cy="828488"/>
            <a:chOff x="6128022" y="4480994"/>
            <a:chExt cx="1691640" cy="828488"/>
          </a:xfrm>
        </p:grpSpPr>
        <p:sp>
          <p:nvSpPr>
            <p:cNvPr id="692" name="TextBox 36">
              <a:extLst>
                <a:ext uri="{FF2B5EF4-FFF2-40B4-BE49-F238E27FC236}">
                  <a16:creationId xmlns:a16="http://schemas.microsoft.com/office/drawing/2014/main" id="{7D1CA53A-91E0-DB54-81B9-894E455D56B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93" name="TextBox 37">
              <a:extLst>
                <a:ext uri="{FF2B5EF4-FFF2-40B4-BE49-F238E27FC236}">
                  <a16:creationId xmlns:a16="http://schemas.microsoft.com/office/drawing/2014/main" id="{6C5A599D-AA6F-13BF-8287-54ECFA99C94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4" name="Group 44">
            <a:extLst>
              <a:ext uri="{FF2B5EF4-FFF2-40B4-BE49-F238E27FC236}">
                <a16:creationId xmlns:a16="http://schemas.microsoft.com/office/drawing/2014/main" id="{8F0AB977-0D7C-FE4A-A21C-A8FFE30C85CA}"/>
              </a:ext>
            </a:extLst>
          </p:cNvPr>
          <p:cNvGrpSpPr/>
          <p:nvPr/>
        </p:nvGrpSpPr>
        <p:grpSpPr>
          <a:xfrm>
            <a:off x="5430364" y="3017563"/>
            <a:ext cx="1330568" cy="828488"/>
            <a:chOff x="6128022" y="4480994"/>
            <a:chExt cx="1691640" cy="828488"/>
          </a:xfrm>
        </p:grpSpPr>
        <p:sp>
          <p:nvSpPr>
            <p:cNvPr id="695" name="TextBox 36">
              <a:extLst>
                <a:ext uri="{FF2B5EF4-FFF2-40B4-BE49-F238E27FC236}">
                  <a16:creationId xmlns:a16="http://schemas.microsoft.com/office/drawing/2014/main" id="{9D502C9D-9C41-7583-683A-A2373EE48FD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6" name="TextBox 37">
              <a:extLst>
                <a:ext uri="{FF2B5EF4-FFF2-40B4-BE49-F238E27FC236}">
                  <a16:creationId xmlns:a16="http://schemas.microsoft.com/office/drawing/2014/main" id="{A2295A03-19D9-F183-7FA2-111B6A23DF0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</a:t>
              </a:r>
            </a:p>
          </p:txBody>
        </p:sp>
      </p:grpSp>
      <p:sp>
        <p:nvSpPr>
          <p:cNvPr id="700" name="TextBox 36">
            <a:extLst>
              <a:ext uri="{FF2B5EF4-FFF2-40B4-BE49-F238E27FC236}">
                <a16:creationId xmlns:a16="http://schemas.microsoft.com/office/drawing/2014/main" id="{5A7E92AB-4726-F73C-0271-3F71E2E8ED79}"/>
              </a:ext>
            </a:extLst>
          </p:cNvPr>
          <p:cNvSpPr txBox="1"/>
          <p:nvPr/>
        </p:nvSpPr>
        <p:spPr>
          <a:xfrm>
            <a:off x="5434556" y="4248596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5" name="TextBox 36">
            <a:extLst>
              <a:ext uri="{FF2B5EF4-FFF2-40B4-BE49-F238E27FC236}">
                <a16:creationId xmlns:a16="http://schemas.microsoft.com/office/drawing/2014/main" id="{B532B11E-A3E9-9DC7-6703-D246E31F5671}"/>
              </a:ext>
            </a:extLst>
          </p:cNvPr>
          <p:cNvSpPr txBox="1"/>
          <p:nvPr/>
        </p:nvSpPr>
        <p:spPr>
          <a:xfrm>
            <a:off x="5434556" y="1940402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6" name="TextBox 36">
            <a:extLst>
              <a:ext uri="{FF2B5EF4-FFF2-40B4-BE49-F238E27FC236}">
                <a16:creationId xmlns:a16="http://schemas.microsoft.com/office/drawing/2014/main" id="{01491C35-42F2-7912-E7E2-F6F811B5FAA0}"/>
              </a:ext>
            </a:extLst>
          </p:cNvPr>
          <p:cNvSpPr txBox="1"/>
          <p:nvPr/>
        </p:nvSpPr>
        <p:spPr>
          <a:xfrm>
            <a:off x="4342604" y="2659494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7" name="TextBox 36">
            <a:extLst>
              <a:ext uri="{FF2B5EF4-FFF2-40B4-BE49-F238E27FC236}">
                <a16:creationId xmlns:a16="http://schemas.microsoft.com/office/drawing/2014/main" id="{CF232A91-F718-46C3-4B6F-516CAFF8D7D6}"/>
              </a:ext>
            </a:extLst>
          </p:cNvPr>
          <p:cNvSpPr txBox="1"/>
          <p:nvPr/>
        </p:nvSpPr>
        <p:spPr>
          <a:xfrm>
            <a:off x="4342604" y="3529505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8" name="TextBox 36">
            <a:extLst>
              <a:ext uri="{FF2B5EF4-FFF2-40B4-BE49-F238E27FC236}">
                <a16:creationId xmlns:a16="http://schemas.microsoft.com/office/drawing/2014/main" id="{AF5CA47A-CFA2-BCB4-14FA-2F3A4960A50E}"/>
              </a:ext>
            </a:extLst>
          </p:cNvPr>
          <p:cNvSpPr txBox="1"/>
          <p:nvPr/>
        </p:nvSpPr>
        <p:spPr>
          <a:xfrm>
            <a:off x="6499877" y="2659494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9" name="TextBox 36">
            <a:extLst>
              <a:ext uri="{FF2B5EF4-FFF2-40B4-BE49-F238E27FC236}">
                <a16:creationId xmlns:a16="http://schemas.microsoft.com/office/drawing/2014/main" id="{D60EC2A0-D624-F9C0-0F08-BC114CCCDED1}"/>
              </a:ext>
            </a:extLst>
          </p:cNvPr>
          <p:cNvSpPr txBox="1"/>
          <p:nvPr/>
        </p:nvSpPr>
        <p:spPr>
          <a:xfrm>
            <a:off x="6499877" y="3529505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710" name="Graphic 13" descr="Bullseye with solid fill">
            <a:extLst>
              <a:ext uri="{FF2B5EF4-FFF2-40B4-BE49-F238E27FC236}">
                <a16:creationId xmlns:a16="http://schemas.microsoft.com/office/drawing/2014/main" id="{9FCBCD79-A6AA-072B-C40A-A418C0274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2900" y="3941071"/>
            <a:ext cx="394699" cy="394699"/>
          </a:xfrm>
          <a:prstGeom prst="rect">
            <a:avLst/>
          </a:prstGeom>
        </p:spPr>
      </p:pic>
      <p:pic>
        <p:nvPicPr>
          <p:cNvPr id="711" name="Graphic 14" descr="Database with solid fill">
            <a:extLst>
              <a:ext uri="{FF2B5EF4-FFF2-40B4-BE49-F238E27FC236}">
                <a16:creationId xmlns:a16="http://schemas.microsoft.com/office/drawing/2014/main" id="{39CBB9AC-735D-AA23-2151-0AB51C4A5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0939" y="3953568"/>
            <a:ext cx="394699" cy="394699"/>
          </a:xfrm>
          <a:prstGeom prst="rect">
            <a:avLst/>
          </a:prstGeom>
        </p:spPr>
      </p:pic>
      <p:pic>
        <p:nvPicPr>
          <p:cNvPr id="712" name="Graphic 15" descr="Gears with solid fill">
            <a:extLst>
              <a:ext uri="{FF2B5EF4-FFF2-40B4-BE49-F238E27FC236}">
                <a16:creationId xmlns:a16="http://schemas.microsoft.com/office/drawing/2014/main" id="{7F883FC4-E761-E264-703B-D69E4C274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83961" y="2491772"/>
            <a:ext cx="394699" cy="394699"/>
          </a:xfrm>
          <a:prstGeom prst="rect">
            <a:avLst/>
          </a:prstGeom>
        </p:spPr>
      </p:pic>
      <p:pic>
        <p:nvPicPr>
          <p:cNvPr id="713" name="Graphic 16" descr="Hourglass 30% with solid fill">
            <a:extLst>
              <a:ext uri="{FF2B5EF4-FFF2-40B4-BE49-F238E27FC236}">
                <a16:creationId xmlns:a16="http://schemas.microsoft.com/office/drawing/2014/main" id="{D3C052ED-F228-6463-529E-44B31EA148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2900" y="2548612"/>
            <a:ext cx="394699" cy="394699"/>
          </a:xfrm>
          <a:prstGeom prst="rect">
            <a:avLst/>
          </a:prstGeom>
        </p:spPr>
      </p:pic>
      <p:pic>
        <p:nvPicPr>
          <p:cNvPr id="714" name="Graphic 17" descr="Lightbulb with solid fill">
            <a:extLst>
              <a:ext uri="{FF2B5EF4-FFF2-40B4-BE49-F238E27FC236}">
                <a16:creationId xmlns:a16="http://schemas.microsoft.com/office/drawing/2014/main" id="{EAD50327-E22C-5668-8618-8B73BB0CE5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2668" y="1307576"/>
            <a:ext cx="394699" cy="394699"/>
          </a:xfrm>
          <a:prstGeom prst="rect">
            <a:avLst/>
          </a:prstGeom>
        </p:spPr>
      </p:pic>
      <p:pic>
        <p:nvPicPr>
          <p:cNvPr id="715" name="Graphic 18" descr="Research with solid fill">
            <a:extLst>
              <a:ext uri="{FF2B5EF4-FFF2-40B4-BE49-F238E27FC236}">
                <a16:creationId xmlns:a16="http://schemas.microsoft.com/office/drawing/2014/main" id="{17A23FBD-0151-4213-4AE1-46C066211C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98165" y="5159761"/>
            <a:ext cx="394699" cy="3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6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23B05-DFA0-CEE4-CA5C-F4230E781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52D8-EF35-AC4F-43C2-66126F48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Radial Core Diagram – Slide Template</a:t>
            </a:r>
          </a:p>
        </p:txBody>
      </p:sp>
      <p:sp>
        <p:nvSpPr>
          <p:cNvPr id="656" name="Forme libre 655">
            <a:extLst>
              <a:ext uri="{FF2B5EF4-FFF2-40B4-BE49-F238E27FC236}">
                <a16:creationId xmlns:a16="http://schemas.microsoft.com/office/drawing/2014/main" id="{A3F1C9A2-A03D-681D-64F4-48CD97F1D9DE}"/>
              </a:ext>
            </a:extLst>
          </p:cNvPr>
          <p:cNvSpPr/>
          <p:nvPr/>
        </p:nvSpPr>
        <p:spPr>
          <a:xfrm>
            <a:off x="1067163" y="1027544"/>
            <a:ext cx="3812180" cy="2357791"/>
          </a:xfrm>
          <a:custGeom>
            <a:avLst/>
            <a:gdLst>
              <a:gd name="csX0" fmla="*/ 3353966 w 3812180"/>
              <a:gd name="csY0" fmla="*/ 2318217 h 2357791"/>
              <a:gd name="csX1" fmla="*/ 3354317 w 3812180"/>
              <a:gd name="csY1" fmla="*/ 2311797 h 2357791"/>
              <a:gd name="csX2" fmla="*/ 3356341 w 3812180"/>
              <a:gd name="csY2" fmla="*/ 2277938 h 2357791"/>
              <a:gd name="csX3" fmla="*/ 3357485 w 3812180"/>
              <a:gd name="csY3" fmla="*/ 2264307 h 2357791"/>
              <a:gd name="csX4" fmla="*/ 3359771 w 3812180"/>
              <a:gd name="csY4" fmla="*/ 2237835 h 2357791"/>
              <a:gd name="csX5" fmla="*/ 3361443 w 3812180"/>
              <a:gd name="csY5" fmla="*/ 2222445 h 2357791"/>
              <a:gd name="csX6" fmla="*/ 3364170 w 3812180"/>
              <a:gd name="csY6" fmla="*/ 2197909 h 2357791"/>
              <a:gd name="csX7" fmla="*/ 3366281 w 3812180"/>
              <a:gd name="csY7" fmla="*/ 2181815 h 2357791"/>
              <a:gd name="csX8" fmla="*/ 3369448 w 3812180"/>
              <a:gd name="csY8" fmla="*/ 2158158 h 2357791"/>
              <a:gd name="csX9" fmla="*/ 3371911 w 3812180"/>
              <a:gd name="csY9" fmla="*/ 2141712 h 2357791"/>
              <a:gd name="csX10" fmla="*/ 3375606 w 3812180"/>
              <a:gd name="csY10" fmla="*/ 2118583 h 2357791"/>
              <a:gd name="csX11" fmla="*/ 3378508 w 3812180"/>
              <a:gd name="csY11" fmla="*/ 2102137 h 2357791"/>
              <a:gd name="csX12" fmla="*/ 3382731 w 3812180"/>
              <a:gd name="csY12" fmla="*/ 2079184 h 2357791"/>
              <a:gd name="csX13" fmla="*/ 3385985 w 3812180"/>
              <a:gd name="csY13" fmla="*/ 2062826 h 2357791"/>
              <a:gd name="csX14" fmla="*/ 3390823 w 3812180"/>
              <a:gd name="csY14" fmla="*/ 2039960 h 2357791"/>
              <a:gd name="csX15" fmla="*/ 3394430 w 3812180"/>
              <a:gd name="csY15" fmla="*/ 2023867 h 2357791"/>
              <a:gd name="csX16" fmla="*/ 3399884 w 3812180"/>
              <a:gd name="csY16" fmla="*/ 2001001 h 2357791"/>
              <a:gd name="csX17" fmla="*/ 3403842 w 3812180"/>
              <a:gd name="csY17" fmla="*/ 1985171 h 2357791"/>
              <a:gd name="csX18" fmla="*/ 3409912 w 3812180"/>
              <a:gd name="csY18" fmla="*/ 1962130 h 2357791"/>
              <a:gd name="csX19" fmla="*/ 3414047 w 3812180"/>
              <a:gd name="csY19" fmla="*/ 1946827 h 2357791"/>
              <a:gd name="csX20" fmla="*/ 3420820 w 3812180"/>
              <a:gd name="csY20" fmla="*/ 1923434 h 2357791"/>
              <a:gd name="csX21" fmla="*/ 3425130 w 3812180"/>
              <a:gd name="csY21" fmla="*/ 1908835 h 2357791"/>
              <a:gd name="csX22" fmla="*/ 3432783 w 3812180"/>
              <a:gd name="csY22" fmla="*/ 1884650 h 2357791"/>
              <a:gd name="csX23" fmla="*/ 3437182 w 3812180"/>
              <a:gd name="csY23" fmla="*/ 1871195 h 2357791"/>
              <a:gd name="csX24" fmla="*/ 3446066 w 3812180"/>
              <a:gd name="csY24" fmla="*/ 1845339 h 2357791"/>
              <a:gd name="csX25" fmla="*/ 3450112 w 3812180"/>
              <a:gd name="csY25" fmla="*/ 1833818 h 2357791"/>
              <a:gd name="csX26" fmla="*/ 3461196 w 3812180"/>
              <a:gd name="csY26" fmla="*/ 1803917 h 2357791"/>
              <a:gd name="csX27" fmla="*/ 3463835 w 3812180"/>
              <a:gd name="csY27" fmla="*/ 1796794 h 2357791"/>
              <a:gd name="csX28" fmla="*/ 3494448 w 3812180"/>
              <a:gd name="csY28" fmla="*/ 1722920 h 2357791"/>
              <a:gd name="csX29" fmla="*/ 3497614 w 3812180"/>
              <a:gd name="csY29" fmla="*/ 1715973 h 2357791"/>
              <a:gd name="csX30" fmla="*/ 3510897 w 3812180"/>
              <a:gd name="csY30" fmla="*/ 1686951 h 2357791"/>
              <a:gd name="csX31" fmla="*/ 3516175 w 3812180"/>
              <a:gd name="csY31" fmla="*/ 1675958 h 2357791"/>
              <a:gd name="csX32" fmla="*/ 3528138 w 3812180"/>
              <a:gd name="csY32" fmla="*/ 1651422 h 2357791"/>
              <a:gd name="csX33" fmla="*/ 3534560 w 3812180"/>
              <a:gd name="csY33" fmla="*/ 1638846 h 2357791"/>
              <a:gd name="csX34" fmla="*/ 3546259 w 3812180"/>
              <a:gd name="csY34" fmla="*/ 1616244 h 2357791"/>
              <a:gd name="csX35" fmla="*/ 3553472 w 3812180"/>
              <a:gd name="csY35" fmla="*/ 1602877 h 2357791"/>
              <a:gd name="csX36" fmla="*/ 3565260 w 3812180"/>
              <a:gd name="csY36" fmla="*/ 1581594 h 2357791"/>
              <a:gd name="csX37" fmla="*/ 3573177 w 3812180"/>
              <a:gd name="csY37" fmla="*/ 1567786 h 2357791"/>
              <a:gd name="csX38" fmla="*/ 3585140 w 3812180"/>
              <a:gd name="csY38" fmla="*/ 1547296 h 2357791"/>
              <a:gd name="csX39" fmla="*/ 3593585 w 3812180"/>
              <a:gd name="csY39" fmla="*/ 1533312 h 2357791"/>
              <a:gd name="csX40" fmla="*/ 3605900 w 3812180"/>
              <a:gd name="csY40" fmla="*/ 1513349 h 2357791"/>
              <a:gd name="csX41" fmla="*/ 3614785 w 3812180"/>
              <a:gd name="csY41" fmla="*/ 1499366 h 2357791"/>
              <a:gd name="csX42" fmla="*/ 3627452 w 3812180"/>
              <a:gd name="csY42" fmla="*/ 1479930 h 2357791"/>
              <a:gd name="csX43" fmla="*/ 3636776 w 3812180"/>
              <a:gd name="csY43" fmla="*/ 1465947 h 2357791"/>
              <a:gd name="csX44" fmla="*/ 3649883 w 3812180"/>
              <a:gd name="csY44" fmla="*/ 1446863 h 2357791"/>
              <a:gd name="csX45" fmla="*/ 3659559 w 3812180"/>
              <a:gd name="csY45" fmla="*/ 1433056 h 2357791"/>
              <a:gd name="csX46" fmla="*/ 3673194 w 3812180"/>
              <a:gd name="csY46" fmla="*/ 1414147 h 2357791"/>
              <a:gd name="csX47" fmla="*/ 3683134 w 3812180"/>
              <a:gd name="csY47" fmla="*/ 1400692 h 2357791"/>
              <a:gd name="csX48" fmla="*/ 3697473 w 3812180"/>
              <a:gd name="csY48" fmla="*/ 1381872 h 2357791"/>
              <a:gd name="csX49" fmla="*/ 3707501 w 3812180"/>
              <a:gd name="csY49" fmla="*/ 1368856 h 2357791"/>
              <a:gd name="csX50" fmla="*/ 3722807 w 3812180"/>
              <a:gd name="csY50" fmla="*/ 1349772 h 2357791"/>
              <a:gd name="csX51" fmla="*/ 3732659 w 3812180"/>
              <a:gd name="csY51" fmla="*/ 1337548 h 2357791"/>
              <a:gd name="csX52" fmla="*/ 3749549 w 3812180"/>
              <a:gd name="csY52" fmla="*/ 1317497 h 2357791"/>
              <a:gd name="csX53" fmla="*/ 3758609 w 3812180"/>
              <a:gd name="csY53" fmla="*/ 1306767 h 2357791"/>
              <a:gd name="csX54" fmla="*/ 3780337 w 3812180"/>
              <a:gd name="csY54" fmla="*/ 1282231 h 2357791"/>
              <a:gd name="csX55" fmla="*/ 3785439 w 3812180"/>
              <a:gd name="csY55" fmla="*/ 1276514 h 2357791"/>
              <a:gd name="csX56" fmla="*/ 3812181 w 3812180"/>
              <a:gd name="csY56" fmla="*/ 1247756 h 2357791"/>
              <a:gd name="csX57" fmla="*/ 3224040 w 3812180"/>
              <a:gd name="csY57" fmla="*/ 659760 h 2357791"/>
              <a:gd name="csX58" fmla="*/ 2899094 w 3812180"/>
              <a:gd name="csY58" fmla="*/ 334893 h 2357791"/>
              <a:gd name="csX59" fmla="*/ 2899094 w 3812180"/>
              <a:gd name="csY59" fmla="*/ 334893 h 2357791"/>
              <a:gd name="csX60" fmla="*/ 2610918 w 3812180"/>
              <a:gd name="csY60" fmla="*/ 46787 h 2357791"/>
              <a:gd name="csX61" fmla="*/ 2497881 w 3812180"/>
              <a:gd name="csY61" fmla="*/ 0 h 2357791"/>
              <a:gd name="csX62" fmla="*/ 159834 w 3812180"/>
              <a:gd name="csY62" fmla="*/ 0 h 2357791"/>
              <a:gd name="csX63" fmla="*/ 0 w 3812180"/>
              <a:gd name="csY63" fmla="*/ 159795 h 2357791"/>
              <a:gd name="csX64" fmla="*/ 0 w 3812180"/>
              <a:gd name="csY64" fmla="*/ 2197997 h 2357791"/>
              <a:gd name="csX65" fmla="*/ 159834 w 3812180"/>
              <a:gd name="csY65" fmla="*/ 2357792 h 2357791"/>
              <a:gd name="csX66" fmla="*/ 3352470 w 3812180"/>
              <a:gd name="csY66" fmla="*/ 2357792 h 2357791"/>
              <a:gd name="csX67" fmla="*/ 3353966 w 3812180"/>
              <a:gd name="csY67" fmla="*/ 2318481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3812180" h="2357791">
                <a:moveTo>
                  <a:pt x="3353966" y="2318217"/>
                </a:moveTo>
                <a:cubicBezTo>
                  <a:pt x="3354054" y="2316106"/>
                  <a:pt x="3354230" y="2313908"/>
                  <a:pt x="3354317" y="2311797"/>
                </a:cubicBezTo>
                <a:cubicBezTo>
                  <a:pt x="3354933" y="2300452"/>
                  <a:pt x="3355549" y="2289195"/>
                  <a:pt x="3356341" y="2277938"/>
                </a:cubicBezTo>
                <a:cubicBezTo>
                  <a:pt x="3356693" y="2273365"/>
                  <a:pt x="3357132" y="2268880"/>
                  <a:pt x="3357485" y="2264307"/>
                </a:cubicBezTo>
                <a:cubicBezTo>
                  <a:pt x="3358188" y="2255424"/>
                  <a:pt x="3358892" y="2246630"/>
                  <a:pt x="3359771" y="2237835"/>
                </a:cubicBezTo>
                <a:cubicBezTo>
                  <a:pt x="3360300" y="2232735"/>
                  <a:pt x="3360827" y="2227546"/>
                  <a:pt x="3361443" y="2222445"/>
                </a:cubicBezTo>
                <a:cubicBezTo>
                  <a:pt x="3362323" y="2214266"/>
                  <a:pt x="3363202" y="2206087"/>
                  <a:pt x="3364170" y="2197909"/>
                </a:cubicBezTo>
                <a:cubicBezTo>
                  <a:pt x="3364785" y="2192544"/>
                  <a:pt x="3365577" y="2187180"/>
                  <a:pt x="3366281" y="2181815"/>
                </a:cubicBezTo>
                <a:cubicBezTo>
                  <a:pt x="3367337" y="2173900"/>
                  <a:pt x="3368304" y="2165985"/>
                  <a:pt x="3369448" y="2158158"/>
                </a:cubicBezTo>
                <a:cubicBezTo>
                  <a:pt x="3370239" y="2152705"/>
                  <a:pt x="3371119" y="2147253"/>
                  <a:pt x="3371911" y="2141712"/>
                </a:cubicBezTo>
                <a:cubicBezTo>
                  <a:pt x="3373142" y="2133973"/>
                  <a:pt x="3374286" y="2126234"/>
                  <a:pt x="3375606" y="2118583"/>
                </a:cubicBezTo>
                <a:cubicBezTo>
                  <a:pt x="3376573" y="2113130"/>
                  <a:pt x="3377541" y="2107590"/>
                  <a:pt x="3378508" y="2102137"/>
                </a:cubicBezTo>
                <a:cubicBezTo>
                  <a:pt x="3379916" y="2094486"/>
                  <a:pt x="3381323" y="2086835"/>
                  <a:pt x="3382731" y="2079184"/>
                </a:cubicBezTo>
                <a:cubicBezTo>
                  <a:pt x="3383786" y="2073731"/>
                  <a:pt x="3384842" y="2068279"/>
                  <a:pt x="3385985" y="2062826"/>
                </a:cubicBezTo>
                <a:cubicBezTo>
                  <a:pt x="3387569" y="2055175"/>
                  <a:pt x="3389152" y="2047524"/>
                  <a:pt x="3390823" y="2039960"/>
                </a:cubicBezTo>
                <a:cubicBezTo>
                  <a:pt x="3391967" y="2034596"/>
                  <a:pt x="3393199" y="2029231"/>
                  <a:pt x="3394430" y="2023867"/>
                </a:cubicBezTo>
                <a:cubicBezTo>
                  <a:pt x="3396189" y="2016216"/>
                  <a:pt x="3398037" y="2008564"/>
                  <a:pt x="3399884" y="2001001"/>
                </a:cubicBezTo>
                <a:cubicBezTo>
                  <a:pt x="3401203" y="1995724"/>
                  <a:pt x="3402435" y="1990447"/>
                  <a:pt x="3403842" y="1985171"/>
                </a:cubicBezTo>
                <a:cubicBezTo>
                  <a:pt x="3405778" y="1977520"/>
                  <a:pt x="3407801" y="1969781"/>
                  <a:pt x="3409912" y="1962130"/>
                </a:cubicBezTo>
                <a:cubicBezTo>
                  <a:pt x="3411320" y="1957029"/>
                  <a:pt x="3412639" y="1951928"/>
                  <a:pt x="3414047" y="1946827"/>
                </a:cubicBezTo>
                <a:cubicBezTo>
                  <a:pt x="3416246" y="1939000"/>
                  <a:pt x="3418533" y="1931173"/>
                  <a:pt x="3420820" y="1923434"/>
                </a:cubicBezTo>
                <a:cubicBezTo>
                  <a:pt x="3422227" y="1918597"/>
                  <a:pt x="3423635" y="1913672"/>
                  <a:pt x="3425130" y="1908835"/>
                </a:cubicBezTo>
                <a:cubicBezTo>
                  <a:pt x="3427593" y="1900744"/>
                  <a:pt x="3430232" y="1892653"/>
                  <a:pt x="3432783" y="1884650"/>
                </a:cubicBezTo>
                <a:cubicBezTo>
                  <a:pt x="3434279" y="1880165"/>
                  <a:pt x="3435686" y="1875680"/>
                  <a:pt x="3437182" y="1871195"/>
                </a:cubicBezTo>
                <a:cubicBezTo>
                  <a:pt x="3440084" y="1862576"/>
                  <a:pt x="3443075" y="1853958"/>
                  <a:pt x="3446066" y="1845339"/>
                </a:cubicBezTo>
                <a:cubicBezTo>
                  <a:pt x="3447386" y="1841469"/>
                  <a:pt x="3448705" y="1837600"/>
                  <a:pt x="3450112" y="1833818"/>
                </a:cubicBezTo>
                <a:cubicBezTo>
                  <a:pt x="3453719" y="1823793"/>
                  <a:pt x="3457414" y="1813855"/>
                  <a:pt x="3461196" y="1803917"/>
                </a:cubicBezTo>
                <a:cubicBezTo>
                  <a:pt x="3462076" y="1801543"/>
                  <a:pt x="3462956" y="1799168"/>
                  <a:pt x="3463835" y="1796794"/>
                </a:cubicBezTo>
                <a:cubicBezTo>
                  <a:pt x="3473424" y="1771906"/>
                  <a:pt x="3483627" y="1747281"/>
                  <a:pt x="3494448" y="1722920"/>
                </a:cubicBezTo>
                <a:cubicBezTo>
                  <a:pt x="3495503" y="1720634"/>
                  <a:pt x="3496559" y="1718260"/>
                  <a:pt x="3497614" y="1715973"/>
                </a:cubicBezTo>
                <a:cubicBezTo>
                  <a:pt x="3501924" y="1706299"/>
                  <a:pt x="3506323" y="1696625"/>
                  <a:pt x="3510897" y="1686951"/>
                </a:cubicBezTo>
                <a:cubicBezTo>
                  <a:pt x="3512656" y="1683257"/>
                  <a:pt x="3514416" y="1679652"/>
                  <a:pt x="3516175" y="1675958"/>
                </a:cubicBezTo>
                <a:cubicBezTo>
                  <a:pt x="3520134" y="1667779"/>
                  <a:pt x="3524092" y="1659513"/>
                  <a:pt x="3528138" y="1651422"/>
                </a:cubicBezTo>
                <a:cubicBezTo>
                  <a:pt x="3530249" y="1647200"/>
                  <a:pt x="3532448" y="1643067"/>
                  <a:pt x="3534560" y="1638846"/>
                </a:cubicBezTo>
                <a:cubicBezTo>
                  <a:pt x="3538431" y="1631282"/>
                  <a:pt x="3542301" y="1623807"/>
                  <a:pt x="3546259" y="1616244"/>
                </a:cubicBezTo>
                <a:cubicBezTo>
                  <a:pt x="3548634" y="1611758"/>
                  <a:pt x="3551097" y="1607274"/>
                  <a:pt x="3553472" y="1602877"/>
                </a:cubicBezTo>
                <a:cubicBezTo>
                  <a:pt x="3557343" y="1595753"/>
                  <a:pt x="3561213" y="1588629"/>
                  <a:pt x="3565260" y="1581594"/>
                </a:cubicBezTo>
                <a:cubicBezTo>
                  <a:pt x="3567899" y="1576933"/>
                  <a:pt x="3570538" y="1572360"/>
                  <a:pt x="3573177" y="1567786"/>
                </a:cubicBezTo>
                <a:cubicBezTo>
                  <a:pt x="3577135" y="1560927"/>
                  <a:pt x="3581094" y="1554067"/>
                  <a:pt x="3585140" y="1547296"/>
                </a:cubicBezTo>
                <a:cubicBezTo>
                  <a:pt x="3587955" y="1542634"/>
                  <a:pt x="3590770" y="1537973"/>
                  <a:pt x="3593585" y="1533312"/>
                </a:cubicBezTo>
                <a:cubicBezTo>
                  <a:pt x="3597631" y="1526628"/>
                  <a:pt x="3601766" y="1519944"/>
                  <a:pt x="3605900" y="1513349"/>
                </a:cubicBezTo>
                <a:cubicBezTo>
                  <a:pt x="3608803" y="1508688"/>
                  <a:pt x="3611794" y="1504026"/>
                  <a:pt x="3614785" y="1499366"/>
                </a:cubicBezTo>
                <a:cubicBezTo>
                  <a:pt x="3619007" y="1492858"/>
                  <a:pt x="3623229" y="1486350"/>
                  <a:pt x="3627452" y="1479930"/>
                </a:cubicBezTo>
                <a:cubicBezTo>
                  <a:pt x="3630531" y="1475269"/>
                  <a:pt x="3633609" y="1470608"/>
                  <a:pt x="3636776" y="1465947"/>
                </a:cubicBezTo>
                <a:cubicBezTo>
                  <a:pt x="3641087" y="1459527"/>
                  <a:pt x="3645485" y="1453195"/>
                  <a:pt x="3649883" y="1446863"/>
                </a:cubicBezTo>
                <a:cubicBezTo>
                  <a:pt x="3653050" y="1442290"/>
                  <a:pt x="3656305" y="1437629"/>
                  <a:pt x="3659559" y="1433056"/>
                </a:cubicBezTo>
                <a:cubicBezTo>
                  <a:pt x="3664046" y="1426723"/>
                  <a:pt x="3668620" y="1420479"/>
                  <a:pt x="3673194" y="1414147"/>
                </a:cubicBezTo>
                <a:cubicBezTo>
                  <a:pt x="3676449" y="1409662"/>
                  <a:pt x="3679791" y="1405177"/>
                  <a:pt x="3683134" y="1400692"/>
                </a:cubicBezTo>
                <a:cubicBezTo>
                  <a:pt x="3687885" y="1394360"/>
                  <a:pt x="3692635" y="1388116"/>
                  <a:pt x="3697473" y="1381872"/>
                </a:cubicBezTo>
                <a:cubicBezTo>
                  <a:pt x="3700815" y="1377562"/>
                  <a:pt x="3704158" y="1373165"/>
                  <a:pt x="3707501" y="1368856"/>
                </a:cubicBezTo>
                <a:cubicBezTo>
                  <a:pt x="3712515" y="1362436"/>
                  <a:pt x="3717705" y="1356104"/>
                  <a:pt x="3722807" y="1349772"/>
                </a:cubicBezTo>
                <a:cubicBezTo>
                  <a:pt x="3726062" y="1345726"/>
                  <a:pt x="3729316" y="1341593"/>
                  <a:pt x="3732659" y="1337548"/>
                </a:cubicBezTo>
                <a:cubicBezTo>
                  <a:pt x="3738201" y="1330776"/>
                  <a:pt x="3743919" y="1324180"/>
                  <a:pt x="3749549" y="1317497"/>
                </a:cubicBezTo>
                <a:cubicBezTo>
                  <a:pt x="3752627" y="1313891"/>
                  <a:pt x="3755530" y="1310285"/>
                  <a:pt x="3758609" y="1306767"/>
                </a:cubicBezTo>
                <a:cubicBezTo>
                  <a:pt x="3765734" y="1298501"/>
                  <a:pt x="3773036" y="1290410"/>
                  <a:pt x="3780337" y="1282231"/>
                </a:cubicBezTo>
                <a:cubicBezTo>
                  <a:pt x="3782008" y="1280296"/>
                  <a:pt x="3783679" y="1278361"/>
                  <a:pt x="3785439" y="1276514"/>
                </a:cubicBezTo>
                <a:cubicBezTo>
                  <a:pt x="3794235" y="1266840"/>
                  <a:pt x="3803120" y="1257255"/>
                  <a:pt x="3812181" y="1247756"/>
                </a:cubicBezTo>
                <a:lnTo>
                  <a:pt x="3224040" y="659760"/>
                </a:lnTo>
                <a:lnTo>
                  <a:pt x="2899094" y="334893"/>
                </a:lnTo>
                <a:cubicBezTo>
                  <a:pt x="2899094" y="334893"/>
                  <a:pt x="2899094" y="334893"/>
                  <a:pt x="2899094" y="334893"/>
                </a:cubicBezTo>
                <a:lnTo>
                  <a:pt x="2610918" y="46787"/>
                </a:lnTo>
                <a:cubicBezTo>
                  <a:pt x="2580745" y="16622"/>
                  <a:pt x="2540633" y="0"/>
                  <a:pt x="2497881" y="0"/>
                </a:cubicBezTo>
                <a:lnTo>
                  <a:pt x="159834" y="0"/>
                </a:lnTo>
                <a:cubicBezTo>
                  <a:pt x="71692" y="0"/>
                  <a:pt x="0" y="71675"/>
                  <a:pt x="0" y="159795"/>
                </a:cubicBezTo>
                <a:lnTo>
                  <a:pt x="0" y="2197997"/>
                </a:lnTo>
                <a:cubicBezTo>
                  <a:pt x="0" y="2286117"/>
                  <a:pt x="71692" y="2357792"/>
                  <a:pt x="159834" y="2357792"/>
                </a:cubicBezTo>
                <a:lnTo>
                  <a:pt x="3352470" y="2357792"/>
                </a:lnTo>
                <a:cubicBezTo>
                  <a:pt x="3352822" y="2344688"/>
                  <a:pt x="3353262" y="2331584"/>
                  <a:pt x="3353966" y="2318481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7" name="Forme libre 656">
            <a:extLst>
              <a:ext uri="{FF2B5EF4-FFF2-40B4-BE49-F238E27FC236}">
                <a16:creationId xmlns:a16="http://schemas.microsoft.com/office/drawing/2014/main" id="{4548E5FC-894C-29A8-31F5-67D7F0B907DD}"/>
              </a:ext>
            </a:extLst>
          </p:cNvPr>
          <p:cNvSpPr/>
          <p:nvPr/>
        </p:nvSpPr>
        <p:spPr>
          <a:xfrm>
            <a:off x="3981849" y="1027280"/>
            <a:ext cx="4228565" cy="1185667"/>
          </a:xfrm>
          <a:custGeom>
            <a:avLst/>
            <a:gdLst>
              <a:gd name="csX0" fmla="*/ 959861 w 4228565"/>
              <a:gd name="csY0" fmla="*/ 1185668 h 1185667"/>
              <a:gd name="csX1" fmla="*/ 981941 w 4228565"/>
              <a:gd name="csY1" fmla="*/ 1165264 h 1185667"/>
              <a:gd name="csX2" fmla="*/ 989242 w 4228565"/>
              <a:gd name="csY2" fmla="*/ 1158493 h 1185667"/>
              <a:gd name="csX3" fmla="*/ 1019942 w 4228565"/>
              <a:gd name="csY3" fmla="*/ 1131318 h 1185667"/>
              <a:gd name="csX4" fmla="*/ 1026540 w 4228565"/>
              <a:gd name="csY4" fmla="*/ 1125689 h 1185667"/>
              <a:gd name="csX5" fmla="*/ 1051170 w 4228565"/>
              <a:gd name="csY5" fmla="*/ 1104935 h 1185667"/>
              <a:gd name="csX6" fmla="*/ 1062078 w 4228565"/>
              <a:gd name="csY6" fmla="*/ 1096228 h 1185667"/>
              <a:gd name="csX7" fmla="*/ 1083014 w 4228565"/>
              <a:gd name="csY7" fmla="*/ 1079431 h 1185667"/>
              <a:gd name="csX8" fmla="*/ 1095417 w 4228565"/>
              <a:gd name="csY8" fmla="*/ 1069933 h 1185667"/>
              <a:gd name="csX9" fmla="*/ 1115385 w 4228565"/>
              <a:gd name="csY9" fmla="*/ 1054718 h 1185667"/>
              <a:gd name="csX10" fmla="*/ 1128756 w 4228565"/>
              <a:gd name="csY10" fmla="*/ 1044956 h 1185667"/>
              <a:gd name="csX11" fmla="*/ 1148197 w 4228565"/>
              <a:gd name="csY11" fmla="*/ 1030885 h 1185667"/>
              <a:gd name="csX12" fmla="*/ 1162271 w 4228565"/>
              <a:gd name="csY12" fmla="*/ 1021124 h 1185667"/>
              <a:gd name="csX13" fmla="*/ 1181536 w 4228565"/>
              <a:gd name="csY13" fmla="*/ 1007932 h 1185667"/>
              <a:gd name="csX14" fmla="*/ 1196050 w 4228565"/>
              <a:gd name="csY14" fmla="*/ 998434 h 1185667"/>
              <a:gd name="csX15" fmla="*/ 1215402 w 4228565"/>
              <a:gd name="csY15" fmla="*/ 985858 h 1185667"/>
              <a:gd name="csX16" fmla="*/ 1230269 w 4228565"/>
              <a:gd name="csY16" fmla="*/ 976624 h 1185667"/>
              <a:gd name="csX17" fmla="*/ 1249709 w 4228565"/>
              <a:gd name="csY17" fmla="*/ 964663 h 1185667"/>
              <a:gd name="csX18" fmla="*/ 1264927 w 4228565"/>
              <a:gd name="csY18" fmla="*/ 955693 h 1185667"/>
              <a:gd name="csX19" fmla="*/ 1284456 w 4228565"/>
              <a:gd name="csY19" fmla="*/ 944260 h 1185667"/>
              <a:gd name="csX20" fmla="*/ 1300026 w 4228565"/>
              <a:gd name="csY20" fmla="*/ 935553 h 1185667"/>
              <a:gd name="csX21" fmla="*/ 1319642 w 4228565"/>
              <a:gd name="csY21" fmla="*/ 924736 h 1185667"/>
              <a:gd name="csX22" fmla="*/ 1335476 w 4228565"/>
              <a:gd name="csY22" fmla="*/ 916382 h 1185667"/>
              <a:gd name="csX23" fmla="*/ 1355268 w 4228565"/>
              <a:gd name="csY23" fmla="*/ 906092 h 1185667"/>
              <a:gd name="csX24" fmla="*/ 1371366 w 4228565"/>
              <a:gd name="csY24" fmla="*/ 898089 h 1185667"/>
              <a:gd name="csX25" fmla="*/ 1391334 w 4228565"/>
              <a:gd name="csY25" fmla="*/ 888327 h 1185667"/>
              <a:gd name="csX26" fmla="*/ 1407696 w 4228565"/>
              <a:gd name="csY26" fmla="*/ 880676 h 1185667"/>
              <a:gd name="csX27" fmla="*/ 1427752 w 4228565"/>
              <a:gd name="csY27" fmla="*/ 871442 h 1185667"/>
              <a:gd name="csX28" fmla="*/ 1444378 w 4228565"/>
              <a:gd name="csY28" fmla="*/ 864143 h 1185667"/>
              <a:gd name="csX29" fmla="*/ 1464610 w 4228565"/>
              <a:gd name="csY29" fmla="*/ 855436 h 1185667"/>
              <a:gd name="csX30" fmla="*/ 1481412 w 4228565"/>
              <a:gd name="csY30" fmla="*/ 848488 h 1185667"/>
              <a:gd name="csX31" fmla="*/ 1501819 w 4228565"/>
              <a:gd name="csY31" fmla="*/ 840310 h 1185667"/>
              <a:gd name="csX32" fmla="*/ 1518797 w 4228565"/>
              <a:gd name="csY32" fmla="*/ 833802 h 1185667"/>
              <a:gd name="csX33" fmla="*/ 1539381 w 4228565"/>
              <a:gd name="csY33" fmla="*/ 826151 h 1185667"/>
              <a:gd name="csX34" fmla="*/ 1556623 w 4228565"/>
              <a:gd name="csY34" fmla="*/ 819995 h 1185667"/>
              <a:gd name="csX35" fmla="*/ 1577382 w 4228565"/>
              <a:gd name="csY35" fmla="*/ 812871 h 1185667"/>
              <a:gd name="csX36" fmla="*/ 1594711 w 4228565"/>
              <a:gd name="csY36" fmla="*/ 807154 h 1185667"/>
              <a:gd name="csX37" fmla="*/ 1615647 w 4228565"/>
              <a:gd name="csY37" fmla="*/ 800559 h 1185667"/>
              <a:gd name="csX38" fmla="*/ 1633153 w 4228565"/>
              <a:gd name="csY38" fmla="*/ 795194 h 1185667"/>
              <a:gd name="csX39" fmla="*/ 1654177 w 4228565"/>
              <a:gd name="csY39" fmla="*/ 789126 h 1185667"/>
              <a:gd name="csX40" fmla="*/ 1671770 w 4228565"/>
              <a:gd name="csY40" fmla="*/ 784201 h 1185667"/>
              <a:gd name="csX41" fmla="*/ 1693058 w 4228565"/>
              <a:gd name="csY41" fmla="*/ 778573 h 1185667"/>
              <a:gd name="csX42" fmla="*/ 1710827 w 4228565"/>
              <a:gd name="csY42" fmla="*/ 774088 h 1185667"/>
              <a:gd name="csX43" fmla="*/ 1732202 w 4228565"/>
              <a:gd name="csY43" fmla="*/ 768987 h 1185667"/>
              <a:gd name="csX44" fmla="*/ 1750060 w 4228565"/>
              <a:gd name="csY44" fmla="*/ 764853 h 1185667"/>
              <a:gd name="csX45" fmla="*/ 1771611 w 4228565"/>
              <a:gd name="csY45" fmla="*/ 760280 h 1185667"/>
              <a:gd name="csX46" fmla="*/ 1789644 w 4228565"/>
              <a:gd name="csY46" fmla="*/ 756586 h 1185667"/>
              <a:gd name="csX47" fmla="*/ 1811460 w 4228565"/>
              <a:gd name="csY47" fmla="*/ 752541 h 1185667"/>
              <a:gd name="csX48" fmla="*/ 1829493 w 4228565"/>
              <a:gd name="csY48" fmla="*/ 749287 h 1185667"/>
              <a:gd name="csX49" fmla="*/ 1851572 w 4228565"/>
              <a:gd name="csY49" fmla="*/ 745769 h 1185667"/>
              <a:gd name="csX50" fmla="*/ 1869518 w 4228565"/>
              <a:gd name="csY50" fmla="*/ 742955 h 1185667"/>
              <a:gd name="csX51" fmla="*/ 1891949 w 4228565"/>
              <a:gd name="csY51" fmla="*/ 739965 h 1185667"/>
              <a:gd name="csX52" fmla="*/ 1909806 w 4228565"/>
              <a:gd name="csY52" fmla="*/ 737591 h 1185667"/>
              <a:gd name="csX53" fmla="*/ 1932677 w 4228565"/>
              <a:gd name="csY53" fmla="*/ 735040 h 1185667"/>
              <a:gd name="csX54" fmla="*/ 1950358 w 4228565"/>
              <a:gd name="csY54" fmla="*/ 733193 h 1185667"/>
              <a:gd name="csX55" fmla="*/ 1973933 w 4228565"/>
              <a:gd name="csY55" fmla="*/ 731171 h 1185667"/>
              <a:gd name="csX56" fmla="*/ 1991086 w 4228565"/>
              <a:gd name="csY56" fmla="*/ 729763 h 1185667"/>
              <a:gd name="csX57" fmla="*/ 2015805 w 4228565"/>
              <a:gd name="csY57" fmla="*/ 728268 h 1185667"/>
              <a:gd name="csX58" fmla="*/ 2031990 w 4228565"/>
              <a:gd name="csY58" fmla="*/ 727301 h 1185667"/>
              <a:gd name="csX59" fmla="*/ 2059348 w 4228565"/>
              <a:gd name="csY59" fmla="*/ 726334 h 1185667"/>
              <a:gd name="csX60" fmla="*/ 2073070 w 4228565"/>
              <a:gd name="csY60" fmla="*/ 725806 h 1185667"/>
              <a:gd name="csX61" fmla="*/ 2114326 w 4228565"/>
              <a:gd name="csY61" fmla="*/ 725278 h 1185667"/>
              <a:gd name="csX62" fmla="*/ 2155582 w 4228565"/>
              <a:gd name="csY62" fmla="*/ 725806 h 1185667"/>
              <a:gd name="csX63" fmla="*/ 2169305 w 4228565"/>
              <a:gd name="csY63" fmla="*/ 726334 h 1185667"/>
              <a:gd name="csX64" fmla="*/ 2196575 w 4228565"/>
              <a:gd name="csY64" fmla="*/ 727301 h 1185667"/>
              <a:gd name="csX65" fmla="*/ 2212760 w 4228565"/>
              <a:gd name="csY65" fmla="*/ 728268 h 1185667"/>
              <a:gd name="csX66" fmla="*/ 2237479 w 4228565"/>
              <a:gd name="csY66" fmla="*/ 729763 h 1185667"/>
              <a:gd name="csX67" fmla="*/ 2254632 w 4228565"/>
              <a:gd name="csY67" fmla="*/ 731171 h 1185667"/>
              <a:gd name="csX68" fmla="*/ 2278207 w 4228565"/>
              <a:gd name="csY68" fmla="*/ 733193 h 1185667"/>
              <a:gd name="csX69" fmla="*/ 2295888 w 4228565"/>
              <a:gd name="csY69" fmla="*/ 735040 h 1185667"/>
              <a:gd name="csX70" fmla="*/ 2318759 w 4228565"/>
              <a:gd name="csY70" fmla="*/ 737591 h 1185667"/>
              <a:gd name="csX71" fmla="*/ 2336705 w 4228565"/>
              <a:gd name="csY71" fmla="*/ 739965 h 1185667"/>
              <a:gd name="csX72" fmla="*/ 2359048 w 4228565"/>
              <a:gd name="csY72" fmla="*/ 742955 h 1185667"/>
              <a:gd name="csX73" fmla="*/ 2377081 w 4228565"/>
              <a:gd name="csY73" fmla="*/ 745769 h 1185667"/>
              <a:gd name="csX74" fmla="*/ 2399160 w 4228565"/>
              <a:gd name="csY74" fmla="*/ 749287 h 1185667"/>
              <a:gd name="csX75" fmla="*/ 2417193 w 4228565"/>
              <a:gd name="csY75" fmla="*/ 752541 h 1185667"/>
              <a:gd name="csX76" fmla="*/ 2438921 w 4228565"/>
              <a:gd name="csY76" fmla="*/ 756586 h 1185667"/>
              <a:gd name="csX77" fmla="*/ 2456954 w 4228565"/>
              <a:gd name="csY77" fmla="*/ 760280 h 1185667"/>
              <a:gd name="csX78" fmla="*/ 2478506 w 4228565"/>
              <a:gd name="csY78" fmla="*/ 764853 h 1185667"/>
              <a:gd name="csX79" fmla="*/ 2496451 w 4228565"/>
              <a:gd name="csY79" fmla="*/ 768987 h 1185667"/>
              <a:gd name="csX80" fmla="*/ 2517739 w 4228565"/>
              <a:gd name="csY80" fmla="*/ 773999 h 1185667"/>
              <a:gd name="csX81" fmla="*/ 2535595 w 4228565"/>
              <a:gd name="csY81" fmla="*/ 778573 h 1185667"/>
              <a:gd name="csX82" fmla="*/ 2556796 w 4228565"/>
              <a:gd name="csY82" fmla="*/ 784113 h 1185667"/>
              <a:gd name="csX83" fmla="*/ 2574476 w 4228565"/>
              <a:gd name="csY83" fmla="*/ 789038 h 1185667"/>
              <a:gd name="csX84" fmla="*/ 2595500 w 4228565"/>
              <a:gd name="csY84" fmla="*/ 795106 h 1185667"/>
              <a:gd name="csX85" fmla="*/ 2613093 w 4228565"/>
              <a:gd name="csY85" fmla="*/ 800471 h 1185667"/>
              <a:gd name="csX86" fmla="*/ 2633941 w 4228565"/>
              <a:gd name="csY86" fmla="*/ 807067 h 1185667"/>
              <a:gd name="csX87" fmla="*/ 2651359 w 4228565"/>
              <a:gd name="csY87" fmla="*/ 812871 h 1185667"/>
              <a:gd name="csX88" fmla="*/ 2671943 w 4228565"/>
              <a:gd name="csY88" fmla="*/ 819995 h 1185667"/>
              <a:gd name="csX89" fmla="*/ 2689272 w 4228565"/>
              <a:gd name="csY89" fmla="*/ 826239 h 1185667"/>
              <a:gd name="csX90" fmla="*/ 2709680 w 4228565"/>
              <a:gd name="csY90" fmla="*/ 833802 h 1185667"/>
              <a:gd name="csX91" fmla="*/ 2726745 w 4228565"/>
              <a:gd name="csY91" fmla="*/ 840397 h 1185667"/>
              <a:gd name="csX92" fmla="*/ 2747065 w 4228565"/>
              <a:gd name="csY92" fmla="*/ 848488 h 1185667"/>
              <a:gd name="csX93" fmla="*/ 2764043 w 4228565"/>
              <a:gd name="csY93" fmla="*/ 855524 h 1185667"/>
              <a:gd name="csX94" fmla="*/ 2784099 w 4228565"/>
              <a:gd name="csY94" fmla="*/ 864143 h 1185667"/>
              <a:gd name="csX95" fmla="*/ 2800901 w 4228565"/>
              <a:gd name="csY95" fmla="*/ 871530 h 1185667"/>
              <a:gd name="csX96" fmla="*/ 2820781 w 4228565"/>
              <a:gd name="csY96" fmla="*/ 880676 h 1185667"/>
              <a:gd name="csX97" fmla="*/ 2837319 w 4228565"/>
              <a:gd name="csY97" fmla="*/ 888415 h 1185667"/>
              <a:gd name="csX98" fmla="*/ 2857111 w 4228565"/>
              <a:gd name="csY98" fmla="*/ 898089 h 1185667"/>
              <a:gd name="csX99" fmla="*/ 2873385 w 4228565"/>
              <a:gd name="csY99" fmla="*/ 906180 h 1185667"/>
              <a:gd name="csX100" fmla="*/ 2893001 w 4228565"/>
              <a:gd name="csY100" fmla="*/ 916382 h 1185667"/>
              <a:gd name="csX101" fmla="*/ 2909011 w 4228565"/>
              <a:gd name="csY101" fmla="*/ 924824 h 1185667"/>
              <a:gd name="csX102" fmla="*/ 2928452 w 4228565"/>
              <a:gd name="csY102" fmla="*/ 935553 h 1185667"/>
              <a:gd name="csX103" fmla="*/ 2944197 w 4228565"/>
              <a:gd name="csY103" fmla="*/ 944436 h 1185667"/>
              <a:gd name="csX104" fmla="*/ 2963462 w 4228565"/>
              <a:gd name="csY104" fmla="*/ 955693 h 1185667"/>
              <a:gd name="csX105" fmla="*/ 2978944 w 4228565"/>
              <a:gd name="csY105" fmla="*/ 964839 h 1185667"/>
              <a:gd name="csX106" fmla="*/ 2998033 w 4228565"/>
              <a:gd name="csY106" fmla="*/ 976624 h 1185667"/>
              <a:gd name="csX107" fmla="*/ 3013162 w 4228565"/>
              <a:gd name="csY107" fmla="*/ 986122 h 1185667"/>
              <a:gd name="csX108" fmla="*/ 3032163 w 4228565"/>
              <a:gd name="csY108" fmla="*/ 998434 h 1185667"/>
              <a:gd name="csX109" fmla="*/ 3047030 w 4228565"/>
              <a:gd name="csY109" fmla="*/ 1008196 h 1185667"/>
              <a:gd name="csX110" fmla="*/ 3065854 w 4228565"/>
              <a:gd name="csY110" fmla="*/ 1021124 h 1185667"/>
              <a:gd name="csX111" fmla="*/ 3080280 w 4228565"/>
              <a:gd name="csY111" fmla="*/ 1031149 h 1185667"/>
              <a:gd name="csX112" fmla="*/ 3099281 w 4228565"/>
              <a:gd name="csY112" fmla="*/ 1044868 h 1185667"/>
              <a:gd name="csX113" fmla="*/ 3113180 w 4228565"/>
              <a:gd name="csY113" fmla="*/ 1054982 h 1185667"/>
              <a:gd name="csX114" fmla="*/ 3132269 w 4228565"/>
              <a:gd name="csY114" fmla="*/ 1069493 h 1185667"/>
              <a:gd name="csX115" fmla="*/ 3145464 w 4228565"/>
              <a:gd name="csY115" fmla="*/ 1079607 h 1185667"/>
              <a:gd name="csX116" fmla="*/ 3165080 w 4228565"/>
              <a:gd name="csY116" fmla="*/ 1095349 h 1185667"/>
              <a:gd name="csX117" fmla="*/ 3177219 w 4228565"/>
              <a:gd name="csY117" fmla="*/ 1105110 h 1185667"/>
              <a:gd name="csX118" fmla="*/ 3199475 w 4228565"/>
              <a:gd name="csY118" fmla="*/ 1123843 h 1185667"/>
              <a:gd name="csX119" fmla="*/ 3208447 w 4228565"/>
              <a:gd name="csY119" fmla="*/ 1131406 h 1185667"/>
              <a:gd name="csX120" fmla="*/ 3238971 w 4228565"/>
              <a:gd name="csY120" fmla="*/ 1158405 h 1185667"/>
              <a:gd name="csX121" fmla="*/ 3248824 w 4228565"/>
              <a:gd name="csY121" fmla="*/ 1167551 h 1185667"/>
              <a:gd name="csX122" fmla="*/ 3268352 w 4228565"/>
              <a:gd name="csY122" fmla="*/ 1185668 h 1185667"/>
              <a:gd name="csX123" fmla="*/ 3268528 w 4228565"/>
              <a:gd name="csY123" fmla="*/ 1185492 h 1185667"/>
              <a:gd name="csX124" fmla="*/ 3268791 w 4228565"/>
              <a:gd name="csY124" fmla="*/ 1185228 h 1185667"/>
              <a:gd name="csX125" fmla="*/ 3268791 w 4228565"/>
              <a:gd name="csY125" fmla="*/ 1185228 h 1185667"/>
              <a:gd name="csX126" fmla="*/ 3429593 w 4228565"/>
              <a:gd name="csY126" fmla="*/ 1024465 h 1185667"/>
              <a:gd name="csX127" fmla="*/ 4181526 w 4228565"/>
              <a:gd name="csY127" fmla="*/ 272716 h 1185667"/>
              <a:gd name="csX128" fmla="*/ 4216185 w 4228565"/>
              <a:gd name="csY128" fmla="*/ 98586 h 1185667"/>
              <a:gd name="csX129" fmla="*/ 4068578 w 4228565"/>
              <a:gd name="csY129" fmla="*/ 0 h 1185667"/>
              <a:gd name="csX130" fmla="*/ 159987 w 4228565"/>
              <a:gd name="csY130" fmla="*/ 0 h 1185667"/>
              <a:gd name="csX131" fmla="*/ 12380 w 4228565"/>
              <a:gd name="csY131" fmla="*/ 98586 h 1185667"/>
              <a:gd name="csX132" fmla="*/ 47039 w 4228565"/>
              <a:gd name="csY132" fmla="*/ 272716 h 1185667"/>
              <a:gd name="csX133" fmla="*/ 959773 w 4228565"/>
              <a:gd name="csY133" fmla="*/ 1185228 h 1185667"/>
              <a:gd name="csX134" fmla="*/ 959773 w 4228565"/>
              <a:gd name="csY134" fmla="*/ 1185228 h 1185667"/>
              <a:gd name="csX135" fmla="*/ 960214 w 4228565"/>
              <a:gd name="csY135" fmla="*/ 1185668 h 11856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</a:cxnLst>
            <a:rect l="l" t="t" r="r" b="b"/>
            <a:pathLst>
              <a:path w="4228565" h="1185667">
                <a:moveTo>
                  <a:pt x="959861" y="1185668"/>
                </a:moveTo>
                <a:cubicBezTo>
                  <a:pt x="967163" y="1178720"/>
                  <a:pt x="974552" y="1171948"/>
                  <a:pt x="981941" y="1165264"/>
                </a:cubicBezTo>
                <a:cubicBezTo>
                  <a:pt x="984404" y="1163066"/>
                  <a:pt x="986779" y="1160691"/>
                  <a:pt x="989242" y="1158493"/>
                </a:cubicBezTo>
                <a:cubicBezTo>
                  <a:pt x="999358" y="1149259"/>
                  <a:pt x="1009650" y="1140200"/>
                  <a:pt x="1019942" y="1131318"/>
                </a:cubicBezTo>
                <a:cubicBezTo>
                  <a:pt x="1022141" y="1129471"/>
                  <a:pt x="1024341" y="1127624"/>
                  <a:pt x="1026540" y="1125689"/>
                </a:cubicBezTo>
                <a:cubicBezTo>
                  <a:pt x="1034720" y="1118742"/>
                  <a:pt x="1042901" y="1111794"/>
                  <a:pt x="1051170" y="1104935"/>
                </a:cubicBezTo>
                <a:cubicBezTo>
                  <a:pt x="1054777" y="1101945"/>
                  <a:pt x="1058383" y="1099130"/>
                  <a:pt x="1062078" y="1096228"/>
                </a:cubicBezTo>
                <a:cubicBezTo>
                  <a:pt x="1069027" y="1090600"/>
                  <a:pt x="1075977" y="1084971"/>
                  <a:pt x="1083014" y="1079431"/>
                </a:cubicBezTo>
                <a:cubicBezTo>
                  <a:pt x="1087148" y="1076265"/>
                  <a:pt x="1091283" y="1073099"/>
                  <a:pt x="1095417" y="1069933"/>
                </a:cubicBezTo>
                <a:cubicBezTo>
                  <a:pt x="1102015" y="1064832"/>
                  <a:pt x="1108700" y="1059731"/>
                  <a:pt x="1115385" y="1054718"/>
                </a:cubicBezTo>
                <a:cubicBezTo>
                  <a:pt x="1119783" y="1051464"/>
                  <a:pt x="1124270" y="1048210"/>
                  <a:pt x="1128756" y="1044956"/>
                </a:cubicBezTo>
                <a:cubicBezTo>
                  <a:pt x="1135266" y="1040207"/>
                  <a:pt x="1141687" y="1035459"/>
                  <a:pt x="1148197" y="1030885"/>
                </a:cubicBezTo>
                <a:cubicBezTo>
                  <a:pt x="1152859" y="1027631"/>
                  <a:pt x="1157609" y="1024377"/>
                  <a:pt x="1162271" y="1021124"/>
                </a:cubicBezTo>
                <a:cubicBezTo>
                  <a:pt x="1168692" y="1016726"/>
                  <a:pt x="1175114" y="1012241"/>
                  <a:pt x="1181536" y="1007932"/>
                </a:cubicBezTo>
                <a:cubicBezTo>
                  <a:pt x="1186374" y="1004678"/>
                  <a:pt x="1191212" y="1001600"/>
                  <a:pt x="1196050" y="998434"/>
                </a:cubicBezTo>
                <a:cubicBezTo>
                  <a:pt x="1202472" y="994213"/>
                  <a:pt x="1208893" y="989991"/>
                  <a:pt x="1215402" y="985858"/>
                </a:cubicBezTo>
                <a:cubicBezTo>
                  <a:pt x="1220328" y="982692"/>
                  <a:pt x="1225255" y="979702"/>
                  <a:pt x="1230269" y="976624"/>
                </a:cubicBezTo>
                <a:cubicBezTo>
                  <a:pt x="1236778" y="972578"/>
                  <a:pt x="1243200" y="968533"/>
                  <a:pt x="1249709" y="964663"/>
                </a:cubicBezTo>
                <a:cubicBezTo>
                  <a:pt x="1254723" y="961585"/>
                  <a:pt x="1259826" y="958683"/>
                  <a:pt x="1264927" y="955693"/>
                </a:cubicBezTo>
                <a:cubicBezTo>
                  <a:pt x="1271437" y="951823"/>
                  <a:pt x="1277947" y="948042"/>
                  <a:pt x="1284456" y="944260"/>
                </a:cubicBezTo>
                <a:cubicBezTo>
                  <a:pt x="1289646" y="941358"/>
                  <a:pt x="1294836" y="938456"/>
                  <a:pt x="1300026" y="935553"/>
                </a:cubicBezTo>
                <a:cubicBezTo>
                  <a:pt x="1306535" y="931948"/>
                  <a:pt x="1313133" y="928254"/>
                  <a:pt x="1319642" y="924736"/>
                </a:cubicBezTo>
                <a:cubicBezTo>
                  <a:pt x="1324920" y="921922"/>
                  <a:pt x="1330198" y="919108"/>
                  <a:pt x="1335476" y="916382"/>
                </a:cubicBezTo>
                <a:cubicBezTo>
                  <a:pt x="1342074" y="912952"/>
                  <a:pt x="1348671" y="909434"/>
                  <a:pt x="1355268" y="906092"/>
                </a:cubicBezTo>
                <a:cubicBezTo>
                  <a:pt x="1360634" y="903366"/>
                  <a:pt x="1366000" y="900728"/>
                  <a:pt x="1371366" y="898089"/>
                </a:cubicBezTo>
                <a:cubicBezTo>
                  <a:pt x="1377964" y="894835"/>
                  <a:pt x="1384649" y="891581"/>
                  <a:pt x="1391334" y="888327"/>
                </a:cubicBezTo>
                <a:cubicBezTo>
                  <a:pt x="1396788" y="885689"/>
                  <a:pt x="1402242" y="883227"/>
                  <a:pt x="1407696" y="880676"/>
                </a:cubicBezTo>
                <a:cubicBezTo>
                  <a:pt x="1414381" y="877598"/>
                  <a:pt x="1421067" y="874520"/>
                  <a:pt x="1427752" y="871442"/>
                </a:cubicBezTo>
                <a:cubicBezTo>
                  <a:pt x="1433294" y="868979"/>
                  <a:pt x="1438836" y="866517"/>
                  <a:pt x="1444378" y="864143"/>
                </a:cubicBezTo>
                <a:cubicBezTo>
                  <a:pt x="1451063" y="861241"/>
                  <a:pt x="1457836" y="858338"/>
                  <a:pt x="1464610" y="855436"/>
                </a:cubicBezTo>
                <a:cubicBezTo>
                  <a:pt x="1470152" y="853062"/>
                  <a:pt x="1475782" y="850775"/>
                  <a:pt x="1481412" y="848488"/>
                </a:cubicBezTo>
                <a:cubicBezTo>
                  <a:pt x="1488185" y="845762"/>
                  <a:pt x="1495046" y="843036"/>
                  <a:pt x="1501819" y="840310"/>
                </a:cubicBezTo>
                <a:cubicBezTo>
                  <a:pt x="1507449" y="838111"/>
                  <a:pt x="1513167" y="835912"/>
                  <a:pt x="1518797" y="833802"/>
                </a:cubicBezTo>
                <a:cubicBezTo>
                  <a:pt x="1525658" y="831251"/>
                  <a:pt x="1532520" y="828701"/>
                  <a:pt x="1539381" y="826151"/>
                </a:cubicBezTo>
                <a:cubicBezTo>
                  <a:pt x="1545099" y="824040"/>
                  <a:pt x="1550817" y="822017"/>
                  <a:pt x="1556623" y="819995"/>
                </a:cubicBezTo>
                <a:cubicBezTo>
                  <a:pt x="1563484" y="817532"/>
                  <a:pt x="1570433" y="815245"/>
                  <a:pt x="1577382" y="812871"/>
                </a:cubicBezTo>
                <a:cubicBezTo>
                  <a:pt x="1583188" y="810936"/>
                  <a:pt x="1588906" y="809001"/>
                  <a:pt x="1594711" y="807154"/>
                </a:cubicBezTo>
                <a:cubicBezTo>
                  <a:pt x="1601661" y="804868"/>
                  <a:pt x="1608610" y="802669"/>
                  <a:pt x="1615647" y="800559"/>
                </a:cubicBezTo>
                <a:cubicBezTo>
                  <a:pt x="1621453" y="798712"/>
                  <a:pt x="1627347" y="796953"/>
                  <a:pt x="1633153" y="795194"/>
                </a:cubicBezTo>
                <a:cubicBezTo>
                  <a:pt x="1640190" y="793084"/>
                  <a:pt x="1647139" y="791061"/>
                  <a:pt x="1654177" y="789126"/>
                </a:cubicBezTo>
                <a:cubicBezTo>
                  <a:pt x="1660071" y="787455"/>
                  <a:pt x="1665876" y="785784"/>
                  <a:pt x="1671770" y="784201"/>
                </a:cubicBezTo>
                <a:cubicBezTo>
                  <a:pt x="1678807" y="782266"/>
                  <a:pt x="1685933" y="780420"/>
                  <a:pt x="1693058" y="778573"/>
                </a:cubicBezTo>
                <a:cubicBezTo>
                  <a:pt x="1698951" y="777078"/>
                  <a:pt x="1704933" y="775495"/>
                  <a:pt x="1710827" y="774088"/>
                </a:cubicBezTo>
                <a:cubicBezTo>
                  <a:pt x="1717952" y="772329"/>
                  <a:pt x="1725077" y="770658"/>
                  <a:pt x="1732202" y="768987"/>
                </a:cubicBezTo>
                <a:cubicBezTo>
                  <a:pt x="1738184" y="767579"/>
                  <a:pt x="1744078" y="766173"/>
                  <a:pt x="1750060" y="764853"/>
                </a:cubicBezTo>
                <a:cubicBezTo>
                  <a:pt x="1757273" y="763270"/>
                  <a:pt x="1764486" y="761775"/>
                  <a:pt x="1771611" y="760280"/>
                </a:cubicBezTo>
                <a:cubicBezTo>
                  <a:pt x="1777593" y="759049"/>
                  <a:pt x="1783575" y="757818"/>
                  <a:pt x="1789644" y="756586"/>
                </a:cubicBezTo>
                <a:cubicBezTo>
                  <a:pt x="1796858" y="755180"/>
                  <a:pt x="1804158" y="753860"/>
                  <a:pt x="1811460" y="752541"/>
                </a:cubicBezTo>
                <a:cubicBezTo>
                  <a:pt x="1817441" y="751486"/>
                  <a:pt x="1823423" y="750342"/>
                  <a:pt x="1829493" y="749287"/>
                </a:cubicBezTo>
                <a:cubicBezTo>
                  <a:pt x="1836882" y="748056"/>
                  <a:pt x="1844183" y="746913"/>
                  <a:pt x="1851572" y="745769"/>
                </a:cubicBezTo>
                <a:cubicBezTo>
                  <a:pt x="1857554" y="744802"/>
                  <a:pt x="1863535" y="743835"/>
                  <a:pt x="1869518" y="742955"/>
                </a:cubicBezTo>
                <a:cubicBezTo>
                  <a:pt x="1876994" y="741900"/>
                  <a:pt x="1884471" y="740932"/>
                  <a:pt x="1891949" y="739965"/>
                </a:cubicBezTo>
                <a:cubicBezTo>
                  <a:pt x="1897930" y="739174"/>
                  <a:pt x="1903824" y="738382"/>
                  <a:pt x="1909806" y="737591"/>
                </a:cubicBezTo>
                <a:cubicBezTo>
                  <a:pt x="1917371" y="736711"/>
                  <a:pt x="1925024" y="735920"/>
                  <a:pt x="1932677" y="735040"/>
                </a:cubicBezTo>
                <a:cubicBezTo>
                  <a:pt x="1938571" y="734424"/>
                  <a:pt x="1944464" y="733721"/>
                  <a:pt x="1950358" y="733193"/>
                </a:cubicBezTo>
                <a:cubicBezTo>
                  <a:pt x="1958187" y="732402"/>
                  <a:pt x="1966104" y="731786"/>
                  <a:pt x="1973933" y="731171"/>
                </a:cubicBezTo>
                <a:cubicBezTo>
                  <a:pt x="1979651" y="730731"/>
                  <a:pt x="1985369" y="730203"/>
                  <a:pt x="1991086" y="729763"/>
                </a:cubicBezTo>
                <a:cubicBezTo>
                  <a:pt x="1999267" y="729148"/>
                  <a:pt x="2007536" y="728708"/>
                  <a:pt x="2015805" y="728268"/>
                </a:cubicBezTo>
                <a:cubicBezTo>
                  <a:pt x="2021171" y="727917"/>
                  <a:pt x="2026625" y="727565"/>
                  <a:pt x="2031990" y="727301"/>
                </a:cubicBezTo>
                <a:cubicBezTo>
                  <a:pt x="2041051" y="726861"/>
                  <a:pt x="2050199" y="726598"/>
                  <a:pt x="2059348" y="726334"/>
                </a:cubicBezTo>
                <a:cubicBezTo>
                  <a:pt x="2063922" y="726158"/>
                  <a:pt x="2068496" y="725982"/>
                  <a:pt x="2073070" y="725806"/>
                </a:cubicBezTo>
                <a:cubicBezTo>
                  <a:pt x="2086793" y="725454"/>
                  <a:pt x="2100516" y="725278"/>
                  <a:pt x="2114326" y="725278"/>
                </a:cubicBezTo>
                <a:cubicBezTo>
                  <a:pt x="2128137" y="725278"/>
                  <a:pt x="2141860" y="725454"/>
                  <a:pt x="2155582" y="725806"/>
                </a:cubicBezTo>
                <a:cubicBezTo>
                  <a:pt x="2160157" y="725894"/>
                  <a:pt x="2164731" y="726158"/>
                  <a:pt x="2169305" y="726334"/>
                </a:cubicBezTo>
                <a:cubicBezTo>
                  <a:pt x="2178454" y="726598"/>
                  <a:pt x="2187514" y="726861"/>
                  <a:pt x="2196575" y="727301"/>
                </a:cubicBezTo>
                <a:cubicBezTo>
                  <a:pt x="2202029" y="727565"/>
                  <a:pt x="2207395" y="727917"/>
                  <a:pt x="2212760" y="728268"/>
                </a:cubicBezTo>
                <a:cubicBezTo>
                  <a:pt x="2221029" y="728708"/>
                  <a:pt x="2229210" y="729148"/>
                  <a:pt x="2237479" y="729763"/>
                </a:cubicBezTo>
                <a:cubicBezTo>
                  <a:pt x="2243197" y="730203"/>
                  <a:pt x="2248915" y="730731"/>
                  <a:pt x="2254632" y="731171"/>
                </a:cubicBezTo>
                <a:cubicBezTo>
                  <a:pt x="2262461" y="731786"/>
                  <a:pt x="2270378" y="732402"/>
                  <a:pt x="2278207" y="733193"/>
                </a:cubicBezTo>
                <a:cubicBezTo>
                  <a:pt x="2284101" y="733721"/>
                  <a:pt x="2289995" y="734424"/>
                  <a:pt x="2295888" y="735040"/>
                </a:cubicBezTo>
                <a:cubicBezTo>
                  <a:pt x="2303541" y="735832"/>
                  <a:pt x="2311106" y="736623"/>
                  <a:pt x="2318759" y="737591"/>
                </a:cubicBezTo>
                <a:cubicBezTo>
                  <a:pt x="2324741" y="738294"/>
                  <a:pt x="2330723" y="739174"/>
                  <a:pt x="2336705" y="739965"/>
                </a:cubicBezTo>
                <a:cubicBezTo>
                  <a:pt x="2344182" y="740932"/>
                  <a:pt x="2351659" y="741900"/>
                  <a:pt x="2359048" y="742955"/>
                </a:cubicBezTo>
                <a:cubicBezTo>
                  <a:pt x="2365029" y="743835"/>
                  <a:pt x="2371099" y="744802"/>
                  <a:pt x="2377081" y="745769"/>
                </a:cubicBezTo>
                <a:cubicBezTo>
                  <a:pt x="2384470" y="746913"/>
                  <a:pt x="2391771" y="748056"/>
                  <a:pt x="2399160" y="749287"/>
                </a:cubicBezTo>
                <a:cubicBezTo>
                  <a:pt x="2405230" y="750342"/>
                  <a:pt x="2411212" y="751398"/>
                  <a:pt x="2417193" y="752541"/>
                </a:cubicBezTo>
                <a:cubicBezTo>
                  <a:pt x="2424494" y="753860"/>
                  <a:pt x="2431708" y="755180"/>
                  <a:pt x="2438921" y="756586"/>
                </a:cubicBezTo>
                <a:cubicBezTo>
                  <a:pt x="2444991" y="757730"/>
                  <a:pt x="2450972" y="759049"/>
                  <a:pt x="2456954" y="760280"/>
                </a:cubicBezTo>
                <a:cubicBezTo>
                  <a:pt x="2464167" y="761775"/>
                  <a:pt x="2471292" y="763270"/>
                  <a:pt x="2478506" y="764853"/>
                </a:cubicBezTo>
                <a:cubicBezTo>
                  <a:pt x="2484487" y="766173"/>
                  <a:pt x="2490469" y="767579"/>
                  <a:pt x="2496451" y="768987"/>
                </a:cubicBezTo>
                <a:cubicBezTo>
                  <a:pt x="2503576" y="770658"/>
                  <a:pt x="2510701" y="772329"/>
                  <a:pt x="2517739" y="773999"/>
                </a:cubicBezTo>
                <a:cubicBezTo>
                  <a:pt x="2523720" y="775495"/>
                  <a:pt x="2529614" y="776990"/>
                  <a:pt x="2535595" y="778573"/>
                </a:cubicBezTo>
                <a:cubicBezTo>
                  <a:pt x="2542633" y="780420"/>
                  <a:pt x="2549758" y="782266"/>
                  <a:pt x="2556796" y="784113"/>
                </a:cubicBezTo>
                <a:cubicBezTo>
                  <a:pt x="2562689" y="785696"/>
                  <a:pt x="2568583" y="787367"/>
                  <a:pt x="2574476" y="789038"/>
                </a:cubicBezTo>
                <a:cubicBezTo>
                  <a:pt x="2581514" y="791061"/>
                  <a:pt x="2588463" y="792996"/>
                  <a:pt x="2595500" y="795106"/>
                </a:cubicBezTo>
                <a:cubicBezTo>
                  <a:pt x="2601394" y="796865"/>
                  <a:pt x="2607200" y="798624"/>
                  <a:pt x="2613093" y="800471"/>
                </a:cubicBezTo>
                <a:cubicBezTo>
                  <a:pt x="2620043" y="802669"/>
                  <a:pt x="2626992" y="804780"/>
                  <a:pt x="2633941" y="807067"/>
                </a:cubicBezTo>
                <a:cubicBezTo>
                  <a:pt x="2639747" y="809001"/>
                  <a:pt x="2645553" y="810936"/>
                  <a:pt x="2651359" y="812871"/>
                </a:cubicBezTo>
                <a:cubicBezTo>
                  <a:pt x="2658220" y="815157"/>
                  <a:pt x="2665082" y="817532"/>
                  <a:pt x="2671943" y="819995"/>
                </a:cubicBezTo>
                <a:cubicBezTo>
                  <a:pt x="2677749" y="822017"/>
                  <a:pt x="2683466" y="824128"/>
                  <a:pt x="2689272" y="826239"/>
                </a:cubicBezTo>
                <a:cubicBezTo>
                  <a:pt x="2696133" y="828701"/>
                  <a:pt x="2702907" y="831251"/>
                  <a:pt x="2709680" y="833802"/>
                </a:cubicBezTo>
                <a:cubicBezTo>
                  <a:pt x="2715398" y="836000"/>
                  <a:pt x="2721116" y="838199"/>
                  <a:pt x="2726745" y="840397"/>
                </a:cubicBezTo>
                <a:cubicBezTo>
                  <a:pt x="2733519" y="843036"/>
                  <a:pt x="2740292" y="845762"/>
                  <a:pt x="2747065" y="848488"/>
                </a:cubicBezTo>
                <a:cubicBezTo>
                  <a:pt x="2752695" y="850775"/>
                  <a:pt x="2758325" y="853150"/>
                  <a:pt x="2764043" y="855524"/>
                </a:cubicBezTo>
                <a:cubicBezTo>
                  <a:pt x="2770728" y="858338"/>
                  <a:pt x="2777414" y="861241"/>
                  <a:pt x="2784099" y="864143"/>
                </a:cubicBezTo>
                <a:cubicBezTo>
                  <a:pt x="2789729" y="866605"/>
                  <a:pt x="2795271" y="869067"/>
                  <a:pt x="2800901" y="871530"/>
                </a:cubicBezTo>
                <a:cubicBezTo>
                  <a:pt x="2807586" y="874520"/>
                  <a:pt x="2814183" y="877598"/>
                  <a:pt x="2820781" y="880676"/>
                </a:cubicBezTo>
                <a:cubicBezTo>
                  <a:pt x="2826323" y="883227"/>
                  <a:pt x="2831777" y="885777"/>
                  <a:pt x="2837319" y="888415"/>
                </a:cubicBezTo>
                <a:cubicBezTo>
                  <a:pt x="2843916" y="891581"/>
                  <a:pt x="2850513" y="894835"/>
                  <a:pt x="2857111" y="898089"/>
                </a:cubicBezTo>
                <a:cubicBezTo>
                  <a:pt x="2862565" y="900816"/>
                  <a:pt x="2867931" y="903454"/>
                  <a:pt x="2873385" y="906180"/>
                </a:cubicBezTo>
                <a:cubicBezTo>
                  <a:pt x="2879982" y="909522"/>
                  <a:pt x="2886492" y="912952"/>
                  <a:pt x="2893001" y="916382"/>
                </a:cubicBezTo>
                <a:cubicBezTo>
                  <a:pt x="2898367" y="919196"/>
                  <a:pt x="2903733" y="922010"/>
                  <a:pt x="2909011" y="924824"/>
                </a:cubicBezTo>
                <a:cubicBezTo>
                  <a:pt x="2915520" y="928342"/>
                  <a:pt x="2921942" y="931948"/>
                  <a:pt x="2928452" y="935553"/>
                </a:cubicBezTo>
                <a:cubicBezTo>
                  <a:pt x="2933729" y="938456"/>
                  <a:pt x="2939007" y="941446"/>
                  <a:pt x="2944197" y="944436"/>
                </a:cubicBezTo>
                <a:cubicBezTo>
                  <a:pt x="2950619" y="948129"/>
                  <a:pt x="2957041" y="951911"/>
                  <a:pt x="2963462" y="955693"/>
                </a:cubicBezTo>
                <a:cubicBezTo>
                  <a:pt x="2968652" y="958771"/>
                  <a:pt x="2973842" y="961761"/>
                  <a:pt x="2978944" y="964839"/>
                </a:cubicBezTo>
                <a:cubicBezTo>
                  <a:pt x="2985365" y="968709"/>
                  <a:pt x="2991699" y="972666"/>
                  <a:pt x="2998033" y="976624"/>
                </a:cubicBezTo>
                <a:cubicBezTo>
                  <a:pt x="3003135" y="979790"/>
                  <a:pt x="3008149" y="982868"/>
                  <a:pt x="3013162" y="986122"/>
                </a:cubicBezTo>
                <a:cubicBezTo>
                  <a:pt x="3019496" y="990167"/>
                  <a:pt x="3025830" y="994300"/>
                  <a:pt x="3032163" y="998434"/>
                </a:cubicBezTo>
                <a:cubicBezTo>
                  <a:pt x="3037089" y="1001688"/>
                  <a:pt x="3042104" y="1004942"/>
                  <a:pt x="3047030" y="1008196"/>
                </a:cubicBezTo>
                <a:cubicBezTo>
                  <a:pt x="3053363" y="1012417"/>
                  <a:pt x="3059609" y="1016814"/>
                  <a:pt x="3065854" y="1021124"/>
                </a:cubicBezTo>
                <a:cubicBezTo>
                  <a:pt x="3070692" y="1024465"/>
                  <a:pt x="3075531" y="1027719"/>
                  <a:pt x="3080280" y="1031149"/>
                </a:cubicBezTo>
                <a:cubicBezTo>
                  <a:pt x="3086614" y="1035634"/>
                  <a:pt x="3092948" y="1040295"/>
                  <a:pt x="3099281" y="1044868"/>
                </a:cubicBezTo>
                <a:cubicBezTo>
                  <a:pt x="3103943" y="1048210"/>
                  <a:pt x="3108518" y="1051552"/>
                  <a:pt x="3113180" y="1054982"/>
                </a:cubicBezTo>
                <a:cubicBezTo>
                  <a:pt x="3119602" y="1059731"/>
                  <a:pt x="3125935" y="1064656"/>
                  <a:pt x="3132269" y="1069493"/>
                </a:cubicBezTo>
                <a:cubicBezTo>
                  <a:pt x="3136667" y="1072835"/>
                  <a:pt x="3141153" y="1076177"/>
                  <a:pt x="3145464" y="1079607"/>
                </a:cubicBezTo>
                <a:cubicBezTo>
                  <a:pt x="3152061" y="1084795"/>
                  <a:pt x="3158570" y="1090072"/>
                  <a:pt x="3165080" y="1095349"/>
                </a:cubicBezTo>
                <a:cubicBezTo>
                  <a:pt x="3169126" y="1098603"/>
                  <a:pt x="3173172" y="1101769"/>
                  <a:pt x="3177219" y="1105110"/>
                </a:cubicBezTo>
                <a:cubicBezTo>
                  <a:pt x="3184696" y="1111267"/>
                  <a:pt x="3192085" y="1117599"/>
                  <a:pt x="3199475" y="1123843"/>
                </a:cubicBezTo>
                <a:cubicBezTo>
                  <a:pt x="3202465" y="1126393"/>
                  <a:pt x="3205456" y="1128856"/>
                  <a:pt x="3208447" y="1131406"/>
                </a:cubicBezTo>
                <a:cubicBezTo>
                  <a:pt x="3218739" y="1140288"/>
                  <a:pt x="3228943" y="1149259"/>
                  <a:pt x="3238971" y="1158405"/>
                </a:cubicBezTo>
                <a:cubicBezTo>
                  <a:pt x="3242314" y="1161395"/>
                  <a:pt x="3245569" y="1164473"/>
                  <a:pt x="3248824" y="1167551"/>
                </a:cubicBezTo>
                <a:cubicBezTo>
                  <a:pt x="3255333" y="1173531"/>
                  <a:pt x="3261930" y="1179599"/>
                  <a:pt x="3268352" y="1185668"/>
                </a:cubicBezTo>
                <a:lnTo>
                  <a:pt x="3268528" y="1185492"/>
                </a:lnTo>
                <a:lnTo>
                  <a:pt x="3268791" y="1185228"/>
                </a:lnTo>
                <a:lnTo>
                  <a:pt x="3268791" y="1185228"/>
                </a:lnTo>
                <a:lnTo>
                  <a:pt x="3429593" y="1024465"/>
                </a:lnTo>
                <a:lnTo>
                  <a:pt x="4181526" y="272716"/>
                </a:lnTo>
                <a:cubicBezTo>
                  <a:pt x="4237209" y="217047"/>
                  <a:pt x="4235890" y="146252"/>
                  <a:pt x="4216185" y="98586"/>
                </a:cubicBezTo>
                <a:cubicBezTo>
                  <a:pt x="4196393" y="50920"/>
                  <a:pt x="4147308" y="0"/>
                  <a:pt x="4068578" y="0"/>
                </a:cubicBezTo>
                <a:lnTo>
                  <a:pt x="159987" y="0"/>
                </a:lnTo>
                <a:cubicBezTo>
                  <a:pt x="81257" y="0"/>
                  <a:pt x="32085" y="50920"/>
                  <a:pt x="12380" y="98586"/>
                </a:cubicBezTo>
                <a:cubicBezTo>
                  <a:pt x="-7324" y="146252"/>
                  <a:pt x="-8644" y="217047"/>
                  <a:pt x="47039" y="272716"/>
                </a:cubicBezTo>
                <a:lnTo>
                  <a:pt x="959773" y="1185228"/>
                </a:lnTo>
                <a:lnTo>
                  <a:pt x="959773" y="1185228"/>
                </a:lnTo>
                <a:lnTo>
                  <a:pt x="960214" y="11856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8" name="Forme libre 657">
            <a:extLst>
              <a:ext uri="{FF2B5EF4-FFF2-40B4-BE49-F238E27FC236}">
                <a16:creationId xmlns:a16="http://schemas.microsoft.com/office/drawing/2014/main" id="{84BE6192-FAA0-FD25-D071-9D15BE3BF706}"/>
              </a:ext>
            </a:extLst>
          </p:cNvPr>
          <p:cNvSpPr/>
          <p:nvPr/>
        </p:nvSpPr>
        <p:spPr>
          <a:xfrm>
            <a:off x="7312129" y="1027368"/>
            <a:ext cx="3812355" cy="2357791"/>
          </a:xfrm>
          <a:custGeom>
            <a:avLst/>
            <a:gdLst>
              <a:gd name="csX0" fmla="*/ 88 w 3812355"/>
              <a:gd name="csY0" fmla="*/ 1247844 h 2357791"/>
              <a:gd name="csX1" fmla="*/ 26830 w 3812355"/>
              <a:gd name="csY1" fmla="*/ 1276602 h 2357791"/>
              <a:gd name="csX2" fmla="*/ 32107 w 3812355"/>
              <a:gd name="csY2" fmla="*/ 1282582 h 2357791"/>
              <a:gd name="csX3" fmla="*/ 53571 w 3812355"/>
              <a:gd name="csY3" fmla="*/ 1306855 h 2357791"/>
              <a:gd name="csX4" fmla="*/ 62807 w 3812355"/>
              <a:gd name="csY4" fmla="*/ 1317760 h 2357791"/>
              <a:gd name="csX5" fmla="*/ 79521 w 3812355"/>
              <a:gd name="csY5" fmla="*/ 1337635 h 2357791"/>
              <a:gd name="csX6" fmla="*/ 89637 w 3812355"/>
              <a:gd name="csY6" fmla="*/ 1350124 h 2357791"/>
              <a:gd name="csX7" fmla="*/ 104767 w 3812355"/>
              <a:gd name="csY7" fmla="*/ 1368944 h 2357791"/>
              <a:gd name="csX8" fmla="*/ 114972 w 3812355"/>
              <a:gd name="csY8" fmla="*/ 1382135 h 2357791"/>
              <a:gd name="csX9" fmla="*/ 129222 w 3812355"/>
              <a:gd name="csY9" fmla="*/ 1400868 h 2357791"/>
              <a:gd name="csX10" fmla="*/ 139250 w 3812355"/>
              <a:gd name="csY10" fmla="*/ 1414411 h 2357791"/>
              <a:gd name="csX11" fmla="*/ 152797 w 3812355"/>
              <a:gd name="csY11" fmla="*/ 1433144 h 2357791"/>
              <a:gd name="csX12" fmla="*/ 162561 w 3812355"/>
              <a:gd name="csY12" fmla="*/ 1447126 h 2357791"/>
              <a:gd name="csX13" fmla="*/ 175580 w 3812355"/>
              <a:gd name="csY13" fmla="*/ 1466035 h 2357791"/>
              <a:gd name="csX14" fmla="*/ 184992 w 3812355"/>
              <a:gd name="csY14" fmla="*/ 1480194 h 2357791"/>
              <a:gd name="csX15" fmla="*/ 197571 w 3812355"/>
              <a:gd name="csY15" fmla="*/ 1499453 h 2357791"/>
              <a:gd name="csX16" fmla="*/ 206544 w 3812355"/>
              <a:gd name="csY16" fmla="*/ 1513612 h 2357791"/>
              <a:gd name="csX17" fmla="*/ 218683 w 3812355"/>
              <a:gd name="csY17" fmla="*/ 1533312 h 2357791"/>
              <a:gd name="csX18" fmla="*/ 227216 w 3812355"/>
              <a:gd name="csY18" fmla="*/ 1547471 h 2357791"/>
              <a:gd name="csX19" fmla="*/ 239091 w 3812355"/>
              <a:gd name="csY19" fmla="*/ 1567787 h 2357791"/>
              <a:gd name="csX20" fmla="*/ 247096 w 3812355"/>
              <a:gd name="csY20" fmla="*/ 1581769 h 2357791"/>
              <a:gd name="csX21" fmla="*/ 258708 w 3812355"/>
              <a:gd name="csY21" fmla="*/ 1602876 h 2357791"/>
              <a:gd name="csX22" fmla="*/ 266097 w 3812355"/>
              <a:gd name="csY22" fmla="*/ 1616508 h 2357791"/>
              <a:gd name="csX23" fmla="*/ 277621 w 3812355"/>
              <a:gd name="csY23" fmla="*/ 1638758 h 2357791"/>
              <a:gd name="csX24" fmla="*/ 284218 w 3812355"/>
              <a:gd name="csY24" fmla="*/ 1651597 h 2357791"/>
              <a:gd name="csX25" fmla="*/ 296005 w 3812355"/>
              <a:gd name="csY25" fmla="*/ 1675782 h 2357791"/>
              <a:gd name="csX26" fmla="*/ 301547 w 3812355"/>
              <a:gd name="csY26" fmla="*/ 1687127 h 2357791"/>
              <a:gd name="csX27" fmla="*/ 314478 w 3812355"/>
              <a:gd name="csY27" fmla="*/ 1715357 h 2357791"/>
              <a:gd name="csX28" fmla="*/ 317997 w 3812355"/>
              <a:gd name="csY28" fmla="*/ 1723096 h 2357791"/>
              <a:gd name="csX29" fmla="*/ 348521 w 3812355"/>
              <a:gd name="csY29" fmla="*/ 1796882 h 2357791"/>
              <a:gd name="csX30" fmla="*/ 351424 w 3812355"/>
              <a:gd name="csY30" fmla="*/ 1804533 h 2357791"/>
              <a:gd name="csX31" fmla="*/ 362332 w 3812355"/>
              <a:gd name="csY31" fmla="*/ 1833907 h 2357791"/>
              <a:gd name="csX32" fmla="*/ 366466 w 3812355"/>
              <a:gd name="csY32" fmla="*/ 1845867 h 2357791"/>
              <a:gd name="csX33" fmla="*/ 375174 w 3812355"/>
              <a:gd name="csY33" fmla="*/ 1871283 h 2357791"/>
              <a:gd name="csX34" fmla="*/ 379661 w 3812355"/>
              <a:gd name="csY34" fmla="*/ 1885090 h 2357791"/>
              <a:gd name="csX35" fmla="*/ 387226 w 3812355"/>
              <a:gd name="csY35" fmla="*/ 1909011 h 2357791"/>
              <a:gd name="csX36" fmla="*/ 391624 w 3812355"/>
              <a:gd name="csY36" fmla="*/ 1923874 h 2357791"/>
              <a:gd name="csX37" fmla="*/ 398310 w 3812355"/>
              <a:gd name="csY37" fmla="*/ 1947003 h 2357791"/>
              <a:gd name="csX38" fmla="*/ 402532 w 3812355"/>
              <a:gd name="csY38" fmla="*/ 1962569 h 2357791"/>
              <a:gd name="csX39" fmla="*/ 408514 w 3812355"/>
              <a:gd name="csY39" fmla="*/ 1985347 h 2357791"/>
              <a:gd name="csX40" fmla="*/ 412472 w 3812355"/>
              <a:gd name="csY40" fmla="*/ 2001441 h 2357791"/>
              <a:gd name="csX41" fmla="*/ 417838 w 3812355"/>
              <a:gd name="csY41" fmla="*/ 2024043 h 2357791"/>
              <a:gd name="csX42" fmla="*/ 421533 w 3812355"/>
              <a:gd name="csY42" fmla="*/ 2040400 h 2357791"/>
              <a:gd name="csX43" fmla="*/ 426283 w 3812355"/>
              <a:gd name="csY43" fmla="*/ 2063002 h 2357791"/>
              <a:gd name="csX44" fmla="*/ 429625 w 3812355"/>
              <a:gd name="csY44" fmla="*/ 2079535 h 2357791"/>
              <a:gd name="csX45" fmla="*/ 433848 w 3812355"/>
              <a:gd name="csY45" fmla="*/ 2102225 h 2357791"/>
              <a:gd name="csX46" fmla="*/ 436751 w 3812355"/>
              <a:gd name="csY46" fmla="*/ 2118846 h 2357791"/>
              <a:gd name="csX47" fmla="*/ 440446 w 3812355"/>
              <a:gd name="csY47" fmla="*/ 2141800 h 2357791"/>
              <a:gd name="csX48" fmla="*/ 442996 w 3812355"/>
              <a:gd name="csY48" fmla="*/ 2158421 h 2357791"/>
              <a:gd name="csX49" fmla="*/ 446163 w 3812355"/>
              <a:gd name="csY49" fmla="*/ 2181815 h 2357791"/>
              <a:gd name="csX50" fmla="*/ 448274 w 3812355"/>
              <a:gd name="csY50" fmla="*/ 2198173 h 2357791"/>
              <a:gd name="csX51" fmla="*/ 450913 w 3812355"/>
              <a:gd name="csY51" fmla="*/ 2222357 h 2357791"/>
              <a:gd name="csX52" fmla="*/ 452584 w 3812355"/>
              <a:gd name="csY52" fmla="*/ 2238099 h 2357791"/>
              <a:gd name="csX53" fmla="*/ 454872 w 3812355"/>
              <a:gd name="csY53" fmla="*/ 2264307 h 2357791"/>
              <a:gd name="csX54" fmla="*/ 456015 w 3812355"/>
              <a:gd name="csY54" fmla="*/ 2278202 h 2357791"/>
              <a:gd name="csX55" fmla="*/ 458039 w 3812355"/>
              <a:gd name="csY55" fmla="*/ 2311973 h 2357791"/>
              <a:gd name="csX56" fmla="*/ 458390 w 3812355"/>
              <a:gd name="csY56" fmla="*/ 2318481 h 2357791"/>
              <a:gd name="csX57" fmla="*/ 459886 w 3812355"/>
              <a:gd name="csY57" fmla="*/ 2357791 h 2357791"/>
              <a:gd name="csX58" fmla="*/ 3652522 w 3812355"/>
              <a:gd name="csY58" fmla="*/ 2357791 h 2357791"/>
              <a:gd name="csX59" fmla="*/ 3812356 w 3812355"/>
              <a:gd name="csY59" fmla="*/ 2197996 h 2357791"/>
              <a:gd name="csX60" fmla="*/ 3812356 w 3812355"/>
              <a:gd name="csY60" fmla="*/ 159795 h 2357791"/>
              <a:gd name="csX61" fmla="*/ 3652522 w 3812355"/>
              <a:gd name="csY61" fmla="*/ 0 h 2357791"/>
              <a:gd name="csX62" fmla="*/ 1314299 w 3812355"/>
              <a:gd name="csY62" fmla="*/ 0 h 2357791"/>
              <a:gd name="csX63" fmla="*/ 1201263 w 3812355"/>
              <a:gd name="csY63" fmla="*/ 46787 h 2357791"/>
              <a:gd name="csX64" fmla="*/ 913086 w 3812355"/>
              <a:gd name="csY64" fmla="*/ 334893 h 2357791"/>
              <a:gd name="csX65" fmla="*/ 913086 w 3812355"/>
              <a:gd name="csY65" fmla="*/ 334893 h 2357791"/>
              <a:gd name="csX66" fmla="*/ 533953 w 3812355"/>
              <a:gd name="csY66" fmla="*/ 713933 h 2357791"/>
              <a:gd name="csX67" fmla="*/ 176 w 3812355"/>
              <a:gd name="csY67" fmla="*/ 1247581 h 2357791"/>
              <a:gd name="csX68" fmla="*/ 0 w 3812355"/>
              <a:gd name="csY68" fmla="*/ 1247756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3812355" h="2357791">
                <a:moveTo>
                  <a:pt x="88" y="1247844"/>
                </a:moveTo>
                <a:cubicBezTo>
                  <a:pt x="9148" y="1257342"/>
                  <a:pt x="18033" y="1266928"/>
                  <a:pt x="26830" y="1276602"/>
                </a:cubicBezTo>
                <a:cubicBezTo>
                  <a:pt x="28589" y="1278537"/>
                  <a:pt x="30348" y="1280560"/>
                  <a:pt x="32107" y="1282582"/>
                </a:cubicBezTo>
                <a:cubicBezTo>
                  <a:pt x="39321" y="1290585"/>
                  <a:pt x="46534" y="1298676"/>
                  <a:pt x="53571" y="1306855"/>
                </a:cubicBezTo>
                <a:cubicBezTo>
                  <a:pt x="56738" y="1310461"/>
                  <a:pt x="59729" y="1314154"/>
                  <a:pt x="62807" y="1317760"/>
                </a:cubicBezTo>
                <a:cubicBezTo>
                  <a:pt x="68437" y="1324356"/>
                  <a:pt x="74067" y="1330952"/>
                  <a:pt x="79521" y="1337635"/>
                </a:cubicBezTo>
                <a:cubicBezTo>
                  <a:pt x="82952" y="1341769"/>
                  <a:pt x="86207" y="1345902"/>
                  <a:pt x="89637" y="1350124"/>
                </a:cubicBezTo>
                <a:cubicBezTo>
                  <a:pt x="94739" y="1356368"/>
                  <a:pt x="99753" y="1362612"/>
                  <a:pt x="104767" y="1368944"/>
                </a:cubicBezTo>
                <a:cubicBezTo>
                  <a:pt x="108198" y="1373341"/>
                  <a:pt x="111541" y="1377738"/>
                  <a:pt x="114972" y="1382135"/>
                </a:cubicBezTo>
                <a:cubicBezTo>
                  <a:pt x="119722" y="1388380"/>
                  <a:pt x="124560" y="1394536"/>
                  <a:pt x="129222" y="1400868"/>
                </a:cubicBezTo>
                <a:cubicBezTo>
                  <a:pt x="132565" y="1405353"/>
                  <a:pt x="135907" y="1409926"/>
                  <a:pt x="139250" y="1414411"/>
                </a:cubicBezTo>
                <a:cubicBezTo>
                  <a:pt x="143824" y="1420655"/>
                  <a:pt x="148310" y="1426899"/>
                  <a:pt x="152797" y="1433144"/>
                </a:cubicBezTo>
                <a:cubicBezTo>
                  <a:pt x="156052" y="1437804"/>
                  <a:pt x="159306" y="1442466"/>
                  <a:pt x="162561" y="1447126"/>
                </a:cubicBezTo>
                <a:cubicBezTo>
                  <a:pt x="166959" y="1453371"/>
                  <a:pt x="171269" y="1459702"/>
                  <a:pt x="175580" y="1466035"/>
                </a:cubicBezTo>
                <a:cubicBezTo>
                  <a:pt x="178747" y="1470695"/>
                  <a:pt x="181914" y="1475445"/>
                  <a:pt x="184992" y="1480194"/>
                </a:cubicBezTo>
                <a:cubicBezTo>
                  <a:pt x="189214" y="1486613"/>
                  <a:pt x="193437" y="1493034"/>
                  <a:pt x="197571" y="1499453"/>
                </a:cubicBezTo>
                <a:cubicBezTo>
                  <a:pt x="200562" y="1504202"/>
                  <a:pt x="203641" y="1508864"/>
                  <a:pt x="206544" y="1513612"/>
                </a:cubicBezTo>
                <a:cubicBezTo>
                  <a:pt x="210678" y="1520208"/>
                  <a:pt x="214725" y="1526716"/>
                  <a:pt x="218683" y="1533312"/>
                </a:cubicBezTo>
                <a:cubicBezTo>
                  <a:pt x="221586" y="1538061"/>
                  <a:pt x="224401" y="1542722"/>
                  <a:pt x="227216" y="1547471"/>
                </a:cubicBezTo>
                <a:cubicBezTo>
                  <a:pt x="231262" y="1554243"/>
                  <a:pt x="235221" y="1561015"/>
                  <a:pt x="239091" y="1567787"/>
                </a:cubicBezTo>
                <a:cubicBezTo>
                  <a:pt x="241730" y="1572447"/>
                  <a:pt x="244457" y="1577109"/>
                  <a:pt x="247096" y="1581769"/>
                </a:cubicBezTo>
                <a:cubicBezTo>
                  <a:pt x="251055" y="1588805"/>
                  <a:pt x="254925" y="1595841"/>
                  <a:pt x="258708" y="1602876"/>
                </a:cubicBezTo>
                <a:cubicBezTo>
                  <a:pt x="261171" y="1607450"/>
                  <a:pt x="263634" y="1611934"/>
                  <a:pt x="266097" y="1616508"/>
                </a:cubicBezTo>
                <a:cubicBezTo>
                  <a:pt x="270055" y="1623895"/>
                  <a:pt x="273838" y="1631370"/>
                  <a:pt x="277621" y="1638758"/>
                </a:cubicBezTo>
                <a:cubicBezTo>
                  <a:pt x="279820" y="1643067"/>
                  <a:pt x="282019" y="1647288"/>
                  <a:pt x="284218" y="1651597"/>
                </a:cubicBezTo>
                <a:cubicBezTo>
                  <a:pt x="288264" y="1659601"/>
                  <a:pt x="292135" y="1667691"/>
                  <a:pt x="296005" y="1675782"/>
                </a:cubicBezTo>
                <a:cubicBezTo>
                  <a:pt x="297853" y="1679564"/>
                  <a:pt x="299700" y="1683345"/>
                  <a:pt x="301547" y="1687127"/>
                </a:cubicBezTo>
                <a:cubicBezTo>
                  <a:pt x="305945" y="1696449"/>
                  <a:pt x="310256" y="1705947"/>
                  <a:pt x="314478" y="1715357"/>
                </a:cubicBezTo>
                <a:cubicBezTo>
                  <a:pt x="315622" y="1717908"/>
                  <a:pt x="316853" y="1720458"/>
                  <a:pt x="317997" y="1723096"/>
                </a:cubicBezTo>
                <a:cubicBezTo>
                  <a:pt x="328817" y="1747457"/>
                  <a:pt x="338933" y="1772081"/>
                  <a:pt x="348521" y="1796882"/>
                </a:cubicBezTo>
                <a:cubicBezTo>
                  <a:pt x="349489" y="1799432"/>
                  <a:pt x="350456" y="1801983"/>
                  <a:pt x="351424" y="1804533"/>
                </a:cubicBezTo>
                <a:cubicBezTo>
                  <a:pt x="355118" y="1814295"/>
                  <a:pt x="358813" y="1824056"/>
                  <a:pt x="362332" y="1833907"/>
                </a:cubicBezTo>
                <a:cubicBezTo>
                  <a:pt x="363739" y="1837864"/>
                  <a:pt x="365059" y="1841909"/>
                  <a:pt x="366466" y="1845867"/>
                </a:cubicBezTo>
                <a:cubicBezTo>
                  <a:pt x="369457" y="1854309"/>
                  <a:pt x="372359" y="1862752"/>
                  <a:pt x="375174" y="1871283"/>
                </a:cubicBezTo>
                <a:cubicBezTo>
                  <a:pt x="376670" y="1875856"/>
                  <a:pt x="378166" y="1880429"/>
                  <a:pt x="379661" y="1885090"/>
                </a:cubicBezTo>
                <a:cubicBezTo>
                  <a:pt x="382212" y="1893005"/>
                  <a:pt x="384763" y="1901008"/>
                  <a:pt x="387226" y="1909011"/>
                </a:cubicBezTo>
                <a:cubicBezTo>
                  <a:pt x="388722" y="1913936"/>
                  <a:pt x="390217" y="1918949"/>
                  <a:pt x="391624" y="1923874"/>
                </a:cubicBezTo>
                <a:cubicBezTo>
                  <a:pt x="393911" y="1931613"/>
                  <a:pt x="396198" y="1939264"/>
                  <a:pt x="398310" y="1947003"/>
                </a:cubicBezTo>
                <a:cubicBezTo>
                  <a:pt x="399805" y="1952191"/>
                  <a:pt x="401125" y="1957380"/>
                  <a:pt x="402532" y="1962569"/>
                </a:cubicBezTo>
                <a:cubicBezTo>
                  <a:pt x="404555" y="1970133"/>
                  <a:pt x="406578" y="1977696"/>
                  <a:pt x="408514" y="1985347"/>
                </a:cubicBezTo>
                <a:cubicBezTo>
                  <a:pt x="409833" y="1990711"/>
                  <a:pt x="411153" y="1996076"/>
                  <a:pt x="412472" y="2001441"/>
                </a:cubicBezTo>
                <a:cubicBezTo>
                  <a:pt x="414319" y="2008916"/>
                  <a:pt x="416079" y="2016479"/>
                  <a:pt x="417838" y="2024043"/>
                </a:cubicBezTo>
                <a:cubicBezTo>
                  <a:pt x="419069" y="2029495"/>
                  <a:pt x="420301" y="2034948"/>
                  <a:pt x="421533" y="2040400"/>
                </a:cubicBezTo>
                <a:cubicBezTo>
                  <a:pt x="423204" y="2047875"/>
                  <a:pt x="424787" y="2055439"/>
                  <a:pt x="426283" y="2063002"/>
                </a:cubicBezTo>
                <a:cubicBezTo>
                  <a:pt x="427426" y="2068542"/>
                  <a:pt x="428482" y="2073995"/>
                  <a:pt x="429625" y="2079535"/>
                </a:cubicBezTo>
                <a:cubicBezTo>
                  <a:pt x="431121" y="2087099"/>
                  <a:pt x="432440" y="2094662"/>
                  <a:pt x="433848" y="2102225"/>
                </a:cubicBezTo>
                <a:cubicBezTo>
                  <a:pt x="434816" y="2107765"/>
                  <a:pt x="435871" y="2113306"/>
                  <a:pt x="436751" y="2118846"/>
                </a:cubicBezTo>
                <a:cubicBezTo>
                  <a:pt x="438070" y="2126498"/>
                  <a:pt x="439214" y="2134149"/>
                  <a:pt x="440446" y="2141800"/>
                </a:cubicBezTo>
                <a:cubicBezTo>
                  <a:pt x="441325" y="2147340"/>
                  <a:pt x="442204" y="2152881"/>
                  <a:pt x="442996" y="2158421"/>
                </a:cubicBezTo>
                <a:cubicBezTo>
                  <a:pt x="444140" y="2166161"/>
                  <a:pt x="445107" y="2173988"/>
                  <a:pt x="446163" y="2181815"/>
                </a:cubicBezTo>
                <a:cubicBezTo>
                  <a:pt x="446867" y="2187268"/>
                  <a:pt x="447658" y="2192720"/>
                  <a:pt x="448274" y="2198173"/>
                </a:cubicBezTo>
                <a:cubicBezTo>
                  <a:pt x="449242" y="2206263"/>
                  <a:pt x="450122" y="2214354"/>
                  <a:pt x="450913" y="2222357"/>
                </a:cubicBezTo>
                <a:cubicBezTo>
                  <a:pt x="451441" y="2227546"/>
                  <a:pt x="452057" y="2232823"/>
                  <a:pt x="452584" y="2238099"/>
                </a:cubicBezTo>
                <a:cubicBezTo>
                  <a:pt x="453464" y="2246806"/>
                  <a:pt x="454080" y="2255600"/>
                  <a:pt x="454872" y="2264307"/>
                </a:cubicBezTo>
                <a:cubicBezTo>
                  <a:pt x="455224" y="2268968"/>
                  <a:pt x="455664" y="2273541"/>
                  <a:pt x="456015" y="2278202"/>
                </a:cubicBezTo>
                <a:cubicBezTo>
                  <a:pt x="456807" y="2289459"/>
                  <a:pt x="457510" y="2300628"/>
                  <a:pt x="458039" y="2311973"/>
                </a:cubicBezTo>
                <a:cubicBezTo>
                  <a:pt x="458126" y="2314171"/>
                  <a:pt x="458302" y="2316282"/>
                  <a:pt x="458390" y="2318481"/>
                </a:cubicBezTo>
                <a:cubicBezTo>
                  <a:pt x="459006" y="2331584"/>
                  <a:pt x="459534" y="2344688"/>
                  <a:pt x="459886" y="2357791"/>
                </a:cubicBezTo>
                <a:lnTo>
                  <a:pt x="3652522" y="2357791"/>
                </a:lnTo>
                <a:cubicBezTo>
                  <a:pt x="3740663" y="2357791"/>
                  <a:pt x="3812356" y="2286117"/>
                  <a:pt x="3812356" y="2197996"/>
                </a:cubicBezTo>
                <a:lnTo>
                  <a:pt x="3812356" y="159795"/>
                </a:lnTo>
                <a:cubicBezTo>
                  <a:pt x="3812356" y="71675"/>
                  <a:pt x="3740663" y="0"/>
                  <a:pt x="3652522" y="0"/>
                </a:cubicBezTo>
                <a:lnTo>
                  <a:pt x="1314299" y="0"/>
                </a:lnTo>
                <a:cubicBezTo>
                  <a:pt x="1271636" y="0"/>
                  <a:pt x="1231523" y="16622"/>
                  <a:pt x="1201263" y="46787"/>
                </a:cubicBezTo>
                <a:lnTo>
                  <a:pt x="913086" y="334893"/>
                </a:lnTo>
                <a:cubicBezTo>
                  <a:pt x="913086" y="334893"/>
                  <a:pt x="913086" y="334893"/>
                  <a:pt x="913086" y="334893"/>
                </a:cubicBezTo>
                <a:lnTo>
                  <a:pt x="533953" y="713933"/>
                </a:lnTo>
                <a:lnTo>
                  <a:pt x="176" y="1247581"/>
                </a:lnTo>
                <a:lnTo>
                  <a:pt x="0" y="1247756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9" name="Forme libre 658">
            <a:extLst>
              <a:ext uri="{FF2B5EF4-FFF2-40B4-BE49-F238E27FC236}">
                <a16:creationId xmlns:a16="http://schemas.microsoft.com/office/drawing/2014/main" id="{FD4982DC-C184-04F3-145A-48A982F9FBA6}"/>
              </a:ext>
            </a:extLst>
          </p:cNvPr>
          <p:cNvSpPr/>
          <p:nvPr/>
        </p:nvSpPr>
        <p:spPr>
          <a:xfrm>
            <a:off x="7312481" y="3472665"/>
            <a:ext cx="3812356" cy="2357791"/>
          </a:xfrm>
          <a:custGeom>
            <a:avLst/>
            <a:gdLst>
              <a:gd name="csX0" fmla="*/ 458127 w 3812356"/>
              <a:gd name="csY0" fmla="*/ 39663 h 2357791"/>
              <a:gd name="csX1" fmla="*/ 457775 w 3812356"/>
              <a:gd name="csY1" fmla="*/ 46171 h 2357791"/>
              <a:gd name="csX2" fmla="*/ 455752 w 3812356"/>
              <a:gd name="csY2" fmla="*/ 79854 h 2357791"/>
              <a:gd name="csX3" fmla="*/ 454608 w 3812356"/>
              <a:gd name="csY3" fmla="*/ 93749 h 2357791"/>
              <a:gd name="csX4" fmla="*/ 452409 w 3812356"/>
              <a:gd name="csY4" fmla="*/ 119956 h 2357791"/>
              <a:gd name="csX5" fmla="*/ 450737 w 3812356"/>
              <a:gd name="csY5" fmla="*/ 135698 h 2357791"/>
              <a:gd name="csX6" fmla="*/ 448099 w 3812356"/>
              <a:gd name="csY6" fmla="*/ 159883 h 2357791"/>
              <a:gd name="csX7" fmla="*/ 445987 w 3812356"/>
              <a:gd name="csY7" fmla="*/ 176241 h 2357791"/>
              <a:gd name="csX8" fmla="*/ 442821 w 3812356"/>
              <a:gd name="csY8" fmla="*/ 199634 h 2357791"/>
              <a:gd name="csX9" fmla="*/ 440269 w 3812356"/>
              <a:gd name="csY9" fmla="*/ 216256 h 2357791"/>
              <a:gd name="csX10" fmla="*/ 436575 w 3812356"/>
              <a:gd name="csY10" fmla="*/ 239209 h 2357791"/>
              <a:gd name="csX11" fmla="*/ 433672 w 3812356"/>
              <a:gd name="csY11" fmla="*/ 255831 h 2357791"/>
              <a:gd name="csX12" fmla="*/ 429450 w 3812356"/>
              <a:gd name="csY12" fmla="*/ 278521 h 2357791"/>
              <a:gd name="csX13" fmla="*/ 426107 w 3812356"/>
              <a:gd name="csY13" fmla="*/ 295054 h 2357791"/>
              <a:gd name="csX14" fmla="*/ 421357 w 3812356"/>
              <a:gd name="csY14" fmla="*/ 317655 h 2357791"/>
              <a:gd name="csX15" fmla="*/ 417662 w 3812356"/>
              <a:gd name="csY15" fmla="*/ 334014 h 2357791"/>
              <a:gd name="csX16" fmla="*/ 412296 w 3812356"/>
              <a:gd name="csY16" fmla="*/ 356615 h 2357791"/>
              <a:gd name="csX17" fmla="*/ 408338 w 3812356"/>
              <a:gd name="csY17" fmla="*/ 372621 h 2357791"/>
              <a:gd name="csX18" fmla="*/ 402356 w 3812356"/>
              <a:gd name="csY18" fmla="*/ 395399 h 2357791"/>
              <a:gd name="csX19" fmla="*/ 398134 w 3812356"/>
              <a:gd name="csY19" fmla="*/ 410965 h 2357791"/>
              <a:gd name="csX20" fmla="*/ 391448 w 3812356"/>
              <a:gd name="csY20" fmla="*/ 434094 h 2357791"/>
              <a:gd name="csX21" fmla="*/ 387050 w 3812356"/>
              <a:gd name="csY21" fmla="*/ 448956 h 2357791"/>
              <a:gd name="csX22" fmla="*/ 379485 w 3812356"/>
              <a:gd name="csY22" fmla="*/ 472878 h 2357791"/>
              <a:gd name="csX23" fmla="*/ 374999 w 3812356"/>
              <a:gd name="csY23" fmla="*/ 486685 h 2357791"/>
              <a:gd name="csX24" fmla="*/ 366290 w 3812356"/>
              <a:gd name="csY24" fmla="*/ 512101 h 2357791"/>
              <a:gd name="csX25" fmla="*/ 362156 w 3812356"/>
              <a:gd name="csY25" fmla="*/ 524061 h 2357791"/>
              <a:gd name="csX26" fmla="*/ 351248 w 3812356"/>
              <a:gd name="csY26" fmla="*/ 553435 h 2357791"/>
              <a:gd name="csX27" fmla="*/ 348433 w 3812356"/>
              <a:gd name="csY27" fmla="*/ 561086 h 2357791"/>
              <a:gd name="csX28" fmla="*/ 317821 w 3812356"/>
              <a:gd name="csY28" fmla="*/ 634871 h 2357791"/>
              <a:gd name="csX29" fmla="*/ 314390 w 3812356"/>
              <a:gd name="csY29" fmla="*/ 642434 h 2357791"/>
              <a:gd name="csX30" fmla="*/ 301371 w 3812356"/>
              <a:gd name="csY30" fmla="*/ 670841 h 2357791"/>
              <a:gd name="csX31" fmla="*/ 295918 w 3812356"/>
              <a:gd name="csY31" fmla="*/ 682097 h 2357791"/>
              <a:gd name="csX32" fmla="*/ 284042 w 3812356"/>
              <a:gd name="csY32" fmla="*/ 706370 h 2357791"/>
              <a:gd name="csX33" fmla="*/ 277532 w 3812356"/>
              <a:gd name="csY33" fmla="*/ 719122 h 2357791"/>
              <a:gd name="csX34" fmla="*/ 265921 w 3812356"/>
              <a:gd name="csY34" fmla="*/ 741460 h 2357791"/>
              <a:gd name="csX35" fmla="*/ 258620 w 3812356"/>
              <a:gd name="csY35" fmla="*/ 755004 h 2357791"/>
              <a:gd name="csX36" fmla="*/ 246920 w 3812356"/>
              <a:gd name="csY36" fmla="*/ 776198 h 2357791"/>
              <a:gd name="csX37" fmla="*/ 239003 w 3812356"/>
              <a:gd name="csY37" fmla="*/ 790093 h 2357791"/>
              <a:gd name="csX38" fmla="*/ 227040 w 3812356"/>
              <a:gd name="csY38" fmla="*/ 810585 h 2357791"/>
              <a:gd name="csX39" fmla="*/ 218595 w 3812356"/>
              <a:gd name="csY39" fmla="*/ 824568 h 2357791"/>
              <a:gd name="csX40" fmla="*/ 206280 w 3812356"/>
              <a:gd name="csY40" fmla="*/ 844443 h 2357791"/>
              <a:gd name="csX41" fmla="*/ 197396 w 3812356"/>
              <a:gd name="csY41" fmla="*/ 858514 h 2357791"/>
              <a:gd name="csX42" fmla="*/ 184728 w 3812356"/>
              <a:gd name="csY42" fmla="*/ 877950 h 2357791"/>
              <a:gd name="csX43" fmla="*/ 175404 w 3812356"/>
              <a:gd name="csY43" fmla="*/ 891933 h 2357791"/>
              <a:gd name="csX44" fmla="*/ 162297 w 3812356"/>
              <a:gd name="csY44" fmla="*/ 911017 h 2357791"/>
              <a:gd name="csX45" fmla="*/ 152621 w 3812356"/>
              <a:gd name="csY45" fmla="*/ 924824 h 2357791"/>
              <a:gd name="csX46" fmla="*/ 138898 w 3812356"/>
              <a:gd name="csY46" fmla="*/ 943732 h 2357791"/>
              <a:gd name="csX47" fmla="*/ 129046 w 3812356"/>
              <a:gd name="csY47" fmla="*/ 957100 h 2357791"/>
              <a:gd name="csX48" fmla="*/ 114620 w 3812356"/>
              <a:gd name="csY48" fmla="*/ 976096 h 2357791"/>
              <a:gd name="csX49" fmla="*/ 104680 w 3812356"/>
              <a:gd name="csY49" fmla="*/ 988936 h 2357791"/>
              <a:gd name="csX50" fmla="*/ 89286 w 3812356"/>
              <a:gd name="csY50" fmla="*/ 1008196 h 2357791"/>
              <a:gd name="csX51" fmla="*/ 79521 w 3812356"/>
              <a:gd name="csY51" fmla="*/ 1020244 h 2357791"/>
              <a:gd name="csX52" fmla="*/ 62280 w 3812356"/>
              <a:gd name="csY52" fmla="*/ 1040647 h 2357791"/>
              <a:gd name="csX53" fmla="*/ 53571 w 3812356"/>
              <a:gd name="csY53" fmla="*/ 1050937 h 2357791"/>
              <a:gd name="csX54" fmla="*/ 30700 w 3812356"/>
              <a:gd name="csY54" fmla="*/ 1076792 h 2357791"/>
              <a:gd name="csX55" fmla="*/ 26830 w 3812356"/>
              <a:gd name="csY55" fmla="*/ 1081190 h 2357791"/>
              <a:gd name="csX56" fmla="*/ 0 w 3812356"/>
              <a:gd name="csY56" fmla="*/ 1110036 h 2357791"/>
              <a:gd name="csX57" fmla="*/ 913087 w 3812356"/>
              <a:gd name="csY57" fmla="*/ 2022899 h 2357791"/>
              <a:gd name="csX58" fmla="*/ 913087 w 3812356"/>
              <a:gd name="csY58" fmla="*/ 2022899 h 2357791"/>
              <a:gd name="csX59" fmla="*/ 1201264 w 3812356"/>
              <a:gd name="csY59" fmla="*/ 2311005 h 2357791"/>
              <a:gd name="csX60" fmla="*/ 1314300 w 3812356"/>
              <a:gd name="csY60" fmla="*/ 2357792 h 2357791"/>
              <a:gd name="csX61" fmla="*/ 3652522 w 3812356"/>
              <a:gd name="csY61" fmla="*/ 2357792 h 2357791"/>
              <a:gd name="csX62" fmla="*/ 3812356 w 3812356"/>
              <a:gd name="csY62" fmla="*/ 2197996 h 2357791"/>
              <a:gd name="csX63" fmla="*/ 3812356 w 3812356"/>
              <a:gd name="csY63" fmla="*/ 159796 h 2357791"/>
              <a:gd name="csX64" fmla="*/ 3652522 w 3812356"/>
              <a:gd name="csY64" fmla="*/ 0 h 2357791"/>
              <a:gd name="csX65" fmla="*/ 459886 w 3812356"/>
              <a:gd name="csY65" fmla="*/ 0 h 2357791"/>
              <a:gd name="csX66" fmla="*/ 458390 w 3812356"/>
              <a:gd name="csY66" fmla="*/ 39311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3812356" h="2357791">
                <a:moveTo>
                  <a:pt x="458127" y="39663"/>
                </a:moveTo>
                <a:cubicBezTo>
                  <a:pt x="458039" y="41862"/>
                  <a:pt x="457863" y="43972"/>
                  <a:pt x="457775" y="46171"/>
                </a:cubicBezTo>
                <a:cubicBezTo>
                  <a:pt x="457159" y="57428"/>
                  <a:pt x="456543" y="68685"/>
                  <a:pt x="455752" y="79854"/>
                </a:cubicBezTo>
                <a:cubicBezTo>
                  <a:pt x="455400" y="84515"/>
                  <a:pt x="454960" y="89088"/>
                  <a:pt x="454608" y="93749"/>
                </a:cubicBezTo>
                <a:cubicBezTo>
                  <a:pt x="453904" y="102456"/>
                  <a:pt x="453201" y="111250"/>
                  <a:pt x="452409" y="119956"/>
                </a:cubicBezTo>
                <a:cubicBezTo>
                  <a:pt x="451881" y="125233"/>
                  <a:pt x="451265" y="130422"/>
                  <a:pt x="450737" y="135698"/>
                </a:cubicBezTo>
                <a:cubicBezTo>
                  <a:pt x="449858" y="143790"/>
                  <a:pt x="449066" y="151880"/>
                  <a:pt x="448099" y="159883"/>
                </a:cubicBezTo>
                <a:cubicBezTo>
                  <a:pt x="447483" y="165336"/>
                  <a:pt x="446691" y="170789"/>
                  <a:pt x="445987" y="176241"/>
                </a:cubicBezTo>
                <a:cubicBezTo>
                  <a:pt x="444932" y="184068"/>
                  <a:pt x="443964" y="191807"/>
                  <a:pt x="442821" y="199634"/>
                </a:cubicBezTo>
                <a:cubicBezTo>
                  <a:pt x="442029" y="205175"/>
                  <a:pt x="441149" y="210715"/>
                  <a:pt x="440269" y="216256"/>
                </a:cubicBezTo>
                <a:cubicBezTo>
                  <a:pt x="439126" y="223907"/>
                  <a:pt x="437895" y="231558"/>
                  <a:pt x="436575" y="239209"/>
                </a:cubicBezTo>
                <a:cubicBezTo>
                  <a:pt x="435608" y="244750"/>
                  <a:pt x="434640" y="250290"/>
                  <a:pt x="433672" y="255831"/>
                </a:cubicBezTo>
                <a:cubicBezTo>
                  <a:pt x="432353" y="263394"/>
                  <a:pt x="430945" y="270957"/>
                  <a:pt x="429450" y="278521"/>
                </a:cubicBezTo>
                <a:cubicBezTo>
                  <a:pt x="428394" y="284061"/>
                  <a:pt x="427251" y="289601"/>
                  <a:pt x="426107" y="295054"/>
                </a:cubicBezTo>
                <a:cubicBezTo>
                  <a:pt x="424524" y="302617"/>
                  <a:pt x="422940" y="310092"/>
                  <a:pt x="421357" y="317655"/>
                </a:cubicBezTo>
                <a:cubicBezTo>
                  <a:pt x="420125" y="323108"/>
                  <a:pt x="418982" y="328560"/>
                  <a:pt x="417662" y="334014"/>
                </a:cubicBezTo>
                <a:cubicBezTo>
                  <a:pt x="415903" y="341577"/>
                  <a:pt x="414144" y="349140"/>
                  <a:pt x="412296" y="356615"/>
                </a:cubicBezTo>
                <a:cubicBezTo>
                  <a:pt x="410977" y="361980"/>
                  <a:pt x="409657" y="367344"/>
                  <a:pt x="408338" y="372621"/>
                </a:cubicBezTo>
                <a:cubicBezTo>
                  <a:pt x="406403" y="380184"/>
                  <a:pt x="404379" y="387836"/>
                  <a:pt x="402356" y="395399"/>
                </a:cubicBezTo>
                <a:cubicBezTo>
                  <a:pt x="400949" y="400587"/>
                  <a:pt x="399541" y="405776"/>
                  <a:pt x="398134" y="410965"/>
                </a:cubicBezTo>
                <a:cubicBezTo>
                  <a:pt x="395935" y="418704"/>
                  <a:pt x="393736" y="426443"/>
                  <a:pt x="391448" y="434094"/>
                </a:cubicBezTo>
                <a:cubicBezTo>
                  <a:pt x="389953" y="439019"/>
                  <a:pt x="388545" y="444032"/>
                  <a:pt x="387050" y="448956"/>
                </a:cubicBezTo>
                <a:cubicBezTo>
                  <a:pt x="384587" y="456960"/>
                  <a:pt x="382036" y="464874"/>
                  <a:pt x="379485" y="472878"/>
                </a:cubicBezTo>
                <a:cubicBezTo>
                  <a:pt x="377989" y="477451"/>
                  <a:pt x="376582" y="482112"/>
                  <a:pt x="374999" y="486685"/>
                </a:cubicBezTo>
                <a:cubicBezTo>
                  <a:pt x="372184" y="495215"/>
                  <a:pt x="369193" y="503658"/>
                  <a:pt x="366290" y="512101"/>
                </a:cubicBezTo>
                <a:cubicBezTo>
                  <a:pt x="364883" y="516058"/>
                  <a:pt x="363563" y="520104"/>
                  <a:pt x="362156" y="524061"/>
                </a:cubicBezTo>
                <a:cubicBezTo>
                  <a:pt x="358637" y="533911"/>
                  <a:pt x="354942" y="543673"/>
                  <a:pt x="351248" y="553435"/>
                </a:cubicBezTo>
                <a:cubicBezTo>
                  <a:pt x="350280" y="555985"/>
                  <a:pt x="349400" y="558536"/>
                  <a:pt x="348433" y="561086"/>
                </a:cubicBezTo>
                <a:cubicBezTo>
                  <a:pt x="338845" y="585886"/>
                  <a:pt x="328641" y="610511"/>
                  <a:pt x="317821" y="634871"/>
                </a:cubicBezTo>
                <a:cubicBezTo>
                  <a:pt x="316677" y="637422"/>
                  <a:pt x="315534" y="639884"/>
                  <a:pt x="314390" y="642434"/>
                </a:cubicBezTo>
                <a:cubicBezTo>
                  <a:pt x="310080" y="651933"/>
                  <a:pt x="305770" y="661431"/>
                  <a:pt x="301371" y="670841"/>
                </a:cubicBezTo>
                <a:cubicBezTo>
                  <a:pt x="299612" y="674622"/>
                  <a:pt x="297765" y="678316"/>
                  <a:pt x="295918" y="682097"/>
                </a:cubicBezTo>
                <a:cubicBezTo>
                  <a:pt x="292047" y="690189"/>
                  <a:pt x="288088" y="698367"/>
                  <a:pt x="284042" y="706370"/>
                </a:cubicBezTo>
                <a:cubicBezTo>
                  <a:pt x="281931" y="710679"/>
                  <a:pt x="279644" y="714901"/>
                  <a:pt x="277532" y="719122"/>
                </a:cubicBezTo>
                <a:cubicBezTo>
                  <a:pt x="273662" y="726597"/>
                  <a:pt x="269879" y="734073"/>
                  <a:pt x="265921" y="741460"/>
                </a:cubicBezTo>
                <a:cubicBezTo>
                  <a:pt x="263546" y="746033"/>
                  <a:pt x="260995" y="750518"/>
                  <a:pt x="258620" y="755004"/>
                </a:cubicBezTo>
                <a:cubicBezTo>
                  <a:pt x="254750" y="762127"/>
                  <a:pt x="250879" y="769163"/>
                  <a:pt x="246920" y="776198"/>
                </a:cubicBezTo>
                <a:cubicBezTo>
                  <a:pt x="244282" y="780859"/>
                  <a:pt x="241642" y="785432"/>
                  <a:pt x="239003" y="790093"/>
                </a:cubicBezTo>
                <a:cubicBezTo>
                  <a:pt x="235045" y="796953"/>
                  <a:pt x="231087" y="803813"/>
                  <a:pt x="227040" y="810585"/>
                </a:cubicBezTo>
                <a:cubicBezTo>
                  <a:pt x="224225" y="815245"/>
                  <a:pt x="221410" y="819907"/>
                  <a:pt x="218595" y="824568"/>
                </a:cubicBezTo>
                <a:cubicBezTo>
                  <a:pt x="214549" y="831251"/>
                  <a:pt x="210502" y="837847"/>
                  <a:pt x="206280" y="844443"/>
                </a:cubicBezTo>
                <a:cubicBezTo>
                  <a:pt x="203377" y="849104"/>
                  <a:pt x="200387" y="853853"/>
                  <a:pt x="197396" y="858514"/>
                </a:cubicBezTo>
                <a:cubicBezTo>
                  <a:pt x="193261" y="865022"/>
                  <a:pt x="188951" y="871530"/>
                  <a:pt x="184728" y="877950"/>
                </a:cubicBezTo>
                <a:cubicBezTo>
                  <a:pt x="181650" y="882611"/>
                  <a:pt x="178571" y="887272"/>
                  <a:pt x="175404" y="891933"/>
                </a:cubicBezTo>
                <a:cubicBezTo>
                  <a:pt x="171094" y="898353"/>
                  <a:pt x="166696" y="904685"/>
                  <a:pt x="162297" y="911017"/>
                </a:cubicBezTo>
                <a:cubicBezTo>
                  <a:pt x="159131" y="915590"/>
                  <a:pt x="155875" y="920251"/>
                  <a:pt x="152621" y="924824"/>
                </a:cubicBezTo>
                <a:cubicBezTo>
                  <a:pt x="148135" y="931156"/>
                  <a:pt x="143560" y="937489"/>
                  <a:pt x="138898" y="943732"/>
                </a:cubicBezTo>
                <a:cubicBezTo>
                  <a:pt x="135643" y="948217"/>
                  <a:pt x="132389" y="952703"/>
                  <a:pt x="129046" y="957100"/>
                </a:cubicBezTo>
                <a:cubicBezTo>
                  <a:pt x="124296" y="963432"/>
                  <a:pt x="119458" y="969764"/>
                  <a:pt x="114620" y="976096"/>
                </a:cubicBezTo>
                <a:cubicBezTo>
                  <a:pt x="111277" y="980405"/>
                  <a:pt x="108022" y="984715"/>
                  <a:pt x="104680" y="988936"/>
                </a:cubicBezTo>
                <a:cubicBezTo>
                  <a:pt x="99578" y="995356"/>
                  <a:pt x="94387" y="1001776"/>
                  <a:pt x="89286" y="1008196"/>
                </a:cubicBezTo>
                <a:cubicBezTo>
                  <a:pt x="86031" y="1012241"/>
                  <a:pt x="82864" y="1016286"/>
                  <a:pt x="79521" y="1020244"/>
                </a:cubicBezTo>
                <a:cubicBezTo>
                  <a:pt x="73892" y="1027104"/>
                  <a:pt x="68086" y="1033875"/>
                  <a:pt x="62280" y="1040647"/>
                </a:cubicBezTo>
                <a:cubicBezTo>
                  <a:pt x="59377" y="1044077"/>
                  <a:pt x="56474" y="1047595"/>
                  <a:pt x="53571" y="1050937"/>
                </a:cubicBezTo>
                <a:cubicBezTo>
                  <a:pt x="46094" y="1059643"/>
                  <a:pt x="38441" y="1068262"/>
                  <a:pt x="30700" y="1076792"/>
                </a:cubicBezTo>
                <a:cubicBezTo>
                  <a:pt x="29381" y="1078200"/>
                  <a:pt x="28149" y="1079695"/>
                  <a:pt x="26830" y="1081190"/>
                </a:cubicBezTo>
                <a:cubicBezTo>
                  <a:pt x="18033" y="1090864"/>
                  <a:pt x="9061" y="1100537"/>
                  <a:pt x="0" y="1110036"/>
                </a:cubicBezTo>
                <a:lnTo>
                  <a:pt x="913087" y="2022899"/>
                </a:lnTo>
                <a:cubicBezTo>
                  <a:pt x="913087" y="2022899"/>
                  <a:pt x="913087" y="2022899"/>
                  <a:pt x="913087" y="2022899"/>
                </a:cubicBezTo>
                <a:lnTo>
                  <a:pt x="1201264" y="2311005"/>
                </a:lnTo>
                <a:cubicBezTo>
                  <a:pt x="1231435" y="2341170"/>
                  <a:pt x="1271548" y="2357792"/>
                  <a:pt x="1314300" y="2357792"/>
                </a:cubicBezTo>
                <a:lnTo>
                  <a:pt x="3652522" y="2357792"/>
                </a:lnTo>
                <a:cubicBezTo>
                  <a:pt x="3740664" y="2357792"/>
                  <a:pt x="3812356" y="2286117"/>
                  <a:pt x="3812356" y="2197996"/>
                </a:cubicBezTo>
                <a:lnTo>
                  <a:pt x="3812356" y="159796"/>
                </a:lnTo>
                <a:cubicBezTo>
                  <a:pt x="3812356" y="71675"/>
                  <a:pt x="3740664" y="0"/>
                  <a:pt x="3652522" y="0"/>
                </a:cubicBezTo>
                <a:lnTo>
                  <a:pt x="459886" y="0"/>
                </a:lnTo>
                <a:cubicBezTo>
                  <a:pt x="459534" y="13104"/>
                  <a:pt x="459094" y="26208"/>
                  <a:pt x="458390" y="3931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0" name="Forme libre 659">
            <a:extLst>
              <a:ext uri="{FF2B5EF4-FFF2-40B4-BE49-F238E27FC236}">
                <a16:creationId xmlns:a16="http://schemas.microsoft.com/office/drawing/2014/main" id="{1B7F20C1-EBD2-8CA2-916B-26833D0704E3}"/>
              </a:ext>
            </a:extLst>
          </p:cNvPr>
          <p:cNvSpPr/>
          <p:nvPr/>
        </p:nvSpPr>
        <p:spPr>
          <a:xfrm>
            <a:off x="3981233" y="4645053"/>
            <a:ext cx="4228564" cy="1185667"/>
          </a:xfrm>
          <a:custGeom>
            <a:avLst/>
            <a:gdLst>
              <a:gd name="csX0" fmla="*/ 3268968 w 4228564"/>
              <a:gd name="csY0" fmla="*/ 264 h 1185667"/>
              <a:gd name="csX1" fmla="*/ 3268704 w 4228564"/>
              <a:gd name="csY1" fmla="*/ 0 h 1185667"/>
              <a:gd name="csX2" fmla="*/ 3249175 w 4228564"/>
              <a:gd name="csY2" fmla="*/ 18117 h 1185667"/>
              <a:gd name="csX3" fmla="*/ 3239323 w 4228564"/>
              <a:gd name="csY3" fmla="*/ 27263 h 1185667"/>
              <a:gd name="csX4" fmla="*/ 3208799 w 4228564"/>
              <a:gd name="csY4" fmla="*/ 54262 h 1185667"/>
              <a:gd name="csX5" fmla="*/ 3199826 w 4228564"/>
              <a:gd name="csY5" fmla="*/ 61825 h 1185667"/>
              <a:gd name="csX6" fmla="*/ 3177571 w 4228564"/>
              <a:gd name="csY6" fmla="*/ 80557 h 1185667"/>
              <a:gd name="csX7" fmla="*/ 3165432 w 4228564"/>
              <a:gd name="csY7" fmla="*/ 90319 h 1185667"/>
              <a:gd name="csX8" fmla="*/ 3145815 w 4228564"/>
              <a:gd name="csY8" fmla="*/ 106061 h 1185667"/>
              <a:gd name="csX9" fmla="*/ 3132620 w 4228564"/>
              <a:gd name="csY9" fmla="*/ 116175 h 1185667"/>
              <a:gd name="csX10" fmla="*/ 3113532 w 4228564"/>
              <a:gd name="csY10" fmla="*/ 130686 h 1185667"/>
              <a:gd name="csX11" fmla="*/ 3099633 w 4228564"/>
              <a:gd name="csY11" fmla="*/ 140799 h 1185667"/>
              <a:gd name="csX12" fmla="*/ 3080633 w 4228564"/>
              <a:gd name="csY12" fmla="*/ 154519 h 1185667"/>
              <a:gd name="csX13" fmla="*/ 3066206 w 4228564"/>
              <a:gd name="csY13" fmla="*/ 164544 h 1185667"/>
              <a:gd name="csX14" fmla="*/ 3047381 w 4228564"/>
              <a:gd name="csY14" fmla="*/ 177472 h 1185667"/>
              <a:gd name="csX15" fmla="*/ 3032515 w 4228564"/>
              <a:gd name="csY15" fmla="*/ 187234 h 1185667"/>
              <a:gd name="csX16" fmla="*/ 3013515 w 4228564"/>
              <a:gd name="csY16" fmla="*/ 199546 h 1185667"/>
              <a:gd name="csX17" fmla="*/ 2998384 w 4228564"/>
              <a:gd name="csY17" fmla="*/ 209044 h 1185667"/>
              <a:gd name="csX18" fmla="*/ 2979296 w 4228564"/>
              <a:gd name="csY18" fmla="*/ 220829 h 1185667"/>
              <a:gd name="csX19" fmla="*/ 2963814 w 4228564"/>
              <a:gd name="csY19" fmla="*/ 229975 h 1185667"/>
              <a:gd name="csX20" fmla="*/ 2944549 w 4228564"/>
              <a:gd name="csY20" fmla="*/ 241232 h 1185667"/>
              <a:gd name="csX21" fmla="*/ 2928803 w 4228564"/>
              <a:gd name="csY21" fmla="*/ 250114 h 1185667"/>
              <a:gd name="csX22" fmla="*/ 2909363 w 4228564"/>
              <a:gd name="csY22" fmla="*/ 260844 h 1185667"/>
              <a:gd name="csX23" fmla="*/ 2893353 w 4228564"/>
              <a:gd name="csY23" fmla="*/ 269286 h 1185667"/>
              <a:gd name="csX24" fmla="*/ 2873737 w 4228564"/>
              <a:gd name="csY24" fmla="*/ 279488 h 1185667"/>
              <a:gd name="csX25" fmla="*/ 2857463 w 4228564"/>
              <a:gd name="csY25" fmla="*/ 287579 h 1185667"/>
              <a:gd name="csX26" fmla="*/ 2837671 w 4228564"/>
              <a:gd name="csY26" fmla="*/ 297252 h 1185667"/>
              <a:gd name="csX27" fmla="*/ 2821133 w 4228564"/>
              <a:gd name="csY27" fmla="*/ 304991 h 1185667"/>
              <a:gd name="csX28" fmla="*/ 2801253 w 4228564"/>
              <a:gd name="csY28" fmla="*/ 314138 h 1185667"/>
              <a:gd name="csX29" fmla="*/ 2784451 w 4228564"/>
              <a:gd name="csY29" fmla="*/ 321525 h 1185667"/>
              <a:gd name="csX30" fmla="*/ 2764395 w 4228564"/>
              <a:gd name="csY30" fmla="*/ 330144 h 1185667"/>
              <a:gd name="csX31" fmla="*/ 2747418 w 4228564"/>
              <a:gd name="csY31" fmla="*/ 337179 h 1185667"/>
              <a:gd name="csX32" fmla="*/ 2727097 w 4228564"/>
              <a:gd name="csY32" fmla="*/ 345270 h 1185667"/>
              <a:gd name="csX33" fmla="*/ 2710032 w 4228564"/>
              <a:gd name="csY33" fmla="*/ 351866 h 1185667"/>
              <a:gd name="csX34" fmla="*/ 2689624 w 4228564"/>
              <a:gd name="csY34" fmla="*/ 359429 h 1185667"/>
              <a:gd name="csX35" fmla="*/ 2672295 w 4228564"/>
              <a:gd name="csY35" fmla="*/ 365673 h 1185667"/>
              <a:gd name="csX36" fmla="*/ 2651711 w 4228564"/>
              <a:gd name="csY36" fmla="*/ 372797 h 1185667"/>
              <a:gd name="csX37" fmla="*/ 2634294 w 4228564"/>
              <a:gd name="csY37" fmla="*/ 378601 h 1185667"/>
              <a:gd name="csX38" fmla="*/ 2613446 w 4228564"/>
              <a:gd name="csY38" fmla="*/ 385197 h 1185667"/>
              <a:gd name="csX39" fmla="*/ 2595852 w 4228564"/>
              <a:gd name="csY39" fmla="*/ 390562 h 1185667"/>
              <a:gd name="csX40" fmla="*/ 2574828 w 4228564"/>
              <a:gd name="csY40" fmla="*/ 396630 h 1185667"/>
              <a:gd name="csX41" fmla="*/ 2557147 w 4228564"/>
              <a:gd name="csY41" fmla="*/ 401555 h 1185667"/>
              <a:gd name="csX42" fmla="*/ 2535948 w 4228564"/>
              <a:gd name="csY42" fmla="*/ 407095 h 1185667"/>
              <a:gd name="csX43" fmla="*/ 2518090 w 4228564"/>
              <a:gd name="csY43" fmla="*/ 411668 h 1185667"/>
              <a:gd name="csX44" fmla="*/ 2496803 w 4228564"/>
              <a:gd name="csY44" fmla="*/ 416681 h 1185667"/>
              <a:gd name="csX45" fmla="*/ 2478857 w 4228564"/>
              <a:gd name="csY45" fmla="*/ 420815 h 1185667"/>
              <a:gd name="csX46" fmla="*/ 2457306 w 4228564"/>
              <a:gd name="csY46" fmla="*/ 425387 h 1185667"/>
              <a:gd name="csX47" fmla="*/ 2439273 w 4228564"/>
              <a:gd name="csY47" fmla="*/ 429081 h 1185667"/>
              <a:gd name="csX48" fmla="*/ 2417545 w 4228564"/>
              <a:gd name="csY48" fmla="*/ 433127 h 1185667"/>
              <a:gd name="csX49" fmla="*/ 2399512 w 4228564"/>
              <a:gd name="csY49" fmla="*/ 436380 h 1185667"/>
              <a:gd name="csX50" fmla="*/ 2377433 w 4228564"/>
              <a:gd name="csY50" fmla="*/ 439898 h 1185667"/>
              <a:gd name="csX51" fmla="*/ 2359400 w 4228564"/>
              <a:gd name="csY51" fmla="*/ 442713 h 1185667"/>
              <a:gd name="csX52" fmla="*/ 2337056 w 4228564"/>
              <a:gd name="csY52" fmla="*/ 445703 h 1185667"/>
              <a:gd name="csX53" fmla="*/ 2319111 w 4228564"/>
              <a:gd name="csY53" fmla="*/ 448077 h 1185667"/>
              <a:gd name="csX54" fmla="*/ 2296240 w 4228564"/>
              <a:gd name="csY54" fmla="*/ 450627 h 1185667"/>
              <a:gd name="csX55" fmla="*/ 2278559 w 4228564"/>
              <a:gd name="csY55" fmla="*/ 452474 h 1185667"/>
              <a:gd name="csX56" fmla="*/ 2254984 w 4228564"/>
              <a:gd name="csY56" fmla="*/ 454497 h 1185667"/>
              <a:gd name="csX57" fmla="*/ 2237831 w 4228564"/>
              <a:gd name="csY57" fmla="*/ 455904 h 1185667"/>
              <a:gd name="csX58" fmla="*/ 2213113 w 4228564"/>
              <a:gd name="csY58" fmla="*/ 457399 h 1185667"/>
              <a:gd name="csX59" fmla="*/ 2196927 w 4228564"/>
              <a:gd name="csY59" fmla="*/ 458367 h 1185667"/>
              <a:gd name="csX60" fmla="*/ 2169657 w 4228564"/>
              <a:gd name="csY60" fmla="*/ 459334 h 1185667"/>
              <a:gd name="csX61" fmla="*/ 2155935 w 4228564"/>
              <a:gd name="csY61" fmla="*/ 459862 h 1185667"/>
              <a:gd name="csX62" fmla="*/ 2114679 w 4228564"/>
              <a:gd name="csY62" fmla="*/ 460390 h 1185667"/>
              <a:gd name="csX63" fmla="*/ 2073423 w 4228564"/>
              <a:gd name="csY63" fmla="*/ 459862 h 1185667"/>
              <a:gd name="csX64" fmla="*/ 2059700 w 4228564"/>
              <a:gd name="csY64" fmla="*/ 459334 h 1185667"/>
              <a:gd name="csX65" fmla="*/ 2032343 w 4228564"/>
              <a:gd name="csY65" fmla="*/ 458367 h 1185667"/>
              <a:gd name="csX66" fmla="*/ 2016157 w 4228564"/>
              <a:gd name="csY66" fmla="*/ 457399 h 1185667"/>
              <a:gd name="csX67" fmla="*/ 1991438 w 4228564"/>
              <a:gd name="csY67" fmla="*/ 455904 h 1185667"/>
              <a:gd name="csX68" fmla="*/ 1974285 w 4228564"/>
              <a:gd name="csY68" fmla="*/ 454497 h 1185667"/>
              <a:gd name="csX69" fmla="*/ 1950710 w 4228564"/>
              <a:gd name="csY69" fmla="*/ 452474 h 1185667"/>
              <a:gd name="csX70" fmla="*/ 1933029 w 4228564"/>
              <a:gd name="csY70" fmla="*/ 450627 h 1185667"/>
              <a:gd name="csX71" fmla="*/ 1910158 w 4228564"/>
              <a:gd name="csY71" fmla="*/ 448077 h 1185667"/>
              <a:gd name="csX72" fmla="*/ 1892300 w 4228564"/>
              <a:gd name="csY72" fmla="*/ 445703 h 1185667"/>
              <a:gd name="csX73" fmla="*/ 1869869 w 4228564"/>
              <a:gd name="csY73" fmla="*/ 442713 h 1185667"/>
              <a:gd name="csX74" fmla="*/ 1851924 w 4228564"/>
              <a:gd name="csY74" fmla="*/ 439898 h 1185667"/>
              <a:gd name="csX75" fmla="*/ 1829845 w 4228564"/>
              <a:gd name="csY75" fmla="*/ 436380 h 1185667"/>
              <a:gd name="csX76" fmla="*/ 1811812 w 4228564"/>
              <a:gd name="csY76" fmla="*/ 433127 h 1185667"/>
              <a:gd name="csX77" fmla="*/ 1789996 w 4228564"/>
              <a:gd name="csY77" fmla="*/ 429081 h 1185667"/>
              <a:gd name="csX78" fmla="*/ 1771963 w 4228564"/>
              <a:gd name="csY78" fmla="*/ 425387 h 1185667"/>
              <a:gd name="csX79" fmla="*/ 1750411 w 4228564"/>
              <a:gd name="csY79" fmla="*/ 420815 h 1185667"/>
              <a:gd name="csX80" fmla="*/ 1732554 w 4228564"/>
              <a:gd name="csY80" fmla="*/ 416681 h 1185667"/>
              <a:gd name="csX81" fmla="*/ 1711179 w 4228564"/>
              <a:gd name="csY81" fmla="*/ 411580 h 1185667"/>
              <a:gd name="csX82" fmla="*/ 1693410 w 4228564"/>
              <a:gd name="csY82" fmla="*/ 407095 h 1185667"/>
              <a:gd name="csX83" fmla="*/ 1672122 w 4228564"/>
              <a:gd name="csY83" fmla="*/ 401467 h 1185667"/>
              <a:gd name="csX84" fmla="*/ 1654529 w 4228564"/>
              <a:gd name="csY84" fmla="*/ 396542 h 1185667"/>
              <a:gd name="csX85" fmla="*/ 1633505 w 4228564"/>
              <a:gd name="csY85" fmla="*/ 390474 h 1185667"/>
              <a:gd name="csX86" fmla="*/ 1616000 w 4228564"/>
              <a:gd name="csY86" fmla="*/ 385109 h 1185667"/>
              <a:gd name="csX87" fmla="*/ 1595064 w 4228564"/>
              <a:gd name="csY87" fmla="*/ 378513 h 1185667"/>
              <a:gd name="csX88" fmla="*/ 1577734 w 4228564"/>
              <a:gd name="csY88" fmla="*/ 372797 h 1185667"/>
              <a:gd name="csX89" fmla="*/ 1556974 w 4228564"/>
              <a:gd name="csY89" fmla="*/ 365673 h 1185667"/>
              <a:gd name="csX90" fmla="*/ 1539733 w 4228564"/>
              <a:gd name="csY90" fmla="*/ 359517 h 1185667"/>
              <a:gd name="csX91" fmla="*/ 1519149 w 4228564"/>
              <a:gd name="csY91" fmla="*/ 351866 h 1185667"/>
              <a:gd name="csX92" fmla="*/ 1502172 w 4228564"/>
              <a:gd name="csY92" fmla="*/ 345358 h 1185667"/>
              <a:gd name="csX93" fmla="*/ 1481763 w 4228564"/>
              <a:gd name="csY93" fmla="*/ 337179 h 1185667"/>
              <a:gd name="csX94" fmla="*/ 1464962 w 4228564"/>
              <a:gd name="csY94" fmla="*/ 330231 h 1185667"/>
              <a:gd name="csX95" fmla="*/ 1444730 w 4228564"/>
              <a:gd name="csY95" fmla="*/ 321525 h 1185667"/>
              <a:gd name="csX96" fmla="*/ 1428104 w 4228564"/>
              <a:gd name="csY96" fmla="*/ 314226 h 1185667"/>
              <a:gd name="csX97" fmla="*/ 1408048 w 4228564"/>
              <a:gd name="csY97" fmla="*/ 304991 h 1185667"/>
              <a:gd name="csX98" fmla="*/ 1391686 w 4228564"/>
              <a:gd name="csY98" fmla="*/ 297340 h 1185667"/>
              <a:gd name="csX99" fmla="*/ 1371718 w 4228564"/>
              <a:gd name="csY99" fmla="*/ 287579 h 1185667"/>
              <a:gd name="csX100" fmla="*/ 1355620 w 4228564"/>
              <a:gd name="csY100" fmla="*/ 279576 h 1185667"/>
              <a:gd name="csX101" fmla="*/ 1335828 w 4228564"/>
              <a:gd name="csY101" fmla="*/ 269286 h 1185667"/>
              <a:gd name="csX102" fmla="*/ 1319994 w 4228564"/>
              <a:gd name="csY102" fmla="*/ 260932 h 1185667"/>
              <a:gd name="csX103" fmla="*/ 1300378 w 4228564"/>
              <a:gd name="csY103" fmla="*/ 250114 h 1185667"/>
              <a:gd name="csX104" fmla="*/ 1284808 w 4228564"/>
              <a:gd name="csY104" fmla="*/ 241408 h 1185667"/>
              <a:gd name="csX105" fmla="*/ 1265279 w 4228564"/>
              <a:gd name="csY105" fmla="*/ 229975 h 1185667"/>
              <a:gd name="csX106" fmla="*/ 1250061 w 4228564"/>
              <a:gd name="csY106" fmla="*/ 221005 h 1185667"/>
              <a:gd name="csX107" fmla="*/ 1230621 w 4228564"/>
              <a:gd name="csY107" fmla="*/ 209044 h 1185667"/>
              <a:gd name="csX108" fmla="*/ 1215755 w 4228564"/>
              <a:gd name="csY108" fmla="*/ 199810 h 1185667"/>
              <a:gd name="csX109" fmla="*/ 1196402 w 4228564"/>
              <a:gd name="csY109" fmla="*/ 187234 h 1185667"/>
              <a:gd name="csX110" fmla="*/ 1181887 w 4228564"/>
              <a:gd name="csY110" fmla="*/ 177736 h 1185667"/>
              <a:gd name="csX111" fmla="*/ 1162623 w 4228564"/>
              <a:gd name="csY111" fmla="*/ 164544 h 1185667"/>
              <a:gd name="csX112" fmla="*/ 1148548 w 4228564"/>
              <a:gd name="csY112" fmla="*/ 154783 h 1185667"/>
              <a:gd name="csX113" fmla="*/ 1129108 w 4228564"/>
              <a:gd name="csY113" fmla="*/ 140711 h 1185667"/>
              <a:gd name="csX114" fmla="*/ 1115737 w 4228564"/>
              <a:gd name="csY114" fmla="*/ 130949 h 1185667"/>
              <a:gd name="csX115" fmla="*/ 1095769 w 4228564"/>
              <a:gd name="csY115" fmla="*/ 115735 h 1185667"/>
              <a:gd name="csX116" fmla="*/ 1083366 w 4228564"/>
              <a:gd name="csY116" fmla="*/ 106237 h 1185667"/>
              <a:gd name="csX117" fmla="*/ 1062430 w 4228564"/>
              <a:gd name="csY117" fmla="*/ 89440 h 1185667"/>
              <a:gd name="csX118" fmla="*/ 1051522 w 4228564"/>
              <a:gd name="csY118" fmla="*/ 80733 h 1185667"/>
              <a:gd name="csX119" fmla="*/ 1026891 w 4228564"/>
              <a:gd name="csY119" fmla="*/ 59978 h 1185667"/>
              <a:gd name="csX120" fmla="*/ 1020294 w 4228564"/>
              <a:gd name="csY120" fmla="*/ 54350 h 1185667"/>
              <a:gd name="csX121" fmla="*/ 989594 w 4228564"/>
              <a:gd name="csY121" fmla="*/ 27175 h 1185667"/>
              <a:gd name="csX122" fmla="*/ 982293 w 4228564"/>
              <a:gd name="csY122" fmla="*/ 20403 h 1185667"/>
              <a:gd name="csX123" fmla="*/ 960214 w 4228564"/>
              <a:gd name="csY123" fmla="*/ 0 h 1185667"/>
              <a:gd name="csX124" fmla="*/ 959773 w 4228564"/>
              <a:gd name="csY124" fmla="*/ 440 h 1185667"/>
              <a:gd name="csX125" fmla="*/ 959773 w 4228564"/>
              <a:gd name="csY125" fmla="*/ 440 h 1185667"/>
              <a:gd name="csX126" fmla="*/ 47039 w 4228564"/>
              <a:gd name="csY126" fmla="*/ 912952 h 1185667"/>
              <a:gd name="csX127" fmla="*/ 12380 w 4228564"/>
              <a:gd name="csY127" fmla="*/ 1087082 h 1185667"/>
              <a:gd name="csX128" fmla="*/ 159987 w 4228564"/>
              <a:gd name="csY128" fmla="*/ 1185668 h 1185667"/>
              <a:gd name="csX129" fmla="*/ 4068578 w 4228564"/>
              <a:gd name="csY129" fmla="*/ 1185668 h 1185667"/>
              <a:gd name="csX130" fmla="*/ 4216185 w 4228564"/>
              <a:gd name="csY130" fmla="*/ 1087082 h 1185667"/>
              <a:gd name="csX131" fmla="*/ 4181527 w 4228564"/>
              <a:gd name="csY131" fmla="*/ 912952 h 1185667"/>
              <a:gd name="csX132" fmla="*/ 3268792 w 4228564"/>
              <a:gd name="csY132" fmla="*/ 440 h 1185667"/>
              <a:gd name="csX133" fmla="*/ 3268792 w 4228564"/>
              <a:gd name="csY133" fmla="*/ 440 h 1185667"/>
              <a:gd name="csX134" fmla="*/ 3268616 w 4228564"/>
              <a:gd name="csY134" fmla="*/ 264 h 11856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</a:cxnLst>
            <a:rect l="l" t="t" r="r" b="b"/>
            <a:pathLst>
              <a:path w="4228564" h="1185667">
                <a:moveTo>
                  <a:pt x="3268968" y="264"/>
                </a:moveTo>
                <a:lnTo>
                  <a:pt x="3268704" y="0"/>
                </a:lnTo>
                <a:cubicBezTo>
                  <a:pt x="3262282" y="6156"/>
                  <a:pt x="3255685" y="12136"/>
                  <a:pt x="3249175" y="18117"/>
                </a:cubicBezTo>
                <a:cubicBezTo>
                  <a:pt x="3245920" y="21107"/>
                  <a:pt x="3242666" y="24273"/>
                  <a:pt x="3239323" y="27263"/>
                </a:cubicBezTo>
                <a:cubicBezTo>
                  <a:pt x="3229207" y="36409"/>
                  <a:pt x="3219003" y="45380"/>
                  <a:pt x="3208799" y="54262"/>
                </a:cubicBezTo>
                <a:cubicBezTo>
                  <a:pt x="3205808" y="56812"/>
                  <a:pt x="3202817" y="59274"/>
                  <a:pt x="3199826" y="61825"/>
                </a:cubicBezTo>
                <a:cubicBezTo>
                  <a:pt x="3192437" y="68157"/>
                  <a:pt x="3185048" y="74401"/>
                  <a:pt x="3177571" y="80557"/>
                </a:cubicBezTo>
                <a:cubicBezTo>
                  <a:pt x="3173525" y="83899"/>
                  <a:pt x="3169478" y="87065"/>
                  <a:pt x="3165432" y="90319"/>
                </a:cubicBezTo>
                <a:cubicBezTo>
                  <a:pt x="3158922" y="95596"/>
                  <a:pt x="3152413" y="100873"/>
                  <a:pt x="3145815" y="106061"/>
                </a:cubicBezTo>
                <a:cubicBezTo>
                  <a:pt x="3141417" y="109491"/>
                  <a:pt x="3137019" y="112833"/>
                  <a:pt x="3132620" y="116175"/>
                </a:cubicBezTo>
                <a:cubicBezTo>
                  <a:pt x="3126287" y="121012"/>
                  <a:pt x="3119953" y="125937"/>
                  <a:pt x="3113532" y="130686"/>
                </a:cubicBezTo>
                <a:cubicBezTo>
                  <a:pt x="3108957" y="134115"/>
                  <a:pt x="3104296" y="137457"/>
                  <a:pt x="3099633" y="140799"/>
                </a:cubicBezTo>
                <a:cubicBezTo>
                  <a:pt x="3093300" y="145372"/>
                  <a:pt x="3087054" y="150033"/>
                  <a:pt x="3080633" y="154519"/>
                </a:cubicBezTo>
                <a:cubicBezTo>
                  <a:pt x="3075882" y="157948"/>
                  <a:pt x="3071044" y="161202"/>
                  <a:pt x="3066206" y="164544"/>
                </a:cubicBezTo>
                <a:cubicBezTo>
                  <a:pt x="3059960" y="168854"/>
                  <a:pt x="3053627" y="173251"/>
                  <a:pt x="3047381" y="177472"/>
                </a:cubicBezTo>
                <a:cubicBezTo>
                  <a:pt x="3042455" y="180814"/>
                  <a:pt x="3037441" y="183980"/>
                  <a:pt x="3032515" y="187234"/>
                </a:cubicBezTo>
                <a:cubicBezTo>
                  <a:pt x="3026182" y="191367"/>
                  <a:pt x="3019936" y="195501"/>
                  <a:pt x="3013515" y="199546"/>
                </a:cubicBezTo>
                <a:cubicBezTo>
                  <a:pt x="3008500" y="202712"/>
                  <a:pt x="3003398" y="205878"/>
                  <a:pt x="2998384" y="209044"/>
                </a:cubicBezTo>
                <a:cubicBezTo>
                  <a:pt x="2992051" y="213002"/>
                  <a:pt x="2985717" y="216959"/>
                  <a:pt x="2979296" y="220829"/>
                </a:cubicBezTo>
                <a:cubicBezTo>
                  <a:pt x="2974194" y="223907"/>
                  <a:pt x="2969004" y="226985"/>
                  <a:pt x="2963814" y="229975"/>
                </a:cubicBezTo>
                <a:cubicBezTo>
                  <a:pt x="2957392" y="233757"/>
                  <a:pt x="2950971" y="237538"/>
                  <a:pt x="2944549" y="241232"/>
                </a:cubicBezTo>
                <a:cubicBezTo>
                  <a:pt x="2939271" y="244222"/>
                  <a:pt x="2933994" y="247124"/>
                  <a:pt x="2928803" y="250114"/>
                </a:cubicBezTo>
                <a:cubicBezTo>
                  <a:pt x="2922382" y="253720"/>
                  <a:pt x="2915873" y="257326"/>
                  <a:pt x="2909363" y="260844"/>
                </a:cubicBezTo>
                <a:cubicBezTo>
                  <a:pt x="2904085" y="263745"/>
                  <a:pt x="2898719" y="266472"/>
                  <a:pt x="2893353" y="269286"/>
                </a:cubicBezTo>
                <a:cubicBezTo>
                  <a:pt x="2886843" y="272716"/>
                  <a:pt x="2880334" y="276146"/>
                  <a:pt x="2873737" y="279488"/>
                </a:cubicBezTo>
                <a:cubicBezTo>
                  <a:pt x="2868371" y="282214"/>
                  <a:pt x="2862917" y="284940"/>
                  <a:pt x="2857463" y="287579"/>
                </a:cubicBezTo>
                <a:cubicBezTo>
                  <a:pt x="2850866" y="290832"/>
                  <a:pt x="2844268" y="294086"/>
                  <a:pt x="2837671" y="297252"/>
                </a:cubicBezTo>
                <a:cubicBezTo>
                  <a:pt x="2832217" y="299891"/>
                  <a:pt x="2826675" y="302441"/>
                  <a:pt x="2821133" y="304991"/>
                </a:cubicBezTo>
                <a:cubicBezTo>
                  <a:pt x="2814536" y="308070"/>
                  <a:pt x="2807850" y="311148"/>
                  <a:pt x="2801253" y="314138"/>
                </a:cubicBezTo>
                <a:cubicBezTo>
                  <a:pt x="2795711" y="316600"/>
                  <a:pt x="2790081" y="319063"/>
                  <a:pt x="2784451" y="321525"/>
                </a:cubicBezTo>
                <a:cubicBezTo>
                  <a:pt x="2777766" y="324427"/>
                  <a:pt x="2771080" y="327330"/>
                  <a:pt x="2764395" y="330144"/>
                </a:cubicBezTo>
                <a:cubicBezTo>
                  <a:pt x="2758765" y="332518"/>
                  <a:pt x="2753136" y="334805"/>
                  <a:pt x="2747418" y="337179"/>
                </a:cubicBezTo>
                <a:cubicBezTo>
                  <a:pt x="2740644" y="339906"/>
                  <a:pt x="2733871" y="342632"/>
                  <a:pt x="2727097" y="345270"/>
                </a:cubicBezTo>
                <a:cubicBezTo>
                  <a:pt x="2721379" y="347469"/>
                  <a:pt x="2715750" y="349667"/>
                  <a:pt x="2710032" y="351866"/>
                </a:cubicBezTo>
                <a:cubicBezTo>
                  <a:pt x="2703259" y="354416"/>
                  <a:pt x="2696397" y="356967"/>
                  <a:pt x="2689624" y="359429"/>
                </a:cubicBezTo>
                <a:cubicBezTo>
                  <a:pt x="2683906" y="361540"/>
                  <a:pt x="2678100" y="363563"/>
                  <a:pt x="2672295" y="365673"/>
                </a:cubicBezTo>
                <a:cubicBezTo>
                  <a:pt x="2665433" y="368048"/>
                  <a:pt x="2658572" y="370422"/>
                  <a:pt x="2651711" y="372797"/>
                </a:cubicBezTo>
                <a:cubicBezTo>
                  <a:pt x="2645905" y="374732"/>
                  <a:pt x="2640099" y="376666"/>
                  <a:pt x="2634294" y="378601"/>
                </a:cubicBezTo>
                <a:cubicBezTo>
                  <a:pt x="2627344" y="380888"/>
                  <a:pt x="2620395" y="382998"/>
                  <a:pt x="2613446" y="385197"/>
                </a:cubicBezTo>
                <a:cubicBezTo>
                  <a:pt x="2607552" y="387044"/>
                  <a:pt x="2601746" y="388803"/>
                  <a:pt x="2595852" y="390562"/>
                </a:cubicBezTo>
                <a:cubicBezTo>
                  <a:pt x="2588903" y="392672"/>
                  <a:pt x="2581866" y="394695"/>
                  <a:pt x="2574828" y="396630"/>
                </a:cubicBezTo>
                <a:cubicBezTo>
                  <a:pt x="2568935" y="398301"/>
                  <a:pt x="2563041" y="399972"/>
                  <a:pt x="2557147" y="401555"/>
                </a:cubicBezTo>
                <a:cubicBezTo>
                  <a:pt x="2550110" y="403489"/>
                  <a:pt x="2543073" y="405336"/>
                  <a:pt x="2535948" y="407095"/>
                </a:cubicBezTo>
                <a:cubicBezTo>
                  <a:pt x="2529966" y="408590"/>
                  <a:pt x="2524072" y="410173"/>
                  <a:pt x="2518090" y="411668"/>
                </a:cubicBezTo>
                <a:cubicBezTo>
                  <a:pt x="2510965" y="413427"/>
                  <a:pt x="2503928" y="415098"/>
                  <a:pt x="2496803" y="416681"/>
                </a:cubicBezTo>
                <a:cubicBezTo>
                  <a:pt x="2490821" y="418088"/>
                  <a:pt x="2484839" y="419495"/>
                  <a:pt x="2478857" y="420815"/>
                </a:cubicBezTo>
                <a:cubicBezTo>
                  <a:pt x="2471732" y="422398"/>
                  <a:pt x="2464519" y="423893"/>
                  <a:pt x="2457306" y="425387"/>
                </a:cubicBezTo>
                <a:cubicBezTo>
                  <a:pt x="2451324" y="426619"/>
                  <a:pt x="2445255" y="427850"/>
                  <a:pt x="2439273" y="429081"/>
                </a:cubicBezTo>
                <a:cubicBezTo>
                  <a:pt x="2432060" y="430488"/>
                  <a:pt x="2424759" y="431808"/>
                  <a:pt x="2417545" y="433127"/>
                </a:cubicBezTo>
                <a:cubicBezTo>
                  <a:pt x="2411564" y="434182"/>
                  <a:pt x="2405494" y="435325"/>
                  <a:pt x="2399512" y="436380"/>
                </a:cubicBezTo>
                <a:cubicBezTo>
                  <a:pt x="2392211" y="437612"/>
                  <a:pt x="2384822" y="438755"/>
                  <a:pt x="2377433" y="439898"/>
                </a:cubicBezTo>
                <a:cubicBezTo>
                  <a:pt x="2371451" y="440866"/>
                  <a:pt x="2365470" y="441833"/>
                  <a:pt x="2359400" y="442713"/>
                </a:cubicBezTo>
                <a:cubicBezTo>
                  <a:pt x="2351923" y="443768"/>
                  <a:pt x="2344446" y="444735"/>
                  <a:pt x="2337056" y="445703"/>
                </a:cubicBezTo>
                <a:cubicBezTo>
                  <a:pt x="2331075" y="446494"/>
                  <a:pt x="2325093" y="447286"/>
                  <a:pt x="2319111" y="448077"/>
                </a:cubicBezTo>
                <a:cubicBezTo>
                  <a:pt x="2311546" y="448956"/>
                  <a:pt x="2303893" y="449748"/>
                  <a:pt x="2296240" y="450627"/>
                </a:cubicBezTo>
                <a:cubicBezTo>
                  <a:pt x="2290346" y="451243"/>
                  <a:pt x="2284453" y="451947"/>
                  <a:pt x="2278559" y="452474"/>
                </a:cubicBezTo>
                <a:cubicBezTo>
                  <a:pt x="2270730" y="453266"/>
                  <a:pt x="2262901" y="453882"/>
                  <a:pt x="2254984" y="454497"/>
                </a:cubicBezTo>
                <a:cubicBezTo>
                  <a:pt x="2249266" y="454937"/>
                  <a:pt x="2243548" y="455465"/>
                  <a:pt x="2237831" y="455904"/>
                </a:cubicBezTo>
                <a:cubicBezTo>
                  <a:pt x="2229650" y="456520"/>
                  <a:pt x="2221381" y="456960"/>
                  <a:pt x="2213113" y="457399"/>
                </a:cubicBezTo>
                <a:cubicBezTo>
                  <a:pt x="2207747" y="457751"/>
                  <a:pt x="2202292" y="458103"/>
                  <a:pt x="2196927" y="458367"/>
                </a:cubicBezTo>
                <a:cubicBezTo>
                  <a:pt x="2187866" y="458807"/>
                  <a:pt x="2178718" y="459070"/>
                  <a:pt x="2169657" y="459334"/>
                </a:cubicBezTo>
                <a:cubicBezTo>
                  <a:pt x="2165083" y="459510"/>
                  <a:pt x="2160509" y="459686"/>
                  <a:pt x="2155935" y="459862"/>
                </a:cubicBezTo>
                <a:cubicBezTo>
                  <a:pt x="2142212" y="460214"/>
                  <a:pt x="2128489" y="460390"/>
                  <a:pt x="2114679" y="460390"/>
                </a:cubicBezTo>
                <a:cubicBezTo>
                  <a:pt x="2100868" y="460390"/>
                  <a:pt x="2087145" y="460214"/>
                  <a:pt x="2073423" y="459862"/>
                </a:cubicBezTo>
                <a:cubicBezTo>
                  <a:pt x="2068848" y="459774"/>
                  <a:pt x="2064274" y="459510"/>
                  <a:pt x="2059700" y="459334"/>
                </a:cubicBezTo>
                <a:cubicBezTo>
                  <a:pt x="2050551" y="459070"/>
                  <a:pt x="2041491" y="458807"/>
                  <a:pt x="2032343" y="458367"/>
                </a:cubicBezTo>
                <a:cubicBezTo>
                  <a:pt x="2026888" y="458103"/>
                  <a:pt x="2021522" y="457751"/>
                  <a:pt x="2016157" y="457399"/>
                </a:cubicBezTo>
                <a:cubicBezTo>
                  <a:pt x="2007888" y="456960"/>
                  <a:pt x="1999619" y="456520"/>
                  <a:pt x="1991438" y="455904"/>
                </a:cubicBezTo>
                <a:cubicBezTo>
                  <a:pt x="1985720" y="455465"/>
                  <a:pt x="1980003" y="454937"/>
                  <a:pt x="1974285" y="454497"/>
                </a:cubicBezTo>
                <a:cubicBezTo>
                  <a:pt x="1966456" y="453882"/>
                  <a:pt x="1958539" y="453266"/>
                  <a:pt x="1950710" y="452474"/>
                </a:cubicBezTo>
                <a:cubicBezTo>
                  <a:pt x="1944816" y="451947"/>
                  <a:pt x="1938922" y="451243"/>
                  <a:pt x="1933029" y="450627"/>
                </a:cubicBezTo>
                <a:cubicBezTo>
                  <a:pt x="1925376" y="449836"/>
                  <a:pt x="1917811" y="449045"/>
                  <a:pt x="1910158" y="448077"/>
                </a:cubicBezTo>
                <a:cubicBezTo>
                  <a:pt x="1904176" y="447374"/>
                  <a:pt x="1898282" y="446494"/>
                  <a:pt x="1892300" y="445703"/>
                </a:cubicBezTo>
                <a:cubicBezTo>
                  <a:pt x="1884824" y="444735"/>
                  <a:pt x="1877346" y="443768"/>
                  <a:pt x="1869869" y="442713"/>
                </a:cubicBezTo>
                <a:cubicBezTo>
                  <a:pt x="1863888" y="441833"/>
                  <a:pt x="1857906" y="440866"/>
                  <a:pt x="1851924" y="439898"/>
                </a:cubicBezTo>
                <a:cubicBezTo>
                  <a:pt x="1844535" y="438755"/>
                  <a:pt x="1837146" y="437612"/>
                  <a:pt x="1829845" y="436380"/>
                </a:cubicBezTo>
                <a:cubicBezTo>
                  <a:pt x="1823863" y="435325"/>
                  <a:pt x="1817882" y="434270"/>
                  <a:pt x="1811812" y="433127"/>
                </a:cubicBezTo>
                <a:cubicBezTo>
                  <a:pt x="1804511" y="431808"/>
                  <a:pt x="1797209" y="430488"/>
                  <a:pt x="1789996" y="429081"/>
                </a:cubicBezTo>
                <a:cubicBezTo>
                  <a:pt x="1784014" y="427938"/>
                  <a:pt x="1778033" y="426619"/>
                  <a:pt x="1771963" y="425387"/>
                </a:cubicBezTo>
                <a:cubicBezTo>
                  <a:pt x="1764750" y="423893"/>
                  <a:pt x="1757536" y="422398"/>
                  <a:pt x="1750411" y="420815"/>
                </a:cubicBezTo>
                <a:cubicBezTo>
                  <a:pt x="1744430" y="419495"/>
                  <a:pt x="1738448" y="418088"/>
                  <a:pt x="1732554" y="416681"/>
                </a:cubicBezTo>
                <a:cubicBezTo>
                  <a:pt x="1725429" y="415010"/>
                  <a:pt x="1718304" y="413339"/>
                  <a:pt x="1711179" y="411580"/>
                </a:cubicBezTo>
                <a:cubicBezTo>
                  <a:pt x="1705197" y="410085"/>
                  <a:pt x="1699303" y="408590"/>
                  <a:pt x="1693410" y="407095"/>
                </a:cubicBezTo>
                <a:cubicBezTo>
                  <a:pt x="1686284" y="405248"/>
                  <a:pt x="1679247" y="403401"/>
                  <a:pt x="1672122" y="401467"/>
                </a:cubicBezTo>
                <a:cubicBezTo>
                  <a:pt x="1666228" y="399884"/>
                  <a:pt x="1660334" y="398213"/>
                  <a:pt x="1654529" y="396542"/>
                </a:cubicBezTo>
                <a:cubicBezTo>
                  <a:pt x="1647492" y="394519"/>
                  <a:pt x="1640454" y="392496"/>
                  <a:pt x="1633505" y="390474"/>
                </a:cubicBezTo>
                <a:cubicBezTo>
                  <a:pt x="1627611" y="388715"/>
                  <a:pt x="1621805" y="386956"/>
                  <a:pt x="1616000" y="385109"/>
                </a:cubicBezTo>
                <a:cubicBezTo>
                  <a:pt x="1609050" y="382911"/>
                  <a:pt x="1602013" y="380712"/>
                  <a:pt x="1595064" y="378513"/>
                </a:cubicBezTo>
                <a:cubicBezTo>
                  <a:pt x="1589258" y="376666"/>
                  <a:pt x="1583452" y="374732"/>
                  <a:pt x="1577734" y="372797"/>
                </a:cubicBezTo>
                <a:cubicBezTo>
                  <a:pt x="1570785" y="370422"/>
                  <a:pt x="1563924" y="368136"/>
                  <a:pt x="1556974" y="365673"/>
                </a:cubicBezTo>
                <a:cubicBezTo>
                  <a:pt x="1551257" y="363651"/>
                  <a:pt x="1545539" y="361628"/>
                  <a:pt x="1539733" y="359517"/>
                </a:cubicBezTo>
                <a:cubicBezTo>
                  <a:pt x="1532872" y="357055"/>
                  <a:pt x="1526011" y="354504"/>
                  <a:pt x="1519149" y="351866"/>
                </a:cubicBezTo>
                <a:cubicBezTo>
                  <a:pt x="1513519" y="349755"/>
                  <a:pt x="1507802" y="347557"/>
                  <a:pt x="1502172" y="345358"/>
                </a:cubicBezTo>
                <a:cubicBezTo>
                  <a:pt x="1495310" y="342720"/>
                  <a:pt x="1488537" y="339994"/>
                  <a:pt x="1481763" y="337179"/>
                </a:cubicBezTo>
                <a:cubicBezTo>
                  <a:pt x="1476134" y="334893"/>
                  <a:pt x="1470592" y="332606"/>
                  <a:pt x="1464962" y="330231"/>
                </a:cubicBezTo>
                <a:cubicBezTo>
                  <a:pt x="1458189" y="327418"/>
                  <a:pt x="1451503" y="324515"/>
                  <a:pt x="1444730" y="321525"/>
                </a:cubicBezTo>
                <a:cubicBezTo>
                  <a:pt x="1439188" y="319151"/>
                  <a:pt x="1433646" y="316688"/>
                  <a:pt x="1428104" y="314226"/>
                </a:cubicBezTo>
                <a:cubicBezTo>
                  <a:pt x="1421419" y="311236"/>
                  <a:pt x="1414733" y="308158"/>
                  <a:pt x="1408048" y="304991"/>
                </a:cubicBezTo>
                <a:cubicBezTo>
                  <a:pt x="1402594" y="302441"/>
                  <a:pt x="1397140" y="299891"/>
                  <a:pt x="1391686" y="297340"/>
                </a:cubicBezTo>
                <a:cubicBezTo>
                  <a:pt x="1385001" y="294174"/>
                  <a:pt x="1378403" y="290921"/>
                  <a:pt x="1371718" y="287579"/>
                </a:cubicBezTo>
                <a:cubicBezTo>
                  <a:pt x="1366352" y="284940"/>
                  <a:pt x="1360986" y="282302"/>
                  <a:pt x="1355620" y="279576"/>
                </a:cubicBezTo>
                <a:cubicBezTo>
                  <a:pt x="1349023" y="276234"/>
                  <a:pt x="1342425" y="272804"/>
                  <a:pt x="1335828" y="269286"/>
                </a:cubicBezTo>
                <a:cubicBezTo>
                  <a:pt x="1330550" y="266472"/>
                  <a:pt x="1325272" y="263745"/>
                  <a:pt x="1319994" y="260932"/>
                </a:cubicBezTo>
                <a:cubicBezTo>
                  <a:pt x="1313397" y="257414"/>
                  <a:pt x="1306887" y="253720"/>
                  <a:pt x="1300378" y="250114"/>
                </a:cubicBezTo>
                <a:cubicBezTo>
                  <a:pt x="1295188" y="247212"/>
                  <a:pt x="1289998" y="244398"/>
                  <a:pt x="1284808" y="241408"/>
                </a:cubicBezTo>
                <a:cubicBezTo>
                  <a:pt x="1278298" y="237626"/>
                  <a:pt x="1271789" y="233845"/>
                  <a:pt x="1265279" y="229975"/>
                </a:cubicBezTo>
                <a:cubicBezTo>
                  <a:pt x="1260177" y="226985"/>
                  <a:pt x="1255163" y="223995"/>
                  <a:pt x="1250061" y="221005"/>
                </a:cubicBezTo>
                <a:cubicBezTo>
                  <a:pt x="1243552" y="217047"/>
                  <a:pt x="1237042" y="213002"/>
                  <a:pt x="1230621" y="209044"/>
                </a:cubicBezTo>
                <a:cubicBezTo>
                  <a:pt x="1225695" y="205966"/>
                  <a:pt x="1220681" y="202888"/>
                  <a:pt x="1215755" y="199810"/>
                </a:cubicBezTo>
                <a:cubicBezTo>
                  <a:pt x="1209245" y="195676"/>
                  <a:pt x="1202823" y="191455"/>
                  <a:pt x="1196402" y="187234"/>
                </a:cubicBezTo>
                <a:cubicBezTo>
                  <a:pt x="1191564" y="184068"/>
                  <a:pt x="1186726" y="180902"/>
                  <a:pt x="1181887" y="177736"/>
                </a:cubicBezTo>
                <a:cubicBezTo>
                  <a:pt x="1175466" y="173427"/>
                  <a:pt x="1169045" y="168942"/>
                  <a:pt x="1162623" y="164544"/>
                </a:cubicBezTo>
                <a:cubicBezTo>
                  <a:pt x="1157961" y="161290"/>
                  <a:pt x="1153211" y="158125"/>
                  <a:pt x="1148548" y="154783"/>
                </a:cubicBezTo>
                <a:cubicBezTo>
                  <a:pt x="1142039" y="150121"/>
                  <a:pt x="1135530" y="145461"/>
                  <a:pt x="1129108" y="140711"/>
                </a:cubicBezTo>
                <a:cubicBezTo>
                  <a:pt x="1124622" y="137457"/>
                  <a:pt x="1120136" y="134291"/>
                  <a:pt x="1115737" y="130949"/>
                </a:cubicBezTo>
                <a:cubicBezTo>
                  <a:pt x="1109052" y="125937"/>
                  <a:pt x="1102454" y="120836"/>
                  <a:pt x="1095769" y="115735"/>
                </a:cubicBezTo>
                <a:cubicBezTo>
                  <a:pt x="1091635" y="112569"/>
                  <a:pt x="1087500" y="109491"/>
                  <a:pt x="1083366" y="106237"/>
                </a:cubicBezTo>
                <a:cubicBezTo>
                  <a:pt x="1076328" y="100697"/>
                  <a:pt x="1069379" y="95068"/>
                  <a:pt x="1062430" y="89440"/>
                </a:cubicBezTo>
                <a:cubicBezTo>
                  <a:pt x="1058823" y="86538"/>
                  <a:pt x="1055129" y="83635"/>
                  <a:pt x="1051522" y="80733"/>
                </a:cubicBezTo>
                <a:cubicBezTo>
                  <a:pt x="1043253" y="73962"/>
                  <a:pt x="1035072" y="67014"/>
                  <a:pt x="1026891" y="59978"/>
                </a:cubicBezTo>
                <a:cubicBezTo>
                  <a:pt x="1024692" y="58132"/>
                  <a:pt x="1022493" y="56285"/>
                  <a:pt x="1020294" y="54350"/>
                </a:cubicBezTo>
                <a:cubicBezTo>
                  <a:pt x="1010002" y="45468"/>
                  <a:pt x="999710" y="36409"/>
                  <a:pt x="989594" y="27175"/>
                </a:cubicBezTo>
                <a:cubicBezTo>
                  <a:pt x="987131" y="24976"/>
                  <a:pt x="984756" y="22690"/>
                  <a:pt x="982293" y="20403"/>
                </a:cubicBezTo>
                <a:cubicBezTo>
                  <a:pt x="974904" y="13631"/>
                  <a:pt x="967514" y="6860"/>
                  <a:pt x="960214" y="0"/>
                </a:cubicBezTo>
                <a:lnTo>
                  <a:pt x="959773" y="440"/>
                </a:lnTo>
                <a:lnTo>
                  <a:pt x="959773" y="440"/>
                </a:lnTo>
                <a:lnTo>
                  <a:pt x="47039" y="912952"/>
                </a:lnTo>
                <a:cubicBezTo>
                  <a:pt x="-8644" y="968621"/>
                  <a:pt x="-7324" y="1039416"/>
                  <a:pt x="12380" y="1087082"/>
                </a:cubicBezTo>
                <a:cubicBezTo>
                  <a:pt x="32085" y="1134748"/>
                  <a:pt x="81257" y="1185668"/>
                  <a:pt x="159987" y="1185668"/>
                </a:cubicBezTo>
                <a:lnTo>
                  <a:pt x="4068578" y="1185668"/>
                </a:lnTo>
                <a:cubicBezTo>
                  <a:pt x="4147308" y="1185668"/>
                  <a:pt x="4196481" y="1134748"/>
                  <a:pt x="4216185" y="1087082"/>
                </a:cubicBezTo>
                <a:cubicBezTo>
                  <a:pt x="4235889" y="1039416"/>
                  <a:pt x="4237209" y="968621"/>
                  <a:pt x="4181527" y="912952"/>
                </a:cubicBezTo>
                <a:lnTo>
                  <a:pt x="3268792" y="440"/>
                </a:lnTo>
                <a:lnTo>
                  <a:pt x="3268792" y="440"/>
                </a:lnTo>
                <a:lnTo>
                  <a:pt x="3268616" y="2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1" name="Forme libre 660">
            <a:extLst>
              <a:ext uri="{FF2B5EF4-FFF2-40B4-BE49-F238E27FC236}">
                <a16:creationId xmlns:a16="http://schemas.microsoft.com/office/drawing/2014/main" id="{388C5EA6-24F1-D4B6-D76F-D5202F9CCF90}"/>
              </a:ext>
            </a:extLst>
          </p:cNvPr>
          <p:cNvSpPr/>
          <p:nvPr/>
        </p:nvSpPr>
        <p:spPr>
          <a:xfrm>
            <a:off x="1067163" y="3472929"/>
            <a:ext cx="3812355" cy="2357791"/>
          </a:xfrm>
          <a:custGeom>
            <a:avLst/>
            <a:gdLst>
              <a:gd name="csX0" fmla="*/ 3780161 w 3812355"/>
              <a:gd name="csY0" fmla="*/ 1075033 h 2357791"/>
              <a:gd name="csX1" fmla="*/ 3758873 w 3812355"/>
              <a:gd name="csY1" fmla="*/ 1051025 h 2357791"/>
              <a:gd name="csX2" fmla="*/ 3749549 w 3812355"/>
              <a:gd name="csY2" fmla="*/ 1040032 h 2357791"/>
              <a:gd name="csX3" fmla="*/ 3732835 w 3812355"/>
              <a:gd name="csY3" fmla="*/ 1020244 h 2357791"/>
              <a:gd name="csX4" fmla="*/ 3722807 w 3812355"/>
              <a:gd name="csY4" fmla="*/ 1007756 h 2357791"/>
              <a:gd name="csX5" fmla="*/ 3707677 w 3812355"/>
              <a:gd name="csY5" fmla="*/ 988936 h 2357791"/>
              <a:gd name="csX6" fmla="*/ 3697473 w 3812355"/>
              <a:gd name="csY6" fmla="*/ 975744 h 2357791"/>
              <a:gd name="csX7" fmla="*/ 3683310 w 3812355"/>
              <a:gd name="csY7" fmla="*/ 957099 h 2357791"/>
              <a:gd name="csX8" fmla="*/ 3673282 w 3812355"/>
              <a:gd name="csY8" fmla="*/ 943468 h 2357791"/>
              <a:gd name="csX9" fmla="*/ 3659735 w 3812355"/>
              <a:gd name="csY9" fmla="*/ 924736 h 2357791"/>
              <a:gd name="csX10" fmla="*/ 3649971 w 3812355"/>
              <a:gd name="csY10" fmla="*/ 910841 h 2357791"/>
              <a:gd name="csX11" fmla="*/ 3636952 w 3812355"/>
              <a:gd name="csY11" fmla="*/ 891845 h 2357791"/>
              <a:gd name="csX12" fmla="*/ 3627540 w 3812355"/>
              <a:gd name="csY12" fmla="*/ 877774 h 2357791"/>
              <a:gd name="csX13" fmla="*/ 3614961 w 3812355"/>
              <a:gd name="csY13" fmla="*/ 858514 h 2357791"/>
              <a:gd name="csX14" fmla="*/ 3605988 w 3812355"/>
              <a:gd name="csY14" fmla="*/ 844355 h 2357791"/>
              <a:gd name="csX15" fmla="*/ 3593761 w 3812355"/>
              <a:gd name="csY15" fmla="*/ 824568 h 2357791"/>
              <a:gd name="csX16" fmla="*/ 3585228 w 3812355"/>
              <a:gd name="csY16" fmla="*/ 810408 h 2357791"/>
              <a:gd name="csX17" fmla="*/ 3573353 w 3812355"/>
              <a:gd name="csY17" fmla="*/ 790093 h 2357791"/>
              <a:gd name="csX18" fmla="*/ 3565348 w 3812355"/>
              <a:gd name="csY18" fmla="*/ 776110 h 2357791"/>
              <a:gd name="csX19" fmla="*/ 3553649 w 3812355"/>
              <a:gd name="csY19" fmla="*/ 754915 h 2357791"/>
              <a:gd name="csX20" fmla="*/ 3546347 w 3812355"/>
              <a:gd name="csY20" fmla="*/ 741372 h 2357791"/>
              <a:gd name="csX21" fmla="*/ 3534736 w 3812355"/>
              <a:gd name="csY21" fmla="*/ 718946 h 2357791"/>
              <a:gd name="csX22" fmla="*/ 3528226 w 3812355"/>
              <a:gd name="csY22" fmla="*/ 706194 h 2357791"/>
              <a:gd name="csX23" fmla="*/ 3516351 w 3812355"/>
              <a:gd name="csY23" fmla="*/ 681833 h 2357791"/>
              <a:gd name="csX24" fmla="*/ 3510985 w 3812355"/>
              <a:gd name="csY24" fmla="*/ 670665 h 2357791"/>
              <a:gd name="csX25" fmla="*/ 3497790 w 3812355"/>
              <a:gd name="csY25" fmla="*/ 641907 h 2357791"/>
              <a:gd name="csX26" fmla="*/ 3494535 w 3812355"/>
              <a:gd name="csY26" fmla="*/ 634783 h 2357791"/>
              <a:gd name="csX27" fmla="*/ 3463923 w 3812355"/>
              <a:gd name="csY27" fmla="*/ 560910 h 2357791"/>
              <a:gd name="csX28" fmla="*/ 3461108 w 3812355"/>
              <a:gd name="csY28" fmla="*/ 553435 h 2357791"/>
              <a:gd name="csX29" fmla="*/ 3450112 w 3812355"/>
              <a:gd name="csY29" fmla="*/ 523885 h 2357791"/>
              <a:gd name="csX30" fmla="*/ 3446066 w 3812355"/>
              <a:gd name="csY30" fmla="*/ 512189 h 2357791"/>
              <a:gd name="csX31" fmla="*/ 3437270 w 3812355"/>
              <a:gd name="csY31" fmla="*/ 486509 h 2357791"/>
              <a:gd name="csX32" fmla="*/ 3432871 w 3812355"/>
              <a:gd name="csY32" fmla="*/ 472877 h 2357791"/>
              <a:gd name="csX33" fmla="*/ 3425218 w 3812355"/>
              <a:gd name="csY33" fmla="*/ 448780 h 2357791"/>
              <a:gd name="csX34" fmla="*/ 3420820 w 3812355"/>
              <a:gd name="csY34" fmla="*/ 434094 h 2357791"/>
              <a:gd name="csX35" fmla="*/ 3414047 w 3812355"/>
              <a:gd name="csY35" fmla="*/ 410701 h 2357791"/>
              <a:gd name="csX36" fmla="*/ 3409824 w 3812355"/>
              <a:gd name="csY36" fmla="*/ 395311 h 2357791"/>
              <a:gd name="csX37" fmla="*/ 3403754 w 3812355"/>
              <a:gd name="csY37" fmla="*/ 372357 h 2357791"/>
              <a:gd name="csX38" fmla="*/ 3399796 w 3812355"/>
              <a:gd name="csY38" fmla="*/ 356527 h 2357791"/>
              <a:gd name="csX39" fmla="*/ 3394342 w 3812355"/>
              <a:gd name="csY39" fmla="*/ 333661 h 2357791"/>
              <a:gd name="csX40" fmla="*/ 3390735 w 3812355"/>
              <a:gd name="csY40" fmla="*/ 317567 h 2357791"/>
              <a:gd name="csX41" fmla="*/ 3385897 w 3812355"/>
              <a:gd name="csY41" fmla="*/ 294702 h 2357791"/>
              <a:gd name="csX42" fmla="*/ 3382643 w 3812355"/>
              <a:gd name="csY42" fmla="*/ 278344 h 2357791"/>
              <a:gd name="csX43" fmla="*/ 3378420 w 3812355"/>
              <a:gd name="csY43" fmla="*/ 255479 h 2357791"/>
              <a:gd name="csX44" fmla="*/ 3375517 w 3812355"/>
              <a:gd name="csY44" fmla="*/ 238945 h 2357791"/>
              <a:gd name="csX45" fmla="*/ 3371823 w 3812355"/>
              <a:gd name="csY45" fmla="*/ 215816 h 2357791"/>
              <a:gd name="csX46" fmla="*/ 3369360 w 3812355"/>
              <a:gd name="csY46" fmla="*/ 199370 h 2357791"/>
              <a:gd name="csX47" fmla="*/ 3366193 w 3812355"/>
              <a:gd name="csY47" fmla="*/ 175713 h 2357791"/>
              <a:gd name="csX48" fmla="*/ 3364082 w 3812355"/>
              <a:gd name="csY48" fmla="*/ 159619 h 2357791"/>
              <a:gd name="csX49" fmla="*/ 3361355 w 3812355"/>
              <a:gd name="csY49" fmla="*/ 135083 h 2357791"/>
              <a:gd name="csX50" fmla="*/ 3359684 w 3812355"/>
              <a:gd name="csY50" fmla="*/ 119692 h 2357791"/>
              <a:gd name="csX51" fmla="*/ 3357397 w 3812355"/>
              <a:gd name="csY51" fmla="*/ 93221 h 2357791"/>
              <a:gd name="csX52" fmla="*/ 3356253 w 3812355"/>
              <a:gd name="csY52" fmla="*/ 79590 h 2357791"/>
              <a:gd name="csX53" fmla="*/ 3354230 w 3812355"/>
              <a:gd name="csY53" fmla="*/ 45819 h 2357791"/>
              <a:gd name="csX54" fmla="*/ 3353878 w 3812355"/>
              <a:gd name="csY54" fmla="*/ 39311 h 2357791"/>
              <a:gd name="csX55" fmla="*/ 3352382 w 3812355"/>
              <a:gd name="csY55" fmla="*/ 0 h 2357791"/>
              <a:gd name="csX56" fmla="*/ 159834 w 3812355"/>
              <a:gd name="csY56" fmla="*/ 0 h 2357791"/>
              <a:gd name="csX57" fmla="*/ 0 w 3812355"/>
              <a:gd name="csY57" fmla="*/ 159795 h 2357791"/>
              <a:gd name="csX58" fmla="*/ 0 w 3812355"/>
              <a:gd name="csY58" fmla="*/ 2197996 h 2357791"/>
              <a:gd name="csX59" fmla="*/ 159834 w 3812355"/>
              <a:gd name="csY59" fmla="*/ 2357791 h 2357791"/>
              <a:gd name="csX60" fmla="*/ 2498057 w 3812355"/>
              <a:gd name="csY60" fmla="*/ 2357791 h 2357791"/>
              <a:gd name="csX61" fmla="*/ 2611093 w 3812355"/>
              <a:gd name="csY61" fmla="*/ 2311005 h 2357791"/>
              <a:gd name="csX62" fmla="*/ 2899270 w 3812355"/>
              <a:gd name="csY62" fmla="*/ 2022899 h 2357791"/>
              <a:gd name="csX63" fmla="*/ 2899270 w 3812355"/>
              <a:gd name="csY63" fmla="*/ 2022899 h 2357791"/>
              <a:gd name="csX64" fmla="*/ 3812356 w 3812355"/>
              <a:gd name="csY64" fmla="*/ 1110035 h 2357791"/>
              <a:gd name="csX65" fmla="*/ 3785615 w 3812355"/>
              <a:gd name="csY65" fmla="*/ 1081278 h 2357791"/>
              <a:gd name="csX66" fmla="*/ 3780161 w 3812355"/>
              <a:gd name="csY66" fmla="*/ 1075121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3812355" h="2357791">
                <a:moveTo>
                  <a:pt x="3780161" y="1075033"/>
                </a:moveTo>
                <a:cubicBezTo>
                  <a:pt x="3773036" y="1067030"/>
                  <a:pt x="3765910" y="1059027"/>
                  <a:pt x="3758873" y="1051025"/>
                </a:cubicBezTo>
                <a:cubicBezTo>
                  <a:pt x="3755706" y="1047419"/>
                  <a:pt x="3752715" y="1043725"/>
                  <a:pt x="3749549" y="1040032"/>
                </a:cubicBezTo>
                <a:cubicBezTo>
                  <a:pt x="3743919" y="1033436"/>
                  <a:pt x="3738377" y="1026840"/>
                  <a:pt x="3732835" y="1020244"/>
                </a:cubicBezTo>
                <a:cubicBezTo>
                  <a:pt x="3729404" y="1016110"/>
                  <a:pt x="3726150" y="1011977"/>
                  <a:pt x="3722807" y="1007756"/>
                </a:cubicBezTo>
                <a:cubicBezTo>
                  <a:pt x="3717705" y="1001512"/>
                  <a:pt x="3712691" y="995268"/>
                  <a:pt x="3707677" y="988936"/>
                </a:cubicBezTo>
                <a:cubicBezTo>
                  <a:pt x="3704246" y="984539"/>
                  <a:pt x="3700903" y="980141"/>
                  <a:pt x="3697473" y="975744"/>
                </a:cubicBezTo>
                <a:cubicBezTo>
                  <a:pt x="3692723" y="969588"/>
                  <a:pt x="3687973" y="963344"/>
                  <a:pt x="3683310" y="957099"/>
                </a:cubicBezTo>
                <a:cubicBezTo>
                  <a:pt x="3679967" y="952615"/>
                  <a:pt x="3676625" y="948041"/>
                  <a:pt x="3673282" y="943468"/>
                </a:cubicBezTo>
                <a:cubicBezTo>
                  <a:pt x="3668708" y="937224"/>
                  <a:pt x="3664222" y="930980"/>
                  <a:pt x="3659735" y="924736"/>
                </a:cubicBezTo>
                <a:cubicBezTo>
                  <a:pt x="3656481" y="920163"/>
                  <a:pt x="3653226" y="915502"/>
                  <a:pt x="3649971" y="910841"/>
                </a:cubicBezTo>
                <a:cubicBezTo>
                  <a:pt x="3645573" y="904509"/>
                  <a:pt x="3641262" y="898265"/>
                  <a:pt x="3636952" y="891845"/>
                </a:cubicBezTo>
                <a:cubicBezTo>
                  <a:pt x="3633785" y="887184"/>
                  <a:pt x="3630619" y="882435"/>
                  <a:pt x="3627540" y="877774"/>
                </a:cubicBezTo>
                <a:cubicBezTo>
                  <a:pt x="3623317" y="871354"/>
                  <a:pt x="3619095" y="864934"/>
                  <a:pt x="3614961" y="858514"/>
                </a:cubicBezTo>
                <a:cubicBezTo>
                  <a:pt x="3611970" y="853765"/>
                  <a:pt x="3608979" y="849104"/>
                  <a:pt x="3605988" y="844355"/>
                </a:cubicBezTo>
                <a:cubicBezTo>
                  <a:pt x="3601854" y="837759"/>
                  <a:pt x="3597808" y="831163"/>
                  <a:pt x="3593761" y="824568"/>
                </a:cubicBezTo>
                <a:cubicBezTo>
                  <a:pt x="3590946" y="819906"/>
                  <a:pt x="3588043" y="815157"/>
                  <a:pt x="3585228" y="810408"/>
                </a:cubicBezTo>
                <a:cubicBezTo>
                  <a:pt x="3581182" y="803637"/>
                  <a:pt x="3577223" y="796865"/>
                  <a:pt x="3573353" y="790093"/>
                </a:cubicBezTo>
                <a:cubicBezTo>
                  <a:pt x="3570714" y="785432"/>
                  <a:pt x="3567987" y="780771"/>
                  <a:pt x="3565348" y="776110"/>
                </a:cubicBezTo>
                <a:cubicBezTo>
                  <a:pt x="3561390" y="769075"/>
                  <a:pt x="3557519" y="762039"/>
                  <a:pt x="3553649" y="754915"/>
                </a:cubicBezTo>
                <a:cubicBezTo>
                  <a:pt x="3551185" y="750430"/>
                  <a:pt x="3548722" y="745945"/>
                  <a:pt x="3546347" y="741372"/>
                </a:cubicBezTo>
                <a:cubicBezTo>
                  <a:pt x="3542389" y="733984"/>
                  <a:pt x="3538518" y="726421"/>
                  <a:pt x="3534736" y="718946"/>
                </a:cubicBezTo>
                <a:cubicBezTo>
                  <a:pt x="3532536" y="714724"/>
                  <a:pt x="3530337" y="710415"/>
                  <a:pt x="3528226" y="706194"/>
                </a:cubicBezTo>
                <a:cubicBezTo>
                  <a:pt x="3524180" y="698103"/>
                  <a:pt x="3520222" y="689925"/>
                  <a:pt x="3516351" y="681833"/>
                </a:cubicBezTo>
                <a:cubicBezTo>
                  <a:pt x="3514592" y="678140"/>
                  <a:pt x="3512744" y="674446"/>
                  <a:pt x="3510985" y="670665"/>
                </a:cubicBezTo>
                <a:cubicBezTo>
                  <a:pt x="3506499" y="661079"/>
                  <a:pt x="3502101" y="651492"/>
                  <a:pt x="3497790" y="641907"/>
                </a:cubicBezTo>
                <a:cubicBezTo>
                  <a:pt x="3496734" y="639532"/>
                  <a:pt x="3495591" y="637158"/>
                  <a:pt x="3494535" y="634783"/>
                </a:cubicBezTo>
                <a:cubicBezTo>
                  <a:pt x="3483715" y="610422"/>
                  <a:pt x="3473512" y="585798"/>
                  <a:pt x="3463923" y="560910"/>
                </a:cubicBezTo>
                <a:cubicBezTo>
                  <a:pt x="3462956" y="558447"/>
                  <a:pt x="3462076" y="555897"/>
                  <a:pt x="3461108" y="553435"/>
                </a:cubicBezTo>
                <a:cubicBezTo>
                  <a:pt x="3457326" y="543585"/>
                  <a:pt x="3453631" y="533735"/>
                  <a:pt x="3450112" y="523885"/>
                </a:cubicBezTo>
                <a:cubicBezTo>
                  <a:pt x="3448705" y="520016"/>
                  <a:pt x="3447386" y="516058"/>
                  <a:pt x="3446066" y="512189"/>
                </a:cubicBezTo>
                <a:cubicBezTo>
                  <a:pt x="3443075" y="503658"/>
                  <a:pt x="3440084" y="495127"/>
                  <a:pt x="3437270" y="486509"/>
                </a:cubicBezTo>
                <a:cubicBezTo>
                  <a:pt x="3435774" y="482024"/>
                  <a:pt x="3434367" y="477450"/>
                  <a:pt x="3432871" y="472877"/>
                </a:cubicBezTo>
                <a:cubicBezTo>
                  <a:pt x="3430320" y="464874"/>
                  <a:pt x="3427681" y="456872"/>
                  <a:pt x="3425218" y="448780"/>
                </a:cubicBezTo>
                <a:cubicBezTo>
                  <a:pt x="3423723" y="443944"/>
                  <a:pt x="3422315" y="439019"/>
                  <a:pt x="3420820" y="434094"/>
                </a:cubicBezTo>
                <a:cubicBezTo>
                  <a:pt x="3418533" y="426355"/>
                  <a:pt x="3416246" y="418528"/>
                  <a:pt x="3414047" y="410701"/>
                </a:cubicBezTo>
                <a:cubicBezTo>
                  <a:pt x="3412639" y="405600"/>
                  <a:pt x="3411232" y="400499"/>
                  <a:pt x="3409824" y="395311"/>
                </a:cubicBezTo>
                <a:cubicBezTo>
                  <a:pt x="3407801" y="387659"/>
                  <a:pt x="3405690" y="380008"/>
                  <a:pt x="3403754" y="372357"/>
                </a:cubicBezTo>
                <a:cubicBezTo>
                  <a:pt x="3402435" y="367080"/>
                  <a:pt x="3401115" y="361804"/>
                  <a:pt x="3399796" y="356527"/>
                </a:cubicBezTo>
                <a:cubicBezTo>
                  <a:pt x="3397949" y="348964"/>
                  <a:pt x="3396101" y="341313"/>
                  <a:pt x="3394342" y="333661"/>
                </a:cubicBezTo>
                <a:cubicBezTo>
                  <a:pt x="3393111" y="328296"/>
                  <a:pt x="3391879" y="322932"/>
                  <a:pt x="3390735" y="317567"/>
                </a:cubicBezTo>
                <a:cubicBezTo>
                  <a:pt x="3389064" y="310004"/>
                  <a:pt x="3387481" y="302353"/>
                  <a:pt x="3385897" y="294702"/>
                </a:cubicBezTo>
                <a:cubicBezTo>
                  <a:pt x="3384754" y="289250"/>
                  <a:pt x="3383698" y="283796"/>
                  <a:pt x="3382643" y="278344"/>
                </a:cubicBezTo>
                <a:cubicBezTo>
                  <a:pt x="3381147" y="270693"/>
                  <a:pt x="3379740" y="263130"/>
                  <a:pt x="3378420" y="255479"/>
                </a:cubicBezTo>
                <a:cubicBezTo>
                  <a:pt x="3377452" y="250026"/>
                  <a:pt x="3376485" y="244486"/>
                  <a:pt x="3375517" y="238945"/>
                </a:cubicBezTo>
                <a:cubicBezTo>
                  <a:pt x="3374198" y="231294"/>
                  <a:pt x="3372966" y="223555"/>
                  <a:pt x="3371823" y="215816"/>
                </a:cubicBezTo>
                <a:cubicBezTo>
                  <a:pt x="3370943" y="210363"/>
                  <a:pt x="3370152" y="204911"/>
                  <a:pt x="3369360" y="199370"/>
                </a:cubicBezTo>
                <a:cubicBezTo>
                  <a:pt x="3368216" y="191543"/>
                  <a:pt x="3367161" y="183628"/>
                  <a:pt x="3366193" y="175713"/>
                </a:cubicBezTo>
                <a:cubicBezTo>
                  <a:pt x="3365489" y="170348"/>
                  <a:pt x="3364785" y="164984"/>
                  <a:pt x="3364082" y="159619"/>
                </a:cubicBezTo>
                <a:cubicBezTo>
                  <a:pt x="3363114" y="151440"/>
                  <a:pt x="3362235" y="143261"/>
                  <a:pt x="3361355" y="135083"/>
                </a:cubicBezTo>
                <a:cubicBezTo>
                  <a:pt x="3360827" y="129982"/>
                  <a:pt x="3360211" y="124793"/>
                  <a:pt x="3359684" y="119692"/>
                </a:cubicBezTo>
                <a:cubicBezTo>
                  <a:pt x="3358804" y="110898"/>
                  <a:pt x="3358100" y="102015"/>
                  <a:pt x="3357397" y="93221"/>
                </a:cubicBezTo>
                <a:cubicBezTo>
                  <a:pt x="3357044" y="88648"/>
                  <a:pt x="3356605" y="84163"/>
                  <a:pt x="3356253" y="79590"/>
                </a:cubicBezTo>
                <a:cubicBezTo>
                  <a:pt x="3355461" y="68333"/>
                  <a:pt x="3354758" y="57076"/>
                  <a:pt x="3354230" y="45819"/>
                </a:cubicBezTo>
                <a:cubicBezTo>
                  <a:pt x="3354142" y="43620"/>
                  <a:pt x="3353966" y="41510"/>
                  <a:pt x="3353878" y="39311"/>
                </a:cubicBezTo>
                <a:cubicBezTo>
                  <a:pt x="3353262" y="26207"/>
                  <a:pt x="3352734" y="13104"/>
                  <a:pt x="3352382" y="0"/>
                </a:cubicBezTo>
                <a:lnTo>
                  <a:pt x="159834" y="0"/>
                </a:lnTo>
                <a:cubicBezTo>
                  <a:pt x="71692" y="0"/>
                  <a:pt x="0" y="71674"/>
                  <a:pt x="0" y="159795"/>
                </a:cubicBezTo>
                <a:lnTo>
                  <a:pt x="0" y="2197996"/>
                </a:lnTo>
                <a:cubicBezTo>
                  <a:pt x="0" y="2286117"/>
                  <a:pt x="71692" y="2357791"/>
                  <a:pt x="159834" y="2357791"/>
                </a:cubicBezTo>
                <a:lnTo>
                  <a:pt x="2498057" y="2357791"/>
                </a:lnTo>
                <a:cubicBezTo>
                  <a:pt x="2540720" y="2357791"/>
                  <a:pt x="2580833" y="2341170"/>
                  <a:pt x="2611093" y="2311005"/>
                </a:cubicBezTo>
                <a:lnTo>
                  <a:pt x="2899270" y="2022899"/>
                </a:lnTo>
                <a:cubicBezTo>
                  <a:pt x="2899270" y="2022899"/>
                  <a:pt x="2899270" y="2022899"/>
                  <a:pt x="2899270" y="2022899"/>
                </a:cubicBezTo>
                <a:lnTo>
                  <a:pt x="3812356" y="1110035"/>
                </a:lnTo>
                <a:cubicBezTo>
                  <a:pt x="3803296" y="1100537"/>
                  <a:pt x="3794411" y="1090951"/>
                  <a:pt x="3785615" y="1081278"/>
                </a:cubicBezTo>
                <a:cubicBezTo>
                  <a:pt x="3783767" y="1079254"/>
                  <a:pt x="3782008" y="1077144"/>
                  <a:pt x="3780161" y="107512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2" name="Forme libre 661">
            <a:extLst>
              <a:ext uri="{FF2B5EF4-FFF2-40B4-BE49-F238E27FC236}">
                <a16:creationId xmlns:a16="http://schemas.microsoft.com/office/drawing/2014/main" id="{D3665EAD-76FC-5972-3AD5-886FD94BE0D1}"/>
              </a:ext>
            </a:extLst>
          </p:cNvPr>
          <p:cNvSpPr/>
          <p:nvPr/>
        </p:nvSpPr>
        <p:spPr>
          <a:xfrm>
            <a:off x="4507599" y="2337389"/>
            <a:ext cx="1482050" cy="1047682"/>
          </a:xfrm>
          <a:custGeom>
            <a:avLst/>
            <a:gdLst>
              <a:gd name="csX0" fmla="*/ 1482050 w 1482050"/>
              <a:gd name="csY0" fmla="*/ 1047683 h 1047682"/>
              <a:gd name="csX1" fmla="*/ 434112 w 1482050"/>
              <a:gd name="csY1" fmla="*/ 0 h 1047682"/>
              <a:gd name="csX2" fmla="*/ 415903 w 1482050"/>
              <a:gd name="csY2" fmla="*/ 19524 h 1047682"/>
              <a:gd name="csX3" fmla="*/ 409569 w 1482050"/>
              <a:gd name="csY3" fmla="*/ 26296 h 1047682"/>
              <a:gd name="csX4" fmla="*/ 384235 w 1482050"/>
              <a:gd name="csY4" fmla="*/ 54966 h 1047682"/>
              <a:gd name="csX5" fmla="*/ 379309 w 1482050"/>
              <a:gd name="csY5" fmla="*/ 60770 h 1047682"/>
              <a:gd name="csX6" fmla="*/ 359693 w 1482050"/>
              <a:gd name="csY6" fmla="*/ 83987 h 1047682"/>
              <a:gd name="csX7" fmla="*/ 351336 w 1482050"/>
              <a:gd name="csY7" fmla="*/ 94365 h 1047682"/>
              <a:gd name="csX8" fmla="*/ 335942 w 1482050"/>
              <a:gd name="csY8" fmla="*/ 113624 h 1047682"/>
              <a:gd name="csX9" fmla="*/ 326881 w 1482050"/>
              <a:gd name="csY9" fmla="*/ 125409 h 1047682"/>
              <a:gd name="csX10" fmla="*/ 312982 w 1482050"/>
              <a:gd name="csY10" fmla="*/ 143701 h 1047682"/>
              <a:gd name="csX11" fmla="*/ 303746 w 1482050"/>
              <a:gd name="csY11" fmla="*/ 156277 h 1047682"/>
              <a:gd name="csX12" fmla="*/ 290727 w 1482050"/>
              <a:gd name="csY12" fmla="*/ 174306 h 1047682"/>
              <a:gd name="csX13" fmla="*/ 281579 w 1482050"/>
              <a:gd name="csY13" fmla="*/ 187322 h 1047682"/>
              <a:gd name="csX14" fmla="*/ 269176 w 1482050"/>
              <a:gd name="csY14" fmla="*/ 205350 h 1047682"/>
              <a:gd name="csX15" fmla="*/ 260291 w 1482050"/>
              <a:gd name="csY15" fmla="*/ 218718 h 1047682"/>
              <a:gd name="csX16" fmla="*/ 248504 w 1482050"/>
              <a:gd name="csY16" fmla="*/ 236835 h 1047682"/>
              <a:gd name="csX17" fmla="*/ 239883 w 1482050"/>
              <a:gd name="csY17" fmla="*/ 250466 h 1047682"/>
              <a:gd name="csX18" fmla="*/ 228535 w 1482050"/>
              <a:gd name="csY18" fmla="*/ 268847 h 1047682"/>
              <a:gd name="csX19" fmla="*/ 220267 w 1482050"/>
              <a:gd name="csY19" fmla="*/ 282566 h 1047682"/>
              <a:gd name="csX20" fmla="*/ 209271 w 1482050"/>
              <a:gd name="csY20" fmla="*/ 301386 h 1047682"/>
              <a:gd name="csX21" fmla="*/ 201442 w 1482050"/>
              <a:gd name="csY21" fmla="*/ 315017 h 1047682"/>
              <a:gd name="csX22" fmla="*/ 190710 w 1482050"/>
              <a:gd name="csY22" fmla="*/ 334453 h 1047682"/>
              <a:gd name="csX23" fmla="*/ 183409 w 1482050"/>
              <a:gd name="csY23" fmla="*/ 347909 h 1047682"/>
              <a:gd name="csX24" fmla="*/ 172853 w 1482050"/>
              <a:gd name="csY24" fmla="*/ 368224 h 1047682"/>
              <a:gd name="csX25" fmla="*/ 166255 w 1482050"/>
              <a:gd name="csY25" fmla="*/ 381151 h 1047682"/>
              <a:gd name="csX26" fmla="*/ 155612 w 1482050"/>
              <a:gd name="csY26" fmla="*/ 403049 h 1047682"/>
              <a:gd name="csX27" fmla="*/ 149894 w 1482050"/>
              <a:gd name="csY27" fmla="*/ 414834 h 1047682"/>
              <a:gd name="csX28" fmla="*/ 138370 w 1482050"/>
              <a:gd name="csY28" fmla="*/ 439986 h 1047682"/>
              <a:gd name="csX29" fmla="*/ 134324 w 1482050"/>
              <a:gd name="csY29" fmla="*/ 448781 h 1047682"/>
              <a:gd name="csX30" fmla="*/ 105559 w 1482050"/>
              <a:gd name="csY30" fmla="*/ 518257 h 1047682"/>
              <a:gd name="csX31" fmla="*/ 102128 w 1482050"/>
              <a:gd name="csY31" fmla="*/ 527403 h 1047682"/>
              <a:gd name="csX32" fmla="*/ 92540 w 1482050"/>
              <a:gd name="csY32" fmla="*/ 553259 h 1047682"/>
              <a:gd name="csX33" fmla="*/ 88230 w 1482050"/>
              <a:gd name="csY33" fmla="*/ 565747 h 1047682"/>
              <a:gd name="csX34" fmla="*/ 80313 w 1482050"/>
              <a:gd name="csY34" fmla="*/ 588613 h 1047682"/>
              <a:gd name="csX35" fmla="*/ 75827 w 1482050"/>
              <a:gd name="csY35" fmla="*/ 602508 h 1047682"/>
              <a:gd name="csX36" fmla="*/ 68965 w 1482050"/>
              <a:gd name="csY36" fmla="*/ 624318 h 1047682"/>
              <a:gd name="csX37" fmla="*/ 64567 w 1482050"/>
              <a:gd name="csY37" fmla="*/ 639005 h 1047682"/>
              <a:gd name="csX38" fmla="*/ 58410 w 1482050"/>
              <a:gd name="csY38" fmla="*/ 660200 h 1047682"/>
              <a:gd name="csX39" fmla="*/ 54275 w 1482050"/>
              <a:gd name="csY39" fmla="*/ 675414 h 1047682"/>
              <a:gd name="csX40" fmla="*/ 48733 w 1482050"/>
              <a:gd name="csY40" fmla="*/ 696433 h 1047682"/>
              <a:gd name="csX41" fmla="*/ 44862 w 1482050"/>
              <a:gd name="csY41" fmla="*/ 711998 h 1047682"/>
              <a:gd name="csX42" fmla="*/ 39848 w 1482050"/>
              <a:gd name="csY42" fmla="*/ 733017 h 1047682"/>
              <a:gd name="csX43" fmla="*/ 36330 w 1482050"/>
              <a:gd name="csY43" fmla="*/ 748759 h 1047682"/>
              <a:gd name="csX44" fmla="*/ 31844 w 1482050"/>
              <a:gd name="csY44" fmla="*/ 769954 h 1047682"/>
              <a:gd name="csX45" fmla="*/ 28677 w 1482050"/>
              <a:gd name="csY45" fmla="*/ 785784 h 1047682"/>
              <a:gd name="csX46" fmla="*/ 24718 w 1482050"/>
              <a:gd name="csY46" fmla="*/ 807243 h 1047682"/>
              <a:gd name="csX47" fmla="*/ 21903 w 1482050"/>
              <a:gd name="csY47" fmla="*/ 822984 h 1047682"/>
              <a:gd name="csX48" fmla="*/ 18385 w 1482050"/>
              <a:gd name="csY48" fmla="*/ 844883 h 1047682"/>
              <a:gd name="csX49" fmla="*/ 16010 w 1482050"/>
              <a:gd name="csY49" fmla="*/ 860361 h 1047682"/>
              <a:gd name="csX50" fmla="*/ 12931 w 1482050"/>
              <a:gd name="csY50" fmla="*/ 883051 h 1047682"/>
              <a:gd name="csX51" fmla="*/ 10996 w 1482050"/>
              <a:gd name="csY51" fmla="*/ 897913 h 1047682"/>
              <a:gd name="csX52" fmla="*/ 8269 w 1482050"/>
              <a:gd name="csY52" fmla="*/ 922362 h 1047682"/>
              <a:gd name="csX53" fmla="*/ 6861 w 1482050"/>
              <a:gd name="csY53" fmla="*/ 935641 h 1047682"/>
              <a:gd name="csX54" fmla="*/ 4310 w 1482050"/>
              <a:gd name="csY54" fmla="*/ 965455 h 1047682"/>
              <a:gd name="csX55" fmla="*/ 3606 w 1482050"/>
              <a:gd name="csY55" fmla="*/ 973545 h 1047682"/>
              <a:gd name="csX56" fmla="*/ 1319 w 1482050"/>
              <a:gd name="csY56" fmla="*/ 1011625 h 1047682"/>
              <a:gd name="csX57" fmla="*/ 967 w 1482050"/>
              <a:gd name="csY57" fmla="*/ 1021387 h 1047682"/>
              <a:gd name="csX58" fmla="*/ 0 w 1482050"/>
              <a:gd name="csY58" fmla="*/ 1047595 h 1047682"/>
              <a:gd name="csX59" fmla="*/ 1481962 w 1482050"/>
              <a:gd name="csY59" fmla="*/ 1047595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2050" h="1047682">
                <a:moveTo>
                  <a:pt x="1482050" y="1047683"/>
                </a:moveTo>
                <a:lnTo>
                  <a:pt x="434112" y="0"/>
                </a:lnTo>
                <a:cubicBezTo>
                  <a:pt x="427954" y="6508"/>
                  <a:pt x="421972" y="13016"/>
                  <a:pt x="415903" y="19524"/>
                </a:cubicBezTo>
                <a:cubicBezTo>
                  <a:pt x="413792" y="21810"/>
                  <a:pt x="411681" y="24009"/>
                  <a:pt x="409569" y="26296"/>
                </a:cubicBezTo>
                <a:cubicBezTo>
                  <a:pt x="400948" y="35794"/>
                  <a:pt x="392504" y="45291"/>
                  <a:pt x="384235" y="54966"/>
                </a:cubicBezTo>
                <a:cubicBezTo>
                  <a:pt x="382564" y="56900"/>
                  <a:pt x="380981" y="58835"/>
                  <a:pt x="379309" y="60770"/>
                </a:cubicBezTo>
                <a:cubicBezTo>
                  <a:pt x="372712" y="68509"/>
                  <a:pt x="366202" y="76160"/>
                  <a:pt x="359693" y="83987"/>
                </a:cubicBezTo>
                <a:cubicBezTo>
                  <a:pt x="356878" y="87417"/>
                  <a:pt x="354151" y="90935"/>
                  <a:pt x="351336" y="94365"/>
                </a:cubicBezTo>
                <a:cubicBezTo>
                  <a:pt x="346146" y="100784"/>
                  <a:pt x="340956" y="107117"/>
                  <a:pt x="335942" y="113624"/>
                </a:cubicBezTo>
                <a:cubicBezTo>
                  <a:pt x="332863" y="117582"/>
                  <a:pt x="329872" y="121540"/>
                  <a:pt x="326881" y="125409"/>
                </a:cubicBezTo>
                <a:cubicBezTo>
                  <a:pt x="322219" y="131477"/>
                  <a:pt x="317557" y="137545"/>
                  <a:pt x="312982" y="143701"/>
                </a:cubicBezTo>
                <a:cubicBezTo>
                  <a:pt x="309904" y="147835"/>
                  <a:pt x="306825" y="152056"/>
                  <a:pt x="303746" y="156277"/>
                </a:cubicBezTo>
                <a:cubicBezTo>
                  <a:pt x="299348" y="162257"/>
                  <a:pt x="294950" y="168238"/>
                  <a:pt x="290727" y="174306"/>
                </a:cubicBezTo>
                <a:cubicBezTo>
                  <a:pt x="287649" y="178615"/>
                  <a:pt x="284658" y="183013"/>
                  <a:pt x="281579" y="187322"/>
                </a:cubicBezTo>
                <a:cubicBezTo>
                  <a:pt x="277444" y="193302"/>
                  <a:pt x="273310" y="199282"/>
                  <a:pt x="269176" y="205350"/>
                </a:cubicBezTo>
                <a:cubicBezTo>
                  <a:pt x="266185" y="209748"/>
                  <a:pt x="263194" y="214233"/>
                  <a:pt x="260291" y="218718"/>
                </a:cubicBezTo>
                <a:cubicBezTo>
                  <a:pt x="256333" y="224786"/>
                  <a:pt x="252374" y="230767"/>
                  <a:pt x="248504" y="236835"/>
                </a:cubicBezTo>
                <a:cubicBezTo>
                  <a:pt x="245601" y="241320"/>
                  <a:pt x="242698" y="245893"/>
                  <a:pt x="239883" y="250466"/>
                </a:cubicBezTo>
                <a:cubicBezTo>
                  <a:pt x="236012" y="256622"/>
                  <a:pt x="232230" y="262690"/>
                  <a:pt x="228535" y="268847"/>
                </a:cubicBezTo>
                <a:cubicBezTo>
                  <a:pt x="225808" y="273419"/>
                  <a:pt x="222993" y="277993"/>
                  <a:pt x="220267" y="282566"/>
                </a:cubicBezTo>
                <a:cubicBezTo>
                  <a:pt x="216572" y="288810"/>
                  <a:pt x="212878" y="295142"/>
                  <a:pt x="209271" y="301386"/>
                </a:cubicBezTo>
                <a:cubicBezTo>
                  <a:pt x="206632" y="305959"/>
                  <a:pt x="204081" y="310444"/>
                  <a:pt x="201442" y="315017"/>
                </a:cubicBezTo>
                <a:cubicBezTo>
                  <a:pt x="197835" y="321437"/>
                  <a:pt x="194228" y="327945"/>
                  <a:pt x="190710" y="334453"/>
                </a:cubicBezTo>
                <a:cubicBezTo>
                  <a:pt x="188247" y="338938"/>
                  <a:pt x="185784" y="343423"/>
                  <a:pt x="183409" y="347909"/>
                </a:cubicBezTo>
                <a:cubicBezTo>
                  <a:pt x="179802" y="354680"/>
                  <a:pt x="176372" y="361452"/>
                  <a:pt x="172853" y="368224"/>
                </a:cubicBezTo>
                <a:cubicBezTo>
                  <a:pt x="170654" y="372533"/>
                  <a:pt x="168367" y="376842"/>
                  <a:pt x="166255" y="381151"/>
                </a:cubicBezTo>
                <a:cubicBezTo>
                  <a:pt x="162649" y="388451"/>
                  <a:pt x="159130" y="395750"/>
                  <a:pt x="155612" y="403049"/>
                </a:cubicBezTo>
                <a:cubicBezTo>
                  <a:pt x="153764" y="407007"/>
                  <a:pt x="151829" y="410877"/>
                  <a:pt x="149894" y="414834"/>
                </a:cubicBezTo>
                <a:cubicBezTo>
                  <a:pt x="145935" y="423189"/>
                  <a:pt x="142153" y="431544"/>
                  <a:pt x="138370" y="439986"/>
                </a:cubicBezTo>
                <a:cubicBezTo>
                  <a:pt x="137051" y="442977"/>
                  <a:pt x="135643" y="445878"/>
                  <a:pt x="134324" y="448781"/>
                </a:cubicBezTo>
                <a:cubicBezTo>
                  <a:pt x="124208" y="471734"/>
                  <a:pt x="114619" y="494864"/>
                  <a:pt x="105559" y="518257"/>
                </a:cubicBezTo>
                <a:cubicBezTo>
                  <a:pt x="104416" y="521247"/>
                  <a:pt x="103272" y="524325"/>
                  <a:pt x="102128" y="527403"/>
                </a:cubicBezTo>
                <a:cubicBezTo>
                  <a:pt x="98874" y="536021"/>
                  <a:pt x="95619" y="544640"/>
                  <a:pt x="92540" y="553259"/>
                </a:cubicBezTo>
                <a:cubicBezTo>
                  <a:pt x="91045" y="557392"/>
                  <a:pt x="89637" y="561526"/>
                  <a:pt x="88230" y="565747"/>
                </a:cubicBezTo>
                <a:cubicBezTo>
                  <a:pt x="85591" y="573398"/>
                  <a:pt x="82864" y="580962"/>
                  <a:pt x="80313" y="588613"/>
                </a:cubicBezTo>
                <a:cubicBezTo>
                  <a:pt x="78817" y="593185"/>
                  <a:pt x="77322" y="597847"/>
                  <a:pt x="75827" y="602508"/>
                </a:cubicBezTo>
                <a:cubicBezTo>
                  <a:pt x="73451" y="609719"/>
                  <a:pt x="71164" y="617019"/>
                  <a:pt x="68965" y="624318"/>
                </a:cubicBezTo>
                <a:cubicBezTo>
                  <a:pt x="67470" y="629243"/>
                  <a:pt x="66063" y="634168"/>
                  <a:pt x="64567" y="639005"/>
                </a:cubicBezTo>
                <a:cubicBezTo>
                  <a:pt x="62456" y="646040"/>
                  <a:pt x="60433" y="653164"/>
                  <a:pt x="58410" y="660200"/>
                </a:cubicBezTo>
                <a:cubicBezTo>
                  <a:pt x="57002" y="665300"/>
                  <a:pt x="55595" y="670313"/>
                  <a:pt x="54275" y="675414"/>
                </a:cubicBezTo>
                <a:cubicBezTo>
                  <a:pt x="52427" y="682449"/>
                  <a:pt x="50492" y="689397"/>
                  <a:pt x="48733" y="696433"/>
                </a:cubicBezTo>
                <a:cubicBezTo>
                  <a:pt x="47414" y="701621"/>
                  <a:pt x="46094" y="706810"/>
                  <a:pt x="44862" y="711998"/>
                </a:cubicBezTo>
                <a:cubicBezTo>
                  <a:pt x="43191" y="719034"/>
                  <a:pt x="41520" y="725982"/>
                  <a:pt x="39848" y="733017"/>
                </a:cubicBezTo>
                <a:cubicBezTo>
                  <a:pt x="38617" y="738294"/>
                  <a:pt x="37474" y="743483"/>
                  <a:pt x="36330" y="748759"/>
                </a:cubicBezTo>
                <a:cubicBezTo>
                  <a:pt x="34747" y="755795"/>
                  <a:pt x="33339" y="762831"/>
                  <a:pt x="31844" y="769954"/>
                </a:cubicBezTo>
                <a:cubicBezTo>
                  <a:pt x="30788" y="775231"/>
                  <a:pt x="29733" y="780508"/>
                  <a:pt x="28677" y="785784"/>
                </a:cubicBezTo>
                <a:cubicBezTo>
                  <a:pt x="27269" y="792908"/>
                  <a:pt x="25950" y="800031"/>
                  <a:pt x="24718" y="807243"/>
                </a:cubicBezTo>
                <a:cubicBezTo>
                  <a:pt x="23751" y="812519"/>
                  <a:pt x="22783" y="817708"/>
                  <a:pt x="21903" y="822984"/>
                </a:cubicBezTo>
                <a:cubicBezTo>
                  <a:pt x="20672" y="830284"/>
                  <a:pt x="19528" y="837583"/>
                  <a:pt x="18385" y="844883"/>
                </a:cubicBezTo>
                <a:cubicBezTo>
                  <a:pt x="17593" y="850071"/>
                  <a:pt x="16801" y="855172"/>
                  <a:pt x="16010" y="860361"/>
                </a:cubicBezTo>
                <a:cubicBezTo>
                  <a:pt x="14954" y="867924"/>
                  <a:pt x="13898" y="875488"/>
                  <a:pt x="12931" y="883051"/>
                </a:cubicBezTo>
                <a:cubicBezTo>
                  <a:pt x="12315" y="887975"/>
                  <a:pt x="11612" y="892900"/>
                  <a:pt x="10996" y="897913"/>
                </a:cubicBezTo>
                <a:cubicBezTo>
                  <a:pt x="10028" y="906092"/>
                  <a:pt x="9148" y="914183"/>
                  <a:pt x="8269" y="922362"/>
                </a:cubicBezTo>
                <a:cubicBezTo>
                  <a:pt x="7829" y="926759"/>
                  <a:pt x="7301" y="931157"/>
                  <a:pt x="6861" y="935641"/>
                </a:cubicBezTo>
                <a:cubicBezTo>
                  <a:pt x="5894" y="945579"/>
                  <a:pt x="5102" y="955517"/>
                  <a:pt x="4310" y="965455"/>
                </a:cubicBezTo>
                <a:cubicBezTo>
                  <a:pt x="4134" y="968181"/>
                  <a:pt x="3871" y="970819"/>
                  <a:pt x="3606" y="973545"/>
                </a:cubicBezTo>
                <a:cubicBezTo>
                  <a:pt x="2639" y="986209"/>
                  <a:pt x="1935" y="998961"/>
                  <a:pt x="1319" y="1011625"/>
                </a:cubicBezTo>
                <a:cubicBezTo>
                  <a:pt x="1144" y="1014879"/>
                  <a:pt x="1056" y="1018133"/>
                  <a:pt x="967" y="1021387"/>
                </a:cubicBezTo>
                <a:cubicBezTo>
                  <a:pt x="616" y="1030094"/>
                  <a:pt x="264" y="1038800"/>
                  <a:pt x="0" y="1047595"/>
                </a:cubicBezTo>
                <a:lnTo>
                  <a:pt x="1481962" y="1047595"/>
                </a:ln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3" name="Forme libre 662">
            <a:extLst>
              <a:ext uri="{FF2B5EF4-FFF2-40B4-BE49-F238E27FC236}">
                <a16:creationId xmlns:a16="http://schemas.microsoft.com/office/drawing/2014/main" id="{F2033851-EC39-CAD5-A323-98A4518824A8}"/>
              </a:ext>
            </a:extLst>
          </p:cNvPr>
          <p:cNvSpPr/>
          <p:nvPr/>
        </p:nvSpPr>
        <p:spPr>
          <a:xfrm>
            <a:off x="5004342" y="1840767"/>
            <a:ext cx="2183490" cy="1526100"/>
          </a:xfrm>
          <a:custGeom>
            <a:avLst/>
            <a:gdLst>
              <a:gd name="csX0" fmla="*/ 727567 w 2183490"/>
              <a:gd name="csY0" fmla="*/ 1162187 h 1526100"/>
              <a:gd name="csX1" fmla="*/ 1091570 w 2183490"/>
              <a:gd name="csY1" fmla="*/ 1526101 h 1526100"/>
              <a:gd name="csX2" fmla="*/ 1423905 w 2183490"/>
              <a:gd name="csY2" fmla="*/ 1193846 h 1526100"/>
              <a:gd name="csX3" fmla="*/ 2183491 w 2183490"/>
              <a:gd name="csY3" fmla="*/ 434446 h 1526100"/>
              <a:gd name="csX4" fmla="*/ 2167921 w 2183490"/>
              <a:gd name="csY4" fmla="*/ 420023 h 1526100"/>
              <a:gd name="csX5" fmla="*/ 2156574 w 2183490"/>
              <a:gd name="csY5" fmla="*/ 409469 h 1526100"/>
              <a:gd name="csX6" fmla="*/ 2137133 w 2183490"/>
              <a:gd name="csY6" fmla="*/ 392320 h 1526100"/>
              <a:gd name="csX7" fmla="*/ 2127457 w 2183490"/>
              <a:gd name="csY7" fmla="*/ 383790 h 1526100"/>
              <a:gd name="csX8" fmla="*/ 2098604 w 2183490"/>
              <a:gd name="csY8" fmla="*/ 359517 h 1526100"/>
              <a:gd name="csX9" fmla="*/ 2097900 w 2183490"/>
              <a:gd name="csY9" fmla="*/ 358901 h 1526100"/>
              <a:gd name="csX10" fmla="*/ 2067728 w 2183490"/>
              <a:gd name="csY10" fmla="*/ 334717 h 1526100"/>
              <a:gd name="csX11" fmla="*/ 2059283 w 2183490"/>
              <a:gd name="csY11" fmla="*/ 328209 h 1526100"/>
              <a:gd name="csX12" fmla="*/ 2037204 w 2183490"/>
              <a:gd name="csY12" fmla="*/ 311411 h 1526100"/>
              <a:gd name="csX13" fmla="*/ 2025856 w 2183490"/>
              <a:gd name="csY13" fmla="*/ 303145 h 1526100"/>
              <a:gd name="csX14" fmla="*/ 2006151 w 2183490"/>
              <a:gd name="csY14" fmla="*/ 288898 h 1526100"/>
              <a:gd name="csX15" fmla="*/ 1993484 w 2183490"/>
              <a:gd name="csY15" fmla="*/ 280103 h 1526100"/>
              <a:gd name="csX16" fmla="*/ 1974660 w 2183490"/>
              <a:gd name="csY16" fmla="*/ 267175 h 1526100"/>
              <a:gd name="csX17" fmla="*/ 1961201 w 2183490"/>
              <a:gd name="csY17" fmla="*/ 258293 h 1526100"/>
              <a:gd name="csX18" fmla="*/ 1942640 w 2183490"/>
              <a:gd name="csY18" fmla="*/ 246245 h 1526100"/>
              <a:gd name="csX19" fmla="*/ 1928653 w 2183490"/>
              <a:gd name="csY19" fmla="*/ 237538 h 1526100"/>
              <a:gd name="csX20" fmla="*/ 1910181 w 2183490"/>
              <a:gd name="csY20" fmla="*/ 226193 h 1526100"/>
              <a:gd name="csX21" fmla="*/ 1895666 w 2183490"/>
              <a:gd name="csY21" fmla="*/ 217663 h 1526100"/>
              <a:gd name="csX22" fmla="*/ 1877282 w 2183490"/>
              <a:gd name="csY22" fmla="*/ 206933 h 1526100"/>
              <a:gd name="csX23" fmla="*/ 1862415 w 2183490"/>
              <a:gd name="csY23" fmla="*/ 198667 h 1526100"/>
              <a:gd name="csX24" fmla="*/ 1843942 w 2183490"/>
              <a:gd name="csY24" fmla="*/ 188465 h 1526100"/>
              <a:gd name="csX25" fmla="*/ 1828812 w 2183490"/>
              <a:gd name="csY25" fmla="*/ 180462 h 1526100"/>
              <a:gd name="csX26" fmla="*/ 1810252 w 2183490"/>
              <a:gd name="csY26" fmla="*/ 170876 h 1526100"/>
              <a:gd name="csX27" fmla="*/ 1794858 w 2183490"/>
              <a:gd name="csY27" fmla="*/ 163225 h 1526100"/>
              <a:gd name="csX28" fmla="*/ 1776209 w 2183490"/>
              <a:gd name="csY28" fmla="*/ 154079 h 1526100"/>
              <a:gd name="csX29" fmla="*/ 1760551 w 2183490"/>
              <a:gd name="csY29" fmla="*/ 146692 h 1526100"/>
              <a:gd name="csX30" fmla="*/ 1741726 w 2183490"/>
              <a:gd name="csY30" fmla="*/ 138073 h 1526100"/>
              <a:gd name="csX31" fmla="*/ 1725804 w 2183490"/>
              <a:gd name="csY31" fmla="*/ 131037 h 1526100"/>
              <a:gd name="csX32" fmla="*/ 1706892 w 2183490"/>
              <a:gd name="csY32" fmla="*/ 122946 h 1526100"/>
              <a:gd name="csX33" fmla="*/ 1690794 w 2183490"/>
              <a:gd name="csY33" fmla="*/ 116263 h 1526100"/>
              <a:gd name="csX34" fmla="*/ 1671705 w 2183490"/>
              <a:gd name="csY34" fmla="*/ 108611 h 1526100"/>
              <a:gd name="csX35" fmla="*/ 1655343 w 2183490"/>
              <a:gd name="csY35" fmla="*/ 102368 h 1526100"/>
              <a:gd name="csX36" fmla="*/ 1636079 w 2183490"/>
              <a:gd name="csY36" fmla="*/ 95244 h 1526100"/>
              <a:gd name="csX37" fmla="*/ 1619541 w 2183490"/>
              <a:gd name="csY37" fmla="*/ 89352 h 1526100"/>
              <a:gd name="csX38" fmla="*/ 1600101 w 2183490"/>
              <a:gd name="csY38" fmla="*/ 82668 h 1526100"/>
              <a:gd name="csX39" fmla="*/ 1583475 w 2183490"/>
              <a:gd name="csY39" fmla="*/ 77127 h 1526100"/>
              <a:gd name="csX40" fmla="*/ 1563859 w 2183490"/>
              <a:gd name="csY40" fmla="*/ 70971 h 1526100"/>
              <a:gd name="csX41" fmla="*/ 1547057 w 2183490"/>
              <a:gd name="csY41" fmla="*/ 65871 h 1526100"/>
              <a:gd name="csX42" fmla="*/ 1527265 w 2183490"/>
              <a:gd name="csY42" fmla="*/ 60154 h 1526100"/>
              <a:gd name="csX43" fmla="*/ 1510375 w 2183490"/>
              <a:gd name="csY43" fmla="*/ 55405 h 1526100"/>
              <a:gd name="csX44" fmla="*/ 1490407 w 2183490"/>
              <a:gd name="csY44" fmla="*/ 50128 h 1526100"/>
              <a:gd name="csX45" fmla="*/ 1473430 w 2183490"/>
              <a:gd name="csY45" fmla="*/ 45819 h 1526100"/>
              <a:gd name="csX46" fmla="*/ 1453286 w 2183490"/>
              <a:gd name="csY46" fmla="*/ 41070 h 1526100"/>
              <a:gd name="csX47" fmla="*/ 1436132 w 2183490"/>
              <a:gd name="csY47" fmla="*/ 37201 h 1526100"/>
              <a:gd name="csX48" fmla="*/ 1415900 w 2183490"/>
              <a:gd name="csY48" fmla="*/ 32891 h 1526100"/>
              <a:gd name="csX49" fmla="*/ 1398659 w 2183490"/>
              <a:gd name="csY49" fmla="*/ 29374 h 1526100"/>
              <a:gd name="csX50" fmla="*/ 1378163 w 2183490"/>
              <a:gd name="csY50" fmla="*/ 25592 h 1526100"/>
              <a:gd name="csX51" fmla="*/ 1361009 w 2183490"/>
              <a:gd name="csY51" fmla="*/ 22514 h 1526100"/>
              <a:gd name="csX52" fmla="*/ 1340249 w 2183490"/>
              <a:gd name="csY52" fmla="*/ 19172 h 1526100"/>
              <a:gd name="csX53" fmla="*/ 1323008 w 2183490"/>
              <a:gd name="csY53" fmla="*/ 16534 h 1526100"/>
              <a:gd name="csX54" fmla="*/ 1301984 w 2183490"/>
              <a:gd name="csY54" fmla="*/ 13719 h 1526100"/>
              <a:gd name="csX55" fmla="*/ 1284919 w 2183490"/>
              <a:gd name="csY55" fmla="*/ 11521 h 1526100"/>
              <a:gd name="csX56" fmla="*/ 1263367 w 2183490"/>
              <a:gd name="csY56" fmla="*/ 9146 h 1526100"/>
              <a:gd name="csX57" fmla="*/ 1246654 w 2183490"/>
              <a:gd name="csY57" fmla="*/ 7388 h 1526100"/>
              <a:gd name="csX58" fmla="*/ 1224398 w 2183490"/>
              <a:gd name="csY58" fmla="*/ 5453 h 1526100"/>
              <a:gd name="csX59" fmla="*/ 1208125 w 2183490"/>
              <a:gd name="csY59" fmla="*/ 4133 h 1526100"/>
              <a:gd name="csX60" fmla="*/ 1184813 w 2183490"/>
              <a:gd name="csY60" fmla="*/ 2726 h 1526100"/>
              <a:gd name="csX61" fmla="*/ 1169419 w 2183490"/>
              <a:gd name="csY61" fmla="*/ 1847 h 1526100"/>
              <a:gd name="csX62" fmla="*/ 1143557 w 2183490"/>
              <a:gd name="csY62" fmla="*/ 879 h 1526100"/>
              <a:gd name="csX63" fmla="*/ 1130539 w 2183490"/>
              <a:gd name="csY63" fmla="*/ 440 h 1526100"/>
              <a:gd name="csX64" fmla="*/ 1091482 w 2183490"/>
              <a:gd name="csY64" fmla="*/ 0 h 1526100"/>
              <a:gd name="csX65" fmla="*/ 1052425 w 2183490"/>
              <a:gd name="csY65" fmla="*/ 440 h 1526100"/>
              <a:gd name="csX66" fmla="*/ 1039406 w 2183490"/>
              <a:gd name="csY66" fmla="*/ 879 h 1526100"/>
              <a:gd name="csX67" fmla="*/ 1013544 w 2183490"/>
              <a:gd name="csY67" fmla="*/ 1847 h 1526100"/>
              <a:gd name="csX68" fmla="*/ 998150 w 2183490"/>
              <a:gd name="csY68" fmla="*/ 2726 h 1526100"/>
              <a:gd name="csX69" fmla="*/ 974839 w 2183490"/>
              <a:gd name="csY69" fmla="*/ 4133 h 1526100"/>
              <a:gd name="csX70" fmla="*/ 958565 w 2183490"/>
              <a:gd name="csY70" fmla="*/ 5453 h 1526100"/>
              <a:gd name="csX71" fmla="*/ 936310 w 2183490"/>
              <a:gd name="csY71" fmla="*/ 7388 h 1526100"/>
              <a:gd name="csX72" fmla="*/ 919596 w 2183490"/>
              <a:gd name="csY72" fmla="*/ 9146 h 1526100"/>
              <a:gd name="csX73" fmla="*/ 898045 w 2183490"/>
              <a:gd name="csY73" fmla="*/ 11521 h 1526100"/>
              <a:gd name="csX74" fmla="*/ 880979 w 2183490"/>
              <a:gd name="csY74" fmla="*/ 13719 h 1526100"/>
              <a:gd name="csX75" fmla="*/ 859955 w 2183490"/>
              <a:gd name="csY75" fmla="*/ 16534 h 1526100"/>
              <a:gd name="csX76" fmla="*/ 842714 w 2183490"/>
              <a:gd name="csY76" fmla="*/ 19172 h 1526100"/>
              <a:gd name="csX77" fmla="*/ 821954 w 2183490"/>
              <a:gd name="csY77" fmla="*/ 22514 h 1526100"/>
              <a:gd name="csX78" fmla="*/ 804800 w 2183490"/>
              <a:gd name="csY78" fmla="*/ 25592 h 1526100"/>
              <a:gd name="csX79" fmla="*/ 784305 w 2183490"/>
              <a:gd name="csY79" fmla="*/ 29374 h 1526100"/>
              <a:gd name="csX80" fmla="*/ 767151 w 2183490"/>
              <a:gd name="csY80" fmla="*/ 32891 h 1526100"/>
              <a:gd name="csX81" fmla="*/ 746831 w 2183490"/>
              <a:gd name="csY81" fmla="*/ 37201 h 1526100"/>
              <a:gd name="csX82" fmla="*/ 729766 w 2183490"/>
              <a:gd name="csY82" fmla="*/ 41070 h 1526100"/>
              <a:gd name="csX83" fmla="*/ 709622 w 2183490"/>
              <a:gd name="csY83" fmla="*/ 45819 h 1526100"/>
              <a:gd name="csX84" fmla="*/ 692644 w 2183490"/>
              <a:gd name="csY84" fmla="*/ 50128 h 1526100"/>
              <a:gd name="csX85" fmla="*/ 672676 w 2183490"/>
              <a:gd name="csY85" fmla="*/ 55405 h 1526100"/>
              <a:gd name="csX86" fmla="*/ 655874 w 2183490"/>
              <a:gd name="csY86" fmla="*/ 60066 h 1526100"/>
              <a:gd name="csX87" fmla="*/ 636082 w 2183490"/>
              <a:gd name="csY87" fmla="*/ 65783 h 1526100"/>
              <a:gd name="csX88" fmla="*/ 619369 w 2183490"/>
              <a:gd name="csY88" fmla="*/ 70883 h 1526100"/>
              <a:gd name="csX89" fmla="*/ 599752 w 2183490"/>
              <a:gd name="csY89" fmla="*/ 77127 h 1526100"/>
              <a:gd name="csX90" fmla="*/ 583214 w 2183490"/>
              <a:gd name="csY90" fmla="*/ 82580 h 1526100"/>
              <a:gd name="csX91" fmla="*/ 563774 w 2183490"/>
              <a:gd name="csY91" fmla="*/ 89264 h 1526100"/>
              <a:gd name="csX92" fmla="*/ 547324 w 2183490"/>
              <a:gd name="csY92" fmla="*/ 95156 h 1526100"/>
              <a:gd name="csX93" fmla="*/ 528060 w 2183490"/>
              <a:gd name="csY93" fmla="*/ 102279 h 1526100"/>
              <a:gd name="csX94" fmla="*/ 511786 w 2183490"/>
              <a:gd name="csY94" fmla="*/ 108524 h 1526100"/>
              <a:gd name="csX95" fmla="*/ 492609 w 2183490"/>
              <a:gd name="csY95" fmla="*/ 116175 h 1526100"/>
              <a:gd name="csX96" fmla="*/ 476599 w 2183490"/>
              <a:gd name="csY96" fmla="*/ 122771 h 1526100"/>
              <a:gd name="csX97" fmla="*/ 457599 w 2183490"/>
              <a:gd name="csY97" fmla="*/ 130949 h 1526100"/>
              <a:gd name="csX98" fmla="*/ 441765 w 2183490"/>
              <a:gd name="csY98" fmla="*/ 137897 h 1526100"/>
              <a:gd name="csX99" fmla="*/ 422940 w 2183490"/>
              <a:gd name="csY99" fmla="*/ 146516 h 1526100"/>
              <a:gd name="csX100" fmla="*/ 407370 w 2183490"/>
              <a:gd name="csY100" fmla="*/ 153815 h 1526100"/>
              <a:gd name="csX101" fmla="*/ 388634 w 2183490"/>
              <a:gd name="csY101" fmla="*/ 162961 h 1526100"/>
              <a:gd name="csX102" fmla="*/ 373328 w 2183490"/>
              <a:gd name="csY102" fmla="*/ 170613 h 1526100"/>
              <a:gd name="csX103" fmla="*/ 354679 w 2183490"/>
              <a:gd name="csY103" fmla="*/ 180286 h 1526100"/>
              <a:gd name="csX104" fmla="*/ 339636 w 2183490"/>
              <a:gd name="csY104" fmla="*/ 188201 h 1526100"/>
              <a:gd name="csX105" fmla="*/ 320988 w 2183490"/>
              <a:gd name="csY105" fmla="*/ 198491 h 1526100"/>
              <a:gd name="csX106" fmla="*/ 306298 w 2183490"/>
              <a:gd name="csY106" fmla="*/ 206670 h 1526100"/>
              <a:gd name="csX107" fmla="*/ 287737 w 2183490"/>
              <a:gd name="csY107" fmla="*/ 217487 h 1526100"/>
              <a:gd name="csX108" fmla="*/ 273398 w 2183490"/>
              <a:gd name="csY108" fmla="*/ 225929 h 1526100"/>
              <a:gd name="csX109" fmla="*/ 254838 w 2183490"/>
              <a:gd name="csY109" fmla="*/ 237362 h 1526100"/>
              <a:gd name="csX110" fmla="*/ 240939 w 2183490"/>
              <a:gd name="csY110" fmla="*/ 245981 h 1526100"/>
              <a:gd name="csX111" fmla="*/ 222290 w 2183490"/>
              <a:gd name="csY111" fmla="*/ 258117 h 1526100"/>
              <a:gd name="csX112" fmla="*/ 208919 w 2183490"/>
              <a:gd name="csY112" fmla="*/ 266912 h 1526100"/>
              <a:gd name="csX113" fmla="*/ 189919 w 2183490"/>
              <a:gd name="csY113" fmla="*/ 279927 h 1526100"/>
              <a:gd name="csX114" fmla="*/ 177340 w 2183490"/>
              <a:gd name="csY114" fmla="*/ 288634 h 1526100"/>
              <a:gd name="csX115" fmla="*/ 157547 w 2183490"/>
              <a:gd name="csY115" fmla="*/ 302969 h 1526100"/>
              <a:gd name="csX116" fmla="*/ 146287 w 2183490"/>
              <a:gd name="csY116" fmla="*/ 311148 h 1526100"/>
              <a:gd name="csX117" fmla="*/ 124120 w 2183490"/>
              <a:gd name="csY117" fmla="*/ 328033 h 1526100"/>
              <a:gd name="csX118" fmla="*/ 115675 w 2183490"/>
              <a:gd name="csY118" fmla="*/ 334453 h 1526100"/>
              <a:gd name="csX119" fmla="*/ 85503 w 2183490"/>
              <a:gd name="csY119" fmla="*/ 358638 h 1526100"/>
              <a:gd name="csX120" fmla="*/ 84711 w 2183490"/>
              <a:gd name="csY120" fmla="*/ 359253 h 1526100"/>
              <a:gd name="csX121" fmla="*/ 55946 w 2183490"/>
              <a:gd name="csY121" fmla="*/ 383526 h 1526100"/>
              <a:gd name="csX122" fmla="*/ 46007 w 2183490"/>
              <a:gd name="csY122" fmla="*/ 392232 h 1526100"/>
              <a:gd name="csX123" fmla="*/ 26918 w 2183490"/>
              <a:gd name="csY123" fmla="*/ 409118 h 1526100"/>
              <a:gd name="csX124" fmla="*/ 15306 w 2183490"/>
              <a:gd name="csY124" fmla="*/ 419847 h 1526100"/>
              <a:gd name="csX125" fmla="*/ 0 w 2183490"/>
              <a:gd name="csY125" fmla="*/ 434094 h 1526100"/>
              <a:gd name="csX126" fmla="*/ 727918 w 2183490"/>
              <a:gd name="csY126" fmla="*/ 1161834 h 1526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2183490" h="1526100">
                <a:moveTo>
                  <a:pt x="727567" y="1162187"/>
                </a:moveTo>
                <a:lnTo>
                  <a:pt x="1091570" y="1526101"/>
                </a:lnTo>
                <a:lnTo>
                  <a:pt x="1423905" y="1193846"/>
                </a:lnTo>
                <a:lnTo>
                  <a:pt x="2183491" y="434446"/>
                </a:lnTo>
                <a:cubicBezTo>
                  <a:pt x="2178389" y="429609"/>
                  <a:pt x="2173111" y="424772"/>
                  <a:pt x="2167921" y="420023"/>
                </a:cubicBezTo>
                <a:cubicBezTo>
                  <a:pt x="2164139" y="416505"/>
                  <a:pt x="2160356" y="412987"/>
                  <a:pt x="2156574" y="409469"/>
                </a:cubicBezTo>
                <a:cubicBezTo>
                  <a:pt x="2150152" y="403665"/>
                  <a:pt x="2143642" y="398037"/>
                  <a:pt x="2137133" y="392320"/>
                </a:cubicBezTo>
                <a:cubicBezTo>
                  <a:pt x="2133878" y="389506"/>
                  <a:pt x="2130712" y="386604"/>
                  <a:pt x="2127457" y="383790"/>
                </a:cubicBezTo>
                <a:cubicBezTo>
                  <a:pt x="2117956" y="375611"/>
                  <a:pt x="2108368" y="367520"/>
                  <a:pt x="2098604" y="359517"/>
                </a:cubicBezTo>
                <a:cubicBezTo>
                  <a:pt x="2098340" y="359341"/>
                  <a:pt x="2098076" y="359077"/>
                  <a:pt x="2097900" y="358901"/>
                </a:cubicBezTo>
                <a:cubicBezTo>
                  <a:pt x="2087960" y="350723"/>
                  <a:pt x="2077844" y="342632"/>
                  <a:pt x="2067728" y="334717"/>
                </a:cubicBezTo>
                <a:cubicBezTo>
                  <a:pt x="2064913" y="332518"/>
                  <a:pt x="2062098" y="330407"/>
                  <a:pt x="2059283" y="328209"/>
                </a:cubicBezTo>
                <a:cubicBezTo>
                  <a:pt x="2051982" y="322581"/>
                  <a:pt x="2044592" y="316864"/>
                  <a:pt x="2037204" y="311411"/>
                </a:cubicBezTo>
                <a:cubicBezTo>
                  <a:pt x="2033421" y="308597"/>
                  <a:pt x="2029639" y="305871"/>
                  <a:pt x="2025856" y="303145"/>
                </a:cubicBezTo>
                <a:cubicBezTo>
                  <a:pt x="2019346" y="298396"/>
                  <a:pt x="2012749" y="293559"/>
                  <a:pt x="2006151" y="288898"/>
                </a:cubicBezTo>
                <a:cubicBezTo>
                  <a:pt x="2001929" y="285908"/>
                  <a:pt x="1997707" y="283093"/>
                  <a:pt x="1993484" y="280103"/>
                </a:cubicBezTo>
                <a:cubicBezTo>
                  <a:pt x="1987239" y="275794"/>
                  <a:pt x="1980993" y="271397"/>
                  <a:pt x="1974660" y="267175"/>
                </a:cubicBezTo>
                <a:cubicBezTo>
                  <a:pt x="1970174" y="264185"/>
                  <a:pt x="1965687" y="261283"/>
                  <a:pt x="1961201" y="258293"/>
                </a:cubicBezTo>
                <a:cubicBezTo>
                  <a:pt x="1955043" y="254248"/>
                  <a:pt x="1948885" y="250202"/>
                  <a:pt x="1942640" y="246245"/>
                </a:cubicBezTo>
                <a:cubicBezTo>
                  <a:pt x="1937978" y="243254"/>
                  <a:pt x="1933316" y="240440"/>
                  <a:pt x="1928653" y="237538"/>
                </a:cubicBezTo>
                <a:cubicBezTo>
                  <a:pt x="1922496" y="233757"/>
                  <a:pt x="1916426" y="229887"/>
                  <a:pt x="1910181" y="226193"/>
                </a:cubicBezTo>
                <a:cubicBezTo>
                  <a:pt x="1905343" y="223291"/>
                  <a:pt x="1900504" y="220477"/>
                  <a:pt x="1895666" y="217663"/>
                </a:cubicBezTo>
                <a:cubicBezTo>
                  <a:pt x="1889508" y="214057"/>
                  <a:pt x="1883439" y="210451"/>
                  <a:pt x="1877282" y="206933"/>
                </a:cubicBezTo>
                <a:cubicBezTo>
                  <a:pt x="1872356" y="204119"/>
                  <a:pt x="1867429" y="201393"/>
                  <a:pt x="1862415" y="198667"/>
                </a:cubicBezTo>
                <a:cubicBezTo>
                  <a:pt x="1856258" y="195237"/>
                  <a:pt x="1850100" y="191807"/>
                  <a:pt x="1843942" y="188465"/>
                </a:cubicBezTo>
                <a:cubicBezTo>
                  <a:pt x="1838928" y="185739"/>
                  <a:pt x="1833826" y="183100"/>
                  <a:pt x="1828812" y="180462"/>
                </a:cubicBezTo>
                <a:cubicBezTo>
                  <a:pt x="1822655" y="177208"/>
                  <a:pt x="1816497" y="173954"/>
                  <a:pt x="1810252" y="170876"/>
                </a:cubicBezTo>
                <a:cubicBezTo>
                  <a:pt x="1805149" y="168238"/>
                  <a:pt x="1799959" y="165775"/>
                  <a:pt x="1794858" y="163225"/>
                </a:cubicBezTo>
                <a:cubicBezTo>
                  <a:pt x="1788612" y="160147"/>
                  <a:pt x="1782454" y="157069"/>
                  <a:pt x="1776209" y="154079"/>
                </a:cubicBezTo>
                <a:cubicBezTo>
                  <a:pt x="1771019" y="151616"/>
                  <a:pt x="1765741" y="149154"/>
                  <a:pt x="1760551" y="146692"/>
                </a:cubicBezTo>
                <a:cubicBezTo>
                  <a:pt x="1754305" y="143789"/>
                  <a:pt x="1748060" y="140887"/>
                  <a:pt x="1741726" y="138073"/>
                </a:cubicBezTo>
                <a:cubicBezTo>
                  <a:pt x="1736448" y="135699"/>
                  <a:pt x="1731082" y="133412"/>
                  <a:pt x="1725804" y="131037"/>
                </a:cubicBezTo>
                <a:cubicBezTo>
                  <a:pt x="1719471" y="128311"/>
                  <a:pt x="1713225" y="125585"/>
                  <a:pt x="1706892" y="122946"/>
                </a:cubicBezTo>
                <a:cubicBezTo>
                  <a:pt x="1701525" y="120660"/>
                  <a:pt x="1696160" y="118461"/>
                  <a:pt x="1690794" y="116263"/>
                </a:cubicBezTo>
                <a:cubicBezTo>
                  <a:pt x="1684460" y="113712"/>
                  <a:pt x="1678039" y="111162"/>
                  <a:pt x="1671705" y="108611"/>
                </a:cubicBezTo>
                <a:cubicBezTo>
                  <a:pt x="1666251" y="106501"/>
                  <a:pt x="1660797" y="104390"/>
                  <a:pt x="1655343" y="102368"/>
                </a:cubicBezTo>
                <a:cubicBezTo>
                  <a:pt x="1648922" y="99905"/>
                  <a:pt x="1642500" y="97531"/>
                  <a:pt x="1636079" y="95244"/>
                </a:cubicBezTo>
                <a:cubicBezTo>
                  <a:pt x="1630625" y="93221"/>
                  <a:pt x="1625083" y="91286"/>
                  <a:pt x="1619541" y="89352"/>
                </a:cubicBezTo>
                <a:cubicBezTo>
                  <a:pt x="1613120" y="87065"/>
                  <a:pt x="1606610" y="84867"/>
                  <a:pt x="1600101" y="82668"/>
                </a:cubicBezTo>
                <a:cubicBezTo>
                  <a:pt x="1594559" y="80821"/>
                  <a:pt x="1589017" y="78974"/>
                  <a:pt x="1583475" y="77127"/>
                </a:cubicBezTo>
                <a:cubicBezTo>
                  <a:pt x="1576966" y="75017"/>
                  <a:pt x="1570456" y="72994"/>
                  <a:pt x="1563859" y="70971"/>
                </a:cubicBezTo>
                <a:cubicBezTo>
                  <a:pt x="1558317" y="69213"/>
                  <a:pt x="1552687" y="67542"/>
                  <a:pt x="1547057" y="65871"/>
                </a:cubicBezTo>
                <a:cubicBezTo>
                  <a:pt x="1540460" y="63936"/>
                  <a:pt x="1533862" y="62001"/>
                  <a:pt x="1527265" y="60154"/>
                </a:cubicBezTo>
                <a:cubicBezTo>
                  <a:pt x="1521635" y="58571"/>
                  <a:pt x="1516005" y="56988"/>
                  <a:pt x="1510375" y="55405"/>
                </a:cubicBezTo>
                <a:cubicBezTo>
                  <a:pt x="1503778" y="53646"/>
                  <a:pt x="1497093" y="51887"/>
                  <a:pt x="1490407" y="50128"/>
                </a:cubicBezTo>
                <a:cubicBezTo>
                  <a:pt x="1484778" y="48633"/>
                  <a:pt x="1479060" y="47226"/>
                  <a:pt x="1473430" y="45819"/>
                </a:cubicBezTo>
                <a:cubicBezTo>
                  <a:pt x="1466744" y="44148"/>
                  <a:pt x="1460059" y="42653"/>
                  <a:pt x="1453286" y="41070"/>
                </a:cubicBezTo>
                <a:cubicBezTo>
                  <a:pt x="1447568" y="39751"/>
                  <a:pt x="1441850" y="38432"/>
                  <a:pt x="1436132" y="37201"/>
                </a:cubicBezTo>
                <a:cubicBezTo>
                  <a:pt x="1429359" y="35705"/>
                  <a:pt x="1422674" y="34299"/>
                  <a:pt x="1415900" y="32891"/>
                </a:cubicBezTo>
                <a:cubicBezTo>
                  <a:pt x="1410182" y="31748"/>
                  <a:pt x="1404465" y="30517"/>
                  <a:pt x="1398659" y="29374"/>
                </a:cubicBezTo>
                <a:cubicBezTo>
                  <a:pt x="1391798" y="28054"/>
                  <a:pt x="1385024" y="26823"/>
                  <a:pt x="1378163" y="25592"/>
                </a:cubicBezTo>
                <a:cubicBezTo>
                  <a:pt x="1372445" y="24537"/>
                  <a:pt x="1366727" y="23481"/>
                  <a:pt x="1361009" y="22514"/>
                </a:cubicBezTo>
                <a:cubicBezTo>
                  <a:pt x="1354148" y="21371"/>
                  <a:pt x="1347199" y="20315"/>
                  <a:pt x="1340249" y="19172"/>
                </a:cubicBezTo>
                <a:cubicBezTo>
                  <a:pt x="1334532" y="18293"/>
                  <a:pt x="1328814" y="17325"/>
                  <a:pt x="1323008" y="16534"/>
                </a:cubicBezTo>
                <a:cubicBezTo>
                  <a:pt x="1316058" y="15478"/>
                  <a:pt x="1309021" y="14599"/>
                  <a:pt x="1301984" y="13719"/>
                </a:cubicBezTo>
                <a:cubicBezTo>
                  <a:pt x="1296266" y="12928"/>
                  <a:pt x="1290637" y="12136"/>
                  <a:pt x="1284919" y="11521"/>
                </a:cubicBezTo>
                <a:cubicBezTo>
                  <a:pt x="1277705" y="10641"/>
                  <a:pt x="1270492" y="9938"/>
                  <a:pt x="1263367" y="9146"/>
                </a:cubicBezTo>
                <a:cubicBezTo>
                  <a:pt x="1257825" y="8531"/>
                  <a:pt x="1252196" y="7915"/>
                  <a:pt x="1246654" y="7388"/>
                </a:cubicBezTo>
                <a:cubicBezTo>
                  <a:pt x="1239264" y="6684"/>
                  <a:pt x="1231787" y="6068"/>
                  <a:pt x="1224398" y="5453"/>
                </a:cubicBezTo>
                <a:cubicBezTo>
                  <a:pt x="1218944" y="5013"/>
                  <a:pt x="1213578" y="4485"/>
                  <a:pt x="1208125" y="4133"/>
                </a:cubicBezTo>
                <a:cubicBezTo>
                  <a:pt x="1200384" y="3606"/>
                  <a:pt x="1192554" y="3166"/>
                  <a:pt x="1184813" y="2726"/>
                </a:cubicBezTo>
                <a:cubicBezTo>
                  <a:pt x="1179711" y="2462"/>
                  <a:pt x="1174522" y="2023"/>
                  <a:pt x="1169419" y="1847"/>
                </a:cubicBezTo>
                <a:cubicBezTo>
                  <a:pt x="1160799" y="1407"/>
                  <a:pt x="1152178" y="1143"/>
                  <a:pt x="1143557" y="879"/>
                </a:cubicBezTo>
                <a:cubicBezTo>
                  <a:pt x="1139247" y="704"/>
                  <a:pt x="1134937" y="528"/>
                  <a:pt x="1130539" y="440"/>
                </a:cubicBezTo>
                <a:cubicBezTo>
                  <a:pt x="1117520" y="88"/>
                  <a:pt x="1104500" y="0"/>
                  <a:pt x="1091482" y="0"/>
                </a:cubicBezTo>
                <a:cubicBezTo>
                  <a:pt x="1078463" y="0"/>
                  <a:pt x="1065444" y="176"/>
                  <a:pt x="1052425" y="440"/>
                </a:cubicBezTo>
                <a:cubicBezTo>
                  <a:pt x="1048114" y="528"/>
                  <a:pt x="1043804" y="792"/>
                  <a:pt x="1039406" y="879"/>
                </a:cubicBezTo>
                <a:cubicBezTo>
                  <a:pt x="1030785" y="1143"/>
                  <a:pt x="1022164" y="1407"/>
                  <a:pt x="1013544" y="1847"/>
                </a:cubicBezTo>
                <a:cubicBezTo>
                  <a:pt x="1008442" y="2111"/>
                  <a:pt x="1003252" y="2462"/>
                  <a:pt x="998150" y="2726"/>
                </a:cubicBezTo>
                <a:cubicBezTo>
                  <a:pt x="990409" y="3166"/>
                  <a:pt x="982580" y="3606"/>
                  <a:pt x="974839" y="4133"/>
                </a:cubicBezTo>
                <a:cubicBezTo>
                  <a:pt x="969385" y="4485"/>
                  <a:pt x="964019" y="5013"/>
                  <a:pt x="958565" y="5453"/>
                </a:cubicBezTo>
                <a:cubicBezTo>
                  <a:pt x="951176" y="6068"/>
                  <a:pt x="943699" y="6684"/>
                  <a:pt x="936310" y="7388"/>
                </a:cubicBezTo>
                <a:cubicBezTo>
                  <a:pt x="930680" y="7915"/>
                  <a:pt x="925138" y="8531"/>
                  <a:pt x="919596" y="9146"/>
                </a:cubicBezTo>
                <a:cubicBezTo>
                  <a:pt x="912383" y="9938"/>
                  <a:pt x="905170" y="10641"/>
                  <a:pt x="898045" y="11521"/>
                </a:cubicBezTo>
                <a:cubicBezTo>
                  <a:pt x="892327" y="12224"/>
                  <a:pt x="886609" y="13016"/>
                  <a:pt x="880979" y="13719"/>
                </a:cubicBezTo>
                <a:cubicBezTo>
                  <a:pt x="873942" y="14599"/>
                  <a:pt x="866904" y="15566"/>
                  <a:pt x="859955" y="16534"/>
                </a:cubicBezTo>
                <a:cubicBezTo>
                  <a:pt x="854237" y="17325"/>
                  <a:pt x="848520" y="18293"/>
                  <a:pt x="842714" y="19172"/>
                </a:cubicBezTo>
                <a:cubicBezTo>
                  <a:pt x="835765" y="20227"/>
                  <a:pt x="828904" y="21283"/>
                  <a:pt x="821954" y="22514"/>
                </a:cubicBezTo>
                <a:cubicBezTo>
                  <a:pt x="816236" y="23481"/>
                  <a:pt x="810518" y="24537"/>
                  <a:pt x="804800" y="25592"/>
                </a:cubicBezTo>
                <a:cubicBezTo>
                  <a:pt x="797939" y="26823"/>
                  <a:pt x="791078" y="28054"/>
                  <a:pt x="784305" y="29374"/>
                </a:cubicBezTo>
                <a:cubicBezTo>
                  <a:pt x="778587" y="30517"/>
                  <a:pt x="772869" y="31660"/>
                  <a:pt x="767151" y="32891"/>
                </a:cubicBezTo>
                <a:cubicBezTo>
                  <a:pt x="760378" y="34299"/>
                  <a:pt x="753605" y="35705"/>
                  <a:pt x="746831" y="37201"/>
                </a:cubicBezTo>
                <a:cubicBezTo>
                  <a:pt x="741113" y="38432"/>
                  <a:pt x="735483" y="39751"/>
                  <a:pt x="729766" y="41070"/>
                </a:cubicBezTo>
                <a:cubicBezTo>
                  <a:pt x="723080" y="42653"/>
                  <a:pt x="716307" y="44236"/>
                  <a:pt x="709622" y="45819"/>
                </a:cubicBezTo>
                <a:cubicBezTo>
                  <a:pt x="703992" y="47226"/>
                  <a:pt x="698362" y="48633"/>
                  <a:pt x="692644" y="50128"/>
                </a:cubicBezTo>
                <a:cubicBezTo>
                  <a:pt x="685959" y="51887"/>
                  <a:pt x="679273" y="53558"/>
                  <a:pt x="672676" y="55405"/>
                </a:cubicBezTo>
                <a:cubicBezTo>
                  <a:pt x="667046" y="56900"/>
                  <a:pt x="661416" y="58483"/>
                  <a:pt x="655874" y="60066"/>
                </a:cubicBezTo>
                <a:cubicBezTo>
                  <a:pt x="649277" y="61913"/>
                  <a:pt x="642679" y="63848"/>
                  <a:pt x="636082" y="65783"/>
                </a:cubicBezTo>
                <a:cubicBezTo>
                  <a:pt x="630452" y="67454"/>
                  <a:pt x="624910" y="69125"/>
                  <a:pt x="619369" y="70883"/>
                </a:cubicBezTo>
                <a:cubicBezTo>
                  <a:pt x="612771" y="72906"/>
                  <a:pt x="606262" y="75017"/>
                  <a:pt x="599752" y="77127"/>
                </a:cubicBezTo>
                <a:cubicBezTo>
                  <a:pt x="594210" y="78886"/>
                  <a:pt x="588669" y="80733"/>
                  <a:pt x="583214" y="82580"/>
                </a:cubicBezTo>
                <a:cubicBezTo>
                  <a:pt x="576705" y="84779"/>
                  <a:pt x="570195" y="86977"/>
                  <a:pt x="563774" y="89264"/>
                </a:cubicBezTo>
                <a:cubicBezTo>
                  <a:pt x="558320" y="91199"/>
                  <a:pt x="552778" y="93133"/>
                  <a:pt x="547324" y="95156"/>
                </a:cubicBezTo>
                <a:cubicBezTo>
                  <a:pt x="540903" y="97531"/>
                  <a:pt x="534481" y="99905"/>
                  <a:pt x="528060" y="102279"/>
                </a:cubicBezTo>
                <a:cubicBezTo>
                  <a:pt x="522606" y="104302"/>
                  <a:pt x="517240" y="106413"/>
                  <a:pt x="511786" y="108524"/>
                </a:cubicBezTo>
                <a:cubicBezTo>
                  <a:pt x="505364" y="111074"/>
                  <a:pt x="499031" y="113624"/>
                  <a:pt x="492609" y="116175"/>
                </a:cubicBezTo>
                <a:cubicBezTo>
                  <a:pt x="487244" y="118373"/>
                  <a:pt x="481878" y="120572"/>
                  <a:pt x="476599" y="122771"/>
                </a:cubicBezTo>
                <a:cubicBezTo>
                  <a:pt x="470266" y="125409"/>
                  <a:pt x="463932" y="128135"/>
                  <a:pt x="457599" y="130949"/>
                </a:cubicBezTo>
                <a:cubicBezTo>
                  <a:pt x="452321" y="133236"/>
                  <a:pt x="447043" y="135522"/>
                  <a:pt x="441765" y="137897"/>
                </a:cubicBezTo>
                <a:cubicBezTo>
                  <a:pt x="435431" y="140711"/>
                  <a:pt x="429186" y="143613"/>
                  <a:pt x="422940" y="146516"/>
                </a:cubicBezTo>
                <a:cubicBezTo>
                  <a:pt x="417750" y="148978"/>
                  <a:pt x="412561" y="151353"/>
                  <a:pt x="407370" y="153815"/>
                </a:cubicBezTo>
                <a:cubicBezTo>
                  <a:pt x="401125" y="156805"/>
                  <a:pt x="394879" y="159883"/>
                  <a:pt x="388634" y="162961"/>
                </a:cubicBezTo>
                <a:cubicBezTo>
                  <a:pt x="383532" y="165512"/>
                  <a:pt x="378342" y="167974"/>
                  <a:pt x="373328" y="170613"/>
                </a:cubicBezTo>
                <a:cubicBezTo>
                  <a:pt x="367082" y="173778"/>
                  <a:pt x="360836" y="177032"/>
                  <a:pt x="354679" y="180286"/>
                </a:cubicBezTo>
                <a:cubicBezTo>
                  <a:pt x="349665" y="182925"/>
                  <a:pt x="344651" y="185563"/>
                  <a:pt x="339636" y="188201"/>
                </a:cubicBezTo>
                <a:cubicBezTo>
                  <a:pt x="333391" y="191543"/>
                  <a:pt x="327233" y="194973"/>
                  <a:pt x="320988" y="198491"/>
                </a:cubicBezTo>
                <a:cubicBezTo>
                  <a:pt x="316062" y="201217"/>
                  <a:pt x="311136" y="203943"/>
                  <a:pt x="306298" y="206670"/>
                </a:cubicBezTo>
                <a:cubicBezTo>
                  <a:pt x="300052" y="210188"/>
                  <a:pt x="293895" y="213881"/>
                  <a:pt x="287737" y="217487"/>
                </a:cubicBezTo>
                <a:cubicBezTo>
                  <a:pt x="282987" y="220301"/>
                  <a:pt x="278148" y="223115"/>
                  <a:pt x="273398" y="225929"/>
                </a:cubicBezTo>
                <a:cubicBezTo>
                  <a:pt x="267153" y="229711"/>
                  <a:pt x="260995" y="233581"/>
                  <a:pt x="254838" y="237362"/>
                </a:cubicBezTo>
                <a:cubicBezTo>
                  <a:pt x="250175" y="240264"/>
                  <a:pt x="245601" y="243079"/>
                  <a:pt x="240939" y="245981"/>
                </a:cubicBezTo>
                <a:cubicBezTo>
                  <a:pt x="234693" y="249938"/>
                  <a:pt x="228448" y="254072"/>
                  <a:pt x="222290" y="258117"/>
                </a:cubicBezTo>
                <a:cubicBezTo>
                  <a:pt x="217804" y="261019"/>
                  <a:pt x="213317" y="263921"/>
                  <a:pt x="208919" y="266912"/>
                </a:cubicBezTo>
                <a:cubicBezTo>
                  <a:pt x="202586" y="271221"/>
                  <a:pt x="196252" y="275618"/>
                  <a:pt x="189919" y="279927"/>
                </a:cubicBezTo>
                <a:cubicBezTo>
                  <a:pt x="185784" y="282829"/>
                  <a:pt x="181562" y="285644"/>
                  <a:pt x="177340" y="288634"/>
                </a:cubicBezTo>
                <a:cubicBezTo>
                  <a:pt x="170654" y="293295"/>
                  <a:pt x="164057" y="298132"/>
                  <a:pt x="157547" y="302969"/>
                </a:cubicBezTo>
                <a:cubicBezTo>
                  <a:pt x="153765" y="305695"/>
                  <a:pt x="149982" y="308333"/>
                  <a:pt x="146287" y="311148"/>
                </a:cubicBezTo>
                <a:cubicBezTo>
                  <a:pt x="138811" y="316688"/>
                  <a:pt x="131509" y="322317"/>
                  <a:pt x="124120" y="328033"/>
                </a:cubicBezTo>
                <a:cubicBezTo>
                  <a:pt x="121305" y="330232"/>
                  <a:pt x="118490" y="332254"/>
                  <a:pt x="115675" y="334453"/>
                </a:cubicBezTo>
                <a:cubicBezTo>
                  <a:pt x="105559" y="342368"/>
                  <a:pt x="95443" y="350459"/>
                  <a:pt x="85503" y="358638"/>
                </a:cubicBezTo>
                <a:cubicBezTo>
                  <a:pt x="85239" y="358814"/>
                  <a:pt x="84975" y="359077"/>
                  <a:pt x="84711" y="359253"/>
                </a:cubicBezTo>
                <a:cubicBezTo>
                  <a:pt x="75035" y="367168"/>
                  <a:pt x="65447" y="375259"/>
                  <a:pt x="55946" y="383526"/>
                </a:cubicBezTo>
                <a:cubicBezTo>
                  <a:pt x="52604" y="386428"/>
                  <a:pt x="49349" y="389330"/>
                  <a:pt x="46007" y="392232"/>
                </a:cubicBezTo>
                <a:cubicBezTo>
                  <a:pt x="39585" y="397861"/>
                  <a:pt x="33163" y="403402"/>
                  <a:pt x="26918" y="409118"/>
                </a:cubicBezTo>
                <a:cubicBezTo>
                  <a:pt x="23047" y="412636"/>
                  <a:pt x="19177" y="416329"/>
                  <a:pt x="15306" y="419847"/>
                </a:cubicBezTo>
                <a:cubicBezTo>
                  <a:pt x="10204" y="424596"/>
                  <a:pt x="5102" y="429257"/>
                  <a:pt x="0" y="434094"/>
                </a:cubicBezTo>
                <a:lnTo>
                  <a:pt x="727918" y="11618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4" name="Forme libre 663">
            <a:extLst>
              <a:ext uri="{FF2B5EF4-FFF2-40B4-BE49-F238E27FC236}">
                <a16:creationId xmlns:a16="http://schemas.microsoft.com/office/drawing/2014/main" id="{BECD1894-6AFF-0000-A329-807515771CAA}"/>
              </a:ext>
            </a:extLst>
          </p:cNvPr>
          <p:cNvSpPr/>
          <p:nvPr/>
        </p:nvSpPr>
        <p:spPr>
          <a:xfrm>
            <a:off x="4507687" y="3472753"/>
            <a:ext cx="1482050" cy="1047682"/>
          </a:xfrm>
          <a:custGeom>
            <a:avLst/>
            <a:gdLst>
              <a:gd name="csX0" fmla="*/ 1481962 w 1482050"/>
              <a:gd name="csY0" fmla="*/ 264 h 1047682"/>
              <a:gd name="csX1" fmla="*/ 0 w 1482050"/>
              <a:gd name="csY1" fmla="*/ 264 h 1047682"/>
              <a:gd name="csX2" fmla="*/ 967 w 1482050"/>
              <a:gd name="csY2" fmla="*/ 26471 h 1047682"/>
              <a:gd name="csX3" fmla="*/ 1319 w 1482050"/>
              <a:gd name="csY3" fmla="*/ 36233 h 1047682"/>
              <a:gd name="csX4" fmla="*/ 3606 w 1482050"/>
              <a:gd name="csY4" fmla="*/ 74313 h 1047682"/>
              <a:gd name="csX5" fmla="*/ 4310 w 1482050"/>
              <a:gd name="csY5" fmla="*/ 82404 h 1047682"/>
              <a:gd name="csX6" fmla="*/ 6861 w 1482050"/>
              <a:gd name="csY6" fmla="*/ 112217 h 1047682"/>
              <a:gd name="csX7" fmla="*/ 8269 w 1482050"/>
              <a:gd name="csY7" fmla="*/ 125497 h 1047682"/>
              <a:gd name="csX8" fmla="*/ 10996 w 1482050"/>
              <a:gd name="csY8" fmla="*/ 149945 h 1047682"/>
              <a:gd name="csX9" fmla="*/ 12931 w 1482050"/>
              <a:gd name="csY9" fmla="*/ 164808 h 1047682"/>
              <a:gd name="csX10" fmla="*/ 16009 w 1482050"/>
              <a:gd name="csY10" fmla="*/ 187498 h 1047682"/>
              <a:gd name="csX11" fmla="*/ 18385 w 1482050"/>
              <a:gd name="csY11" fmla="*/ 202976 h 1047682"/>
              <a:gd name="csX12" fmla="*/ 21903 w 1482050"/>
              <a:gd name="csY12" fmla="*/ 224874 h 1047682"/>
              <a:gd name="csX13" fmla="*/ 24718 w 1482050"/>
              <a:gd name="csY13" fmla="*/ 240528 h 1047682"/>
              <a:gd name="csX14" fmla="*/ 28676 w 1482050"/>
              <a:gd name="csY14" fmla="*/ 261986 h 1047682"/>
              <a:gd name="csX15" fmla="*/ 31844 w 1482050"/>
              <a:gd name="csY15" fmla="*/ 277729 h 1047682"/>
              <a:gd name="csX16" fmla="*/ 36330 w 1482050"/>
              <a:gd name="csY16" fmla="*/ 298923 h 1047682"/>
              <a:gd name="csX17" fmla="*/ 39848 w 1482050"/>
              <a:gd name="csY17" fmla="*/ 314578 h 1047682"/>
              <a:gd name="csX18" fmla="*/ 44862 w 1482050"/>
              <a:gd name="csY18" fmla="*/ 335684 h 1047682"/>
              <a:gd name="csX19" fmla="*/ 48733 w 1482050"/>
              <a:gd name="csY19" fmla="*/ 351162 h 1047682"/>
              <a:gd name="csX20" fmla="*/ 54275 w 1482050"/>
              <a:gd name="csY20" fmla="*/ 372269 h 1047682"/>
              <a:gd name="csX21" fmla="*/ 58409 w 1482050"/>
              <a:gd name="csY21" fmla="*/ 387395 h 1047682"/>
              <a:gd name="csX22" fmla="*/ 64567 w 1482050"/>
              <a:gd name="csY22" fmla="*/ 408678 h 1047682"/>
              <a:gd name="csX23" fmla="*/ 68965 w 1482050"/>
              <a:gd name="csY23" fmla="*/ 423277 h 1047682"/>
              <a:gd name="csX24" fmla="*/ 75915 w 1482050"/>
              <a:gd name="csY24" fmla="*/ 445175 h 1047682"/>
              <a:gd name="csX25" fmla="*/ 80400 w 1482050"/>
              <a:gd name="csY25" fmla="*/ 458982 h 1047682"/>
              <a:gd name="csX26" fmla="*/ 88318 w 1482050"/>
              <a:gd name="csY26" fmla="*/ 482024 h 1047682"/>
              <a:gd name="csX27" fmla="*/ 92628 w 1482050"/>
              <a:gd name="csY27" fmla="*/ 494336 h 1047682"/>
              <a:gd name="csX28" fmla="*/ 102304 w 1482050"/>
              <a:gd name="csY28" fmla="*/ 520455 h 1047682"/>
              <a:gd name="csX29" fmla="*/ 105647 w 1482050"/>
              <a:gd name="csY29" fmla="*/ 529338 h 1047682"/>
              <a:gd name="csX30" fmla="*/ 134412 w 1482050"/>
              <a:gd name="csY30" fmla="*/ 598814 h 1047682"/>
              <a:gd name="csX31" fmla="*/ 138370 w 1482050"/>
              <a:gd name="csY31" fmla="*/ 607433 h 1047682"/>
              <a:gd name="csX32" fmla="*/ 149982 w 1482050"/>
              <a:gd name="csY32" fmla="*/ 632849 h 1047682"/>
              <a:gd name="csX33" fmla="*/ 155612 w 1482050"/>
              <a:gd name="csY33" fmla="*/ 644457 h 1047682"/>
              <a:gd name="csX34" fmla="*/ 166343 w 1482050"/>
              <a:gd name="csY34" fmla="*/ 666444 h 1047682"/>
              <a:gd name="csX35" fmla="*/ 172941 w 1482050"/>
              <a:gd name="csY35" fmla="*/ 679283 h 1047682"/>
              <a:gd name="csX36" fmla="*/ 183585 w 1482050"/>
              <a:gd name="csY36" fmla="*/ 699686 h 1047682"/>
              <a:gd name="csX37" fmla="*/ 190798 w 1482050"/>
              <a:gd name="csY37" fmla="*/ 713054 h 1047682"/>
              <a:gd name="csX38" fmla="*/ 201530 w 1482050"/>
              <a:gd name="csY38" fmla="*/ 732577 h 1047682"/>
              <a:gd name="csX39" fmla="*/ 209271 w 1482050"/>
              <a:gd name="csY39" fmla="*/ 746121 h 1047682"/>
              <a:gd name="csX40" fmla="*/ 220267 w 1482050"/>
              <a:gd name="csY40" fmla="*/ 765029 h 1047682"/>
              <a:gd name="csX41" fmla="*/ 228535 w 1482050"/>
              <a:gd name="csY41" fmla="*/ 778660 h 1047682"/>
              <a:gd name="csX42" fmla="*/ 239883 w 1482050"/>
              <a:gd name="csY42" fmla="*/ 797129 h 1047682"/>
              <a:gd name="csX43" fmla="*/ 248504 w 1482050"/>
              <a:gd name="csY43" fmla="*/ 810672 h 1047682"/>
              <a:gd name="csX44" fmla="*/ 260379 w 1482050"/>
              <a:gd name="csY44" fmla="*/ 828877 h 1047682"/>
              <a:gd name="csX45" fmla="*/ 269264 w 1482050"/>
              <a:gd name="csY45" fmla="*/ 842245 h 1047682"/>
              <a:gd name="csX46" fmla="*/ 281667 w 1482050"/>
              <a:gd name="csY46" fmla="*/ 860273 h 1047682"/>
              <a:gd name="csX47" fmla="*/ 290727 w 1482050"/>
              <a:gd name="csY47" fmla="*/ 873289 h 1047682"/>
              <a:gd name="csX48" fmla="*/ 303834 w 1482050"/>
              <a:gd name="csY48" fmla="*/ 891405 h 1047682"/>
              <a:gd name="csX49" fmla="*/ 312982 w 1482050"/>
              <a:gd name="csY49" fmla="*/ 903894 h 1047682"/>
              <a:gd name="csX50" fmla="*/ 326969 w 1482050"/>
              <a:gd name="csY50" fmla="*/ 922186 h 1047682"/>
              <a:gd name="csX51" fmla="*/ 336030 w 1482050"/>
              <a:gd name="csY51" fmla="*/ 933971 h 1047682"/>
              <a:gd name="csX52" fmla="*/ 351424 w 1482050"/>
              <a:gd name="csY52" fmla="*/ 953230 h 1047682"/>
              <a:gd name="csX53" fmla="*/ 359780 w 1482050"/>
              <a:gd name="csY53" fmla="*/ 963608 h 1047682"/>
              <a:gd name="csX54" fmla="*/ 379221 w 1482050"/>
              <a:gd name="csY54" fmla="*/ 986737 h 1047682"/>
              <a:gd name="csX55" fmla="*/ 384235 w 1482050"/>
              <a:gd name="csY55" fmla="*/ 992717 h 1047682"/>
              <a:gd name="csX56" fmla="*/ 409569 w 1482050"/>
              <a:gd name="csY56" fmla="*/ 1021299 h 1047682"/>
              <a:gd name="csX57" fmla="*/ 416167 w 1482050"/>
              <a:gd name="csY57" fmla="*/ 1028423 h 1047682"/>
              <a:gd name="csX58" fmla="*/ 434112 w 1482050"/>
              <a:gd name="csY58" fmla="*/ 1047683 h 1047682"/>
              <a:gd name="csX59" fmla="*/ 1482050 w 1482050"/>
              <a:gd name="csY59" fmla="*/ 0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2050" h="1047682">
                <a:moveTo>
                  <a:pt x="1481962" y="264"/>
                </a:moveTo>
                <a:lnTo>
                  <a:pt x="0" y="264"/>
                </a:lnTo>
                <a:cubicBezTo>
                  <a:pt x="264" y="9059"/>
                  <a:pt x="615" y="17765"/>
                  <a:pt x="967" y="26471"/>
                </a:cubicBezTo>
                <a:cubicBezTo>
                  <a:pt x="1144" y="29725"/>
                  <a:pt x="1144" y="32979"/>
                  <a:pt x="1319" y="36233"/>
                </a:cubicBezTo>
                <a:cubicBezTo>
                  <a:pt x="1935" y="48985"/>
                  <a:pt x="2727" y="61649"/>
                  <a:pt x="3606" y="74313"/>
                </a:cubicBezTo>
                <a:cubicBezTo>
                  <a:pt x="3782" y="77039"/>
                  <a:pt x="4046" y="79678"/>
                  <a:pt x="4310" y="82404"/>
                </a:cubicBezTo>
                <a:cubicBezTo>
                  <a:pt x="5102" y="92342"/>
                  <a:pt x="5894" y="102279"/>
                  <a:pt x="6861" y="112217"/>
                </a:cubicBezTo>
                <a:cubicBezTo>
                  <a:pt x="7301" y="116614"/>
                  <a:pt x="7829" y="121012"/>
                  <a:pt x="8269" y="125497"/>
                </a:cubicBezTo>
                <a:cubicBezTo>
                  <a:pt x="9148" y="133676"/>
                  <a:pt x="10028" y="141854"/>
                  <a:pt x="10996" y="149945"/>
                </a:cubicBezTo>
                <a:cubicBezTo>
                  <a:pt x="11611" y="154870"/>
                  <a:pt x="12315" y="159795"/>
                  <a:pt x="12931" y="164808"/>
                </a:cubicBezTo>
                <a:cubicBezTo>
                  <a:pt x="13898" y="172371"/>
                  <a:pt x="14866" y="179935"/>
                  <a:pt x="16009" y="187498"/>
                </a:cubicBezTo>
                <a:cubicBezTo>
                  <a:pt x="16713" y="192687"/>
                  <a:pt x="17593" y="197787"/>
                  <a:pt x="18385" y="202976"/>
                </a:cubicBezTo>
                <a:cubicBezTo>
                  <a:pt x="19528" y="210276"/>
                  <a:pt x="20672" y="217575"/>
                  <a:pt x="21903" y="224874"/>
                </a:cubicBezTo>
                <a:cubicBezTo>
                  <a:pt x="22783" y="230151"/>
                  <a:pt x="23750" y="235340"/>
                  <a:pt x="24718" y="240528"/>
                </a:cubicBezTo>
                <a:cubicBezTo>
                  <a:pt x="26038" y="247739"/>
                  <a:pt x="27357" y="254863"/>
                  <a:pt x="28676" y="261986"/>
                </a:cubicBezTo>
                <a:cubicBezTo>
                  <a:pt x="29733" y="267263"/>
                  <a:pt x="30788" y="272540"/>
                  <a:pt x="31844" y="277729"/>
                </a:cubicBezTo>
                <a:cubicBezTo>
                  <a:pt x="33251" y="284852"/>
                  <a:pt x="34746" y="291888"/>
                  <a:pt x="36330" y="298923"/>
                </a:cubicBezTo>
                <a:cubicBezTo>
                  <a:pt x="37473" y="304200"/>
                  <a:pt x="38617" y="309389"/>
                  <a:pt x="39848" y="314578"/>
                </a:cubicBezTo>
                <a:cubicBezTo>
                  <a:pt x="41432" y="321613"/>
                  <a:pt x="43103" y="328648"/>
                  <a:pt x="44862" y="335684"/>
                </a:cubicBezTo>
                <a:cubicBezTo>
                  <a:pt x="46094" y="340873"/>
                  <a:pt x="47413" y="345974"/>
                  <a:pt x="48733" y="351162"/>
                </a:cubicBezTo>
                <a:cubicBezTo>
                  <a:pt x="50492" y="358198"/>
                  <a:pt x="52427" y="365234"/>
                  <a:pt x="54275" y="372269"/>
                </a:cubicBezTo>
                <a:cubicBezTo>
                  <a:pt x="55682" y="377370"/>
                  <a:pt x="57002" y="382382"/>
                  <a:pt x="58409" y="387395"/>
                </a:cubicBezTo>
                <a:cubicBezTo>
                  <a:pt x="60433" y="394519"/>
                  <a:pt x="62456" y="401642"/>
                  <a:pt x="64567" y="408678"/>
                </a:cubicBezTo>
                <a:cubicBezTo>
                  <a:pt x="65974" y="413515"/>
                  <a:pt x="67470" y="418440"/>
                  <a:pt x="68965" y="423277"/>
                </a:cubicBezTo>
                <a:cubicBezTo>
                  <a:pt x="71164" y="430576"/>
                  <a:pt x="73539" y="437875"/>
                  <a:pt x="75915" y="445175"/>
                </a:cubicBezTo>
                <a:cubicBezTo>
                  <a:pt x="77410" y="449748"/>
                  <a:pt x="78817" y="454409"/>
                  <a:pt x="80400" y="458982"/>
                </a:cubicBezTo>
                <a:cubicBezTo>
                  <a:pt x="82952" y="466721"/>
                  <a:pt x="85679" y="474373"/>
                  <a:pt x="88318" y="482024"/>
                </a:cubicBezTo>
                <a:cubicBezTo>
                  <a:pt x="89725" y="486157"/>
                  <a:pt x="91133" y="490202"/>
                  <a:pt x="92628" y="494336"/>
                </a:cubicBezTo>
                <a:cubicBezTo>
                  <a:pt x="95795" y="503043"/>
                  <a:pt x="99049" y="511749"/>
                  <a:pt x="102304" y="520455"/>
                </a:cubicBezTo>
                <a:cubicBezTo>
                  <a:pt x="103448" y="523446"/>
                  <a:pt x="104504" y="526436"/>
                  <a:pt x="105647" y="529338"/>
                </a:cubicBezTo>
                <a:cubicBezTo>
                  <a:pt x="114707" y="552731"/>
                  <a:pt x="124296" y="575948"/>
                  <a:pt x="134412" y="598814"/>
                </a:cubicBezTo>
                <a:cubicBezTo>
                  <a:pt x="135731" y="601716"/>
                  <a:pt x="137051" y="604530"/>
                  <a:pt x="138370" y="607433"/>
                </a:cubicBezTo>
                <a:cubicBezTo>
                  <a:pt x="142153" y="615875"/>
                  <a:pt x="146023" y="624406"/>
                  <a:pt x="149982" y="632849"/>
                </a:cubicBezTo>
                <a:cubicBezTo>
                  <a:pt x="151829" y="636718"/>
                  <a:pt x="153676" y="640588"/>
                  <a:pt x="155612" y="644457"/>
                </a:cubicBezTo>
                <a:cubicBezTo>
                  <a:pt x="159130" y="651844"/>
                  <a:pt x="162737" y="659144"/>
                  <a:pt x="166343" y="666444"/>
                </a:cubicBezTo>
                <a:cubicBezTo>
                  <a:pt x="168454" y="670753"/>
                  <a:pt x="170742" y="674974"/>
                  <a:pt x="172941" y="679283"/>
                </a:cubicBezTo>
                <a:cubicBezTo>
                  <a:pt x="176460" y="686143"/>
                  <a:pt x="179978" y="692914"/>
                  <a:pt x="183585" y="699686"/>
                </a:cubicBezTo>
                <a:cubicBezTo>
                  <a:pt x="185960" y="704172"/>
                  <a:pt x="188423" y="708569"/>
                  <a:pt x="190798" y="713054"/>
                </a:cubicBezTo>
                <a:cubicBezTo>
                  <a:pt x="194316" y="719562"/>
                  <a:pt x="197923" y="726070"/>
                  <a:pt x="201530" y="732577"/>
                </a:cubicBezTo>
                <a:cubicBezTo>
                  <a:pt x="204081" y="737151"/>
                  <a:pt x="206720" y="741636"/>
                  <a:pt x="209271" y="746121"/>
                </a:cubicBezTo>
                <a:cubicBezTo>
                  <a:pt x="212877" y="752453"/>
                  <a:pt x="216572" y="758785"/>
                  <a:pt x="220267" y="765029"/>
                </a:cubicBezTo>
                <a:cubicBezTo>
                  <a:pt x="222993" y="769602"/>
                  <a:pt x="225720" y="774176"/>
                  <a:pt x="228535" y="778660"/>
                </a:cubicBezTo>
                <a:cubicBezTo>
                  <a:pt x="232318" y="784816"/>
                  <a:pt x="236100" y="790973"/>
                  <a:pt x="239883" y="797129"/>
                </a:cubicBezTo>
                <a:cubicBezTo>
                  <a:pt x="242698" y="801702"/>
                  <a:pt x="245601" y="806187"/>
                  <a:pt x="248504" y="810672"/>
                </a:cubicBezTo>
                <a:cubicBezTo>
                  <a:pt x="252374" y="816740"/>
                  <a:pt x="256332" y="822809"/>
                  <a:pt x="260379" y="828877"/>
                </a:cubicBezTo>
                <a:cubicBezTo>
                  <a:pt x="263282" y="833362"/>
                  <a:pt x="266273" y="837759"/>
                  <a:pt x="269264" y="842245"/>
                </a:cubicBezTo>
                <a:cubicBezTo>
                  <a:pt x="273310" y="848313"/>
                  <a:pt x="277532" y="854293"/>
                  <a:pt x="281667" y="860273"/>
                </a:cubicBezTo>
                <a:cubicBezTo>
                  <a:pt x="284658" y="864582"/>
                  <a:pt x="287736" y="868979"/>
                  <a:pt x="290727" y="873289"/>
                </a:cubicBezTo>
                <a:cubicBezTo>
                  <a:pt x="295038" y="879357"/>
                  <a:pt x="299436" y="885337"/>
                  <a:pt x="303834" y="891405"/>
                </a:cubicBezTo>
                <a:cubicBezTo>
                  <a:pt x="306913" y="895539"/>
                  <a:pt x="309904" y="899760"/>
                  <a:pt x="312982" y="903894"/>
                </a:cubicBezTo>
                <a:cubicBezTo>
                  <a:pt x="317557" y="910049"/>
                  <a:pt x="322219" y="916118"/>
                  <a:pt x="326969" y="922186"/>
                </a:cubicBezTo>
                <a:cubicBezTo>
                  <a:pt x="329960" y="926143"/>
                  <a:pt x="332951" y="930013"/>
                  <a:pt x="336030" y="933971"/>
                </a:cubicBezTo>
                <a:cubicBezTo>
                  <a:pt x="341132" y="940478"/>
                  <a:pt x="346322" y="946811"/>
                  <a:pt x="351424" y="953230"/>
                </a:cubicBezTo>
                <a:cubicBezTo>
                  <a:pt x="354239" y="956660"/>
                  <a:pt x="356965" y="960178"/>
                  <a:pt x="359780" y="963608"/>
                </a:cubicBezTo>
                <a:cubicBezTo>
                  <a:pt x="366202" y="971347"/>
                  <a:pt x="372712" y="979086"/>
                  <a:pt x="379221" y="986737"/>
                </a:cubicBezTo>
                <a:cubicBezTo>
                  <a:pt x="380892" y="988672"/>
                  <a:pt x="382564" y="990695"/>
                  <a:pt x="384235" y="992717"/>
                </a:cubicBezTo>
                <a:cubicBezTo>
                  <a:pt x="392592" y="1002304"/>
                  <a:pt x="401036" y="1011889"/>
                  <a:pt x="409569" y="1021299"/>
                </a:cubicBezTo>
                <a:cubicBezTo>
                  <a:pt x="411769" y="1023674"/>
                  <a:pt x="413968" y="1026048"/>
                  <a:pt x="416167" y="1028423"/>
                </a:cubicBezTo>
                <a:cubicBezTo>
                  <a:pt x="422060" y="1034843"/>
                  <a:pt x="428042" y="1041351"/>
                  <a:pt x="434112" y="1047683"/>
                </a:cubicBezTo>
                <a:lnTo>
                  <a:pt x="1482050" y="0"/>
                </a:ln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5" name="Forme libre 664">
            <a:extLst>
              <a:ext uri="{FF2B5EF4-FFF2-40B4-BE49-F238E27FC236}">
                <a16:creationId xmlns:a16="http://schemas.microsoft.com/office/drawing/2014/main" id="{BB79E779-59EE-7387-09C6-CB274441FB67}"/>
              </a:ext>
            </a:extLst>
          </p:cNvPr>
          <p:cNvSpPr/>
          <p:nvPr/>
        </p:nvSpPr>
        <p:spPr>
          <a:xfrm>
            <a:off x="6201823" y="2337477"/>
            <a:ext cx="1482226" cy="1047682"/>
          </a:xfrm>
          <a:custGeom>
            <a:avLst/>
            <a:gdLst>
              <a:gd name="csX0" fmla="*/ 264 w 1482226"/>
              <a:gd name="csY0" fmla="*/ 1047595 h 1047682"/>
              <a:gd name="csX1" fmla="*/ 1482226 w 1482226"/>
              <a:gd name="csY1" fmla="*/ 1047595 h 1047682"/>
              <a:gd name="csX2" fmla="*/ 1481259 w 1482226"/>
              <a:gd name="csY2" fmla="*/ 1021387 h 1047682"/>
              <a:gd name="csX3" fmla="*/ 1480907 w 1482226"/>
              <a:gd name="csY3" fmla="*/ 1011625 h 1047682"/>
              <a:gd name="csX4" fmla="*/ 1478620 w 1482226"/>
              <a:gd name="csY4" fmla="*/ 973545 h 1047682"/>
              <a:gd name="csX5" fmla="*/ 1477916 w 1482226"/>
              <a:gd name="csY5" fmla="*/ 965455 h 1047682"/>
              <a:gd name="csX6" fmla="*/ 1475365 w 1482226"/>
              <a:gd name="csY6" fmla="*/ 935641 h 1047682"/>
              <a:gd name="csX7" fmla="*/ 1473957 w 1482226"/>
              <a:gd name="csY7" fmla="*/ 922450 h 1047682"/>
              <a:gd name="csX8" fmla="*/ 1471231 w 1482226"/>
              <a:gd name="csY8" fmla="*/ 897913 h 1047682"/>
              <a:gd name="csX9" fmla="*/ 1469296 w 1482226"/>
              <a:gd name="csY9" fmla="*/ 883051 h 1047682"/>
              <a:gd name="csX10" fmla="*/ 1466216 w 1482226"/>
              <a:gd name="csY10" fmla="*/ 860361 h 1047682"/>
              <a:gd name="csX11" fmla="*/ 1463842 w 1482226"/>
              <a:gd name="csY11" fmla="*/ 844795 h 1047682"/>
              <a:gd name="csX12" fmla="*/ 1460323 w 1482226"/>
              <a:gd name="csY12" fmla="*/ 822984 h 1047682"/>
              <a:gd name="csX13" fmla="*/ 1457508 w 1482226"/>
              <a:gd name="csY13" fmla="*/ 807243 h 1047682"/>
              <a:gd name="csX14" fmla="*/ 1453549 w 1482226"/>
              <a:gd name="csY14" fmla="*/ 785872 h 1047682"/>
              <a:gd name="csX15" fmla="*/ 1450383 w 1482226"/>
              <a:gd name="csY15" fmla="*/ 770042 h 1047682"/>
              <a:gd name="csX16" fmla="*/ 1445896 w 1482226"/>
              <a:gd name="csY16" fmla="*/ 748935 h 1047682"/>
              <a:gd name="csX17" fmla="*/ 1442378 w 1482226"/>
              <a:gd name="csY17" fmla="*/ 733193 h 1047682"/>
              <a:gd name="csX18" fmla="*/ 1437364 w 1482226"/>
              <a:gd name="csY18" fmla="*/ 712087 h 1047682"/>
              <a:gd name="csX19" fmla="*/ 1433493 w 1482226"/>
              <a:gd name="csY19" fmla="*/ 696608 h 1047682"/>
              <a:gd name="csX20" fmla="*/ 1427951 w 1482226"/>
              <a:gd name="csY20" fmla="*/ 675502 h 1047682"/>
              <a:gd name="csX21" fmla="*/ 1423817 w 1482226"/>
              <a:gd name="csY21" fmla="*/ 660287 h 1047682"/>
              <a:gd name="csX22" fmla="*/ 1417660 w 1482226"/>
              <a:gd name="csY22" fmla="*/ 639005 h 1047682"/>
              <a:gd name="csX23" fmla="*/ 1413261 w 1482226"/>
              <a:gd name="csY23" fmla="*/ 624318 h 1047682"/>
              <a:gd name="csX24" fmla="*/ 1406400 w 1482226"/>
              <a:gd name="csY24" fmla="*/ 602507 h 1047682"/>
              <a:gd name="csX25" fmla="*/ 1401913 w 1482226"/>
              <a:gd name="csY25" fmla="*/ 588613 h 1047682"/>
              <a:gd name="csX26" fmla="*/ 1394084 w 1482226"/>
              <a:gd name="csY26" fmla="*/ 565747 h 1047682"/>
              <a:gd name="csX27" fmla="*/ 1389686 w 1482226"/>
              <a:gd name="csY27" fmla="*/ 553259 h 1047682"/>
              <a:gd name="csX28" fmla="*/ 1380098 w 1482226"/>
              <a:gd name="csY28" fmla="*/ 527579 h 1047682"/>
              <a:gd name="csX29" fmla="*/ 1376579 w 1482226"/>
              <a:gd name="csY29" fmla="*/ 518257 h 1047682"/>
              <a:gd name="csX30" fmla="*/ 1347815 w 1482226"/>
              <a:gd name="csY30" fmla="*/ 448781 h 1047682"/>
              <a:gd name="csX31" fmla="*/ 1343680 w 1482226"/>
              <a:gd name="csY31" fmla="*/ 439723 h 1047682"/>
              <a:gd name="csX32" fmla="*/ 1332244 w 1482226"/>
              <a:gd name="csY32" fmla="*/ 414834 h 1047682"/>
              <a:gd name="csX33" fmla="*/ 1326439 w 1482226"/>
              <a:gd name="csY33" fmla="*/ 402874 h 1047682"/>
              <a:gd name="csX34" fmla="*/ 1315883 w 1482226"/>
              <a:gd name="csY34" fmla="*/ 381239 h 1047682"/>
              <a:gd name="csX35" fmla="*/ 1309197 w 1482226"/>
              <a:gd name="csY35" fmla="*/ 368224 h 1047682"/>
              <a:gd name="csX36" fmla="*/ 1298641 w 1482226"/>
              <a:gd name="csY36" fmla="*/ 347996 h 1047682"/>
              <a:gd name="csX37" fmla="*/ 1291340 w 1482226"/>
              <a:gd name="csY37" fmla="*/ 334541 h 1047682"/>
              <a:gd name="csX38" fmla="*/ 1280697 w 1482226"/>
              <a:gd name="csY38" fmla="*/ 315193 h 1047682"/>
              <a:gd name="csX39" fmla="*/ 1272867 w 1482226"/>
              <a:gd name="csY39" fmla="*/ 301474 h 1047682"/>
              <a:gd name="csX40" fmla="*/ 1261872 w 1482226"/>
              <a:gd name="csY40" fmla="*/ 282653 h 1047682"/>
              <a:gd name="csX41" fmla="*/ 1253603 w 1482226"/>
              <a:gd name="csY41" fmla="*/ 268934 h 1047682"/>
              <a:gd name="csX42" fmla="*/ 1242255 w 1482226"/>
              <a:gd name="csY42" fmla="*/ 250554 h 1047682"/>
              <a:gd name="csX43" fmla="*/ 1233634 w 1482226"/>
              <a:gd name="csY43" fmla="*/ 236922 h 1047682"/>
              <a:gd name="csX44" fmla="*/ 1221847 w 1482226"/>
              <a:gd name="csY44" fmla="*/ 218806 h 1047682"/>
              <a:gd name="csX45" fmla="*/ 1212875 w 1482226"/>
              <a:gd name="csY45" fmla="*/ 205350 h 1047682"/>
              <a:gd name="csX46" fmla="*/ 1200559 w 1482226"/>
              <a:gd name="csY46" fmla="*/ 187410 h 1047682"/>
              <a:gd name="csX47" fmla="*/ 1191411 w 1482226"/>
              <a:gd name="csY47" fmla="*/ 174306 h 1047682"/>
              <a:gd name="csX48" fmla="*/ 1178392 w 1482226"/>
              <a:gd name="csY48" fmla="*/ 156365 h 1047682"/>
              <a:gd name="csX49" fmla="*/ 1169068 w 1482226"/>
              <a:gd name="csY49" fmla="*/ 143701 h 1047682"/>
              <a:gd name="csX50" fmla="*/ 1155169 w 1482226"/>
              <a:gd name="csY50" fmla="*/ 125497 h 1047682"/>
              <a:gd name="csX51" fmla="*/ 1146021 w 1482226"/>
              <a:gd name="csY51" fmla="*/ 113624 h 1047682"/>
              <a:gd name="csX52" fmla="*/ 1130627 w 1482226"/>
              <a:gd name="csY52" fmla="*/ 94453 h 1047682"/>
              <a:gd name="csX53" fmla="*/ 1122270 w 1482226"/>
              <a:gd name="csY53" fmla="*/ 84075 h 1047682"/>
              <a:gd name="csX54" fmla="*/ 1102917 w 1482226"/>
              <a:gd name="csY54" fmla="*/ 61121 h 1047682"/>
              <a:gd name="csX55" fmla="*/ 1097727 w 1482226"/>
              <a:gd name="csY55" fmla="*/ 54966 h 1047682"/>
              <a:gd name="csX56" fmla="*/ 1072393 w 1482226"/>
              <a:gd name="csY56" fmla="*/ 26384 h 1047682"/>
              <a:gd name="csX57" fmla="*/ 1065708 w 1482226"/>
              <a:gd name="csY57" fmla="*/ 19172 h 1047682"/>
              <a:gd name="csX58" fmla="*/ 1047938 w 1482226"/>
              <a:gd name="csY58" fmla="*/ 0 h 1047682"/>
              <a:gd name="csX59" fmla="*/ 0 w 1482226"/>
              <a:gd name="csY59" fmla="*/ 1047682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2226" h="1047682">
                <a:moveTo>
                  <a:pt x="264" y="1047595"/>
                </a:moveTo>
                <a:lnTo>
                  <a:pt x="1482226" y="1047595"/>
                </a:lnTo>
                <a:cubicBezTo>
                  <a:pt x="1481963" y="1038800"/>
                  <a:pt x="1481610" y="1030094"/>
                  <a:pt x="1481259" y="1021387"/>
                </a:cubicBezTo>
                <a:cubicBezTo>
                  <a:pt x="1481083" y="1018133"/>
                  <a:pt x="1481083" y="1014879"/>
                  <a:pt x="1480907" y="1011625"/>
                </a:cubicBezTo>
                <a:cubicBezTo>
                  <a:pt x="1480291" y="998873"/>
                  <a:pt x="1479499" y="986209"/>
                  <a:pt x="1478620" y="973545"/>
                </a:cubicBezTo>
                <a:cubicBezTo>
                  <a:pt x="1478444" y="970819"/>
                  <a:pt x="1478180" y="968181"/>
                  <a:pt x="1477916" y="965455"/>
                </a:cubicBezTo>
                <a:cubicBezTo>
                  <a:pt x="1477124" y="955517"/>
                  <a:pt x="1476333" y="945491"/>
                  <a:pt x="1475365" y="935641"/>
                </a:cubicBezTo>
                <a:cubicBezTo>
                  <a:pt x="1474925" y="931244"/>
                  <a:pt x="1474397" y="926847"/>
                  <a:pt x="1473957" y="922450"/>
                </a:cubicBezTo>
                <a:cubicBezTo>
                  <a:pt x="1473078" y="914271"/>
                  <a:pt x="1472198" y="906092"/>
                  <a:pt x="1471231" y="897913"/>
                </a:cubicBezTo>
                <a:cubicBezTo>
                  <a:pt x="1470615" y="892988"/>
                  <a:pt x="1469911" y="887975"/>
                  <a:pt x="1469296" y="883051"/>
                </a:cubicBezTo>
                <a:cubicBezTo>
                  <a:pt x="1468327" y="875488"/>
                  <a:pt x="1467360" y="867924"/>
                  <a:pt x="1466216" y="860361"/>
                </a:cubicBezTo>
                <a:cubicBezTo>
                  <a:pt x="1465425" y="855172"/>
                  <a:pt x="1464633" y="849983"/>
                  <a:pt x="1463842" y="844795"/>
                </a:cubicBezTo>
                <a:cubicBezTo>
                  <a:pt x="1462698" y="837495"/>
                  <a:pt x="1461554" y="830196"/>
                  <a:pt x="1460323" y="822984"/>
                </a:cubicBezTo>
                <a:cubicBezTo>
                  <a:pt x="1459443" y="817708"/>
                  <a:pt x="1458475" y="812431"/>
                  <a:pt x="1457508" y="807243"/>
                </a:cubicBezTo>
                <a:cubicBezTo>
                  <a:pt x="1456189" y="800119"/>
                  <a:pt x="1454957" y="792996"/>
                  <a:pt x="1453549" y="785872"/>
                </a:cubicBezTo>
                <a:cubicBezTo>
                  <a:pt x="1452494" y="780595"/>
                  <a:pt x="1451438" y="775319"/>
                  <a:pt x="1450383" y="770042"/>
                </a:cubicBezTo>
                <a:cubicBezTo>
                  <a:pt x="1448975" y="763006"/>
                  <a:pt x="1447480" y="755971"/>
                  <a:pt x="1445896" y="748935"/>
                </a:cubicBezTo>
                <a:cubicBezTo>
                  <a:pt x="1444753" y="743659"/>
                  <a:pt x="1443609" y="738470"/>
                  <a:pt x="1442378" y="733193"/>
                </a:cubicBezTo>
                <a:cubicBezTo>
                  <a:pt x="1440795" y="726157"/>
                  <a:pt x="1439123" y="719122"/>
                  <a:pt x="1437364" y="712087"/>
                </a:cubicBezTo>
                <a:cubicBezTo>
                  <a:pt x="1436132" y="706898"/>
                  <a:pt x="1434812" y="701709"/>
                  <a:pt x="1433493" y="696608"/>
                </a:cubicBezTo>
                <a:cubicBezTo>
                  <a:pt x="1431734" y="689573"/>
                  <a:pt x="1429799" y="682537"/>
                  <a:pt x="1427951" y="675502"/>
                </a:cubicBezTo>
                <a:cubicBezTo>
                  <a:pt x="1426544" y="670401"/>
                  <a:pt x="1425224" y="665388"/>
                  <a:pt x="1423817" y="660287"/>
                </a:cubicBezTo>
                <a:cubicBezTo>
                  <a:pt x="1421794" y="653164"/>
                  <a:pt x="1419771" y="646040"/>
                  <a:pt x="1417660" y="639005"/>
                </a:cubicBezTo>
                <a:cubicBezTo>
                  <a:pt x="1416252" y="634080"/>
                  <a:pt x="1414757" y="629243"/>
                  <a:pt x="1413261" y="624318"/>
                </a:cubicBezTo>
                <a:cubicBezTo>
                  <a:pt x="1411062" y="617019"/>
                  <a:pt x="1408687" y="609807"/>
                  <a:pt x="1406400" y="602507"/>
                </a:cubicBezTo>
                <a:cubicBezTo>
                  <a:pt x="1404904" y="597847"/>
                  <a:pt x="1403497" y="593273"/>
                  <a:pt x="1401913" y="588613"/>
                </a:cubicBezTo>
                <a:cubicBezTo>
                  <a:pt x="1399362" y="580962"/>
                  <a:pt x="1396724" y="573398"/>
                  <a:pt x="1394084" y="565747"/>
                </a:cubicBezTo>
                <a:cubicBezTo>
                  <a:pt x="1392589" y="561614"/>
                  <a:pt x="1391182" y="557392"/>
                  <a:pt x="1389686" y="553259"/>
                </a:cubicBezTo>
                <a:cubicBezTo>
                  <a:pt x="1386607" y="544640"/>
                  <a:pt x="1383353" y="536110"/>
                  <a:pt x="1380098" y="527579"/>
                </a:cubicBezTo>
                <a:cubicBezTo>
                  <a:pt x="1378954" y="524501"/>
                  <a:pt x="1377811" y="521335"/>
                  <a:pt x="1376579" y="518257"/>
                </a:cubicBezTo>
                <a:cubicBezTo>
                  <a:pt x="1367519" y="494864"/>
                  <a:pt x="1357930" y="471734"/>
                  <a:pt x="1347815" y="448781"/>
                </a:cubicBezTo>
                <a:cubicBezTo>
                  <a:pt x="1346495" y="445703"/>
                  <a:pt x="1345000" y="442713"/>
                  <a:pt x="1343680" y="439723"/>
                </a:cubicBezTo>
                <a:cubicBezTo>
                  <a:pt x="1339897" y="431368"/>
                  <a:pt x="1336203" y="423101"/>
                  <a:pt x="1332244" y="414834"/>
                </a:cubicBezTo>
                <a:cubicBezTo>
                  <a:pt x="1330309" y="410789"/>
                  <a:pt x="1328374" y="406831"/>
                  <a:pt x="1326439" y="402874"/>
                </a:cubicBezTo>
                <a:cubicBezTo>
                  <a:pt x="1322920" y="395662"/>
                  <a:pt x="1319489" y="388363"/>
                  <a:pt x="1315883" y="381239"/>
                </a:cubicBezTo>
                <a:cubicBezTo>
                  <a:pt x="1313684" y="376930"/>
                  <a:pt x="1311485" y="372533"/>
                  <a:pt x="1309197" y="368224"/>
                </a:cubicBezTo>
                <a:cubicBezTo>
                  <a:pt x="1305767" y="361452"/>
                  <a:pt x="1302248" y="354680"/>
                  <a:pt x="1298641" y="347996"/>
                </a:cubicBezTo>
                <a:cubicBezTo>
                  <a:pt x="1296266" y="343511"/>
                  <a:pt x="1293803" y="339026"/>
                  <a:pt x="1291340" y="334541"/>
                </a:cubicBezTo>
                <a:cubicBezTo>
                  <a:pt x="1287822" y="328033"/>
                  <a:pt x="1284303" y="321613"/>
                  <a:pt x="1280697" y="315193"/>
                </a:cubicBezTo>
                <a:cubicBezTo>
                  <a:pt x="1278145" y="310620"/>
                  <a:pt x="1275506" y="306047"/>
                  <a:pt x="1272867" y="301474"/>
                </a:cubicBezTo>
                <a:cubicBezTo>
                  <a:pt x="1269261" y="295229"/>
                  <a:pt x="1265566" y="288898"/>
                  <a:pt x="1261872" y="282653"/>
                </a:cubicBezTo>
                <a:cubicBezTo>
                  <a:pt x="1259145" y="278081"/>
                  <a:pt x="1256418" y="273507"/>
                  <a:pt x="1253603" y="268934"/>
                </a:cubicBezTo>
                <a:cubicBezTo>
                  <a:pt x="1249820" y="262778"/>
                  <a:pt x="1246038" y="256622"/>
                  <a:pt x="1242255" y="250554"/>
                </a:cubicBezTo>
                <a:cubicBezTo>
                  <a:pt x="1239440" y="245981"/>
                  <a:pt x="1236537" y="241495"/>
                  <a:pt x="1233634" y="236922"/>
                </a:cubicBezTo>
                <a:cubicBezTo>
                  <a:pt x="1229764" y="230855"/>
                  <a:pt x="1225806" y="224874"/>
                  <a:pt x="1221847" y="218806"/>
                </a:cubicBezTo>
                <a:cubicBezTo>
                  <a:pt x="1218856" y="214321"/>
                  <a:pt x="1215866" y="209836"/>
                  <a:pt x="1212875" y="205350"/>
                </a:cubicBezTo>
                <a:cubicBezTo>
                  <a:pt x="1208828" y="199370"/>
                  <a:pt x="1204694" y="193390"/>
                  <a:pt x="1200559" y="187410"/>
                </a:cubicBezTo>
                <a:cubicBezTo>
                  <a:pt x="1197481" y="183013"/>
                  <a:pt x="1194490" y="178615"/>
                  <a:pt x="1191411" y="174306"/>
                </a:cubicBezTo>
                <a:cubicBezTo>
                  <a:pt x="1187101" y="168326"/>
                  <a:pt x="1182790" y="162345"/>
                  <a:pt x="1178392" y="156365"/>
                </a:cubicBezTo>
                <a:cubicBezTo>
                  <a:pt x="1175313" y="152144"/>
                  <a:pt x="1172234" y="147922"/>
                  <a:pt x="1169068" y="143701"/>
                </a:cubicBezTo>
                <a:cubicBezTo>
                  <a:pt x="1164493" y="137633"/>
                  <a:pt x="1159831" y="131565"/>
                  <a:pt x="1155169" y="125497"/>
                </a:cubicBezTo>
                <a:cubicBezTo>
                  <a:pt x="1152090" y="121539"/>
                  <a:pt x="1149099" y="117582"/>
                  <a:pt x="1146021" y="113624"/>
                </a:cubicBezTo>
                <a:cubicBezTo>
                  <a:pt x="1141007" y="107204"/>
                  <a:pt x="1135816" y="100784"/>
                  <a:pt x="1130627" y="94453"/>
                </a:cubicBezTo>
                <a:cubicBezTo>
                  <a:pt x="1127812" y="91023"/>
                  <a:pt x="1125085" y="87505"/>
                  <a:pt x="1122270" y="84075"/>
                </a:cubicBezTo>
                <a:cubicBezTo>
                  <a:pt x="1115936" y="76336"/>
                  <a:pt x="1109427" y="68685"/>
                  <a:pt x="1102917" y="61121"/>
                </a:cubicBezTo>
                <a:cubicBezTo>
                  <a:pt x="1101158" y="59099"/>
                  <a:pt x="1099486" y="56988"/>
                  <a:pt x="1097727" y="54966"/>
                </a:cubicBezTo>
                <a:cubicBezTo>
                  <a:pt x="1089459" y="45379"/>
                  <a:pt x="1081014" y="35793"/>
                  <a:pt x="1072393" y="26384"/>
                </a:cubicBezTo>
                <a:cubicBezTo>
                  <a:pt x="1070194" y="23921"/>
                  <a:pt x="1067907" y="21547"/>
                  <a:pt x="1065708" y="19172"/>
                </a:cubicBezTo>
                <a:cubicBezTo>
                  <a:pt x="1059814" y="12752"/>
                  <a:pt x="1053920" y="6332"/>
                  <a:pt x="1047938" y="0"/>
                </a:cubicBezTo>
                <a:lnTo>
                  <a:pt x="0" y="1047682"/>
                </a:ln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6" name="Forme libre 665">
            <a:extLst>
              <a:ext uri="{FF2B5EF4-FFF2-40B4-BE49-F238E27FC236}">
                <a16:creationId xmlns:a16="http://schemas.microsoft.com/office/drawing/2014/main" id="{D3794855-D849-73B0-0C32-DDEB40096BB1}"/>
              </a:ext>
            </a:extLst>
          </p:cNvPr>
          <p:cNvSpPr/>
          <p:nvPr/>
        </p:nvSpPr>
        <p:spPr>
          <a:xfrm>
            <a:off x="6202087" y="3473017"/>
            <a:ext cx="1481962" cy="1047682"/>
          </a:xfrm>
          <a:custGeom>
            <a:avLst/>
            <a:gdLst>
              <a:gd name="csX0" fmla="*/ 1047850 w 1481962"/>
              <a:gd name="csY0" fmla="*/ 1047683 h 1047682"/>
              <a:gd name="csX1" fmla="*/ 1065619 w 1481962"/>
              <a:gd name="csY1" fmla="*/ 1028510 h 1047682"/>
              <a:gd name="csX2" fmla="*/ 1072305 w 1481962"/>
              <a:gd name="csY2" fmla="*/ 1021299 h 1047682"/>
              <a:gd name="csX3" fmla="*/ 1097639 w 1481962"/>
              <a:gd name="csY3" fmla="*/ 992717 h 1047682"/>
              <a:gd name="csX4" fmla="*/ 1103005 w 1481962"/>
              <a:gd name="csY4" fmla="*/ 986385 h 1047682"/>
              <a:gd name="csX5" fmla="*/ 1122182 w 1481962"/>
              <a:gd name="csY5" fmla="*/ 963607 h 1047682"/>
              <a:gd name="csX6" fmla="*/ 1130626 w 1481962"/>
              <a:gd name="csY6" fmla="*/ 953142 h 1047682"/>
              <a:gd name="csX7" fmla="*/ 1145932 w 1481962"/>
              <a:gd name="csY7" fmla="*/ 934058 h 1047682"/>
              <a:gd name="csX8" fmla="*/ 1155169 w 1481962"/>
              <a:gd name="csY8" fmla="*/ 922098 h 1047682"/>
              <a:gd name="csX9" fmla="*/ 1168979 w 1481962"/>
              <a:gd name="csY9" fmla="*/ 903981 h 1047682"/>
              <a:gd name="csX10" fmla="*/ 1178303 w 1481962"/>
              <a:gd name="csY10" fmla="*/ 891317 h 1047682"/>
              <a:gd name="csX11" fmla="*/ 1191235 w 1481962"/>
              <a:gd name="csY11" fmla="*/ 873464 h 1047682"/>
              <a:gd name="csX12" fmla="*/ 1200471 w 1481962"/>
              <a:gd name="csY12" fmla="*/ 860272 h 1047682"/>
              <a:gd name="csX13" fmla="*/ 1212787 w 1481962"/>
              <a:gd name="csY13" fmla="*/ 842420 h 1047682"/>
              <a:gd name="csX14" fmla="*/ 1221759 w 1481962"/>
              <a:gd name="csY14" fmla="*/ 828877 h 1047682"/>
              <a:gd name="csX15" fmla="*/ 1233546 w 1481962"/>
              <a:gd name="csY15" fmla="*/ 810848 h 1047682"/>
              <a:gd name="csX16" fmla="*/ 1242255 w 1481962"/>
              <a:gd name="csY16" fmla="*/ 797128 h 1047682"/>
              <a:gd name="csX17" fmla="*/ 1253603 w 1481962"/>
              <a:gd name="csY17" fmla="*/ 778836 h 1047682"/>
              <a:gd name="csX18" fmla="*/ 1261871 w 1481962"/>
              <a:gd name="csY18" fmla="*/ 765029 h 1047682"/>
              <a:gd name="csX19" fmla="*/ 1272779 w 1481962"/>
              <a:gd name="csY19" fmla="*/ 746297 h 1047682"/>
              <a:gd name="csX20" fmla="*/ 1280608 w 1481962"/>
              <a:gd name="csY20" fmla="*/ 732489 h 1047682"/>
              <a:gd name="csX21" fmla="*/ 1291252 w 1481962"/>
              <a:gd name="csY21" fmla="*/ 713142 h 1047682"/>
              <a:gd name="csX22" fmla="*/ 1298553 w 1481962"/>
              <a:gd name="csY22" fmla="*/ 699598 h 1047682"/>
              <a:gd name="csX23" fmla="*/ 1309021 w 1481962"/>
              <a:gd name="csY23" fmla="*/ 679459 h 1047682"/>
              <a:gd name="csX24" fmla="*/ 1315794 w 1481962"/>
              <a:gd name="csY24" fmla="*/ 666267 h 1047682"/>
              <a:gd name="csX25" fmla="*/ 1326262 w 1481962"/>
              <a:gd name="csY25" fmla="*/ 644808 h 1047682"/>
              <a:gd name="csX26" fmla="*/ 1332156 w 1481962"/>
              <a:gd name="csY26" fmla="*/ 632673 h 1047682"/>
              <a:gd name="csX27" fmla="*/ 1343416 w 1481962"/>
              <a:gd name="csY27" fmla="*/ 608048 h 1047682"/>
              <a:gd name="csX28" fmla="*/ 1347638 w 1481962"/>
              <a:gd name="csY28" fmla="*/ 598726 h 1047682"/>
              <a:gd name="csX29" fmla="*/ 1376403 w 1481962"/>
              <a:gd name="csY29" fmla="*/ 529338 h 1047682"/>
              <a:gd name="csX30" fmla="*/ 1380010 w 1481962"/>
              <a:gd name="csY30" fmla="*/ 519752 h 1047682"/>
              <a:gd name="csX31" fmla="*/ 1389422 w 1481962"/>
              <a:gd name="csY31" fmla="*/ 494336 h 1047682"/>
              <a:gd name="csX32" fmla="*/ 1393820 w 1481962"/>
              <a:gd name="csY32" fmla="*/ 481672 h 1047682"/>
              <a:gd name="csX33" fmla="*/ 1401649 w 1481962"/>
              <a:gd name="csY33" fmla="*/ 458982 h 1047682"/>
              <a:gd name="csX34" fmla="*/ 1406135 w 1481962"/>
              <a:gd name="csY34" fmla="*/ 444999 h 1047682"/>
              <a:gd name="csX35" fmla="*/ 1412997 w 1481962"/>
              <a:gd name="csY35" fmla="*/ 423364 h 1047682"/>
              <a:gd name="csX36" fmla="*/ 1417395 w 1481962"/>
              <a:gd name="csY36" fmla="*/ 408590 h 1047682"/>
              <a:gd name="csX37" fmla="*/ 1423553 w 1481962"/>
              <a:gd name="csY37" fmla="*/ 387395 h 1047682"/>
              <a:gd name="csX38" fmla="*/ 1427687 w 1481962"/>
              <a:gd name="csY38" fmla="*/ 372181 h 1047682"/>
              <a:gd name="csX39" fmla="*/ 1433229 w 1481962"/>
              <a:gd name="csY39" fmla="*/ 351162 h 1047682"/>
              <a:gd name="csX40" fmla="*/ 1437100 w 1481962"/>
              <a:gd name="csY40" fmla="*/ 335596 h 1047682"/>
              <a:gd name="csX41" fmla="*/ 1442114 w 1481962"/>
              <a:gd name="csY41" fmla="*/ 314577 h 1047682"/>
              <a:gd name="csX42" fmla="*/ 1445632 w 1481962"/>
              <a:gd name="csY42" fmla="*/ 298747 h 1047682"/>
              <a:gd name="csX43" fmla="*/ 1450118 w 1481962"/>
              <a:gd name="csY43" fmla="*/ 277640 h 1047682"/>
              <a:gd name="csX44" fmla="*/ 1453285 w 1481962"/>
              <a:gd name="csY44" fmla="*/ 261722 h 1047682"/>
              <a:gd name="csX45" fmla="*/ 1457244 w 1481962"/>
              <a:gd name="csY45" fmla="*/ 240440 h 1047682"/>
              <a:gd name="csX46" fmla="*/ 1460059 w 1481962"/>
              <a:gd name="csY46" fmla="*/ 224610 h 1047682"/>
              <a:gd name="csX47" fmla="*/ 1463578 w 1481962"/>
              <a:gd name="csY47" fmla="*/ 202887 h 1047682"/>
              <a:gd name="csX48" fmla="*/ 1465952 w 1481962"/>
              <a:gd name="csY48" fmla="*/ 187322 h 1047682"/>
              <a:gd name="csX49" fmla="*/ 1469031 w 1481962"/>
              <a:gd name="csY49" fmla="*/ 164720 h 1047682"/>
              <a:gd name="csX50" fmla="*/ 1470966 w 1481962"/>
              <a:gd name="csY50" fmla="*/ 149769 h 1047682"/>
              <a:gd name="csX51" fmla="*/ 1473693 w 1481962"/>
              <a:gd name="csY51" fmla="*/ 125321 h 1047682"/>
              <a:gd name="csX52" fmla="*/ 1475101 w 1481962"/>
              <a:gd name="csY52" fmla="*/ 112041 h 1047682"/>
              <a:gd name="csX53" fmla="*/ 1477652 w 1481962"/>
              <a:gd name="csY53" fmla="*/ 82228 h 1047682"/>
              <a:gd name="csX54" fmla="*/ 1478356 w 1481962"/>
              <a:gd name="csY54" fmla="*/ 74049 h 1047682"/>
              <a:gd name="csX55" fmla="*/ 1480643 w 1481962"/>
              <a:gd name="csY55" fmla="*/ 35969 h 1047682"/>
              <a:gd name="csX56" fmla="*/ 1480995 w 1481962"/>
              <a:gd name="csY56" fmla="*/ 26207 h 1047682"/>
              <a:gd name="csX57" fmla="*/ 1481962 w 1481962"/>
              <a:gd name="csY57" fmla="*/ 0 h 1047682"/>
              <a:gd name="csX58" fmla="*/ 0 w 1481962"/>
              <a:gd name="csY58" fmla="*/ 0 h 1047682"/>
              <a:gd name="csX59" fmla="*/ 1047938 w 1481962"/>
              <a:gd name="csY59" fmla="*/ 1047683 h 1047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81962" h="1047682">
                <a:moveTo>
                  <a:pt x="1047850" y="1047683"/>
                </a:moveTo>
                <a:cubicBezTo>
                  <a:pt x="1053832" y="1041350"/>
                  <a:pt x="1059726" y="1034931"/>
                  <a:pt x="1065619" y="1028510"/>
                </a:cubicBezTo>
                <a:cubicBezTo>
                  <a:pt x="1067818" y="1026048"/>
                  <a:pt x="1070105" y="1023673"/>
                  <a:pt x="1072305" y="1021299"/>
                </a:cubicBezTo>
                <a:cubicBezTo>
                  <a:pt x="1080838" y="1011889"/>
                  <a:pt x="1089282" y="1002303"/>
                  <a:pt x="1097639" y="992717"/>
                </a:cubicBezTo>
                <a:cubicBezTo>
                  <a:pt x="1099398" y="990606"/>
                  <a:pt x="1101158" y="988496"/>
                  <a:pt x="1103005" y="986385"/>
                </a:cubicBezTo>
                <a:cubicBezTo>
                  <a:pt x="1109427" y="978822"/>
                  <a:pt x="1115936" y="971259"/>
                  <a:pt x="1122182" y="963607"/>
                </a:cubicBezTo>
                <a:cubicBezTo>
                  <a:pt x="1124996" y="960178"/>
                  <a:pt x="1127811" y="956572"/>
                  <a:pt x="1130626" y="953142"/>
                </a:cubicBezTo>
                <a:cubicBezTo>
                  <a:pt x="1135728" y="946810"/>
                  <a:pt x="1140918" y="940478"/>
                  <a:pt x="1145932" y="934058"/>
                </a:cubicBezTo>
                <a:cubicBezTo>
                  <a:pt x="1149011" y="930100"/>
                  <a:pt x="1152090" y="926055"/>
                  <a:pt x="1155169" y="922098"/>
                </a:cubicBezTo>
                <a:cubicBezTo>
                  <a:pt x="1159831" y="916118"/>
                  <a:pt x="1164405" y="910049"/>
                  <a:pt x="1168979" y="903981"/>
                </a:cubicBezTo>
                <a:cubicBezTo>
                  <a:pt x="1172146" y="899760"/>
                  <a:pt x="1175225" y="895538"/>
                  <a:pt x="1178303" y="891317"/>
                </a:cubicBezTo>
                <a:cubicBezTo>
                  <a:pt x="1182614" y="885337"/>
                  <a:pt x="1187013" y="879445"/>
                  <a:pt x="1191235" y="873464"/>
                </a:cubicBezTo>
                <a:cubicBezTo>
                  <a:pt x="1194313" y="869067"/>
                  <a:pt x="1197392" y="864670"/>
                  <a:pt x="1200471" y="860272"/>
                </a:cubicBezTo>
                <a:cubicBezTo>
                  <a:pt x="1204606" y="854380"/>
                  <a:pt x="1208740" y="848400"/>
                  <a:pt x="1212787" y="842420"/>
                </a:cubicBezTo>
                <a:cubicBezTo>
                  <a:pt x="1215777" y="837935"/>
                  <a:pt x="1218768" y="833450"/>
                  <a:pt x="1221759" y="828877"/>
                </a:cubicBezTo>
                <a:cubicBezTo>
                  <a:pt x="1225717" y="822896"/>
                  <a:pt x="1229676" y="816916"/>
                  <a:pt x="1233546" y="810848"/>
                </a:cubicBezTo>
                <a:cubicBezTo>
                  <a:pt x="1236449" y="806275"/>
                  <a:pt x="1239352" y="801702"/>
                  <a:pt x="1242255" y="797128"/>
                </a:cubicBezTo>
                <a:cubicBezTo>
                  <a:pt x="1246037" y="791060"/>
                  <a:pt x="1249820" y="784905"/>
                  <a:pt x="1253603" y="778836"/>
                </a:cubicBezTo>
                <a:cubicBezTo>
                  <a:pt x="1256417" y="774263"/>
                  <a:pt x="1259144" y="769690"/>
                  <a:pt x="1261871" y="765029"/>
                </a:cubicBezTo>
                <a:cubicBezTo>
                  <a:pt x="1265566" y="758785"/>
                  <a:pt x="1269172" y="752540"/>
                  <a:pt x="1272779" y="746297"/>
                </a:cubicBezTo>
                <a:cubicBezTo>
                  <a:pt x="1275418" y="741723"/>
                  <a:pt x="1278057" y="737150"/>
                  <a:pt x="1280608" y="732489"/>
                </a:cubicBezTo>
                <a:cubicBezTo>
                  <a:pt x="1284215" y="726070"/>
                  <a:pt x="1287733" y="719649"/>
                  <a:pt x="1291252" y="713142"/>
                </a:cubicBezTo>
                <a:cubicBezTo>
                  <a:pt x="1293715" y="708656"/>
                  <a:pt x="1296178" y="704084"/>
                  <a:pt x="1298553" y="699598"/>
                </a:cubicBezTo>
                <a:cubicBezTo>
                  <a:pt x="1302072" y="692914"/>
                  <a:pt x="1305590" y="686231"/>
                  <a:pt x="1309021" y="679459"/>
                </a:cubicBezTo>
                <a:cubicBezTo>
                  <a:pt x="1311308" y="675061"/>
                  <a:pt x="1313508" y="670664"/>
                  <a:pt x="1315794" y="666267"/>
                </a:cubicBezTo>
                <a:cubicBezTo>
                  <a:pt x="1319401" y="659143"/>
                  <a:pt x="1322832" y="651933"/>
                  <a:pt x="1326262" y="644808"/>
                </a:cubicBezTo>
                <a:cubicBezTo>
                  <a:pt x="1328198" y="640763"/>
                  <a:pt x="1330221" y="636718"/>
                  <a:pt x="1332156" y="632673"/>
                </a:cubicBezTo>
                <a:cubicBezTo>
                  <a:pt x="1336027" y="624493"/>
                  <a:pt x="1339721" y="616315"/>
                  <a:pt x="1343416" y="608048"/>
                </a:cubicBezTo>
                <a:cubicBezTo>
                  <a:pt x="1344823" y="604970"/>
                  <a:pt x="1346319" y="601804"/>
                  <a:pt x="1347638" y="598726"/>
                </a:cubicBezTo>
                <a:cubicBezTo>
                  <a:pt x="1357754" y="575860"/>
                  <a:pt x="1367343" y="552731"/>
                  <a:pt x="1376403" y="529338"/>
                </a:cubicBezTo>
                <a:cubicBezTo>
                  <a:pt x="1377635" y="526171"/>
                  <a:pt x="1378778" y="523006"/>
                  <a:pt x="1380010" y="519752"/>
                </a:cubicBezTo>
                <a:cubicBezTo>
                  <a:pt x="1383177" y="511309"/>
                  <a:pt x="1386431" y="502866"/>
                  <a:pt x="1389422" y="494336"/>
                </a:cubicBezTo>
                <a:cubicBezTo>
                  <a:pt x="1390918" y="490114"/>
                  <a:pt x="1392325" y="485893"/>
                  <a:pt x="1393820" y="481672"/>
                </a:cubicBezTo>
                <a:cubicBezTo>
                  <a:pt x="1396459" y="474108"/>
                  <a:pt x="1399098" y="466633"/>
                  <a:pt x="1401649" y="458982"/>
                </a:cubicBezTo>
                <a:cubicBezTo>
                  <a:pt x="1403232" y="454321"/>
                  <a:pt x="1404640" y="449660"/>
                  <a:pt x="1406135" y="444999"/>
                </a:cubicBezTo>
                <a:cubicBezTo>
                  <a:pt x="1408423" y="437787"/>
                  <a:pt x="1410798" y="430576"/>
                  <a:pt x="1412997" y="423364"/>
                </a:cubicBezTo>
                <a:cubicBezTo>
                  <a:pt x="1414492" y="418439"/>
                  <a:pt x="1415900" y="413515"/>
                  <a:pt x="1417395" y="408590"/>
                </a:cubicBezTo>
                <a:cubicBezTo>
                  <a:pt x="1419506" y="401554"/>
                  <a:pt x="1421530" y="394519"/>
                  <a:pt x="1423553" y="387395"/>
                </a:cubicBezTo>
                <a:cubicBezTo>
                  <a:pt x="1424960" y="382294"/>
                  <a:pt x="1426368" y="377193"/>
                  <a:pt x="1427687" y="372181"/>
                </a:cubicBezTo>
                <a:cubicBezTo>
                  <a:pt x="1429535" y="365145"/>
                  <a:pt x="1431470" y="358198"/>
                  <a:pt x="1433229" y="351162"/>
                </a:cubicBezTo>
                <a:cubicBezTo>
                  <a:pt x="1434548" y="345973"/>
                  <a:pt x="1435868" y="340785"/>
                  <a:pt x="1437100" y="335596"/>
                </a:cubicBezTo>
                <a:cubicBezTo>
                  <a:pt x="1438771" y="328648"/>
                  <a:pt x="1440442" y="321613"/>
                  <a:pt x="1442114" y="314577"/>
                </a:cubicBezTo>
                <a:cubicBezTo>
                  <a:pt x="1443345" y="309301"/>
                  <a:pt x="1444489" y="304024"/>
                  <a:pt x="1445632" y="298747"/>
                </a:cubicBezTo>
                <a:cubicBezTo>
                  <a:pt x="1447128" y="291712"/>
                  <a:pt x="1448623" y="284676"/>
                  <a:pt x="1450118" y="277640"/>
                </a:cubicBezTo>
                <a:cubicBezTo>
                  <a:pt x="1451174" y="272364"/>
                  <a:pt x="1452318" y="267087"/>
                  <a:pt x="1453285" y="261722"/>
                </a:cubicBezTo>
                <a:cubicBezTo>
                  <a:pt x="1454693" y="254599"/>
                  <a:pt x="1455925" y="247475"/>
                  <a:pt x="1457244" y="240440"/>
                </a:cubicBezTo>
                <a:cubicBezTo>
                  <a:pt x="1458211" y="235163"/>
                  <a:pt x="1459179" y="229886"/>
                  <a:pt x="1460059" y="224610"/>
                </a:cubicBezTo>
                <a:cubicBezTo>
                  <a:pt x="1461290" y="217399"/>
                  <a:pt x="1462434" y="210099"/>
                  <a:pt x="1463578" y="202887"/>
                </a:cubicBezTo>
                <a:cubicBezTo>
                  <a:pt x="1464369" y="197699"/>
                  <a:pt x="1465249" y="192510"/>
                  <a:pt x="1465952" y="187322"/>
                </a:cubicBezTo>
                <a:cubicBezTo>
                  <a:pt x="1467008" y="179846"/>
                  <a:pt x="1468063" y="172283"/>
                  <a:pt x="1469031" y="164720"/>
                </a:cubicBezTo>
                <a:cubicBezTo>
                  <a:pt x="1469647" y="159707"/>
                  <a:pt x="1470351" y="154782"/>
                  <a:pt x="1470966" y="149769"/>
                </a:cubicBezTo>
                <a:cubicBezTo>
                  <a:pt x="1471934" y="141678"/>
                  <a:pt x="1472814" y="133500"/>
                  <a:pt x="1473693" y="125321"/>
                </a:cubicBezTo>
                <a:cubicBezTo>
                  <a:pt x="1474133" y="120924"/>
                  <a:pt x="1474661" y="116438"/>
                  <a:pt x="1475101" y="112041"/>
                </a:cubicBezTo>
                <a:cubicBezTo>
                  <a:pt x="1476069" y="102103"/>
                  <a:pt x="1476860" y="92166"/>
                  <a:pt x="1477652" y="82228"/>
                </a:cubicBezTo>
                <a:cubicBezTo>
                  <a:pt x="1477828" y="79502"/>
                  <a:pt x="1478180" y="76775"/>
                  <a:pt x="1478356" y="74049"/>
                </a:cubicBezTo>
                <a:cubicBezTo>
                  <a:pt x="1479323" y="61385"/>
                  <a:pt x="1480027" y="48633"/>
                  <a:pt x="1480643" y="35969"/>
                </a:cubicBezTo>
                <a:cubicBezTo>
                  <a:pt x="1480818" y="32715"/>
                  <a:pt x="1480907" y="29461"/>
                  <a:pt x="1480995" y="26207"/>
                </a:cubicBezTo>
                <a:cubicBezTo>
                  <a:pt x="1481346" y="17501"/>
                  <a:pt x="1481698" y="8794"/>
                  <a:pt x="1481962" y="0"/>
                </a:cubicBezTo>
                <a:lnTo>
                  <a:pt x="0" y="0"/>
                </a:lnTo>
                <a:lnTo>
                  <a:pt x="1047938" y="1047683"/>
                </a:ln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7" name="Forme libre 666">
            <a:extLst>
              <a:ext uri="{FF2B5EF4-FFF2-40B4-BE49-F238E27FC236}">
                <a16:creationId xmlns:a16="http://schemas.microsoft.com/office/drawing/2014/main" id="{060CF96E-AAA3-9CC8-19E2-BD94C59707DF}"/>
              </a:ext>
            </a:extLst>
          </p:cNvPr>
          <p:cNvSpPr/>
          <p:nvPr/>
        </p:nvSpPr>
        <p:spPr>
          <a:xfrm>
            <a:off x="5003903" y="3491221"/>
            <a:ext cx="2183490" cy="1525749"/>
          </a:xfrm>
          <a:custGeom>
            <a:avLst/>
            <a:gdLst>
              <a:gd name="csX0" fmla="*/ 1385728 w 2183490"/>
              <a:gd name="csY0" fmla="*/ 293735 h 1525749"/>
              <a:gd name="csX1" fmla="*/ 1091921 w 2183490"/>
              <a:gd name="csY1" fmla="*/ 0 h 1525749"/>
              <a:gd name="csX2" fmla="*/ 759586 w 2183490"/>
              <a:gd name="csY2" fmla="*/ 332255 h 1525749"/>
              <a:gd name="csX3" fmla="*/ 0 w 2183490"/>
              <a:gd name="csY3" fmla="*/ 1091655 h 1525749"/>
              <a:gd name="csX4" fmla="*/ 15306 w 2183490"/>
              <a:gd name="csY4" fmla="*/ 1105902 h 1525749"/>
              <a:gd name="csX5" fmla="*/ 26918 w 2183490"/>
              <a:gd name="csY5" fmla="*/ 1116631 h 1525749"/>
              <a:gd name="csX6" fmla="*/ 46006 w 2183490"/>
              <a:gd name="csY6" fmla="*/ 1133517 h 1525749"/>
              <a:gd name="csX7" fmla="*/ 55946 w 2183490"/>
              <a:gd name="csY7" fmla="*/ 1142223 h 1525749"/>
              <a:gd name="csX8" fmla="*/ 84711 w 2183490"/>
              <a:gd name="csY8" fmla="*/ 1166496 h 1525749"/>
              <a:gd name="csX9" fmla="*/ 85503 w 2183490"/>
              <a:gd name="csY9" fmla="*/ 1167111 h 1525749"/>
              <a:gd name="csX10" fmla="*/ 115675 w 2183490"/>
              <a:gd name="csY10" fmla="*/ 1191296 h 1525749"/>
              <a:gd name="csX11" fmla="*/ 124120 w 2183490"/>
              <a:gd name="csY11" fmla="*/ 1197716 h 1525749"/>
              <a:gd name="csX12" fmla="*/ 146287 w 2183490"/>
              <a:gd name="csY12" fmla="*/ 1214602 h 1525749"/>
              <a:gd name="csX13" fmla="*/ 157547 w 2183490"/>
              <a:gd name="csY13" fmla="*/ 1222780 h 1525749"/>
              <a:gd name="csX14" fmla="*/ 177339 w 2183490"/>
              <a:gd name="csY14" fmla="*/ 1237115 h 1525749"/>
              <a:gd name="csX15" fmla="*/ 189919 w 2183490"/>
              <a:gd name="csY15" fmla="*/ 1245822 h 1525749"/>
              <a:gd name="csX16" fmla="*/ 208919 w 2183490"/>
              <a:gd name="csY16" fmla="*/ 1258837 h 1525749"/>
              <a:gd name="csX17" fmla="*/ 222290 w 2183490"/>
              <a:gd name="csY17" fmla="*/ 1267632 h 1525749"/>
              <a:gd name="csX18" fmla="*/ 240939 w 2183490"/>
              <a:gd name="csY18" fmla="*/ 1279768 h 1525749"/>
              <a:gd name="csX19" fmla="*/ 254838 w 2183490"/>
              <a:gd name="csY19" fmla="*/ 1288387 h 1525749"/>
              <a:gd name="csX20" fmla="*/ 273398 w 2183490"/>
              <a:gd name="csY20" fmla="*/ 1299820 h 1525749"/>
              <a:gd name="csX21" fmla="*/ 287737 w 2183490"/>
              <a:gd name="csY21" fmla="*/ 1308262 h 1525749"/>
              <a:gd name="csX22" fmla="*/ 306298 w 2183490"/>
              <a:gd name="csY22" fmla="*/ 1319080 h 1525749"/>
              <a:gd name="csX23" fmla="*/ 320988 w 2183490"/>
              <a:gd name="csY23" fmla="*/ 1327259 h 1525749"/>
              <a:gd name="csX24" fmla="*/ 339636 w 2183490"/>
              <a:gd name="csY24" fmla="*/ 1337548 h 1525749"/>
              <a:gd name="csX25" fmla="*/ 354679 w 2183490"/>
              <a:gd name="csY25" fmla="*/ 1345463 h 1525749"/>
              <a:gd name="csX26" fmla="*/ 373328 w 2183490"/>
              <a:gd name="csY26" fmla="*/ 1355137 h 1525749"/>
              <a:gd name="csX27" fmla="*/ 388634 w 2183490"/>
              <a:gd name="csY27" fmla="*/ 1362788 h 1525749"/>
              <a:gd name="csX28" fmla="*/ 407370 w 2183490"/>
              <a:gd name="csY28" fmla="*/ 1371934 h 1525749"/>
              <a:gd name="csX29" fmla="*/ 422940 w 2183490"/>
              <a:gd name="csY29" fmla="*/ 1379234 h 1525749"/>
              <a:gd name="csX30" fmla="*/ 441765 w 2183490"/>
              <a:gd name="csY30" fmla="*/ 1387852 h 1525749"/>
              <a:gd name="csX31" fmla="*/ 457599 w 2183490"/>
              <a:gd name="csY31" fmla="*/ 1394800 h 1525749"/>
              <a:gd name="csX32" fmla="*/ 476599 w 2183490"/>
              <a:gd name="csY32" fmla="*/ 1402979 h 1525749"/>
              <a:gd name="csX33" fmla="*/ 492609 w 2183490"/>
              <a:gd name="csY33" fmla="*/ 1409574 h 1525749"/>
              <a:gd name="csX34" fmla="*/ 511786 w 2183490"/>
              <a:gd name="csY34" fmla="*/ 1417226 h 1525749"/>
              <a:gd name="csX35" fmla="*/ 528060 w 2183490"/>
              <a:gd name="csY35" fmla="*/ 1423470 h 1525749"/>
              <a:gd name="csX36" fmla="*/ 547324 w 2183490"/>
              <a:gd name="csY36" fmla="*/ 1430593 h 1525749"/>
              <a:gd name="csX37" fmla="*/ 563774 w 2183490"/>
              <a:gd name="csY37" fmla="*/ 1436485 h 1525749"/>
              <a:gd name="csX38" fmla="*/ 583214 w 2183490"/>
              <a:gd name="csY38" fmla="*/ 1443169 h 1525749"/>
              <a:gd name="csX39" fmla="*/ 599752 w 2183490"/>
              <a:gd name="csY39" fmla="*/ 1448622 h 1525749"/>
              <a:gd name="csX40" fmla="*/ 619368 w 2183490"/>
              <a:gd name="csY40" fmla="*/ 1454866 h 1525749"/>
              <a:gd name="csX41" fmla="*/ 636082 w 2183490"/>
              <a:gd name="csY41" fmla="*/ 1459966 h 1525749"/>
              <a:gd name="csX42" fmla="*/ 655874 w 2183490"/>
              <a:gd name="csY42" fmla="*/ 1465683 h 1525749"/>
              <a:gd name="csX43" fmla="*/ 672676 w 2183490"/>
              <a:gd name="csY43" fmla="*/ 1470344 h 1525749"/>
              <a:gd name="csX44" fmla="*/ 692644 w 2183490"/>
              <a:gd name="csY44" fmla="*/ 1475621 h 1525749"/>
              <a:gd name="csX45" fmla="*/ 709621 w 2183490"/>
              <a:gd name="csY45" fmla="*/ 1479930 h 1525749"/>
              <a:gd name="csX46" fmla="*/ 729766 w 2183490"/>
              <a:gd name="csY46" fmla="*/ 1484679 h 1525749"/>
              <a:gd name="csX47" fmla="*/ 746831 w 2183490"/>
              <a:gd name="csY47" fmla="*/ 1488548 h 1525749"/>
              <a:gd name="csX48" fmla="*/ 767151 w 2183490"/>
              <a:gd name="csY48" fmla="*/ 1492858 h 1525749"/>
              <a:gd name="csX49" fmla="*/ 784304 w 2183490"/>
              <a:gd name="csY49" fmla="*/ 1496376 h 1525749"/>
              <a:gd name="csX50" fmla="*/ 804800 w 2183490"/>
              <a:gd name="csY50" fmla="*/ 1500157 h 1525749"/>
              <a:gd name="csX51" fmla="*/ 821954 w 2183490"/>
              <a:gd name="csY51" fmla="*/ 1503236 h 1525749"/>
              <a:gd name="csX52" fmla="*/ 842714 w 2183490"/>
              <a:gd name="csY52" fmla="*/ 1506577 h 1525749"/>
              <a:gd name="csX53" fmla="*/ 859955 w 2183490"/>
              <a:gd name="csY53" fmla="*/ 1509216 h 1525749"/>
              <a:gd name="csX54" fmla="*/ 880979 w 2183490"/>
              <a:gd name="csY54" fmla="*/ 1512030 h 1525749"/>
              <a:gd name="csX55" fmla="*/ 898045 w 2183490"/>
              <a:gd name="csY55" fmla="*/ 1514229 h 1525749"/>
              <a:gd name="csX56" fmla="*/ 919596 w 2183490"/>
              <a:gd name="csY56" fmla="*/ 1516603 h 1525749"/>
              <a:gd name="csX57" fmla="*/ 936310 w 2183490"/>
              <a:gd name="csY57" fmla="*/ 1518362 h 1525749"/>
              <a:gd name="csX58" fmla="*/ 958565 w 2183490"/>
              <a:gd name="csY58" fmla="*/ 1520297 h 1525749"/>
              <a:gd name="csX59" fmla="*/ 974839 w 2183490"/>
              <a:gd name="csY59" fmla="*/ 1521616 h 1525749"/>
              <a:gd name="csX60" fmla="*/ 998150 w 2183490"/>
              <a:gd name="csY60" fmla="*/ 1523023 h 1525749"/>
              <a:gd name="csX61" fmla="*/ 1013544 w 2183490"/>
              <a:gd name="csY61" fmla="*/ 1523902 h 1525749"/>
              <a:gd name="csX62" fmla="*/ 1039405 w 2183490"/>
              <a:gd name="csY62" fmla="*/ 1524870 h 1525749"/>
              <a:gd name="csX63" fmla="*/ 1052425 w 2183490"/>
              <a:gd name="csY63" fmla="*/ 1525309 h 1525749"/>
              <a:gd name="csX64" fmla="*/ 1091482 w 2183490"/>
              <a:gd name="csY64" fmla="*/ 1525749 h 1525749"/>
              <a:gd name="csX65" fmla="*/ 1130539 w 2183490"/>
              <a:gd name="csY65" fmla="*/ 1525309 h 1525749"/>
              <a:gd name="csX66" fmla="*/ 1143557 w 2183490"/>
              <a:gd name="csY66" fmla="*/ 1524870 h 1525749"/>
              <a:gd name="csX67" fmla="*/ 1169419 w 2183490"/>
              <a:gd name="csY67" fmla="*/ 1523902 h 1525749"/>
              <a:gd name="csX68" fmla="*/ 1184813 w 2183490"/>
              <a:gd name="csY68" fmla="*/ 1523023 h 1525749"/>
              <a:gd name="csX69" fmla="*/ 1208125 w 2183490"/>
              <a:gd name="csY69" fmla="*/ 1521616 h 1525749"/>
              <a:gd name="csX70" fmla="*/ 1224398 w 2183490"/>
              <a:gd name="csY70" fmla="*/ 1520297 h 1525749"/>
              <a:gd name="csX71" fmla="*/ 1246654 w 2183490"/>
              <a:gd name="csY71" fmla="*/ 1518362 h 1525749"/>
              <a:gd name="csX72" fmla="*/ 1263367 w 2183490"/>
              <a:gd name="csY72" fmla="*/ 1516603 h 1525749"/>
              <a:gd name="csX73" fmla="*/ 1284919 w 2183490"/>
              <a:gd name="csY73" fmla="*/ 1514229 h 1525749"/>
              <a:gd name="csX74" fmla="*/ 1301984 w 2183490"/>
              <a:gd name="csY74" fmla="*/ 1512030 h 1525749"/>
              <a:gd name="csX75" fmla="*/ 1323008 w 2183490"/>
              <a:gd name="csY75" fmla="*/ 1509216 h 1525749"/>
              <a:gd name="csX76" fmla="*/ 1340249 w 2183490"/>
              <a:gd name="csY76" fmla="*/ 1506577 h 1525749"/>
              <a:gd name="csX77" fmla="*/ 1361009 w 2183490"/>
              <a:gd name="csY77" fmla="*/ 1503236 h 1525749"/>
              <a:gd name="csX78" fmla="*/ 1378162 w 2183490"/>
              <a:gd name="csY78" fmla="*/ 1500157 h 1525749"/>
              <a:gd name="csX79" fmla="*/ 1398659 w 2183490"/>
              <a:gd name="csY79" fmla="*/ 1496376 h 1525749"/>
              <a:gd name="csX80" fmla="*/ 1415900 w 2183490"/>
              <a:gd name="csY80" fmla="*/ 1492858 h 1525749"/>
              <a:gd name="csX81" fmla="*/ 1436132 w 2183490"/>
              <a:gd name="csY81" fmla="*/ 1488548 h 1525749"/>
              <a:gd name="csX82" fmla="*/ 1453286 w 2183490"/>
              <a:gd name="csY82" fmla="*/ 1484679 h 1525749"/>
              <a:gd name="csX83" fmla="*/ 1473430 w 2183490"/>
              <a:gd name="csY83" fmla="*/ 1479930 h 1525749"/>
              <a:gd name="csX84" fmla="*/ 1490407 w 2183490"/>
              <a:gd name="csY84" fmla="*/ 1475621 h 1525749"/>
              <a:gd name="csX85" fmla="*/ 1510375 w 2183490"/>
              <a:gd name="csY85" fmla="*/ 1470344 h 1525749"/>
              <a:gd name="csX86" fmla="*/ 1527265 w 2183490"/>
              <a:gd name="csY86" fmla="*/ 1465595 h 1525749"/>
              <a:gd name="csX87" fmla="*/ 1547057 w 2183490"/>
              <a:gd name="csY87" fmla="*/ 1459878 h 1525749"/>
              <a:gd name="csX88" fmla="*/ 1563859 w 2183490"/>
              <a:gd name="csY88" fmla="*/ 1454778 h 1525749"/>
              <a:gd name="csX89" fmla="*/ 1583475 w 2183490"/>
              <a:gd name="csY89" fmla="*/ 1448622 h 1525749"/>
              <a:gd name="csX90" fmla="*/ 1600101 w 2183490"/>
              <a:gd name="csY90" fmla="*/ 1443081 h 1525749"/>
              <a:gd name="csX91" fmla="*/ 1619541 w 2183490"/>
              <a:gd name="csY91" fmla="*/ 1436397 h 1525749"/>
              <a:gd name="csX92" fmla="*/ 1636079 w 2183490"/>
              <a:gd name="csY92" fmla="*/ 1430505 h 1525749"/>
              <a:gd name="csX93" fmla="*/ 1655343 w 2183490"/>
              <a:gd name="csY93" fmla="*/ 1423382 h 1525749"/>
              <a:gd name="csX94" fmla="*/ 1671705 w 2183490"/>
              <a:gd name="csY94" fmla="*/ 1417138 h 1525749"/>
              <a:gd name="csX95" fmla="*/ 1690794 w 2183490"/>
              <a:gd name="csY95" fmla="*/ 1409486 h 1525749"/>
              <a:gd name="csX96" fmla="*/ 1706891 w 2183490"/>
              <a:gd name="csY96" fmla="*/ 1402803 h 1525749"/>
              <a:gd name="csX97" fmla="*/ 1725804 w 2183490"/>
              <a:gd name="csY97" fmla="*/ 1394712 h 1525749"/>
              <a:gd name="csX98" fmla="*/ 1741726 w 2183490"/>
              <a:gd name="csY98" fmla="*/ 1387676 h 1525749"/>
              <a:gd name="csX99" fmla="*/ 1760551 w 2183490"/>
              <a:gd name="csY99" fmla="*/ 1379058 h 1525749"/>
              <a:gd name="csX100" fmla="*/ 1776208 w 2183490"/>
              <a:gd name="csY100" fmla="*/ 1371670 h 1525749"/>
              <a:gd name="csX101" fmla="*/ 1794857 w 2183490"/>
              <a:gd name="csY101" fmla="*/ 1362524 h 1525749"/>
              <a:gd name="csX102" fmla="*/ 1810251 w 2183490"/>
              <a:gd name="csY102" fmla="*/ 1354873 h 1525749"/>
              <a:gd name="csX103" fmla="*/ 1828812 w 2183490"/>
              <a:gd name="csY103" fmla="*/ 1345287 h 1525749"/>
              <a:gd name="csX104" fmla="*/ 1843942 w 2183490"/>
              <a:gd name="csY104" fmla="*/ 1337284 h 1525749"/>
              <a:gd name="csX105" fmla="*/ 1862415 w 2183490"/>
              <a:gd name="csY105" fmla="*/ 1327083 h 1525749"/>
              <a:gd name="csX106" fmla="*/ 1877281 w 2183490"/>
              <a:gd name="csY106" fmla="*/ 1318816 h 1525749"/>
              <a:gd name="csX107" fmla="*/ 1895666 w 2183490"/>
              <a:gd name="csY107" fmla="*/ 1308087 h 1525749"/>
              <a:gd name="csX108" fmla="*/ 1910181 w 2183490"/>
              <a:gd name="csY108" fmla="*/ 1299556 h 1525749"/>
              <a:gd name="csX109" fmla="*/ 1928653 w 2183490"/>
              <a:gd name="csY109" fmla="*/ 1288211 h 1525749"/>
              <a:gd name="csX110" fmla="*/ 1942640 w 2183490"/>
              <a:gd name="csY110" fmla="*/ 1279505 h 1525749"/>
              <a:gd name="csX111" fmla="*/ 1961201 w 2183490"/>
              <a:gd name="csY111" fmla="*/ 1267456 h 1525749"/>
              <a:gd name="csX112" fmla="*/ 1974659 w 2183490"/>
              <a:gd name="csY112" fmla="*/ 1258574 h 1525749"/>
              <a:gd name="csX113" fmla="*/ 1993484 w 2183490"/>
              <a:gd name="csY113" fmla="*/ 1245646 h 1525749"/>
              <a:gd name="csX114" fmla="*/ 2006151 w 2183490"/>
              <a:gd name="csY114" fmla="*/ 1236851 h 1525749"/>
              <a:gd name="csX115" fmla="*/ 2025856 w 2183490"/>
              <a:gd name="csY115" fmla="*/ 1222604 h 1525749"/>
              <a:gd name="csX116" fmla="*/ 2037204 w 2183490"/>
              <a:gd name="csY116" fmla="*/ 1214338 h 1525749"/>
              <a:gd name="csX117" fmla="*/ 2059283 w 2183490"/>
              <a:gd name="csY117" fmla="*/ 1197540 h 1525749"/>
              <a:gd name="csX118" fmla="*/ 2067728 w 2183490"/>
              <a:gd name="csY118" fmla="*/ 1191033 h 1525749"/>
              <a:gd name="csX119" fmla="*/ 2097900 w 2183490"/>
              <a:gd name="csY119" fmla="*/ 1166848 h 1525749"/>
              <a:gd name="csX120" fmla="*/ 2098604 w 2183490"/>
              <a:gd name="csY120" fmla="*/ 1166232 h 1525749"/>
              <a:gd name="csX121" fmla="*/ 2127456 w 2183490"/>
              <a:gd name="csY121" fmla="*/ 1141959 h 1525749"/>
              <a:gd name="csX122" fmla="*/ 2137133 w 2183490"/>
              <a:gd name="csY122" fmla="*/ 1133429 h 1525749"/>
              <a:gd name="csX123" fmla="*/ 2156573 w 2183490"/>
              <a:gd name="csY123" fmla="*/ 1116280 h 1525749"/>
              <a:gd name="csX124" fmla="*/ 2167921 w 2183490"/>
              <a:gd name="csY124" fmla="*/ 1105726 h 1525749"/>
              <a:gd name="csX125" fmla="*/ 2183491 w 2183490"/>
              <a:gd name="csY125" fmla="*/ 1091303 h 1525749"/>
              <a:gd name="csX126" fmla="*/ 1385376 w 2183490"/>
              <a:gd name="csY126" fmla="*/ 293383 h 1525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2183490" h="1525749">
                <a:moveTo>
                  <a:pt x="1385728" y="293735"/>
                </a:moveTo>
                <a:lnTo>
                  <a:pt x="1091921" y="0"/>
                </a:lnTo>
                <a:lnTo>
                  <a:pt x="759586" y="332255"/>
                </a:lnTo>
                <a:lnTo>
                  <a:pt x="0" y="1091655"/>
                </a:lnTo>
                <a:cubicBezTo>
                  <a:pt x="5102" y="1096404"/>
                  <a:pt x="10204" y="1101153"/>
                  <a:pt x="15306" y="1105902"/>
                </a:cubicBezTo>
                <a:cubicBezTo>
                  <a:pt x="19177" y="1109508"/>
                  <a:pt x="23047" y="1113113"/>
                  <a:pt x="26918" y="1116631"/>
                </a:cubicBezTo>
                <a:cubicBezTo>
                  <a:pt x="33251" y="1122348"/>
                  <a:pt x="39673" y="1127976"/>
                  <a:pt x="46006" y="1133517"/>
                </a:cubicBezTo>
                <a:cubicBezTo>
                  <a:pt x="49349" y="1136419"/>
                  <a:pt x="52603" y="1139409"/>
                  <a:pt x="55946" y="1142223"/>
                </a:cubicBezTo>
                <a:cubicBezTo>
                  <a:pt x="65447" y="1150402"/>
                  <a:pt x="75035" y="1158493"/>
                  <a:pt x="84711" y="1166496"/>
                </a:cubicBezTo>
                <a:cubicBezTo>
                  <a:pt x="84975" y="1166672"/>
                  <a:pt x="85239" y="1166935"/>
                  <a:pt x="85503" y="1167111"/>
                </a:cubicBezTo>
                <a:cubicBezTo>
                  <a:pt x="95443" y="1175290"/>
                  <a:pt x="105559" y="1183382"/>
                  <a:pt x="115675" y="1191296"/>
                </a:cubicBezTo>
                <a:cubicBezTo>
                  <a:pt x="118490" y="1193495"/>
                  <a:pt x="121305" y="1195605"/>
                  <a:pt x="124120" y="1197716"/>
                </a:cubicBezTo>
                <a:cubicBezTo>
                  <a:pt x="131509" y="1203433"/>
                  <a:pt x="138811" y="1209061"/>
                  <a:pt x="146287" y="1214602"/>
                </a:cubicBezTo>
                <a:cubicBezTo>
                  <a:pt x="149982" y="1217328"/>
                  <a:pt x="153764" y="1220054"/>
                  <a:pt x="157547" y="1222780"/>
                </a:cubicBezTo>
                <a:cubicBezTo>
                  <a:pt x="164144" y="1227617"/>
                  <a:pt x="170742" y="1232454"/>
                  <a:pt x="177339" y="1237115"/>
                </a:cubicBezTo>
                <a:cubicBezTo>
                  <a:pt x="181474" y="1240017"/>
                  <a:pt x="185696" y="1242920"/>
                  <a:pt x="189919" y="1245822"/>
                </a:cubicBezTo>
                <a:cubicBezTo>
                  <a:pt x="196252" y="1250219"/>
                  <a:pt x="202586" y="1254616"/>
                  <a:pt x="208919" y="1258837"/>
                </a:cubicBezTo>
                <a:cubicBezTo>
                  <a:pt x="213317" y="1261828"/>
                  <a:pt x="217804" y="1264730"/>
                  <a:pt x="222290" y="1267632"/>
                </a:cubicBezTo>
                <a:cubicBezTo>
                  <a:pt x="228535" y="1271678"/>
                  <a:pt x="234693" y="1275811"/>
                  <a:pt x="240939" y="1279768"/>
                </a:cubicBezTo>
                <a:cubicBezTo>
                  <a:pt x="245513" y="1282671"/>
                  <a:pt x="250175" y="1285573"/>
                  <a:pt x="254838" y="1288387"/>
                </a:cubicBezTo>
                <a:cubicBezTo>
                  <a:pt x="260995" y="1292256"/>
                  <a:pt x="267153" y="1296126"/>
                  <a:pt x="273398" y="1299820"/>
                </a:cubicBezTo>
                <a:cubicBezTo>
                  <a:pt x="278148" y="1302722"/>
                  <a:pt x="282898" y="1305448"/>
                  <a:pt x="287737" y="1308262"/>
                </a:cubicBezTo>
                <a:cubicBezTo>
                  <a:pt x="293894" y="1311868"/>
                  <a:pt x="300052" y="1315562"/>
                  <a:pt x="306298" y="1319080"/>
                </a:cubicBezTo>
                <a:cubicBezTo>
                  <a:pt x="311136" y="1321894"/>
                  <a:pt x="316062" y="1324532"/>
                  <a:pt x="320988" y="1327259"/>
                </a:cubicBezTo>
                <a:cubicBezTo>
                  <a:pt x="327145" y="1330689"/>
                  <a:pt x="333391" y="1334118"/>
                  <a:pt x="339636" y="1337548"/>
                </a:cubicBezTo>
                <a:cubicBezTo>
                  <a:pt x="344651" y="1340274"/>
                  <a:pt x="349665" y="1342824"/>
                  <a:pt x="354679" y="1345463"/>
                </a:cubicBezTo>
                <a:cubicBezTo>
                  <a:pt x="360925" y="1348717"/>
                  <a:pt x="367082" y="1351971"/>
                  <a:pt x="373328" y="1355137"/>
                </a:cubicBezTo>
                <a:cubicBezTo>
                  <a:pt x="378430" y="1357687"/>
                  <a:pt x="383531" y="1360238"/>
                  <a:pt x="388634" y="1362788"/>
                </a:cubicBezTo>
                <a:cubicBezTo>
                  <a:pt x="394879" y="1365866"/>
                  <a:pt x="401125" y="1368944"/>
                  <a:pt x="407370" y="1371934"/>
                </a:cubicBezTo>
                <a:cubicBezTo>
                  <a:pt x="412561" y="1374397"/>
                  <a:pt x="417750" y="1376859"/>
                  <a:pt x="422940" y="1379234"/>
                </a:cubicBezTo>
                <a:cubicBezTo>
                  <a:pt x="429186" y="1382136"/>
                  <a:pt x="435520" y="1385038"/>
                  <a:pt x="441765" y="1387852"/>
                </a:cubicBezTo>
                <a:cubicBezTo>
                  <a:pt x="447043" y="1390227"/>
                  <a:pt x="452321" y="1392513"/>
                  <a:pt x="457599" y="1394800"/>
                </a:cubicBezTo>
                <a:cubicBezTo>
                  <a:pt x="463932" y="1397526"/>
                  <a:pt x="470266" y="1400252"/>
                  <a:pt x="476599" y="1402979"/>
                </a:cubicBezTo>
                <a:cubicBezTo>
                  <a:pt x="481965" y="1405177"/>
                  <a:pt x="487244" y="1407376"/>
                  <a:pt x="492609" y="1409574"/>
                </a:cubicBezTo>
                <a:cubicBezTo>
                  <a:pt x="498943" y="1412125"/>
                  <a:pt x="505364" y="1414763"/>
                  <a:pt x="511786" y="1417226"/>
                </a:cubicBezTo>
                <a:cubicBezTo>
                  <a:pt x="517152" y="1419336"/>
                  <a:pt x="522605" y="1421447"/>
                  <a:pt x="528060" y="1423470"/>
                </a:cubicBezTo>
                <a:cubicBezTo>
                  <a:pt x="534481" y="1425932"/>
                  <a:pt x="540903" y="1428307"/>
                  <a:pt x="547324" y="1430593"/>
                </a:cubicBezTo>
                <a:cubicBezTo>
                  <a:pt x="552778" y="1432616"/>
                  <a:pt x="558232" y="1434551"/>
                  <a:pt x="563774" y="1436485"/>
                </a:cubicBezTo>
                <a:cubicBezTo>
                  <a:pt x="570283" y="1438772"/>
                  <a:pt x="576705" y="1440971"/>
                  <a:pt x="583214" y="1443169"/>
                </a:cubicBezTo>
                <a:cubicBezTo>
                  <a:pt x="588756" y="1445016"/>
                  <a:pt x="594210" y="1446863"/>
                  <a:pt x="599752" y="1448622"/>
                </a:cubicBezTo>
                <a:cubicBezTo>
                  <a:pt x="606261" y="1450732"/>
                  <a:pt x="612859" y="1452843"/>
                  <a:pt x="619368" y="1454866"/>
                </a:cubicBezTo>
                <a:cubicBezTo>
                  <a:pt x="624910" y="1456625"/>
                  <a:pt x="630540" y="1458296"/>
                  <a:pt x="636082" y="1459966"/>
                </a:cubicBezTo>
                <a:cubicBezTo>
                  <a:pt x="642679" y="1461902"/>
                  <a:pt x="649277" y="1463836"/>
                  <a:pt x="655874" y="1465683"/>
                </a:cubicBezTo>
                <a:cubicBezTo>
                  <a:pt x="661504" y="1467266"/>
                  <a:pt x="667046" y="1468849"/>
                  <a:pt x="672676" y="1470344"/>
                </a:cubicBezTo>
                <a:cubicBezTo>
                  <a:pt x="679361" y="1472191"/>
                  <a:pt x="686046" y="1473862"/>
                  <a:pt x="692644" y="1475621"/>
                </a:cubicBezTo>
                <a:cubicBezTo>
                  <a:pt x="698274" y="1477116"/>
                  <a:pt x="703904" y="1478523"/>
                  <a:pt x="709621" y="1479930"/>
                </a:cubicBezTo>
                <a:cubicBezTo>
                  <a:pt x="716307" y="1481601"/>
                  <a:pt x="723080" y="1483184"/>
                  <a:pt x="729766" y="1484679"/>
                </a:cubicBezTo>
                <a:cubicBezTo>
                  <a:pt x="735483" y="1485998"/>
                  <a:pt x="741113" y="1487318"/>
                  <a:pt x="746831" y="1488548"/>
                </a:cubicBezTo>
                <a:cubicBezTo>
                  <a:pt x="753604" y="1490044"/>
                  <a:pt x="760378" y="1491451"/>
                  <a:pt x="767151" y="1492858"/>
                </a:cubicBezTo>
                <a:cubicBezTo>
                  <a:pt x="772869" y="1494001"/>
                  <a:pt x="778587" y="1495232"/>
                  <a:pt x="784304" y="1496376"/>
                </a:cubicBezTo>
                <a:cubicBezTo>
                  <a:pt x="791166" y="1497695"/>
                  <a:pt x="797939" y="1498926"/>
                  <a:pt x="804800" y="1500157"/>
                </a:cubicBezTo>
                <a:cubicBezTo>
                  <a:pt x="810518" y="1501212"/>
                  <a:pt x="816236" y="1502268"/>
                  <a:pt x="821954" y="1503236"/>
                </a:cubicBezTo>
                <a:cubicBezTo>
                  <a:pt x="828815" y="1504379"/>
                  <a:pt x="835765" y="1505434"/>
                  <a:pt x="842714" y="1506577"/>
                </a:cubicBezTo>
                <a:cubicBezTo>
                  <a:pt x="848432" y="1507457"/>
                  <a:pt x="854149" y="1508424"/>
                  <a:pt x="859955" y="1509216"/>
                </a:cubicBezTo>
                <a:cubicBezTo>
                  <a:pt x="866992" y="1510271"/>
                  <a:pt x="873941" y="1511150"/>
                  <a:pt x="880979" y="1512030"/>
                </a:cubicBezTo>
                <a:cubicBezTo>
                  <a:pt x="886697" y="1512821"/>
                  <a:pt x="892327" y="1513613"/>
                  <a:pt x="898045" y="1514229"/>
                </a:cubicBezTo>
                <a:cubicBezTo>
                  <a:pt x="905257" y="1515108"/>
                  <a:pt x="912471" y="1515812"/>
                  <a:pt x="919596" y="1516603"/>
                </a:cubicBezTo>
                <a:cubicBezTo>
                  <a:pt x="925138" y="1517218"/>
                  <a:pt x="930768" y="1517834"/>
                  <a:pt x="936310" y="1518362"/>
                </a:cubicBezTo>
                <a:cubicBezTo>
                  <a:pt x="943699" y="1519065"/>
                  <a:pt x="951176" y="1519681"/>
                  <a:pt x="958565" y="1520297"/>
                </a:cubicBezTo>
                <a:cubicBezTo>
                  <a:pt x="964019" y="1520736"/>
                  <a:pt x="969385" y="1521264"/>
                  <a:pt x="974839" y="1521616"/>
                </a:cubicBezTo>
                <a:cubicBezTo>
                  <a:pt x="982580" y="1522143"/>
                  <a:pt x="990409" y="1522583"/>
                  <a:pt x="998150" y="1523023"/>
                </a:cubicBezTo>
                <a:cubicBezTo>
                  <a:pt x="1003252" y="1523287"/>
                  <a:pt x="1008442" y="1523726"/>
                  <a:pt x="1013544" y="1523902"/>
                </a:cubicBezTo>
                <a:cubicBezTo>
                  <a:pt x="1022164" y="1524342"/>
                  <a:pt x="1030785" y="1524606"/>
                  <a:pt x="1039405" y="1524870"/>
                </a:cubicBezTo>
                <a:cubicBezTo>
                  <a:pt x="1043716" y="1525046"/>
                  <a:pt x="1048026" y="1525222"/>
                  <a:pt x="1052425" y="1525309"/>
                </a:cubicBezTo>
                <a:cubicBezTo>
                  <a:pt x="1065444" y="1525661"/>
                  <a:pt x="1078462" y="1525749"/>
                  <a:pt x="1091482" y="1525749"/>
                </a:cubicBezTo>
                <a:cubicBezTo>
                  <a:pt x="1104500" y="1525749"/>
                  <a:pt x="1117519" y="1525573"/>
                  <a:pt x="1130539" y="1525309"/>
                </a:cubicBezTo>
                <a:cubicBezTo>
                  <a:pt x="1134849" y="1525222"/>
                  <a:pt x="1139159" y="1524958"/>
                  <a:pt x="1143557" y="1524870"/>
                </a:cubicBezTo>
                <a:cubicBezTo>
                  <a:pt x="1152178" y="1524606"/>
                  <a:pt x="1160799" y="1524342"/>
                  <a:pt x="1169419" y="1523902"/>
                </a:cubicBezTo>
                <a:cubicBezTo>
                  <a:pt x="1174522" y="1523638"/>
                  <a:pt x="1179711" y="1523287"/>
                  <a:pt x="1184813" y="1523023"/>
                </a:cubicBezTo>
                <a:cubicBezTo>
                  <a:pt x="1192554" y="1522583"/>
                  <a:pt x="1200384" y="1522143"/>
                  <a:pt x="1208125" y="1521616"/>
                </a:cubicBezTo>
                <a:cubicBezTo>
                  <a:pt x="1213578" y="1521264"/>
                  <a:pt x="1218944" y="1520736"/>
                  <a:pt x="1224398" y="1520297"/>
                </a:cubicBezTo>
                <a:cubicBezTo>
                  <a:pt x="1231787" y="1519681"/>
                  <a:pt x="1239264" y="1519065"/>
                  <a:pt x="1246654" y="1518362"/>
                </a:cubicBezTo>
                <a:cubicBezTo>
                  <a:pt x="1252283" y="1517834"/>
                  <a:pt x="1257825" y="1517218"/>
                  <a:pt x="1263367" y="1516603"/>
                </a:cubicBezTo>
                <a:cubicBezTo>
                  <a:pt x="1270580" y="1515812"/>
                  <a:pt x="1277793" y="1515108"/>
                  <a:pt x="1284919" y="1514229"/>
                </a:cubicBezTo>
                <a:cubicBezTo>
                  <a:pt x="1290637" y="1513525"/>
                  <a:pt x="1296354" y="1512733"/>
                  <a:pt x="1301984" y="1512030"/>
                </a:cubicBezTo>
                <a:cubicBezTo>
                  <a:pt x="1309021" y="1511150"/>
                  <a:pt x="1316058" y="1510183"/>
                  <a:pt x="1323008" y="1509216"/>
                </a:cubicBezTo>
                <a:cubicBezTo>
                  <a:pt x="1328726" y="1508424"/>
                  <a:pt x="1334444" y="1507457"/>
                  <a:pt x="1340249" y="1506577"/>
                </a:cubicBezTo>
                <a:cubicBezTo>
                  <a:pt x="1347199" y="1505522"/>
                  <a:pt x="1354060" y="1504466"/>
                  <a:pt x="1361009" y="1503236"/>
                </a:cubicBezTo>
                <a:cubicBezTo>
                  <a:pt x="1366727" y="1502268"/>
                  <a:pt x="1372445" y="1501212"/>
                  <a:pt x="1378162" y="1500157"/>
                </a:cubicBezTo>
                <a:cubicBezTo>
                  <a:pt x="1385024" y="1498926"/>
                  <a:pt x="1391885" y="1497695"/>
                  <a:pt x="1398659" y="1496376"/>
                </a:cubicBezTo>
                <a:cubicBezTo>
                  <a:pt x="1404377" y="1495232"/>
                  <a:pt x="1410094" y="1494089"/>
                  <a:pt x="1415900" y="1492858"/>
                </a:cubicBezTo>
                <a:cubicBezTo>
                  <a:pt x="1422673" y="1491451"/>
                  <a:pt x="1429447" y="1490044"/>
                  <a:pt x="1436132" y="1488548"/>
                </a:cubicBezTo>
                <a:cubicBezTo>
                  <a:pt x="1441850" y="1487318"/>
                  <a:pt x="1447568" y="1485998"/>
                  <a:pt x="1453286" y="1484679"/>
                </a:cubicBezTo>
                <a:cubicBezTo>
                  <a:pt x="1459971" y="1483096"/>
                  <a:pt x="1466744" y="1481601"/>
                  <a:pt x="1473430" y="1479930"/>
                </a:cubicBezTo>
                <a:cubicBezTo>
                  <a:pt x="1479148" y="1478523"/>
                  <a:pt x="1484777" y="1477116"/>
                  <a:pt x="1490407" y="1475621"/>
                </a:cubicBezTo>
                <a:cubicBezTo>
                  <a:pt x="1497093" y="1473862"/>
                  <a:pt x="1503690" y="1472191"/>
                  <a:pt x="1510375" y="1470344"/>
                </a:cubicBezTo>
                <a:cubicBezTo>
                  <a:pt x="1516005" y="1468849"/>
                  <a:pt x="1521635" y="1467266"/>
                  <a:pt x="1527265" y="1465595"/>
                </a:cubicBezTo>
                <a:cubicBezTo>
                  <a:pt x="1533862" y="1463748"/>
                  <a:pt x="1540460" y="1461814"/>
                  <a:pt x="1547057" y="1459878"/>
                </a:cubicBezTo>
                <a:cubicBezTo>
                  <a:pt x="1552687" y="1458208"/>
                  <a:pt x="1558229" y="1456537"/>
                  <a:pt x="1563859" y="1454778"/>
                </a:cubicBezTo>
                <a:cubicBezTo>
                  <a:pt x="1570368" y="1452755"/>
                  <a:pt x="1576966" y="1450732"/>
                  <a:pt x="1583475" y="1448622"/>
                </a:cubicBezTo>
                <a:cubicBezTo>
                  <a:pt x="1589017" y="1446863"/>
                  <a:pt x="1594559" y="1445016"/>
                  <a:pt x="1600101" y="1443081"/>
                </a:cubicBezTo>
                <a:cubicBezTo>
                  <a:pt x="1606610" y="1440883"/>
                  <a:pt x="1613032" y="1438684"/>
                  <a:pt x="1619541" y="1436397"/>
                </a:cubicBezTo>
                <a:cubicBezTo>
                  <a:pt x="1625083" y="1434463"/>
                  <a:pt x="1630537" y="1432528"/>
                  <a:pt x="1636079" y="1430505"/>
                </a:cubicBezTo>
                <a:cubicBezTo>
                  <a:pt x="1642500" y="1428131"/>
                  <a:pt x="1648922" y="1425756"/>
                  <a:pt x="1655343" y="1423382"/>
                </a:cubicBezTo>
                <a:cubicBezTo>
                  <a:pt x="1660797" y="1421359"/>
                  <a:pt x="1666251" y="1419248"/>
                  <a:pt x="1671705" y="1417138"/>
                </a:cubicBezTo>
                <a:cubicBezTo>
                  <a:pt x="1678127" y="1414675"/>
                  <a:pt x="1684460" y="1412125"/>
                  <a:pt x="1690794" y="1409486"/>
                </a:cubicBezTo>
                <a:cubicBezTo>
                  <a:pt x="1696160" y="1407288"/>
                  <a:pt x="1701525" y="1405089"/>
                  <a:pt x="1706891" y="1402803"/>
                </a:cubicBezTo>
                <a:cubicBezTo>
                  <a:pt x="1713225" y="1400164"/>
                  <a:pt x="1719558" y="1397438"/>
                  <a:pt x="1725804" y="1394712"/>
                </a:cubicBezTo>
                <a:cubicBezTo>
                  <a:pt x="1731082" y="1392425"/>
                  <a:pt x="1736448" y="1390051"/>
                  <a:pt x="1741726" y="1387676"/>
                </a:cubicBezTo>
                <a:cubicBezTo>
                  <a:pt x="1747972" y="1384862"/>
                  <a:pt x="1754305" y="1381960"/>
                  <a:pt x="1760551" y="1379058"/>
                </a:cubicBezTo>
                <a:cubicBezTo>
                  <a:pt x="1765828" y="1376595"/>
                  <a:pt x="1771019" y="1374221"/>
                  <a:pt x="1776208" y="1371670"/>
                </a:cubicBezTo>
                <a:cubicBezTo>
                  <a:pt x="1782454" y="1368680"/>
                  <a:pt x="1788700" y="1365602"/>
                  <a:pt x="1794857" y="1362524"/>
                </a:cubicBezTo>
                <a:cubicBezTo>
                  <a:pt x="1800047" y="1359974"/>
                  <a:pt x="1805149" y="1357423"/>
                  <a:pt x="1810251" y="1354873"/>
                </a:cubicBezTo>
                <a:cubicBezTo>
                  <a:pt x="1816497" y="1351707"/>
                  <a:pt x="1822655" y="1348453"/>
                  <a:pt x="1828812" y="1345287"/>
                </a:cubicBezTo>
                <a:cubicBezTo>
                  <a:pt x="1833914" y="1342649"/>
                  <a:pt x="1838928" y="1340011"/>
                  <a:pt x="1843942" y="1337284"/>
                </a:cubicBezTo>
                <a:cubicBezTo>
                  <a:pt x="1850100" y="1333942"/>
                  <a:pt x="1856258" y="1330512"/>
                  <a:pt x="1862415" y="1327083"/>
                </a:cubicBezTo>
                <a:cubicBezTo>
                  <a:pt x="1867341" y="1324356"/>
                  <a:pt x="1872355" y="1321630"/>
                  <a:pt x="1877281" y="1318816"/>
                </a:cubicBezTo>
                <a:cubicBezTo>
                  <a:pt x="1883439" y="1315298"/>
                  <a:pt x="1889597" y="1311692"/>
                  <a:pt x="1895666" y="1308087"/>
                </a:cubicBezTo>
                <a:cubicBezTo>
                  <a:pt x="1900504" y="1305272"/>
                  <a:pt x="1905342" y="1302458"/>
                  <a:pt x="1910181" y="1299556"/>
                </a:cubicBezTo>
                <a:cubicBezTo>
                  <a:pt x="1916338" y="1295862"/>
                  <a:pt x="1922496" y="1291993"/>
                  <a:pt x="1928653" y="1288211"/>
                </a:cubicBezTo>
                <a:cubicBezTo>
                  <a:pt x="1933316" y="1285309"/>
                  <a:pt x="1937978" y="1282407"/>
                  <a:pt x="1942640" y="1279505"/>
                </a:cubicBezTo>
                <a:cubicBezTo>
                  <a:pt x="1948885" y="1275547"/>
                  <a:pt x="1955043" y="1271502"/>
                  <a:pt x="1961201" y="1267456"/>
                </a:cubicBezTo>
                <a:cubicBezTo>
                  <a:pt x="1965687" y="1264466"/>
                  <a:pt x="1970261" y="1261564"/>
                  <a:pt x="1974659" y="1258574"/>
                </a:cubicBezTo>
                <a:cubicBezTo>
                  <a:pt x="1980993" y="1254352"/>
                  <a:pt x="1987239" y="1249955"/>
                  <a:pt x="1993484" y="1245646"/>
                </a:cubicBezTo>
                <a:cubicBezTo>
                  <a:pt x="1997706" y="1242744"/>
                  <a:pt x="2001929" y="1239842"/>
                  <a:pt x="2006151" y="1236851"/>
                </a:cubicBezTo>
                <a:cubicBezTo>
                  <a:pt x="2012749" y="1232191"/>
                  <a:pt x="2019346" y="1227354"/>
                  <a:pt x="2025856" y="1222604"/>
                </a:cubicBezTo>
                <a:cubicBezTo>
                  <a:pt x="2029638" y="1219878"/>
                  <a:pt x="2033509" y="1217152"/>
                  <a:pt x="2037204" y="1214338"/>
                </a:cubicBezTo>
                <a:cubicBezTo>
                  <a:pt x="2044592" y="1208797"/>
                  <a:pt x="2051982" y="1203169"/>
                  <a:pt x="2059283" y="1197540"/>
                </a:cubicBezTo>
                <a:cubicBezTo>
                  <a:pt x="2062098" y="1195342"/>
                  <a:pt x="2065001" y="1193231"/>
                  <a:pt x="2067728" y="1191033"/>
                </a:cubicBezTo>
                <a:cubicBezTo>
                  <a:pt x="2077844" y="1183117"/>
                  <a:pt x="2087960" y="1175027"/>
                  <a:pt x="2097900" y="1166848"/>
                </a:cubicBezTo>
                <a:cubicBezTo>
                  <a:pt x="2098164" y="1166672"/>
                  <a:pt x="2098428" y="1166408"/>
                  <a:pt x="2098604" y="1166232"/>
                </a:cubicBezTo>
                <a:cubicBezTo>
                  <a:pt x="2108280" y="1158229"/>
                  <a:pt x="2117868" y="1150226"/>
                  <a:pt x="2127456" y="1141959"/>
                </a:cubicBezTo>
                <a:cubicBezTo>
                  <a:pt x="2130712" y="1139145"/>
                  <a:pt x="2133878" y="1136243"/>
                  <a:pt x="2137133" y="1133429"/>
                </a:cubicBezTo>
                <a:cubicBezTo>
                  <a:pt x="2143642" y="1127713"/>
                  <a:pt x="2150152" y="1122084"/>
                  <a:pt x="2156573" y="1116280"/>
                </a:cubicBezTo>
                <a:cubicBezTo>
                  <a:pt x="2160356" y="1112850"/>
                  <a:pt x="2164139" y="1109244"/>
                  <a:pt x="2167921" y="1105726"/>
                </a:cubicBezTo>
                <a:cubicBezTo>
                  <a:pt x="2173111" y="1100977"/>
                  <a:pt x="2178301" y="1096140"/>
                  <a:pt x="2183491" y="1091303"/>
                </a:cubicBezTo>
                <a:lnTo>
                  <a:pt x="1385376" y="29338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8" name="Forme libre 667">
            <a:extLst>
              <a:ext uri="{FF2B5EF4-FFF2-40B4-BE49-F238E27FC236}">
                <a16:creationId xmlns:a16="http://schemas.microsoft.com/office/drawing/2014/main" id="{48664BB6-B159-42FA-5815-DC191CED89BB}"/>
              </a:ext>
            </a:extLst>
          </p:cNvPr>
          <p:cNvSpPr/>
          <p:nvPr/>
        </p:nvSpPr>
        <p:spPr>
          <a:xfrm>
            <a:off x="3846623" y="1180392"/>
            <a:ext cx="4498402" cy="4497305"/>
          </a:xfrm>
          <a:custGeom>
            <a:avLst/>
            <a:gdLst>
              <a:gd name="csX0" fmla="*/ 2249201 w 4498402"/>
              <a:gd name="csY0" fmla="*/ 4497305 h 4497305"/>
              <a:gd name="csX1" fmla="*/ 658777 w 4498402"/>
              <a:gd name="csY1" fmla="*/ 3838689 h 4497305"/>
              <a:gd name="csX2" fmla="*/ 0 w 4498402"/>
              <a:gd name="csY2" fmla="*/ 2248653 h 4497305"/>
              <a:gd name="csX3" fmla="*/ 658777 w 4498402"/>
              <a:gd name="csY3" fmla="*/ 658616 h 4497305"/>
              <a:gd name="csX4" fmla="*/ 2249201 w 4498402"/>
              <a:gd name="csY4" fmla="*/ 0 h 4497305"/>
              <a:gd name="csX5" fmla="*/ 3839626 w 4498402"/>
              <a:gd name="csY5" fmla="*/ 658616 h 4497305"/>
              <a:gd name="csX6" fmla="*/ 4498403 w 4498402"/>
              <a:gd name="csY6" fmla="*/ 2248653 h 4497305"/>
              <a:gd name="csX7" fmla="*/ 3839626 w 4498402"/>
              <a:gd name="csY7" fmla="*/ 3838689 h 4497305"/>
              <a:gd name="csX8" fmla="*/ 2249201 w 4498402"/>
              <a:gd name="csY8" fmla="*/ 4497305 h 4497305"/>
              <a:gd name="csX9" fmla="*/ 2249201 w 4498402"/>
              <a:gd name="csY9" fmla="*/ 87944 h 4497305"/>
              <a:gd name="csX10" fmla="*/ 720969 w 4498402"/>
              <a:gd name="csY10" fmla="*/ 720793 h 4497305"/>
              <a:gd name="csX11" fmla="*/ 87966 w 4498402"/>
              <a:gd name="csY11" fmla="*/ 2248653 h 4497305"/>
              <a:gd name="csX12" fmla="*/ 720969 w 4498402"/>
              <a:gd name="csY12" fmla="*/ 3776512 h 4497305"/>
              <a:gd name="csX13" fmla="*/ 2249201 w 4498402"/>
              <a:gd name="csY13" fmla="*/ 4409361 h 4497305"/>
              <a:gd name="csX14" fmla="*/ 3777434 w 4498402"/>
              <a:gd name="csY14" fmla="*/ 3776512 h 4497305"/>
              <a:gd name="csX15" fmla="*/ 4410437 w 4498402"/>
              <a:gd name="csY15" fmla="*/ 2248653 h 4497305"/>
              <a:gd name="csX16" fmla="*/ 3777434 w 4498402"/>
              <a:gd name="csY16" fmla="*/ 720793 h 4497305"/>
              <a:gd name="csX17" fmla="*/ 2249201 w 4498402"/>
              <a:gd name="csY17" fmla="*/ 87944 h 4497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498402" h="4497305">
                <a:moveTo>
                  <a:pt x="2249201" y="4497305"/>
                </a:moveTo>
                <a:cubicBezTo>
                  <a:pt x="1648394" y="4497305"/>
                  <a:pt x="1083565" y="4263373"/>
                  <a:pt x="658777" y="3838689"/>
                </a:cubicBezTo>
                <a:cubicBezTo>
                  <a:pt x="233989" y="3414005"/>
                  <a:pt x="0" y="2849314"/>
                  <a:pt x="0" y="2248653"/>
                </a:cubicBezTo>
                <a:cubicBezTo>
                  <a:pt x="0" y="1647992"/>
                  <a:pt x="233989" y="1083300"/>
                  <a:pt x="658777" y="658616"/>
                </a:cubicBezTo>
                <a:cubicBezTo>
                  <a:pt x="1083565" y="233932"/>
                  <a:pt x="1648394" y="0"/>
                  <a:pt x="2249201" y="0"/>
                </a:cubicBezTo>
                <a:cubicBezTo>
                  <a:pt x="2850009" y="0"/>
                  <a:pt x="3414838" y="233932"/>
                  <a:pt x="3839626" y="658616"/>
                </a:cubicBezTo>
                <a:cubicBezTo>
                  <a:pt x="4264414" y="1083300"/>
                  <a:pt x="4498403" y="1647992"/>
                  <a:pt x="4498403" y="2248653"/>
                </a:cubicBezTo>
                <a:cubicBezTo>
                  <a:pt x="4498403" y="2849314"/>
                  <a:pt x="4264414" y="3414005"/>
                  <a:pt x="3839626" y="3838689"/>
                </a:cubicBezTo>
                <a:cubicBezTo>
                  <a:pt x="3414838" y="4263373"/>
                  <a:pt x="2850009" y="4497305"/>
                  <a:pt x="2249201" y="4497305"/>
                </a:cubicBezTo>
                <a:close/>
                <a:moveTo>
                  <a:pt x="2249201" y="87944"/>
                </a:moveTo>
                <a:cubicBezTo>
                  <a:pt x="1671881" y="87944"/>
                  <a:pt x="1129131" y="312731"/>
                  <a:pt x="720969" y="720793"/>
                </a:cubicBezTo>
                <a:cubicBezTo>
                  <a:pt x="312719" y="1128943"/>
                  <a:pt x="87966" y="1671473"/>
                  <a:pt x="87966" y="2248653"/>
                </a:cubicBezTo>
                <a:cubicBezTo>
                  <a:pt x="87966" y="2825833"/>
                  <a:pt x="312807" y="3368450"/>
                  <a:pt x="720969" y="3776512"/>
                </a:cubicBezTo>
                <a:cubicBezTo>
                  <a:pt x="1129219" y="4184662"/>
                  <a:pt x="1671881" y="4409361"/>
                  <a:pt x="2249201" y="4409361"/>
                </a:cubicBezTo>
                <a:cubicBezTo>
                  <a:pt x="2826522" y="4409361"/>
                  <a:pt x="3369272" y="4184575"/>
                  <a:pt x="3777434" y="3776512"/>
                </a:cubicBezTo>
                <a:cubicBezTo>
                  <a:pt x="4185684" y="3368362"/>
                  <a:pt x="4410437" y="2825833"/>
                  <a:pt x="4410437" y="2248653"/>
                </a:cubicBezTo>
                <a:cubicBezTo>
                  <a:pt x="4410437" y="1671473"/>
                  <a:pt x="4185596" y="1128856"/>
                  <a:pt x="3777434" y="720793"/>
                </a:cubicBezTo>
                <a:cubicBezTo>
                  <a:pt x="3369184" y="312643"/>
                  <a:pt x="2826522" y="87944"/>
                  <a:pt x="2249201" y="87944"/>
                </a:cubicBezTo>
                <a:close/>
              </a:path>
            </a:pathLst>
          </a:custGeom>
          <a:solidFill>
            <a:schemeClr val="bg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9" name="Ellipse 668">
            <a:extLst>
              <a:ext uri="{FF2B5EF4-FFF2-40B4-BE49-F238E27FC236}">
                <a16:creationId xmlns:a16="http://schemas.microsoft.com/office/drawing/2014/main" id="{74A18186-0011-E7A9-3EBC-5C39AAD753B7}"/>
              </a:ext>
            </a:extLst>
          </p:cNvPr>
          <p:cNvSpPr/>
          <p:nvPr/>
        </p:nvSpPr>
        <p:spPr>
          <a:xfrm>
            <a:off x="5326562" y="2659970"/>
            <a:ext cx="1538524" cy="1538148"/>
          </a:xfrm>
          <a:prstGeom prst="ellipse">
            <a:avLst/>
          </a:pr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70" name="Group 44">
            <a:extLst>
              <a:ext uri="{FF2B5EF4-FFF2-40B4-BE49-F238E27FC236}">
                <a16:creationId xmlns:a16="http://schemas.microsoft.com/office/drawing/2014/main" id="{8FD2C320-57A7-0BB1-7FE0-C13C5D4AA7B1}"/>
              </a:ext>
            </a:extLst>
          </p:cNvPr>
          <p:cNvGrpSpPr/>
          <p:nvPr/>
        </p:nvGrpSpPr>
        <p:grpSpPr>
          <a:xfrm>
            <a:off x="1520863" y="3758186"/>
            <a:ext cx="2325759" cy="828488"/>
            <a:chOff x="6128022" y="4480994"/>
            <a:chExt cx="1691640" cy="828488"/>
          </a:xfrm>
        </p:grpSpPr>
        <p:sp>
          <p:nvSpPr>
            <p:cNvPr id="671" name="TextBox 36">
              <a:extLst>
                <a:ext uri="{FF2B5EF4-FFF2-40B4-BE49-F238E27FC236}">
                  <a16:creationId xmlns:a16="http://schemas.microsoft.com/office/drawing/2014/main" id="{1CD6B155-D7AB-8C3D-4973-B78F05F05A9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2" name="TextBox 37">
              <a:extLst>
                <a:ext uri="{FF2B5EF4-FFF2-40B4-BE49-F238E27FC236}">
                  <a16:creationId xmlns:a16="http://schemas.microsoft.com/office/drawing/2014/main" id="{BD17FF65-D33D-8CB4-4761-7277DEFD968A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2" name="Group 44">
            <a:extLst>
              <a:ext uri="{FF2B5EF4-FFF2-40B4-BE49-F238E27FC236}">
                <a16:creationId xmlns:a16="http://schemas.microsoft.com/office/drawing/2014/main" id="{307A33F9-16B1-BFB7-B10B-656EBD9080C3}"/>
              </a:ext>
            </a:extLst>
          </p:cNvPr>
          <p:cNvGrpSpPr/>
          <p:nvPr/>
        </p:nvGrpSpPr>
        <p:grpSpPr>
          <a:xfrm>
            <a:off x="1520863" y="4716974"/>
            <a:ext cx="2325759" cy="828488"/>
            <a:chOff x="6128022" y="4480994"/>
            <a:chExt cx="1691640" cy="828488"/>
          </a:xfrm>
        </p:grpSpPr>
        <p:sp>
          <p:nvSpPr>
            <p:cNvPr id="683" name="TextBox 36">
              <a:extLst>
                <a:ext uri="{FF2B5EF4-FFF2-40B4-BE49-F238E27FC236}">
                  <a16:creationId xmlns:a16="http://schemas.microsoft.com/office/drawing/2014/main" id="{A581520E-2D5A-5DAD-2B6A-476206F00ECF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84" name="TextBox 37">
              <a:extLst>
                <a:ext uri="{FF2B5EF4-FFF2-40B4-BE49-F238E27FC236}">
                  <a16:creationId xmlns:a16="http://schemas.microsoft.com/office/drawing/2014/main" id="{CEFD80A9-E517-61DE-1A6A-462D5EFB5F8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3" name="Group 44">
            <a:extLst>
              <a:ext uri="{FF2B5EF4-FFF2-40B4-BE49-F238E27FC236}">
                <a16:creationId xmlns:a16="http://schemas.microsoft.com/office/drawing/2014/main" id="{AD4C5973-958F-E74A-D472-BCDD149EE950}"/>
              </a:ext>
            </a:extLst>
          </p:cNvPr>
          <p:cNvGrpSpPr/>
          <p:nvPr/>
        </p:nvGrpSpPr>
        <p:grpSpPr>
          <a:xfrm>
            <a:off x="1520863" y="1312801"/>
            <a:ext cx="2325759" cy="828488"/>
            <a:chOff x="6128022" y="4480994"/>
            <a:chExt cx="1691640" cy="828488"/>
          </a:xfrm>
        </p:grpSpPr>
        <p:sp>
          <p:nvSpPr>
            <p:cNvPr id="674" name="TextBox 36">
              <a:extLst>
                <a:ext uri="{FF2B5EF4-FFF2-40B4-BE49-F238E27FC236}">
                  <a16:creationId xmlns:a16="http://schemas.microsoft.com/office/drawing/2014/main" id="{A1122418-56FF-6FE8-2730-A8050103F6A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5" name="TextBox 37">
              <a:extLst>
                <a:ext uri="{FF2B5EF4-FFF2-40B4-BE49-F238E27FC236}">
                  <a16:creationId xmlns:a16="http://schemas.microsoft.com/office/drawing/2014/main" id="{35CF1FE5-4E03-C56A-0A08-85D689E15291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5" name="Group 44">
            <a:extLst>
              <a:ext uri="{FF2B5EF4-FFF2-40B4-BE49-F238E27FC236}">
                <a16:creationId xmlns:a16="http://schemas.microsoft.com/office/drawing/2014/main" id="{05668C51-C2B7-4D79-6DC1-9314AB02746B}"/>
              </a:ext>
            </a:extLst>
          </p:cNvPr>
          <p:cNvGrpSpPr/>
          <p:nvPr/>
        </p:nvGrpSpPr>
        <p:grpSpPr>
          <a:xfrm>
            <a:off x="1520863" y="2271589"/>
            <a:ext cx="2325759" cy="828488"/>
            <a:chOff x="6128022" y="4480994"/>
            <a:chExt cx="1691640" cy="828488"/>
          </a:xfrm>
        </p:grpSpPr>
        <p:sp>
          <p:nvSpPr>
            <p:cNvPr id="686" name="TextBox 36">
              <a:extLst>
                <a:ext uri="{FF2B5EF4-FFF2-40B4-BE49-F238E27FC236}">
                  <a16:creationId xmlns:a16="http://schemas.microsoft.com/office/drawing/2014/main" id="{36A98188-1466-5652-AF44-6035394F07A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87" name="TextBox 37">
              <a:extLst>
                <a:ext uri="{FF2B5EF4-FFF2-40B4-BE49-F238E27FC236}">
                  <a16:creationId xmlns:a16="http://schemas.microsoft.com/office/drawing/2014/main" id="{90E57A3F-F34C-9059-D455-C9F6A4DD038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6" name="Group 44">
            <a:extLst>
              <a:ext uri="{FF2B5EF4-FFF2-40B4-BE49-F238E27FC236}">
                <a16:creationId xmlns:a16="http://schemas.microsoft.com/office/drawing/2014/main" id="{EEB0C9ED-D9A2-081D-C11E-5EC75D17CFE0}"/>
              </a:ext>
            </a:extLst>
          </p:cNvPr>
          <p:cNvGrpSpPr/>
          <p:nvPr/>
        </p:nvGrpSpPr>
        <p:grpSpPr>
          <a:xfrm>
            <a:off x="8334182" y="3758186"/>
            <a:ext cx="2353320" cy="828488"/>
            <a:chOff x="6128022" y="4480994"/>
            <a:chExt cx="1691640" cy="828488"/>
          </a:xfrm>
        </p:grpSpPr>
        <p:sp>
          <p:nvSpPr>
            <p:cNvPr id="677" name="TextBox 36">
              <a:extLst>
                <a:ext uri="{FF2B5EF4-FFF2-40B4-BE49-F238E27FC236}">
                  <a16:creationId xmlns:a16="http://schemas.microsoft.com/office/drawing/2014/main" id="{76BDDAB2-C5FD-4951-008C-F06C801F51C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8" name="TextBox 37">
              <a:extLst>
                <a:ext uri="{FF2B5EF4-FFF2-40B4-BE49-F238E27FC236}">
                  <a16:creationId xmlns:a16="http://schemas.microsoft.com/office/drawing/2014/main" id="{A50CD7AA-428D-663A-4757-5CFA4BCC334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8" name="Group 44">
            <a:extLst>
              <a:ext uri="{FF2B5EF4-FFF2-40B4-BE49-F238E27FC236}">
                <a16:creationId xmlns:a16="http://schemas.microsoft.com/office/drawing/2014/main" id="{0E91C3CF-5970-36E0-3736-A2FC2761B88F}"/>
              </a:ext>
            </a:extLst>
          </p:cNvPr>
          <p:cNvGrpSpPr/>
          <p:nvPr/>
        </p:nvGrpSpPr>
        <p:grpSpPr>
          <a:xfrm>
            <a:off x="8334182" y="4716974"/>
            <a:ext cx="2353320" cy="828488"/>
            <a:chOff x="6128022" y="4480994"/>
            <a:chExt cx="1691640" cy="828488"/>
          </a:xfrm>
        </p:grpSpPr>
        <p:sp>
          <p:nvSpPr>
            <p:cNvPr id="689" name="TextBox 36">
              <a:extLst>
                <a:ext uri="{FF2B5EF4-FFF2-40B4-BE49-F238E27FC236}">
                  <a16:creationId xmlns:a16="http://schemas.microsoft.com/office/drawing/2014/main" id="{8FD22E68-3017-8CF3-75AD-EC60105C39E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90" name="TextBox 37">
              <a:extLst>
                <a:ext uri="{FF2B5EF4-FFF2-40B4-BE49-F238E27FC236}">
                  <a16:creationId xmlns:a16="http://schemas.microsoft.com/office/drawing/2014/main" id="{08C275F2-5680-A1D2-9BCD-5F67D381E5B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9" name="Group 44">
            <a:extLst>
              <a:ext uri="{FF2B5EF4-FFF2-40B4-BE49-F238E27FC236}">
                <a16:creationId xmlns:a16="http://schemas.microsoft.com/office/drawing/2014/main" id="{42A2279F-3C8C-10AC-F560-F8289B709709}"/>
              </a:ext>
            </a:extLst>
          </p:cNvPr>
          <p:cNvGrpSpPr/>
          <p:nvPr/>
        </p:nvGrpSpPr>
        <p:grpSpPr>
          <a:xfrm>
            <a:off x="8334182" y="1312801"/>
            <a:ext cx="2353320" cy="828488"/>
            <a:chOff x="6128022" y="4480994"/>
            <a:chExt cx="1691640" cy="828488"/>
          </a:xfrm>
        </p:grpSpPr>
        <p:sp>
          <p:nvSpPr>
            <p:cNvPr id="680" name="TextBox 36">
              <a:extLst>
                <a:ext uri="{FF2B5EF4-FFF2-40B4-BE49-F238E27FC236}">
                  <a16:creationId xmlns:a16="http://schemas.microsoft.com/office/drawing/2014/main" id="{40E0D988-A6FA-859C-C7BF-B9AC9B71850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81" name="TextBox 37">
              <a:extLst>
                <a:ext uri="{FF2B5EF4-FFF2-40B4-BE49-F238E27FC236}">
                  <a16:creationId xmlns:a16="http://schemas.microsoft.com/office/drawing/2014/main" id="{973769BA-91E5-6629-1DAB-00491158999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1" name="Group 44">
            <a:extLst>
              <a:ext uri="{FF2B5EF4-FFF2-40B4-BE49-F238E27FC236}">
                <a16:creationId xmlns:a16="http://schemas.microsoft.com/office/drawing/2014/main" id="{EAFFEF6A-1557-AEA9-0817-97FBB82AD1BF}"/>
              </a:ext>
            </a:extLst>
          </p:cNvPr>
          <p:cNvGrpSpPr/>
          <p:nvPr/>
        </p:nvGrpSpPr>
        <p:grpSpPr>
          <a:xfrm>
            <a:off x="8334182" y="2271589"/>
            <a:ext cx="2353320" cy="828488"/>
            <a:chOff x="6128022" y="4480994"/>
            <a:chExt cx="1691640" cy="828488"/>
          </a:xfrm>
        </p:grpSpPr>
        <p:sp>
          <p:nvSpPr>
            <p:cNvPr id="692" name="TextBox 36">
              <a:extLst>
                <a:ext uri="{FF2B5EF4-FFF2-40B4-BE49-F238E27FC236}">
                  <a16:creationId xmlns:a16="http://schemas.microsoft.com/office/drawing/2014/main" id="{45797192-0E86-1236-911A-B130E73474AB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93" name="TextBox 37">
              <a:extLst>
                <a:ext uri="{FF2B5EF4-FFF2-40B4-BE49-F238E27FC236}">
                  <a16:creationId xmlns:a16="http://schemas.microsoft.com/office/drawing/2014/main" id="{CEB1B2D6-9E55-B7AC-5E6C-9030E30F873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4" name="Group 44">
            <a:extLst>
              <a:ext uri="{FF2B5EF4-FFF2-40B4-BE49-F238E27FC236}">
                <a16:creationId xmlns:a16="http://schemas.microsoft.com/office/drawing/2014/main" id="{27681FAC-0228-5344-402F-5BCCFC91521F}"/>
              </a:ext>
            </a:extLst>
          </p:cNvPr>
          <p:cNvGrpSpPr/>
          <p:nvPr/>
        </p:nvGrpSpPr>
        <p:grpSpPr>
          <a:xfrm>
            <a:off x="5430364" y="3017563"/>
            <a:ext cx="1330568" cy="828488"/>
            <a:chOff x="6128022" y="4480994"/>
            <a:chExt cx="1691640" cy="828488"/>
          </a:xfrm>
        </p:grpSpPr>
        <p:sp>
          <p:nvSpPr>
            <p:cNvPr id="695" name="TextBox 36">
              <a:extLst>
                <a:ext uri="{FF2B5EF4-FFF2-40B4-BE49-F238E27FC236}">
                  <a16:creationId xmlns:a16="http://schemas.microsoft.com/office/drawing/2014/main" id="{A6CD6185-F4AE-0BF0-4126-A250DA357FA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6" name="TextBox 37">
              <a:extLst>
                <a:ext uri="{FF2B5EF4-FFF2-40B4-BE49-F238E27FC236}">
                  <a16:creationId xmlns:a16="http://schemas.microsoft.com/office/drawing/2014/main" id="{5EF8A1A7-3E2B-339C-58F0-99A7B7E14B5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</a:t>
              </a:r>
            </a:p>
          </p:txBody>
        </p:sp>
      </p:grpSp>
      <p:sp>
        <p:nvSpPr>
          <p:cNvPr id="700" name="TextBox 36">
            <a:extLst>
              <a:ext uri="{FF2B5EF4-FFF2-40B4-BE49-F238E27FC236}">
                <a16:creationId xmlns:a16="http://schemas.microsoft.com/office/drawing/2014/main" id="{FC09DC6B-0773-0D4A-1EB9-D1ED4178AA88}"/>
              </a:ext>
            </a:extLst>
          </p:cNvPr>
          <p:cNvSpPr txBox="1"/>
          <p:nvPr/>
        </p:nvSpPr>
        <p:spPr>
          <a:xfrm>
            <a:off x="5434556" y="4248596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5" name="TextBox 36">
            <a:extLst>
              <a:ext uri="{FF2B5EF4-FFF2-40B4-BE49-F238E27FC236}">
                <a16:creationId xmlns:a16="http://schemas.microsoft.com/office/drawing/2014/main" id="{EFB931BB-8962-BDB7-35B6-A371B85353B6}"/>
              </a:ext>
            </a:extLst>
          </p:cNvPr>
          <p:cNvSpPr txBox="1"/>
          <p:nvPr/>
        </p:nvSpPr>
        <p:spPr>
          <a:xfrm>
            <a:off x="5434556" y="1940402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6" name="TextBox 36">
            <a:extLst>
              <a:ext uri="{FF2B5EF4-FFF2-40B4-BE49-F238E27FC236}">
                <a16:creationId xmlns:a16="http://schemas.microsoft.com/office/drawing/2014/main" id="{6C012C70-12F5-54B2-1018-0B91E2570040}"/>
              </a:ext>
            </a:extLst>
          </p:cNvPr>
          <p:cNvSpPr txBox="1"/>
          <p:nvPr/>
        </p:nvSpPr>
        <p:spPr>
          <a:xfrm>
            <a:off x="4342604" y="2659494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7" name="TextBox 36">
            <a:extLst>
              <a:ext uri="{FF2B5EF4-FFF2-40B4-BE49-F238E27FC236}">
                <a16:creationId xmlns:a16="http://schemas.microsoft.com/office/drawing/2014/main" id="{7F35D649-620A-45C0-62C7-C8169ACDBD85}"/>
              </a:ext>
            </a:extLst>
          </p:cNvPr>
          <p:cNvSpPr txBox="1"/>
          <p:nvPr/>
        </p:nvSpPr>
        <p:spPr>
          <a:xfrm>
            <a:off x="4342604" y="3529505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8" name="TextBox 36">
            <a:extLst>
              <a:ext uri="{FF2B5EF4-FFF2-40B4-BE49-F238E27FC236}">
                <a16:creationId xmlns:a16="http://schemas.microsoft.com/office/drawing/2014/main" id="{239E0F95-C669-D750-1037-C9B2252ECC7C}"/>
              </a:ext>
            </a:extLst>
          </p:cNvPr>
          <p:cNvSpPr txBox="1"/>
          <p:nvPr/>
        </p:nvSpPr>
        <p:spPr>
          <a:xfrm>
            <a:off x="6499877" y="2659494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9" name="TextBox 36">
            <a:extLst>
              <a:ext uri="{FF2B5EF4-FFF2-40B4-BE49-F238E27FC236}">
                <a16:creationId xmlns:a16="http://schemas.microsoft.com/office/drawing/2014/main" id="{F7C88109-0F1D-B4EE-DA63-DA5C72C4A7B6}"/>
              </a:ext>
            </a:extLst>
          </p:cNvPr>
          <p:cNvSpPr txBox="1"/>
          <p:nvPr/>
        </p:nvSpPr>
        <p:spPr>
          <a:xfrm>
            <a:off x="6499877" y="3529505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710" name="Graphic 13" descr="Bullseye with solid fill">
            <a:extLst>
              <a:ext uri="{FF2B5EF4-FFF2-40B4-BE49-F238E27FC236}">
                <a16:creationId xmlns:a16="http://schemas.microsoft.com/office/drawing/2014/main" id="{4AA84D72-5A32-B0FB-4908-BF22807CC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2900" y="3941071"/>
            <a:ext cx="394699" cy="394699"/>
          </a:xfrm>
          <a:prstGeom prst="rect">
            <a:avLst/>
          </a:prstGeom>
        </p:spPr>
      </p:pic>
      <p:pic>
        <p:nvPicPr>
          <p:cNvPr id="711" name="Graphic 14" descr="Database with solid fill">
            <a:extLst>
              <a:ext uri="{FF2B5EF4-FFF2-40B4-BE49-F238E27FC236}">
                <a16:creationId xmlns:a16="http://schemas.microsoft.com/office/drawing/2014/main" id="{A6C2D34D-7708-9391-75EF-AF486AC8FD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0939" y="3953568"/>
            <a:ext cx="394699" cy="394699"/>
          </a:xfrm>
          <a:prstGeom prst="rect">
            <a:avLst/>
          </a:prstGeom>
        </p:spPr>
      </p:pic>
      <p:pic>
        <p:nvPicPr>
          <p:cNvPr id="712" name="Graphic 15" descr="Gears with solid fill">
            <a:extLst>
              <a:ext uri="{FF2B5EF4-FFF2-40B4-BE49-F238E27FC236}">
                <a16:creationId xmlns:a16="http://schemas.microsoft.com/office/drawing/2014/main" id="{0096A769-0B8E-B639-75C7-AC5ACB549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83961" y="2491772"/>
            <a:ext cx="394699" cy="394699"/>
          </a:xfrm>
          <a:prstGeom prst="rect">
            <a:avLst/>
          </a:prstGeom>
        </p:spPr>
      </p:pic>
      <p:pic>
        <p:nvPicPr>
          <p:cNvPr id="713" name="Graphic 16" descr="Hourglass 30% with solid fill">
            <a:extLst>
              <a:ext uri="{FF2B5EF4-FFF2-40B4-BE49-F238E27FC236}">
                <a16:creationId xmlns:a16="http://schemas.microsoft.com/office/drawing/2014/main" id="{A20F4EC3-5245-3D4D-2F4E-20200547D5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2900" y="2548612"/>
            <a:ext cx="394699" cy="394699"/>
          </a:xfrm>
          <a:prstGeom prst="rect">
            <a:avLst/>
          </a:prstGeom>
        </p:spPr>
      </p:pic>
      <p:pic>
        <p:nvPicPr>
          <p:cNvPr id="714" name="Graphic 17" descr="Lightbulb with solid fill">
            <a:extLst>
              <a:ext uri="{FF2B5EF4-FFF2-40B4-BE49-F238E27FC236}">
                <a16:creationId xmlns:a16="http://schemas.microsoft.com/office/drawing/2014/main" id="{F82BF2CE-130D-5308-568B-FC7B614E77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2668" y="1307576"/>
            <a:ext cx="394699" cy="394699"/>
          </a:xfrm>
          <a:prstGeom prst="rect">
            <a:avLst/>
          </a:prstGeom>
        </p:spPr>
      </p:pic>
      <p:pic>
        <p:nvPicPr>
          <p:cNvPr id="715" name="Graphic 18" descr="Research with solid fill">
            <a:extLst>
              <a:ext uri="{FF2B5EF4-FFF2-40B4-BE49-F238E27FC236}">
                <a16:creationId xmlns:a16="http://schemas.microsoft.com/office/drawing/2014/main" id="{906CF220-76D2-AEDA-6DDC-A451B9F8E8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98165" y="5159761"/>
            <a:ext cx="394699" cy="3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4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408</Words>
  <Application>Microsoft Office PowerPoint</Application>
  <PresentationFormat>Widescreen</PresentationFormat>
  <Paragraphs>69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Six-Part Radial Core Diagram – Slide Template</vt:lpstr>
      <vt:lpstr>Six-Part Radial Core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Six-Part Radial Core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2026-03-23T15:58:08Z</dcterms:modified>
  <cp:category>Charts &amp; Diagrams</cp:category>
</cp:coreProperties>
</file>