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1" r:id="rId4"/>
    <p:sldId id="38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114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46024A-D43C-CC77-E264-2577B598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F09C36-D2E9-05A8-0E44-E77D51F0A6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1AB8CB-9A5B-46D1-074E-B33484CB3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78150-0A96-8C6D-B044-0189D86FFA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238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Radial Core Diagram – Slide Template</a:t>
            </a:r>
          </a:p>
        </p:txBody>
      </p:sp>
      <p:sp>
        <p:nvSpPr>
          <p:cNvPr id="646" name="Forme libre 645">
            <a:extLst>
              <a:ext uri="{FF2B5EF4-FFF2-40B4-BE49-F238E27FC236}">
                <a16:creationId xmlns:a16="http://schemas.microsoft.com/office/drawing/2014/main" id="{6FC01F30-10A4-3621-3E28-FBA82E1D473D}"/>
              </a:ext>
            </a:extLst>
          </p:cNvPr>
          <p:cNvSpPr/>
          <p:nvPr/>
        </p:nvSpPr>
        <p:spPr>
          <a:xfrm>
            <a:off x="6139719" y="1027280"/>
            <a:ext cx="4984766" cy="2357791"/>
          </a:xfrm>
          <a:custGeom>
            <a:avLst/>
            <a:gdLst>
              <a:gd name="csX0" fmla="*/ 42048 w 4984766"/>
              <a:gd name="csY0" fmla="*/ 727653 h 2357791"/>
              <a:gd name="csX1" fmla="*/ 53395 w 4984766"/>
              <a:gd name="csY1" fmla="*/ 728356 h 2357791"/>
              <a:gd name="csX2" fmla="*/ 84007 w 4984766"/>
              <a:gd name="csY2" fmla="*/ 730291 h 2357791"/>
              <a:gd name="csX3" fmla="*/ 101601 w 4984766"/>
              <a:gd name="csY3" fmla="*/ 731786 h 2357791"/>
              <a:gd name="csX4" fmla="*/ 125704 w 4984766"/>
              <a:gd name="csY4" fmla="*/ 733896 h 2357791"/>
              <a:gd name="csX5" fmla="*/ 145320 w 4984766"/>
              <a:gd name="csY5" fmla="*/ 736095 h 2357791"/>
              <a:gd name="csX6" fmla="*/ 167047 w 4984766"/>
              <a:gd name="csY6" fmla="*/ 738558 h 2357791"/>
              <a:gd name="csX7" fmla="*/ 187632 w 4984766"/>
              <a:gd name="csY7" fmla="*/ 741372 h 2357791"/>
              <a:gd name="csX8" fmla="*/ 208040 w 4984766"/>
              <a:gd name="csY8" fmla="*/ 744274 h 2357791"/>
              <a:gd name="csX9" fmla="*/ 229151 w 4984766"/>
              <a:gd name="csY9" fmla="*/ 747704 h 2357791"/>
              <a:gd name="csX10" fmla="*/ 248768 w 4984766"/>
              <a:gd name="csY10" fmla="*/ 750958 h 2357791"/>
              <a:gd name="csX11" fmla="*/ 270232 w 4984766"/>
              <a:gd name="csY11" fmla="*/ 755003 h 2357791"/>
              <a:gd name="csX12" fmla="*/ 289057 w 4984766"/>
              <a:gd name="csY12" fmla="*/ 758609 h 2357791"/>
              <a:gd name="csX13" fmla="*/ 310696 w 4984766"/>
              <a:gd name="csY13" fmla="*/ 763182 h 2357791"/>
              <a:gd name="csX14" fmla="*/ 328993 w 4984766"/>
              <a:gd name="csY14" fmla="*/ 767140 h 2357791"/>
              <a:gd name="csX15" fmla="*/ 350808 w 4984766"/>
              <a:gd name="csY15" fmla="*/ 772328 h 2357791"/>
              <a:gd name="csX16" fmla="*/ 368578 w 4984766"/>
              <a:gd name="csY16" fmla="*/ 776637 h 2357791"/>
              <a:gd name="csX17" fmla="*/ 390569 w 4984766"/>
              <a:gd name="csY17" fmla="*/ 782442 h 2357791"/>
              <a:gd name="csX18" fmla="*/ 407811 w 4984766"/>
              <a:gd name="csY18" fmla="*/ 787103 h 2357791"/>
              <a:gd name="csX19" fmla="*/ 429890 w 4984766"/>
              <a:gd name="csY19" fmla="*/ 793523 h 2357791"/>
              <a:gd name="csX20" fmla="*/ 446691 w 4984766"/>
              <a:gd name="csY20" fmla="*/ 798536 h 2357791"/>
              <a:gd name="csX21" fmla="*/ 468771 w 4984766"/>
              <a:gd name="csY21" fmla="*/ 805483 h 2357791"/>
              <a:gd name="csX22" fmla="*/ 485132 w 4984766"/>
              <a:gd name="csY22" fmla="*/ 810848 h 2357791"/>
              <a:gd name="csX23" fmla="*/ 507212 w 4984766"/>
              <a:gd name="csY23" fmla="*/ 818411 h 2357791"/>
              <a:gd name="csX24" fmla="*/ 523134 w 4984766"/>
              <a:gd name="csY24" fmla="*/ 824039 h 2357791"/>
              <a:gd name="csX25" fmla="*/ 545213 w 4984766"/>
              <a:gd name="csY25" fmla="*/ 832219 h 2357791"/>
              <a:gd name="csX26" fmla="*/ 560695 w 4984766"/>
              <a:gd name="csY26" fmla="*/ 838111 h 2357791"/>
              <a:gd name="csX27" fmla="*/ 582862 w 4984766"/>
              <a:gd name="csY27" fmla="*/ 846906 h 2357791"/>
              <a:gd name="csX28" fmla="*/ 597817 w 4984766"/>
              <a:gd name="csY28" fmla="*/ 853062 h 2357791"/>
              <a:gd name="csX29" fmla="*/ 619896 w 4984766"/>
              <a:gd name="csY29" fmla="*/ 862471 h 2357791"/>
              <a:gd name="csX30" fmla="*/ 634410 w 4984766"/>
              <a:gd name="csY30" fmla="*/ 868804 h 2357791"/>
              <a:gd name="csX31" fmla="*/ 656578 w 4984766"/>
              <a:gd name="csY31" fmla="*/ 878830 h 2357791"/>
              <a:gd name="csX32" fmla="*/ 670652 w 4984766"/>
              <a:gd name="csY32" fmla="*/ 885426 h 2357791"/>
              <a:gd name="csX33" fmla="*/ 692820 w 4984766"/>
              <a:gd name="csY33" fmla="*/ 896066 h 2357791"/>
              <a:gd name="csX34" fmla="*/ 706279 w 4984766"/>
              <a:gd name="csY34" fmla="*/ 902750 h 2357791"/>
              <a:gd name="csX35" fmla="*/ 728534 w 4984766"/>
              <a:gd name="csY35" fmla="*/ 914094 h 2357791"/>
              <a:gd name="csX36" fmla="*/ 741465 w 4984766"/>
              <a:gd name="csY36" fmla="*/ 920954 h 2357791"/>
              <a:gd name="csX37" fmla="*/ 763720 w 4984766"/>
              <a:gd name="csY37" fmla="*/ 933003 h 2357791"/>
              <a:gd name="csX38" fmla="*/ 776036 w 4984766"/>
              <a:gd name="csY38" fmla="*/ 939951 h 2357791"/>
              <a:gd name="csX39" fmla="*/ 798379 w 4984766"/>
              <a:gd name="csY39" fmla="*/ 952702 h 2357791"/>
              <a:gd name="csX40" fmla="*/ 810079 w 4984766"/>
              <a:gd name="csY40" fmla="*/ 959650 h 2357791"/>
              <a:gd name="csX41" fmla="*/ 832510 w 4984766"/>
              <a:gd name="csY41" fmla="*/ 973194 h 2357791"/>
              <a:gd name="csX42" fmla="*/ 843506 w 4984766"/>
              <a:gd name="csY42" fmla="*/ 980053 h 2357791"/>
              <a:gd name="csX43" fmla="*/ 866113 w 4984766"/>
              <a:gd name="csY43" fmla="*/ 994388 h 2357791"/>
              <a:gd name="csX44" fmla="*/ 876405 w 4984766"/>
              <a:gd name="csY44" fmla="*/ 1001160 h 2357791"/>
              <a:gd name="csX45" fmla="*/ 899188 w 4984766"/>
              <a:gd name="csY45" fmla="*/ 1016374 h 2357791"/>
              <a:gd name="csX46" fmla="*/ 908513 w 4984766"/>
              <a:gd name="csY46" fmla="*/ 1022795 h 2357791"/>
              <a:gd name="csX47" fmla="*/ 931736 w 4984766"/>
              <a:gd name="csY47" fmla="*/ 1039064 h 2357791"/>
              <a:gd name="csX48" fmla="*/ 939916 w 4984766"/>
              <a:gd name="csY48" fmla="*/ 1045044 h 2357791"/>
              <a:gd name="csX49" fmla="*/ 963667 w 4984766"/>
              <a:gd name="csY49" fmla="*/ 1062545 h 2357791"/>
              <a:gd name="csX50" fmla="*/ 970528 w 4984766"/>
              <a:gd name="csY50" fmla="*/ 1067822 h 2357791"/>
              <a:gd name="csX51" fmla="*/ 995071 w 4984766"/>
              <a:gd name="csY51" fmla="*/ 1086818 h 2357791"/>
              <a:gd name="csX52" fmla="*/ 1000085 w 4984766"/>
              <a:gd name="csY52" fmla="*/ 1090864 h 2357791"/>
              <a:gd name="csX53" fmla="*/ 1025859 w 4984766"/>
              <a:gd name="csY53" fmla="*/ 1111795 h 2357791"/>
              <a:gd name="csX54" fmla="*/ 1028146 w 4984766"/>
              <a:gd name="csY54" fmla="*/ 1113729 h 2357791"/>
              <a:gd name="csX55" fmla="*/ 1244543 w 4984766"/>
              <a:gd name="csY55" fmla="*/ 1330072 h 2357791"/>
              <a:gd name="csX56" fmla="*/ 1246478 w 4984766"/>
              <a:gd name="csY56" fmla="*/ 1332359 h 2357791"/>
              <a:gd name="csX57" fmla="*/ 1267414 w 4984766"/>
              <a:gd name="csY57" fmla="*/ 1358127 h 2357791"/>
              <a:gd name="csX58" fmla="*/ 1271460 w 4984766"/>
              <a:gd name="csY58" fmla="*/ 1363140 h 2357791"/>
              <a:gd name="csX59" fmla="*/ 1290461 w 4984766"/>
              <a:gd name="csY59" fmla="*/ 1387676 h 2357791"/>
              <a:gd name="csX60" fmla="*/ 1295738 w 4984766"/>
              <a:gd name="csY60" fmla="*/ 1394535 h 2357791"/>
              <a:gd name="csX61" fmla="*/ 1313244 w 4984766"/>
              <a:gd name="csY61" fmla="*/ 1418281 h 2357791"/>
              <a:gd name="csX62" fmla="*/ 1319226 w 4984766"/>
              <a:gd name="csY62" fmla="*/ 1426459 h 2357791"/>
              <a:gd name="csX63" fmla="*/ 1335499 w 4984766"/>
              <a:gd name="csY63" fmla="*/ 1449677 h 2357791"/>
              <a:gd name="csX64" fmla="*/ 1341920 w 4984766"/>
              <a:gd name="csY64" fmla="*/ 1458999 h 2357791"/>
              <a:gd name="csX65" fmla="*/ 1357139 w 4984766"/>
              <a:gd name="csY65" fmla="*/ 1481777 h 2357791"/>
              <a:gd name="csX66" fmla="*/ 1363912 w 4984766"/>
              <a:gd name="csY66" fmla="*/ 1492066 h 2357791"/>
              <a:gd name="csX67" fmla="*/ 1378250 w 4984766"/>
              <a:gd name="csY67" fmla="*/ 1514668 h 2357791"/>
              <a:gd name="csX68" fmla="*/ 1385112 w 4984766"/>
              <a:gd name="csY68" fmla="*/ 1525661 h 2357791"/>
              <a:gd name="csX69" fmla="*/ 1398659 w 4984766"/>
              <a:gd name="csY69" fmla="*/ 1548087 h 2357791"/>
              <a:gd name="csX70" fmla="*/ 1405608 w 4984766"/>
              <a:gd name="csY70" fmla="*/ 1559783 h 2357791"/>
              <a:gd name="csX71" fmla="*/ 1418363 w 4984766"/>
              <a:gd name="csY71" fmla="*/ 1582121 h 2357791"/>
              <a:gd name="csX72" fmla="*/ 1425313 w 4984766"/>
              <a:gd name="csY72" fmla="*/ 1594434 h 2357791"/>
              <a:gd name="csX73" fmla="*/ 1437364 w 4984766"/>
              <a:gd name="csY73" fmla="*/ 1616683 h 2357791"/>
              <a:gd name="csX74" fmla="*/ 1444225 w 4984766"/>
              <a:gd name="csY74" fmla="*/ 1629612 h 2357791"/>
              <a:gd name="csX75" fmla="*/ 1455573 w 4984766"/>
              <a:gd name="csY75" fmla="*/ 1651861 h 2357791"/>
              <a:gd name="csX76" fmla="*/ 1462258 w 4984766"/>
              <a:gd name="csY76" fmla="*/ 1665317 h 2357791"/>
              <a:gd name="csX77" fmla="*/ 1472902 w 4984766"/>
              <a:gd name="csY77" fmla="*/ 1687479 h 2357791"/>
              <a:gd name="csX78" fmla="*/ 1479499 w 4984766"/>
              <a:gd name="csY78" fmla="*/ 1701550 h 2357791"/>
              <a:gd name="csX79" fmla="*/ 1489528 w 4984766"/>
              <a:gd name="csY79" fmla="*/ 1723712 h 2357791"/>
              <a:gd name="csX80" fmla="*/ 1495861 w 4984766"/>
              <a:gd name="csY80" fmla="*/ 1738223 h 2357791"/>
              <a:gd name="csX81" fmla="*/ 1505273 w 4984766"/>
              <a:gd name="csY81" fmla="*/ 1760297 h 2357791"/>
              <a:gd name="csX82" fmla="*/ 1511431 w 4984766"/>
              <a:gd name="csY82" fmla="*/ 1775247 h 2357791"/>
              <a:gd name="csX83" fmla="*/ 1520228 w 4984766"/>
              <a:gd name="csY83" fmla="*/ 1797409 h 2357791"/>
              <a:gd name="csX84" fmla="*/ 1526121 w 4984766"/>
              <a:gd name="csY84" fmla="*/ 1812888 h 2357791"/>
              <a:gd name="csX85" fmla="*/ 1534302 w 4984766"/>
              <a:gd name="csY85" fmla="*/ 1834962 h 2357791"/>
              <a:gd name="csX86" fmla="*/ 1539932 w 4984766"/>
              <a:gd name="csY86" fmla="*/ 1850879 h 2357791"/>
              <a:gd name="csX87" fmla="*/ 1547497 w 4984766"/>
              <a:gd name="csY87" fmla="*/ 1872953 h 2357791"/>
              <a:gd name="csX88" fmla="*/ 1552863 w 4984766"/>
              <a:gd name="csY88" fmla="*/ 1889311 h 2357791"/>
              <a:gd name="csX89" fmla="*/ 1559812 w 4984766"/>
              <a:gd name="csY89" fmla="*/ 1911385 h 2357791"/>
              <a:gd name="csX90" fmla="*/ 1564826 w 4984766"/>
              <a:gd name="csY90" fmla="*/ 1928183 h 2357791"/>
              <a:gd name="csX91" fmla="*/ 1571248 w 4984766"/>
              <a:gd name="csY91" fmla="*/ 1950257 h 2357791"/>
              <a:gd name="csX92" fmla="*/ 1575910 w 4984766"/>
              <a:gd name="csY92" fmla="*/ 1967494 h 2357791"/>
              <a:gd name="csX93" fmla="*/ 1581716 w 4984766"/>
              <a:gd name="csY93" fmla="*/ 1989480 h 2357791"/>
              <a:gd name="csX94" fmla="*/ 1586026 w 4984766"/>
              <a:gd name="csY94" fmla="*/ 2007245 h 2357791"/>
              <a:gd name="csX95" fmla="*/ 1591216 w 4984766"/>
              <a:gd name="csY95" fmla="*/ 2029055 h 2357791"/>
              <a:gd name="csX96" fmla="*/ 1595175 w 4984766"/>
              <a:gd name="csY96" fmla="*/ 2047348 h 2357791"/>
              <a:gd name="csX97" fmla="*/ 1599749 w 4984766"/>
              <a:gd name="csY97" fmla="*/ 2068982 h 2357791"/>
              <a:gd name="csX98" fmla="*/ 1603356 w 4984766"/>
              <a:gd name="csY98" fmla="*/ 2087802 h 2357791"/>
              <a:gd name="csX99" fmla="*/ 1607402 w 4984766"/>
              <a:gd name="csY99" fmla="*/ 2109260 h 2357791"/>
              <a:gd name="csX100" fmla="*/ 1610657 w 4984766"/>
              <a:gd name="csY100" fmla="*/ 2128872 h 2357791"/>
              <a:gd name="csX101" fmla="*/ 1614087 w 4984766"/>
              <a:gd name="csY101" fmla="*/ 2149979 h 2357791"/>
              <a:gd name="csX102" fmla="*/ 1616990 w 4984766"/>
              <a:gd name="csY102" fmla="*/ 2170382 h 2357791"/>
              <a:gd name="csX103" fmla="*/ 1619805 w 4984766"/>
              <a:gd name="csY103" fmla="*/ 2190961 h 2357791"/>
              <a:gd name="csX104" fmla="*/ 1622268 w 4984766"/>
              <a:gd name="csY104" fmla="*/ 2212683 h 2357791"/>
              <a:gd name="csX105" fmla="*/ 1624468 w 4984766"/>
              <a:gd name="csY105" fmla="*/ 2232295 h 2357791"/>
              <a:gd name="csX106" fmla="*/ 1626579 w 4984766"/>
              <a:gd name="csY106" fmla="*/ 2256391 h 2357791"/>
              <a:gd name="csX107" fmla="*/ 1628074 w 4984766"/>
              <a:gd name="csY107" fmla="*/ 2273980 h 2357791"/>
              <a:gd name="csX108" fmla="*/ 1630009 w 4984766"/>
              <a:gd name="csY108" fmla="*/ 2304586 h 2357791"/>
              <a:gd name="csX109" fmla="*/ 1630713 w 4984766"/>
              <a:gd name="csY109" fmla="*/ 2315930 h 2357791"/>
              <a:gd name="csX110" fmla="*/ 1632296 w 4984766"/>
              <a:gd name="csY110" fmla="*/ 2357791 h 2357791"/>
              <a:gd name="csX111" fmla="*/ 4824933 w 4984766"/>
              <a:gd name="csY111" fmla="*/ 2357791 h 2357791"/>
              <a:gd name="csX112" fmla="*/ 4984766 w 4984766"/>
              <a:gd name="csY112" fmla="*/ 2197997 h 2357791"/>
              <a:gd name="csX113" fmla="*/ 4984766 w 4984766"/>
              <a:gd name="csY113" fmla="*/ 159795 h 2357791"/>
              <a:gd name="csX114" fmla="*/ 4824933 w 4984766"/>
              <a:gd name="csY114" fmla="*/ 0 h 2357791"/>
              <a:gd name="csX115" fmla="*/ 159835 w 4984766"/>
              <a:gd name="csY115" fmla="*/ 0 h 2357791"/>
              <a:gd name="csX116" fmla="*/ 0 w 4984766"/>
              <a:gd name="csY116" fmla="*/ 159795 h 2357791"/>
              <a:gd name="csX117" fmla="*/ 0 w 4984766"/>
              <a:gd name="csY117" fmla="*/ 725982 h 2357791"/>
              <a:gd name="csX118" fmla="*/ 41872 w 4984766"/>
              <a:gd name="csY118" fmla="*/ 727565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</a:cxnLst>
            <a:rect l="l" t="t" r="r" b="b"/>
            <a:pathLst>
              <a:path w="4984766" h="2357791">
                <a:moveTo>
                  <a:pt x="42048" y="727653"/>
                </a:moveTo>
                <a:cubicBezTo>
                  <a:pt x="45830" y="727829"/>
                  <a:pt x="49613" y="728181"/>
                  <a:pt x="53395" y="728356"/>
                </a:cubicBezTo>
                <a:cubicBezTo>
                  <a:pt x="63600" y="728972"/>
                  <a:pt x="73892" y="729499"/>
                  <a:pt x="84007" y="730291"/>
                </a:cubicBezTo>
                <a:cubicBezTo>
                  <a:pt x="89901" y="730730"/>
                  <a:pt x="95707" y="731347"/>
                  <a:pt x="101601" y="731786"/>
                </a:cubicBezTo>
                <a:cubicBezTo>
                  <a:pt x="109606" y="732490"/>
                  <a:pt x="117698" y="733105"/>
                  <a:pt x="125704" y="733896"/>
                </a:cubicBezTo>
                <a:cubicBezTo>
                  <a:pt x="132301" y="734601"/>
                  <a:pt x="138811" y="735392"/>
                  <a:pt x="145320" y="736095"/>
                </a:cubicBezTo>
                <a:cubicBezTo>
                  <a:pt x="152533" y="736887"/>
                  <a:pt x="159835" y="737678"/>
                  <a:pt x="167047" y="738558"/>
                </a:cubicBezTo>
                <a:cubicBezTo>
                  <a:pt x="173909" y="739437"/>
                  <a:pt x="180770" y="740404"/>
                  <a:pt x="187632" y="741372"/>
                </a:cubicBezTo>
                <a:cubicBezTo>
                  <a:pt x="194493" y="742340"/>
                  <a:pt x="201266" y="743219"/>
                  <a:pt x="208040" y="744274"/>
                </a:cubicBezTo>
                <a:cubicBezTo>
                  <a:pt x="215077" y="745330"/>
                  <a:pt x="222114" y="746561"/>
                  <a:pt x="229151" y="747704"/>
                </a:cubicBezTo>
                <a:cubicBezTo>
                  <a:pt x="235661" y="748759"/>
                  <a:pt x="242259" y="749815"/>
                  <a:pt x="248768" y="750958"/>
                </a:cubicBezTo>
                <a:cubicBezTo>
                  <a:pt x="255981" y="752189"/>
                  <a:pt x="263106" y="753596"/>
                  <a:pt x="270232" y="755003"/>
                </a:cubicBezTo>
                <a:cubicBezTo>
                  <a:pt x="276565" y="756235"/>
                  <a:pt x="282811" y="757378"/>
                  <a:pt x="289057" y="758609"/>
                </a:cubicBezTo>
                <a:cubicBezTo>
                  <a:pt x="296269" y="760105"/>
                  <a:pt x="303483" y="761687"/>
                  <a:pt x="310696" y="763182"/>
                </a:cubicBezTo>
                <a:cubicBezTo>
                  <a:pt x="316765" y="764502"/>
                  <a:pt x="322923" y="765820"/>
                  <a:pt x="328993" y="767140"/>
                </a:cubicBezTo>
                <a:cubicBezTo>
                  <a:pt x="336294" y="768811"/>
                  <a:pt x="343507" y="770570"/>
                  <a:pt x="350808" y="772328"/>
                </a:cubicBezTo>
                <a:cubicBezTo>
                  <a:pt x="356790" y="773735"/>
                  <a:pt x="362684" y="775143"/>
                  <a:pt x="368578" y="776637"/>
                </a:cubicBezTo>
                <a:cubicBezTo>
                  <a:pt x="375879" y="778485"/>
                  <a:pt x="383268" y="780507"/>
                  <a:pt x="390569" y="782442"/>
                </a:cubicBezTo>
                <a:cubicBezTo>
                  <a:pt x="396286" y="784025"/>
                  <a:pt x="402093" y="785520"/>
                  <a:pt x="407811" y="787103"/>
                </a:cubicBezTo>
                <a:cubicBezTo>
                  <a:pt x="415199" y="789126"/>
                  <a:pt x="422501" y="791324"/>
                  <a:pt x="429890" y="793523"/>
                </a:cubicBezTo>
                <a:cubicBezTo>
                  <a:pt x="435520" y="795194"/>
                  <a:pt x="441149" y="796777"/>
                  <a:pt x="446691" y="798536"/>
                </a:cubicBezTo>
                <a:cubicBezTo>
                  <a:pt x="454080" y="800822"/>
                  <a:pt x="461382" y="803109"/>
                  <a:pt x="468771" y="805483"/>
                </a:cubicBezTo>
                <a:cubicBezTo>
                  <a:pt x="474225" y="807243"/>
                  <a:pt x="479679" y="809001"/>
                  <a:pt x="485132" y="810848"/>
                </a:cubicBezTo>
                <a:cubicBezTo>
                  <a:pt x="492521" y="813310"/>
                  <a:pt x="499823" y="815861"/>
                  <a:pt x="507212" y="818411"/>
                </a:cubicBezTo>
                <a:cubicBezTo>
                  <a:pt x="512578" y="820258"/>
                  <a:pt x="517855" y="822105"/>
                  <a:pt x="523134" y="824039"/>
                </a:cubicBezTo>
                <a:cubicBezTo>
                  <a:pt x="530523" y="826678"/>
                  <a:pt x="537912" y="829404"/>
                  <a:pt x="545213" y="832219"/>
                </a:cubicBezTo>
                <a:cubicBezTo>
                  <a:pt x="550403" y="834153"/>
                  <a:pt x="555505" y="836088"/>
                  <a:pt x="560695" y="838111"/>
                </a:cubicBezTo>
                <a:cubicBezTo>
                  <a:pt x="568084" y="841013"/>
                  <a:pt x="575474" y="843915"/>
                  <a:pt x="582862" y="846906"/>
                </a:cubicBezTo>
                <a:cubicBezTo>
                  <a:pt x="587877" y="848928"/>
                  <a:pt x="592891" y="850951"/>
                  <a:pt x="597817" y="853062"/>
                </a:cubicBezTo>
                <a:cubicBezTo>
                  <a:pt x="605206" y="856139"/>
                  <a:pt x="612595" y="859305"/>
                  <a:pt x="619896" y="862471"/>
                </a:cubicBezTo>
                <a:cubicBezTo>
                  <a:pt x="624734" y="864582"/>
                  <a:pt x="629572" y="866693"/>
                  <a:pt x="634410" y="868804"/>
                </a:cubicBezTo>
                <a:cubicBezTo>
                  <a:pt x="641800" y="872058"/>
                  <a:pt x="649189" y="875400"/>
                  <a:pt x="656578" y="878830"/>
                </a:cubicBezTo>
                <a:cubicBezTo>
                  <a:pt x="661240" y="881028"/>
                  <a:pt x="665902" y="883227"/>
                  <a:pt x="670652" y="885426"/>
                </a:cubicBezTo>
                <a:cubicBezTo>
                  <a:pt x="678042" y="888942"/>
                  <a:pt x="685431" y="892460"/>
                  <a:pt x="692820" y="896066"/>
                </a:cubicBezTo>
                <a:cubicBezTo>
                  <a:pt x="697306" y="898265"/>
                  <a:pt x="701793" y="900552"/>
                  <a:pt x="706279" y="902750"/>
                </a:cubicBezTo>
                <a:cubicBezTo>
                  <a:pt x="713668" y="906443"/>
                  <a:pt x="721145" y="910225"/>
                  <a:pt x="728534" y="914094"/>
                </a:cubicBezTo>
                <a:cubicBezTo>
                  <a:pt x="732844" y="916381"/>
                  <a:pt x="737155" y="918668"/>
                  <a:pt x="741465" y="920954"/>
                </a:cubicBezTo>
                <a:cubicBezTo>
                  <a:pt x="748942" y="924913"/>
                  <a:pt x="756332" y="928958"/>
                  <a:pt x="763720" y="933003"/>
                </a:cubicBezTo>
                <a:cubicBezTo>
                  <a:pt x="767855" y="935289"/>
                  <a:pt x="771989" y="937576"/>
                  <a:pt x="776036" y="939951"/>
                </a:cubicBezTo>
                <a:cubicBezTo>
                  <a:pt x="783513" y="944172"/>
                  <a:pt x="790990" y="948393"/>
                  <a:pt x="798379" y="952702"/>
                </a:cubicBezTo>
                <a:cubicBezTo>
                  <a:pt x="802338" y="954989"/>
                  <a:pt x="806208" y="957275"/>
                  <a:pt x="810079" y="959650"/>
                </a:cubicBezTo>
                <a:cubicBezTo>
                  <a:pt x="817556" y="964135"/>
                  <a:pt x="825120" y="968621"/>
                  <a:pt x="832510" y="973194"/>
                </a:cubicBezTo>
                <a:cubicBezTo>
                  <a:pt x="836204" y="975481"/>
                  <a:pt x="839811" y="977767"/>
                  <a:pt x="843506" y="980053"/>
                </a:cubicBezTo>
                <a:cubicBezTo>
                  <a:pt x="851071" y="984802"/>
                  <a:pt x="858636" y="989552"/>
                  <a:pt x="866113" y="994388"/>
                </a:cubicBezTo>
                <a:cubicBezTo>
                  <a:pt x="869544" y="996586"/>
                  <a:pt x="872974" y="998873"/>
                  <a:pt x="876405" y="1001160"/>
                </a:cubicBezTo>
                <a:cubicBezTo>
                  <a:pt x="884058" y="1006173"/>
                  <a:pt x="891711" y="1011274"/>
                  <a:pt x="899188" y="1016374"/>
                </a:cubicBezTo>
                <a:cubicBezTo>
                  <a:pt x="902355" y="1018485"/>
                  <a:pt x="905433" y="1020683"/>
                  <a:pt x="908513" y="1022795"/>
                </a:cubicBezTo>
                <a:cubicBezTo>
                  <a:pt x="916254" y="1028159"/>
                  <a:pt x="924082" y="1033612"/>
                  <a:pt x="931736" y="1039064"/>
                </a:cubicBezTo>
                <a:cubicBezTo>
                  <a:pt x="934463" y="1040999"/>
                  <a:pt x="937190" y="1043021"/>
                  <a:pt x="939916" y="1045044"/>
                </a:cubicBezTo>
                <a:cubicBezTo>
                  <a:pt x="947921" y="1050849"/>
                  <a:pt x="955838" y="1056653"/>
                  <a:pt x="963667" y="1062545"/>
                </a:cubicBezTo>
                <a:cubicBezTo>
                  <a:pt x="965954" y="1064304"/>
                  <a:pt x="968241" y="1066063"/>
                  <a:pt x="970528" y="1067822"/>
                </a:cubicBezTo>
                <a:cubicBezTo>
                  <a:pt x="978797" y="1074066"/>
                  <a:pt x="986978" y="1080398"/>
                  <a:pt x="995071" y="1086818"/>
                </a:cubicBezTo>
                <a:cubicBezTo>
                  <a:pt x="996742" y="1088137"/>
                  <a:pt x="998414" y="1089544"/>
                  <a:pt x="1000085" y="1090864"/>
                </a:cubicBezTo>
                <a:cubicBezTo>
                  <a:pt x="1008706" y="1097723"/>
                  <a:pt x="1017326" y="1104671"/>
                  <a:pt x="1025859" y="1111795"/>
                </a:cubicBezTo>
                <a:cubicBezTo>
                  <a:pt x="1026651" y="1112410"/>
                  <a:pt x="1027442" y="1113113"/>
                  <a:pt x="1028146" y="1113729"/>
                </a:cubicBezTo>
                <a:cubicBezTo>
                  <a:pt x="1106700" y="1179159"/>
                  <a:pt x="1179096" y="1251625"/>
                  <a:pt x="1244543" y="1330072"/>
                </a:cubicBezTo>
                <a:cubicBezTo>
                  <a:pt x="1245158" y="1330864"/>
                  <a:pt x="1245862" y="1331568"/>
                  <a:pt x="1246478" y="1332359"/>
                </a:cubicBezTo>
                <a:cubicBezTo>
                  <a:pt x="1253515" y="1340889"/>
                  <a:pt x="1260464" y="1349508"/>
                  <a:pt x="1267414" y="1358127"/>
                </a:cubicBezTo>
                <a:cubicBezTo>
                  <a:pt x="1268733" y="1359798"/>
                  <a:pt x="1270140" y="1361468"/>
                  <a:pt x="1271460" y="1363140"/>
                </a:cubicBezTo>
                <a:cubicBezTo>
                  <a:pt x="1277882" y="1371231"/>
                  <a:pt x="1284215" y="1379409"/>
                  <a:pt x="1290461" y="1387676"/>
                </a:cubicBezTo>
                <a:cubicBezTo>
                  <a:pt x="1292220" y="1389963"/>
                  <a:pt x="1293979" y="1392249"/>
                  <a:pt x="1295738" y="1394535"/>
                </a:cubicBezTo>
                <a:cubicBezTo>
                  <a:pt x="1301632" y="1402362"/>
                  <a:pt x="1307438" y="1410366"/>
                  <a:pt x="1313244" y="1418281"/>
                </a:cubicBezTo>
                <a:cubicBezTo>
                  <a:pt x="1315267" y="1421007"/>
                  <a:pt x="1317202" y="1423733"/>
                  <a:pt x="1319226" y="1426459"/>
                </a:cubicBezTo>
                <a:cubicBezTo>
                  <a:pt x="1324768" y="1434110"/>
                  <a:pt x="1330133" y="1441937"/>
                  <a:pt x="1335499" y="1449677"/>
                </a:cubicBezTo>
                <a:cubicBezTo>
                  <a:pt x="1337610" y="1452754"/>
                  <a:pt x="1339809" y="1455833"/>
                  <a:pt x="1341920" y="1458999"/>
                </a:cubicBezTo>
                <a:cubicBezTo>
                  <a:pt x="1347111" y="1466562"/>
                  <a:pt x="1352125" y="1474213"/>
                  <a:pt x="1357139" y="1481777"/>
                </a:cubicBezTo>
                <a:cubicBezTo>
                  <a:pt x="1359426" y="1485207"/>
                  <a:pt x="1361713" y="1488636"/>
                  <a:pt x="1363912" y="1492066"/>
                </a:cubicBezTo>
                <a:cubicBezTo>
                  <a:pt x="1368751" y="1499542"/>
                  <a:pt x="1373500" y="1507105"/>
                  <a:pt x="1378250" y="1514668"/>
                </a:cubicBezTo>
                <a:cubicBezTo>
                  <a:pt x="1380538" y="1518362"/>
                  <a:pt x="1382825" y="1521967"/>
                  <a:pt x="1385112" y="1525661"/>
                </a:cubicBezTo>
                <a:cubicBezTo>
                  <a:pt x="1389686" y="1533136"/>
                  <a:pt x="1394172" y="1540612"/>
                  <a:pt x="1398659" y="1548087"/>
                </a:cubicBezTo>
                <a:cubicBezTo>
                  <a:pt x="1400946" y="1551956"/>
                  <a:pt x="1403321" y="1555914"/>
                  <a:pt x="1405608" y="1559783"/>
                </a:cubicBezTo>
                <a:cubicBezTo>
                  <a:pt x="1409919" y="1567170"/>
                  <a:pt x="1414141" y="1574646"/>
                  <a:pt x="1418363" y="1582121"/>
                </a:cubicBezTo>
                <a:cubicBezTo>
                  <a:pt x="1420650" y="1586255"/>
                  <a:pt x="1423025" y="1590300"/>
                  <a:pt x="1425313" y="1594434"/>
                </a:cubicBezTo>
                <a:cubicBezTo>
                  <a:pt x="1429359" y="1601821"/>
                  <a:pt x="1433405" y="1609208"/>
                  <a:pt x="1437364" y="1616683"/>
                </a:cubicBezTo>
                <a:cubicBezTo>
                  <a:pt x="1439651" y="1620992"/>
                  <a:pt x="1441938" y="1625301"/>
                  <a:pt x="1444225" y="1629612"/>
                </a:cubicBezTo>
                <a:cubicBezTo>
                  <a:pt x="1448095" y="1636999"/>
                  <a:pt x="1451878" y="1644386"/>
                  <a:pt x="1455573" y="1651861"/>
                </a:cubicBezTo>
                <a:cubicBezTo>
                  <a:pt x="1457860" y="1656346"/>
                  <a:pt x="1460059" y="1660831"/>
                  <a:pt x="1462258" y="1665317"/>
                </a:cubicBezTo>
                <a:cubicBezTo>
                  <a:pt x="1465865" y="1672704"/>
                  <a:pt x="1469384" y="1680092"/>
                  <a:pt x="1472902" y="1687479"/>
                </a:cubicBezTo>
                <a:cubicBezTo>
                  <a:pt x="1475101" y="1692140"/>
                  <a:pt x="1477300" y="1696800"/>
                  <a:pt x="1479499" y="1701550"/>
                </a:cubicBezTo>
                <a:cubicBezTo>
                  <a:pt x="1482930" y="1708849"/>
                  <a:pt x="1486185" y="1716237"/>
                  <a:pt x="1489528" y="1723712"/>
                </a:cubicBezTo>
                <a:cubicBezTo>
                  <a:pt x="1491639" y="1728549"/>
                  <a:pt x="1493838" y="1733386"/>
                  <a:pt x="1495861" y="1738223"/>
                </a:cubicBezTo>
                <a:cubicBezTo>
                  <a:pt x="1499028" y="1745610"/>
                  <a:pt x="1502195" y="1752909"/>
                  <a:pt x="1505273" y="1760297"/>
                </a:cubicBezTo>
                <a:cubicBezTo>
                  <a:pt x="1507385" y="1765309"/>
                  <a:pt x="1509408" y="1770235"/>
                  <a:pt x="1511431" y="1775247"/>
                </a:cubicBezTo>
                <a:cubicBezTo>
                  <a:pt x="1514422" y="1782634"/>
                  <a:pt x="1517325" y="1790022"/>
                  <a:pt x="1520228" y="1797409"/>
                </a:cubicBezTo>
                <a:cubicBezTo>
                  <a:pt x="1522251" y="1802510"/>
                  <a:pt x="1524186" y="1807699"/>
                  <a:pt x="1526121" y="1812888"/>
                </a:cubicBezTo>
                <a:cubicBezTo>
                  <a:pt x="1528848" y="1820187"/>
                  <a:pt x="1531576" y="1827574"/>
                  <a:pt x="1534302" y="1834962"/>
                </a:cubicBezTo>
                <a:cubicBezTo>
                  <a:pt x="1536237" y="1840238"/>
                  <a:pt x="1538085" y="1845603"/>
                  <a:pt x="1539932" y="1850879"/>
                </a:cubicBezTo>
                <a:cubicBezTo>
                  <a:pt x="1542483" y="1858179"/>
                  <a:pt x="1545034" y="1865566"/>
                  <a:pt x="1547497" y="1872953"/>
                </a:cubicBezTo>
                <a:cubicBezTo>
                  <a:pt x="1549344" y="1878406"/>
                  <a:pt x="1551104" y="1883858"/>
                  <a:pt x="1552863" y="1889311"/>
                </a:cubicBezTo>
                <a:cubicBezTo>
                  <a:pt x="1555238" y="1896611"/>
                  <a:pt x="1557613" y="1903998"/>
                  <a:pt x="1559812" y="1911385"/>
                </a:cubicBezTo>
                <a:cubicBezTo>
                  <a:pt x="1561484" y="1916926"/>
                  <a:pt x="1563155" y="1922554"/>
                  <a:pt x="1564826" y="1928183"/>
                </a:cubicBezTo>
                <a:cubicBezTo>
                  <a:pt x="1567026" y="1935482"/>
                  <a:pt x="1569137" y="1942870"/>
                  <a:pt x="1571248" y="1950257"/>
                </a:cubicBezTo>
                <a:cubicBezTo>
                  <a:pt x="1572831" y="1955974"/>
                  <a:pt x="1574415" y="1961777"/>
                  <a:pt x="1575910" y="1967494"/>
                </a:cubicBezTo>
                <a:cubicBezTo>
                  <a:pt x="1577845" y="1974794"/>
                  <a:pt x="1579869" y="1982093"/>
                  <a:pt x="1581716" y="1989480"/>
                </a:cubicBezTo>
                <a:cubicBezTo>
                  <a:pt x="1583212" y="1995373"/>
                  <a:pt x="1584619" y="2001352"/>
                  <a:pt x="1586026" y="2007245"/>
                </a:cubicBezTo>
                <a:cubicBezTo>
                  <a:pt x="1587785" y="2014544"/>
                  <a:pt x="1589545" y="2021756"/>
                  <a:pt x="1591216" y="2029055"/>
                </a:cubicBezTo>
                <a:cubicBezTo>
                  <a:pt x="1592623" y="2035124"/>
                  <a:pt x="1593855" y="2041279"/>
                  <a:pt x="1595175" y="2047348"/>
                </a:cubicBezTo>
                <a:cubicBezTo>
                  <a:pt x="1596758" y="2054559"/>
                  <a:pt x="1598341" y="2061770"/>
                  <a:pt x="1599749" y="2068982"/>
                </a:cubicBezTo>
                <a:cubicBezTo>
                  <a:pt x="1600980" y="2075226"/>
                  <a:pt x="1602212" y="2081557"/>
                  <a:pt x="1603356" y="2087802"/>
                </a:cubicBezTo>
                <a:cubicBezTo>
                  <a:pt x="1604675" y="2094925"/>
                  <a:pt x="1606082" y="2102049"/>
                  <a:pt x="1607402" y="2109260"/>
                </a:cubicBezTo>
                <a:cubicBezTo>
                  <a:pt x="1608546" y="2115768"/>
                  <a:pt x="1609601" y="2122276"/>
                  <a:pt x="1610657" y="2128872"/>
                </a:cubicBezTo>
                <a:cubicBezTo>
                  <a:pt x="1611800" y="2135908"/>
                  <a:pt x="1613032" y="2142944"/>
                  <a:pt x="1614087" y="2149979"/>
                </a:cubicBezTo>
                <a:cubicBezTo>
                  <a:pt x="1615143" y="2156751"/>
                  <a:pt x="1616023" y="2163610"/>
                  <a:pt x="1616990" y="2170382"/>
                </a:cubicBezTo>
                <a:cubicBezTo>
                  <a:pt x="1617958" y="2177241"/>
                  <a:pt x="1618926" y="2184013"/>
                  <a:pt x="1619805" y="2190961"/>
                </a:cubicBezTo>
                <a:cubicBezTo>
                  <a:pt x="1620685" y="2198172"/>
                  <a:pt x="1621476" y="2205472"/>
                  <a:pt x="1622268" y="2212683"/>
                </a:cubicBezTo>
                <a:cubicBezTo>
                  <a:pt x="1622972" y="2219191"/>
                  <a:pt x="1623852" y="2225699"/>
                  <a:pt x="1624468" y="2232295"/>
                </a:cubicBezTo>
                <a:cubicBezTo>
                  <a:pt x="1625259" y="2240298"/>
                  <a:pt x="1625963" y="2248301"/>
                  <a:pt x="1626579" y="2256391"/>
                </a:cubicBezTo>
                <a:cubicBezTo>
                  <a:pt x="1627106" y="2262284"/>
                  <a:pt x="1627634" y="2268089"/>
                  <a:pt x="1628074" y="2273980"/>
                </a:cubicBezTo>
                <a:cubicBezTo>
                  <a:pt x="1628866" y="2284182"/>
                  <a:pt x="1629394" y="2294384"/>
                  <a:pt x="1630009" y="2304586"/>
                </a:cubicBezTo>
                <a:cubicBezTo>
                  <a:pt x="1630185" y="2308367"/>
                  <a:pt x="1630537" y="2312149"/>
                  <a:pt x="1630713" y="2315930"/>
                </a:cubicBezTo>
                <a:cubicBezTo>
                  <a:pt x="1631417" y="2329826"/>
                  <a:pt x="1631944" y="2343809"/>
                  <a:pt x="1632296" y="2357791"/>
                </a:cubicBezTo>
                <a:lnTo>
                  <a:pt x="4824933" y="2357791"/>
                </a:lnTo>
                <a:cubicBezTo>
                  <a:pt x="4913074" y="2357791"/>
                  <a:pt x="4984766" y="2286116"/>
                  <a:pt x="4984766" y="2197997"/>
                </a:cubicBezTo>
                <a:lnTo>
                  <a:pt x="4984766" y="159795"/>
                </a:lnTo>
                <a:cubicBezTo>
                  <a:pt x="4984766" y="71675"/>
                  <a:pt x="4913074" y="0"/>
                  <a:pt x="4824933" y="0"/>
                </a:cubicBezTo>
                <a:lnTo>
                  <a:pt x="159835" y="0"/>
                </a:lnTo>
                <a:cubicBezTo>
                  <a:pt x="71692" y="0"/>
                  <a:pt x="0" y="71675"/>
                  <a:pt x="0" y="159795"/>
                </a:cubicBezTo>
                <a:lnTo>
                  <a:pt x="0" y="725982"/>
                </a:lnTo>
                <a:cubicBezTo>
                  <a:pt x="13987" y="726333"/>
                  <a:pt x="27973" y="726861"/>
                  <a:pt x="41872" y="72756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47" name="Forme libre 646">
            <a:extLst>
              <a:ext uri="{FF2B5EF4-FFF2-40B4-BE49-F238E27FC236}">
                <a16:creationId xmlns:a16="http://schemas.microsoft.com/office/drawing/2014/main" id="{F998BF0D-5CE0-7B8C-FE56-567CA8C5D6A1}"/>
              </a:ext>
            </a:extLst>
          </p:cNvPr>
          <p:cNvSpPr/>
          <p:nvPr/>
        </p:nvSpPr>
        <p:spPr>
          <a:xfrm>
            <a:off x="1067251" y="1027280"/>
            <a:ext cx="4985118" cy="2357791"/>
          </a:xfrm>
          <a:custGeom>
            <a:avLst/>
            <a:gdLst>
              <a:gd name="csX0" fmla="*/ 3354142 w 4985118"/>
              <a:gd name="csY0" fmla="*/ 2316106 h 2357791"/>
              <a:gd name="csX1" fmla="*/ 3355021 w 4985118"/>
              <a:gd name="csY1" fmla="*/ 2301771 h 2357791"/>
              <a:gd name="csX2" fmla="*/ 3356781 w 4985118"/>
              <a:gd name="csY2" fmla="*/ 2274156 h 2357791"/>
              <a:gd name="csX3" fmla="*/ 3358452 w 4985118"/>
              <a:gd name="csY3" fmla="*/ 2255248 h 2357791"/>
              <a:gd name="csX4" fmla="*/ 3360475 w 4985118"/>
              <a:gd name="csY4" fmla="*/ 2232471 h 2357791"/>
              <a:gd name="csX5" fmla="*/ 3362762 w 4985118"/>
              <a:gd name="csY5" fmla="*/ 2212156 h 2357791"/>
              <a:gd name="csX6" fmla="*/ 3365138 w 4985118"/>
              <a:gd name="csY6" fmla="*/ 2191137 h 2357791"/>
              <a:gd name="csX7" fmla="*/ 3368040 w 4985118"/>
              <a:gd name="csY7" fmla="*/ 2170030 h 2357791"/>
              <a:gd name="csX8" fmla="*/ 3370855 w 4985118"/>
              <a:gd name="csY8" fmla="*/ 2150155 h 2357791"/>
              <a:gd name="csX9" fmla="*/ 3374374 w 4985118"/>
              <a:gd name="csY9" fmla="*/ 2128609 h 2357791"/>
              <a:gd name="csX10" fmla="*/ 3377541 w 4985118"/>
              <a:gd name="csY10" fmla="*/ 2109524 h 2357791"/>
              <a:gd name="csX11" fmla="*/ 3381587 w 4985118"/>
              <a:gd name="csY11" fmla="*/ 2087714 h 2357791"/>
              <a:gd name="csX12" fmla="*/ 3385194 w 4985118"/>
              <a:gd name="csY12" fmla="*/ 2069158 h 2357791"/>
              <a:gd name="csX13" fmla="*/ 3389856 w 4985118"/>
              <a:gd name="csY13" fmla="*/ 2047260 h 2357791"/>
              <a:gd name="csX14" fmla="*/ 3393815 w 4985118"/>
              <a:gd name="csY14" fmla="*/ 2029231 h 2357791"/>
              <a:gd name="csX15" fmla="*/ 3399092 w 4985118"/>
              <a:gd name="csY15" fmla="*/ 2007245 h 2357791"/>
              <a:gd name="csX16" fmla="*/ 3403403 w 4985118"/>
              <a:gd name="csY16" fmla="*/ 1989656 h 2357791"/>
              <a:gd name="csX17" fmla="*/ 3409209 w 4985118"/>
              <a:gd name="csY17" fmla="*/ 1967494 h 2357791"/>
              <a:gd name="csX18" fmla="*/ 3413870 w 4985118"/>
              <a:gd name="csY18" fmla="*/ 1950433 h 2357791"/>
              <a:gd name="csX19" fmla="*/ 3420292 w 4985118"/>
              <a:gd name="csY19" fmla="*/ 1928183 h 2357791"/>
              <a:gd name="csX20" fmla="*/ 3425218 w 4985118"/>
              <a:gd name="csY20" fmla="*/ 1911649 h 2357791"/>
              <a:gd name="csX21" fmla="*/ 3432256 w 4985118"/>
              <a:gd name="csY21" fmla="*/ 1889311 h 2357791"/>
              <a:gd name="csX22" fmla="*/ 3437533 w 4985118"/>
              <a:gd name="csY22" fmla="*/ 1873218 h 2357791"/>
              <a:gd name="csX23" fmla="*/ 3445186 w 4985118"/>
              <a:gd name="csY23" fmla="*/ 1850967 h 2357791"/>
              <a:gd name="csX24" fmla="*/ 3450728 w 4985118"/>
              <a:gd name="csY24" fmla="*/ 1835226 h 2357791"/>
              <a:gd name="csX25" fmla="*/ 3458909 w 4985118"/>
              <a:gd name="csY25" fmla="*/ 1812976 h 2357791"/>
              <a:gd name="csX26" fmla="*/ 3464715 w 4985118"/>
              <a:gd name="csY26" fmla="*/ 1797674 h 2357791"/>
              <a:gd name="csX27" fmla="*/ 3473599 w 4985118"/>
              <a:gd name="csY27" fmla="*/ 1775335 h 2357791"/>
              <a:gd name="csX28" fmla="*/ 3479669 w 4985118"/>
              <a:gd name="csY28" fmla="*/ 1760473 h 2357791"/>
              <a:gd name="csX29" fmla="*/ 3489081 w 4985118"/>
              <a:gd name="csY29" fmla="*/ 1738223 h 2357791"/>
              <a:gd name="csX30" fmla="*/ 3495415 w 4985118"/>
              <a:gd name="csY30" fmla="*/ 1723800 h 2357791"/>
              <a:gd name="csX31" fmla="*/ 3505531 w 4985118"/>
              <a:gd name="csY31" fmla="*/ 1701550 h 2357791"/>
              <a:gd name="csX32" fmla="*/ 3512041 w 4985118"/>
              <a:gd name="csY32" fmla="*/ 1687655 h 2357791"/>
              <a:gd name="csX33" fmla="*/ 3522772 w 4985118"/>
              <a:gd name="csY33" fmla="*/ 1665317 h 2357791"/>
              <a:gd name="csX34" fmla="*/ 3529458 w 4985118"/>
              <a:gd name="csY34" fmla="*/ 1651949 h 2357791"/>
              <a:gd name="csX35" fmla="*/ 3540893 w 4985118"/>
              <a:gd name="csY35" fmla="*/ 1629612 h 2357791"/>
              <a:gd name="csX36" fmla="*/ 3547667 w 4985118"/>
              <a:gd name="csY36" fmla="*/ 1616771 h 2357791"/>
              <a:gd name="csX37" fmla="*/ 3559718 w 4985118"/>
              <a:gd name="csY37" fmla="*/ 1594434 h 2357791"/>
              <a:gd name="csX38" fmla="*/ 3566579 w 4985118"/>
              <a:gd name="csY38" fmla="*/ 1582121 h 2357791"/>
              <a:gd name="csX39" fmla="*/ 3579422 w 4985118"/>
              <a:gd name="csY39" fmla="*/ 1559695 h 2357791"/>
              <a:gd name="csX40" fmla="*/ 3586284 w 4985118"/>
              <a:gd name="csY40" fmla="*/ 1548087 h 2357791"/>
              <a:gd name="csX41" fmla="*/ 3599919 w 4985118"/>
              <a:gd name="csY41" fmla="*/ 1525573 h 2357791"/>
              <a:gd name="csX42" fmla="*/ 3606780 w 4985118"/>
              <a:gd name="csY42" fmla="*/ 1514668 h 2357791"/>
              <a:gd name="csX43" fmla="*/ 3621206 w 4985118"/>
              <a:gd name="csY43" fmla="*/ 1491978 h 2357791"/>
              <a:gd name="csX44" fmla="*/ 3627892 w 4985118"/>
              <a:gd name="csY44" fmla="*/ 1481777 h 2357791"/>
              <a:gd name="csX45" fmla="*/ 3643198 w 4985118"/>
              <a:gd name="csY45" fmla="*/ 1458911 h 2357791"/>
              <a:gd name="csX46" fmla="*/ 3649619 w 4985118"/>
              <a:gd name="csY46" fmla="*/ 1449677 h 2357791"/>
              <a:gd name="csX47" fmla="*/ 3665981 w 4985118"/>
              <a:gd name="csY47" fmla="*/ 1426371 h 2357791"/>
              <a:gd name="csX48" fmla="*/ 3671875 w 4985118"/>
              <a:gd name="csY48" fmla="*/ 1418281 h 2357791"/>
              <a:gd name="csX49" fmla="*/ 3689468 w 4985118"/>
              <a:gd name="csY49" fmla="*/ 1394447 h 2357791"/>
              <a:gd name="csX50" fmla="*/ 3694658 w 4985118"/>
              <a:gd name="csY50" fmla="*/ 1387676 h 2357791"/>
              <a:gd name="csX51" fmla="*/ 3713747 w 4985118"/>
              <a:gd name="csY51" fmla="*/ 1363051 h 2357791"/>
              <a:gd name="csX52" fmla="*/ 3717705 w 4985118"/>
              <a:gd name="csY52" fmla="*/ 1358127 h 2357791"/>
              <a:gd name="csX53" fmla="*/ 3738729 w 4985118"/>
              <a:gd name="csY53" fmla="*/ 1332271 h 2357791"/>
              <a:gd name="csX54" fmla="*/ 3740576 w 4985118"/>
              <a:gd name="csY54" fmla="*/ 1330072 h 2357791"/>
              <a:gd name="csX55" fmla="*/ 3957060 w 4985118"/>
              <a:gd name="csY55" fmla="*/ 1113553 h 2357791"/>
              <a:gd name="csX56" fmla="*/ 3959347 w 4985118"/>
              <a:gd name="csY56" fmla="*/ 1111619 h 2357791"/>
              <a:gd name="csX57" fmla="*/ 3985209 w 4985118"/>
              <a:gd name="csY57" fmla="*/ 1090688 h 2357791"/>
              <a:gd name="csX58" fmla="*/ 3990135 w 4985118"/>
              <a:gd name="csY58" fmla="*/ 1086730 h 2357791"/>
              <a:gd name="csX59" fmla="*/ 4014678 w 4985118"/>
              <a:gd name="csY59" fmla="*/ 1067734 h 2357791"/>
              <a:gd name="csX60" fmla="*/ 4021539 w 4985118"/>
              <a:gd name="csY60" fmla="*/ 1062545 h 2357791"/>
              <a:gd name="csX61" fmla="*/ 4045290 w 4985118"/>
              <a:gd name="csY61" fmla="*/ 1045044 h 2357791"/>
              <a:gd name="csX62" fmla="*/ 4053471 w 4985118"/>
              <a:gd name="csY62" fmla="*/ 1039064 h 2357791"/>
              <a:gd name="csX63" fmla="*/ 4076694 w 4985118"/>
              <a:gd name="csY63" fmla="*/ 1022795 h 2357791"/>
              <a:gd name="csX64" fmla="*/ 4086019 w 4985118"/>
              <a:gd name="csY64" fmla="*/ 1016374 h 2357791"/>
              <a:gd name="csX65" fmla="*/ 4108890 w 4985118"/>
              <a:gd name="csY65" fmla="*/ 1001072 h 2357791"/>
              <a:gd name="csX66" fmla="*/ 4119093 w 4985118"/>
              <a:gd name="csY66" fmla="*/ 994300 h 2357791"/>
              <a:gd name="csX67" fmla="*/ 4141789 w 4985118"/>
              <a:gd name="csY67" fmla="*/ 979878 h 2357791"/>
              <a:gd name="csX68" fmla="*/ 4152696 w 4985118"/>
              <a:gd name="csY68" fmla="*/ 973018 h 2357791"/>
              <a:gd name="csX69" fmla="*/ 4175216 w 4985118"/>
              <a:gd name="csY69" fmla="*/ 959474 h 2357791"/>
              <a:gd name="csX70" fmla="*/ 4186915 w 4985118"/>
              <a:gd name="csY70" fmla="*/ 952526 h 2357791"/>
              <a:gd name="csX71" fmla="*/ 4209259 w 4985118"/>
              <a:gd name="csY71" fmla="*/ 939775 h 2357791"/>
              <a:gd name="csX72" fmla="*/ 4221574 w 4985118"/>
              <a:gd name="csY72" fmla="*/ 932915 h 2357791"/>
              <a:gd name="csX73" fmla="*/ 4243829 w 4985118"/>
              <a:gd name="csY73" fmla="*/ 920866 h 2357791"/>
              <a:gd name="csX74" fmla="*/ 4256760 w 4985118"/>
              <a:gd name="csY74" fmla="*/ 914007 h 2357791"/>
              <a:gd name="csX75" fmla="*/ 4279015 w 4985118"/>
              <a:gd name="csY75" fmla="*/ 902662 h 2357791"/>
              <a:gd name="csX76" fmla="*/ 4292475 w 4985118"/>
              <a:gd name="csY76" fmla="*/ 895978 h 2357791"/>
              <a:gd name="csX77" fmla="*/ 4314642 w 4985118"/>
              <a:gd name="csY77" fmla="*/ 885338 h 2357791"/>
              <a:gd name="csX78" fmla="*/ 4328716 w 4985118"/>
              <a:gd name="csY78" fmla="*/ 878742 h 2357791"/>
              <a:gd name="csX79" fmla="*/ 4350884 w 4985118"/>
              <a:gd name="csY79" fmla="*/ 868716 h 2357791"/>
              <a:gd name="csX80" fmla="*/ 4365398 w 4985118"/>
              <a:gd name="csY80" fmla="*/ 862383 h 2357791"/>
              <a:gd name="csX81" fmla="*/ 4387478 w 4985118"/>
              <a:gd name="csY81" fmla="*/ 852973 h 2357791"/>
              <a:gd name="csX82" fmla="*/ 4402432 w 4985118"/>
              <a:gd name="csY82" fmla="*/ 846818 h 2357791"/>
              <a:gd name="csX83" fmla="*/ 4424600 w 4985118"/>
              <a:gd name="csY83" fmla="*/ 838023 h 2357791"/>
              <a:gd name="csX84" fmla="*/ 4440082 w 4985118"/>
              <a:gd name="csY84" fmla="*/ 832131 h 2357791"/>
              <a:gd name="csX85" fmla="*/ 4462161 w 4985118"/>
              <a:gd name="csY85" fmla="*/ 823951 h 2357791"/>
              <a:gd name="csX86" fmla="*/ 4478082 w 4985118"/>
              <a:gd name="csY86" fmla="*/ 818324 h 2357791"/>
              <a:gd name="csX87" fmla="*/ 4500162 w 4985118"/>
              <a:gd name="csY87" fmla="*/ 810760 h 2357791"/>
              <a:gd name="csX88" fmla="*/ 4516524 w 4985118"/>
              <a:gd name="csY88" fmla="*/ 805395 h 2357791"/>
              <a:gd name="csX89" fmla="*/ 4538603 w 4985118"/>
              <a:gd name="csY89" fmla="*/ 798448 h 2357791"/>
              <a:gd name="csX90" fmla="*/ 4555405 w 4985118"/>
              <a:gd name="csY90" fmla="*/ 793435 h 2357791"/>
              <a:gd name="csX91" fmla="*/ 4577484 w 4985118"/>
              <a:gd name="csY91" fmla="*/ 787015 h 2357791"/>
              <a:gd name="csX92" fmla="*/ 4594725 w 4985118"/>
              <a:gd name="csY92" fmla="*/ 782354 h 2357791"/>
              <a:gd name="csX93" fmla="*/ 4616717 w 4985118"/>
              <a:gd name="csY93" fmla="*/ 776550 h 2357791"/>
              <a:gd name="csX94" fmla="*/ 4634486 w 4985118"/>
              <a:gd name="csY94" fmla="*/ 772240 h 2357791"/>
              <a:gd name="csX95" fmla="*/ 4656302 w 4985118"/>
              <a:gd name="csY95" fmla="*/ 767052 h 2357791"/>
              <a:gd name="csX96" fmla="*/ 4674599 w 4985118"/>
              <a:gd name="csY96" fmla="*/ 763094 h 2357791"/>
              <a:gd name="csX97" fmla="*/ 4696238 w 4985118"/>
              <a:gd name="csY97" fmla="*/ 758521 h 2357791"/>
              <a:gd name="csX98" fmla="*/ 4715063 w 4985118"/>
              <a:gd name="csY98" fmla="*/ 754915 h 2357791"/>
              <a:gd name="csX99" fmla="*/ 4736526 w 4985118"/>
              <a:gd name="csY99" fmla="*/ 750870 h 2357791"/>
              <a:gd name="csX100" fmla="*/ 4756143 w 4985118"/>
              <a:gd name="csY100" fmla="*/ 747616 h 2357791"/>
              <a:gd name="csX101" fmla="*/ 4777255 w 4985118"/>
              <a:gd name="csY101" fmla="*/ 744186 h 2357791"/>
              <a:gd name="csX102" fmla="*/ 4797663 w 4985118"/>
              <a:gd name="csY102" fmla="*/ 741284 h 2357791"/>
              <a:gd name="csX103" fmla="*/ 4818247 w 4985118"/>
              <a:gd name="csY103" fmla="*/ 738470 h 2357791"/>
              <a:gd name="csX104" fmla="*/ 4839974 w 4985118"/>
              <a:gd name="csY104" fmla="*/ 736007 h 2357791"/>
              <a:gd name="csX105" fmla="*/ 4859591 w 4985118"/>
              <a:gd name="csY105" fmla="*/ 733808 h 2357791"/>
              <a:gd name="csX106" fmla="*/ 4883694 w 4985118"/>
              <a:gd name="csY106" fmla="*/ 731698 h 2357791"/>
              <a:gd name="csX107" fmla="*/ 4901287 w 4985118"/>
              <a:gd name="csY107" fmla="*/ 730203 h 2357791"/>
              <a:gd name="csX108" fmla="*/ 4931899 w 4985118"/>
              <a:gd name="csY108" fmla="*/ 728268 h 2357791"/>
              <a:gd name="csX109" fmla="*/ 4943246 w 4985118"/>
              <a:gd name="csY109" fmla="*/ 727565 h 2357791"/>
              <a:gd name="csX110" fmla="*/ 4985118 w 4985118"/>
              <a:gd name="csY110" fmla="*/ 725982 h 2357791"/>
              <a:gd name="csX111" fmla="*/ 4985118 w 4985118"/>
              <a:gd name="csY111" fmla="*/ 159795 h 2357791"/>
              <a:gd name="csX112" fmla="*/ 4825284 w 4985118"/>
              <a:gd name="csY112" fmla="*/ 0 h 2357791"/>
              <a:gd name="csX113" fmla="*/ 159834 w 4985118"/>
              <a:gd name="csY113" fmla="*/ 0 h 2357791"/>
              <a:gd name="csX114" fmla="*/ 0 w 4985118"/>
              <a:gd name="csY114" fmla="*/ 159795 h 2357791"/>
              <a:gd name="csX115" fmla="*/ 0 w 4985118"/>
              <a:gd name="csY115" fmla="*/ 2197997 h 2357791"/>
              <a:gd name="csX116" fmla="*/ 159834 w 4985118"/>
              <a:gd name="csY116" fmla="*/ 2357791 h 2357791"/>
              <a:gd name="csX117" fmla="*/ 3352470 w 4985118"/>
              <a:gd name="csY117" fmla="*/ 2357791 h 2357791"/>
              <a:gd name="csX118" fmla="*/ 3354054 w 4985118"/>
              <a:gd name="csY118" fmla="*/ 2316018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</a:cxnLst>
            <a:rect l="l" t="t" r="r" b="b"/>
            <a:pathLst>
              <a:path w="4985118" h="2357791">
                <a:moveTo>
                  <a:pt x="3354142" y="2316106"/>
                </a:moveTo>
                <a:cubicBezTo>
                  <a:pt x="3354405" y="2311268"/>
                  <a:pt x="3354758" y="2306520"/>
                  <a:pt x="3355021" y="2301771"/>
                </a:cubicBezTo>
                <a:cubicBezTo>
                  <a:pt x="3355549" y="2292537"/>
                  <a:pt x="3356077" y="2283391"/>
                  <a:pt x="3356781" y="2274156"/>
                </a:cubicBezTo>
                <a:cubicBezTo>
                  <a:pt x="3357220" y="2267824"/>
                  <a:pt x="3357924" y="2261581"/>
                  <a:pt x="3358452" y="2255248"/>
                </a:cubicBezTo>
                <a:cubicBezTo>
                  <a:pt x="3359156" y="2247685"/>
                  <a:pt x="3359684" y="2240034"/>
                  <a:pt x="3360475" y="2232471"/>
                </a:cubicBezTo>
                <a:cubicBezTo>
                  <a:pt x="3361179" y="2225699"/>
                  <a:pt x="3361970" y="2218927"/>
                  <a:pt x="3362762" y="2212156"/>
                </a:cubicBezTo>
                <a:cubicBezTo>
                  <a:pt x="3363554" y="2205120"/>
                  <a:pt x="3364258" y="2198172"/>
                  <a:pt x="3365138" y="2191137"/>
                </a:cubicBezTo>
                <a:cubicBezTo>
                  <a:pt x="3366017" y="2184101"/>
                  <a:pt x="3367073" y="2177066"/>
                  <a:pt x="3368040" y="2170030"/>
                </a:cubicBezTo>
                <a:cubicBezTo>
                  <a:pt x="3368920" y="2163434"/>
                  <a:pt x="3369799" y="2156751"/>
                  <a:pt x="3370855" y="2150155"/>
                </a:cubicBezTo>
                <a:cubicBezTo>
                  <a:pt x="3371911" y="2142944"/>
                  <a:pt x="3373142" y="2135732"/>
                  <a:pt x="3374374" y="2128609"/>
                </a:cubicBezTo>
                <a:cubicBezTo>
                  <a:pt x="3375429" y="2122276"/>
                  <a:pt x="3376397" y="2115856"/>
                  <a:pt x="3377541" y="2109524"/>
                </a:cubicBezTo>
                <a:cubicBezTo>
                  <a:pt x="3378860" y="2102225"/>
                  <a:pt x="3380267" y="2095013"/>
                  <a:pt x="3381587" y="2087714"/>
                </a:cubicBezTo>
                <a:cubicBezTo>
                  <a:pt x="3382731" y="2081557"/>
                  <a:pt x="3383874" y="2075314"/>
                  <a:pt x="3385194" y="2069158"/>
                </a:cubicBezTo>
                <a:cubicBezTo>
                  <a:pt x="3386689" y="2061858"/>
                  <a:pt x="3388273" y="2054559"/>
                  <a:pt x="3389856" y="2047260"/>
                </a:cubicBezTo>
                <a:cubicBezTo>
                  <a:pt x="3391175" y="2041191"/>
                  <a:pt x="3392407" y="2035212"/>
                  <a:pt x="3393815" y="2029231"/>
                </a:cubicBezTo>
                <a:cubicBezTo>
                  <a:pt x="3395486" y="2021844"/>
                  <a:pt x="3397245" y="2014544"/>
                  <a:pt x="3399092" y="2007245"/>
                </a:cubicBezTo>
                <a:cubicBezTo>
                  <a:pt x="3400500" y="2001352"/>
                  <a:pt x="3401907" y="1995549"/>
                  <a:pt x="3403403" y="1989656"/>
                </a:cubicBezTo>
                <a:cubicBezTo>
                  <a:pt x="3405250" y="1982269"/>
                  <a:pt x="3407273" y="1974881"/>
                  <a:pt x="3409209" y="1967494"/>
                </a:cubicBezTo>
                <a:cubicBezTo>
                  <a:pt x="3410704" y="1961777"/>
                  <a:pt x="3412287" y="1956150"/>
                  <a:pt x="3413870" y="1950433"/>
                </a:cubicBezTo>
                <a:cubicBezTo>
                  <a:pt x="3415982" y="1942958"/>
                  <a:pt x="3418093" y="1935570"/>
                  <a:pt x="3420292" y="1928183"/>
                </a:cubicBezTo>
                <a:cubicBezTo>
                  <a:pt x="3421963" y="1922642"/>
                  <a:pt x="3423547" y="1917102"/>
                  <a:pt x="3425218" y="1911649"/>
                </a:cubicBezTo>
                <a:cubicBezTo>
                  <a:pt x="3427505" y="1904174"/>
                  <a:pt x="3429880" y="1896787"/>
                  <a:pt x="3432256" y="1889311"/>
                </a:cubicBezTo>
                <a:cubicBezTo>
                  <a:pt x="3434015" y="1883946"/>
                  <a:pt x="3435686" y="1878582"/>
                  <a:pt x="3437533" y="1873218"/>
                </a:cubicBezTo>
                <a:cubicBezTo>
                  <a:pt x="3439997" y="1865742"/>
                  <a:pt x="3442547" y="1858354"/>
                  <a:pt x="3445186" y="1850967"/>
                </a:cubicBezTo>
                <a:cubicBezTo>
                  <a:pt x="3447034" y="1845691"/>
                  <a:pt x="3448881" y="1840414"/>
                  <a:pt x="3450728" y="1835226"/>
                </a:cubicBezTo>
                <a:cubicBezTo>
                  <a:pt x="3453367" y="1827750"/>
                  <a:pt x="3456182" y="1820363"/>
                  <a:pt x="3458909" y="1812976"/>
                </a:cubicBezTo>
                <a:cubicBezTo>
                  <a:pt x="3460845" y="1807874"/>
                  <a:pt x="3462780" y="1802774"/>
                  <a:pt x="3464715" y="1797674"/>
                </a:cubicBezTo>
                <a:cubicBezTo>
                  <a:pt x="3467618" y="1790197"/>
                  <a:pt x="3470609" y="1782810"/>
                  <a:pt x="3473599" y="1775335"/>
                </a:cubicBezTo>
                <a:cubicBezTo>
                  <a:pt x="3475623" y="1770410"/>
                  <a:pt x="3477646" y="1765397"/>
                  <a:pt x="3479669" y="1760473"/>
                </a:cubicBezTo>
                <a:cubicBezTo>
                  <a:pt x="3482748" y="1752997"/>
                  <a:pt x="3485915" y="1745610"/>
                  <a:pt x="3489081" y="1738223"/>
                </a:cubicBezTo>
                <a:cubicBezTo>
                  <a:pt x="3491192" y="1733386"/>
                  <a:pt x="3493304" y="1728636"/>
                  <a:pt x="3495415" y="1723800"/>
                </a:cubicBezTo>
                <a:cubicBezTo>
                  <a:pt x="3498758" y="1716325"/>
                  <a:pt x="3502101" y="1708937"/>
                  <a:pt x="3505531" y="1701550"/>
                </a:cubicBezTo>
                <a:cubicBezTo>
                  <a:pt x="3507642" y="1696888"/>
                  <a:pt x="3509842" y="1692316"/>
                  <a:pt x="3512041" y="1687655"/>
                </a:cubicBezTo>
                <a:cubicBezTo>
                  <a:pt x="3515559" y="1680180"/>
                  <a:pt x="3519166" y="1672792"/>
                  <a:pt x="3522772" y="1665317"/>
                </a:cubicBezTo>
                <a:cubicBezTo>
                  <a:pt x="3524972" y="1660831"/>
                  <a:pt x="3527171" y="1656434"/>
                  <a:pt x="3529458" y="1651949"/>
                </a:cubicBezTo>
                <a:cubicBezTo>
                  <a:pt x="3533240" y="1644474"/>
                  <a:pt x="3537023" y="1636999"/>
                  <a:pt x="3540893" y="1629612"/>
                </a:cubicBezTo>
                <a:cubicBezTo>
                  <a:pt x="3543092" y="1625301"/>
                  <a:pt x="3545380" y="1620992"/>
                  <a:pt x="3547667" y="1616771"/>
                </a:cubicBezTo>
                <a:cubicBezTo>
                  <a:pt x="3551625" y="1609296"/>
                  <a:pt x="3555672" y="1601821"/>
                  <a:pt x="3559718" y="1594434"/>
                </a:cubicBezTo>
                <a:cubicBezTo>
                  <a:pt x="3562005" y="1590300"/>
                  <a:pt x="3564292" y="1586255"/>
                  <a:pt x="3566579" y="1582121"/>
                </a:cubicBezTo>
                <a:cubicBezTo>
                  <a:pt x="3570802" y="1574646"/>
                  <a:pt x="3575024" y="1567170"/>
                  <a:pt x="3579422" y="1559695"/>
                </a:cubicBezTo>
                <a:cubicBezTo>
                  <a:pt x="3581710" y="1555826"/>
                  <a:pt x="3583997" y="1551956"/>
                  <a:pt x="3586284" y="1548087"/>
                </a:cubicBezTo>
                <a:cubicBezTo>
                  <a:pt x="3590770" y="1540524"/>
                  <a:pt x="3595256" y="1533048"/>
                  <a:pt x="3599919" y="1525573"/>
                </a:cubicBezTo>
                <a:cubicBezTo>
                  <a:pt x="3602206" y="1521880"/>
                  <a:pt x="3604493" y="1518274"/>
                  <a:pt x="3606780" y="1514668"/>
                </a:cubicBezTo>
                <a:cubicBezTo>
                  <a:pt x="3611530" y="1507105"/>
                  <a:pt x="3616280" y="1499453"/>
                  <a:pt x="3621206" y="1491978"/>
                </a:cubicBezTo>
                <a:cubicBezTo>
                  <a:pt x="3623405" y="1488548"/>
                  <a:pt x="3625693" y="1485207"/>
                  <a:pt x="3627892" y="1481777"/>
                </a:cubicBezTo>
                <a:cubicBezTo>
                  <a:pt x="3632906" y="1474125"/>
                  <a:pt x="3638008" y="1466474"/>
                  <a:pt x="3643198" y="1458911"/>
                </a:cubicBezTo>
                <a:cubicBezTo>
                  <a:pt x="3645309" y="1455833"/>
                  <a:pt x="3647508" y="1452754"/>
                  <a:pt x="3649619" y="1449677"/>
                </a:cubicBezTo>
                <a:cubicBezTo>
                  <a:pt x="3654985" y="1441849"/>
                  <a:pt x="3660439" y="1434110"/>
                  <a:pt x="3665981" y="1426371"/>
                </a:cubicBezTo>
                <a:cubicBezTo>
                  <a:pt x="3667916" y="1423645"/>
                  <a:pt x="3669939" y="1421007"/>
                  <a:pt x="3671875" y="1418281"/>
                </a:cubicBezTo>
                <a:cubicBezTo>
                  <a:pt x="3677680" y="1410278"/>
                  <a:pt x="3683486" y="1402274"/>
                  <a:pt x="3689468" y="1394447"/>
                </a:cubicBezTo>
                <a:cubicBezTo>
                  <a:pt x="3691139" y="1392162"/>
                  <a:pt x="3692899" y="1389963"/>
                  <a:pt x="3694658" y="1387676"/>
                </a:cubicBezTo>
                <a:cubicBezTo>
                  <a:pt x="3700991" y="1379409"/>
                  <a:pt x="3707237" y="1371143"/>
                  <a:pt x="3713747" y="1363051"/>
                </a:cubicBezTo>
                <a:cubicBezTo>
                  <a:pt x="3715066" y="1361381"/>
                  <a:pt x="3716386" y="1359798"/>
                  <a:pt x="3717705" y="1358127"/>
                </a:cubicBezTo>
                <a:cubicBezTo>
                  <a:pt x="3724654" y="1349420"/>
                  <a:pt x="3731603" y="1340801"/>
                  <a:pt x="3738729" y="1332271"/>
                </a:cubicBezTo>
                <a:cubicBezTo>
                  <a:pt x="3739344" y="1331568"/>
                  <a:pt x="3739960" y="1330775"/>
                  <a:pt x="3740576" y="1330072"/>
                </a:cubicBezTo>
                <a:cubicBezTo>
                  <a:pt x="3806023" y="1251537"/>
                  <a:pt x="3878507" y="1179071"/>
                  <a:pt x="3957060" y="1113553"/>
                </a:cubicBezTo>
                <a:cubicBezTo>
                  <a:pt x="3957852" y="1112938"/>
                  <a:pt x="3958555" y="1112234"/>
                  <a:pt x="3959347" y="1111619"/>
                </a:cubicBezTo>
                <a:cubicBezTo>
                  <a:pt x="3967880" y="1104495"/>
                  <a:pt x="3976501" y="1097548"/>
                  <a:pt x="3985209" y="1090688"/>
                </a:cubicBezTo>
                <a:cubicBezTo>
                  <a:pt x="3986881" y="1089368"/>
                  <a:pt x="3988464" y="1088049"/>
                  <a:pt x="3990135" y="1086730"/>
                </a:cubicBezTo>
                <a:cubicBezTo>
                  <a:pt x="3998228" y="1080310"/>
                  <a:pt x="4006497" y="1073978"/>
                  <a:pt x="4014678" y="1067734"/>
                </a:cubicBezTo>
                <a:cubicBezTo>
                  <a:pt x="4016965" y="1065975"/>
                  <a:pt x="4019252" y="1064216"/>
                  <a:pt x="4021539" y="1062545"/>
                </a:cubicBezTo>
                <a:cubicBezTo>
                  <a:pt x="4029369" y="1056653"/>
                  <a:pt x="4037373" y="1050849"/>
                  <a:pt x="4045290" y="1045044"/>
                </a:cubicBezTo>
                <a:cubicBezTo>
                  <a:pt x="4048017" y="1043021"/>
                  <a:pt x="4050744" y="1041087"/>
                  <a:pt x="4053471" y="1039064"/>
                </a:cubicBezTo>
                <a:cubicBezTo>
                  <a:pt x="4061124" y="1033524"/>
                  <a:pt x="4068953" y="1028159"/>
                  <a:pt x="4076694" y="1022795"/>
                </a:cubicBezTo>
                <a:cubicBezTo>
                  <a:pt x="4079773" y="1020683"/>
                  <a:pt x="4082851" y="1018485"/>
                  <a:pt x="4086019" y="1016374"/>
                </a:cubicBezTo>
                <a:cubicBezTo>
                  <a:pt x="4093584" y="1011186"/>
                  <a:pt x="4101237" y="1006173"/>
                  <a:pt x="4108890" y="1001072"/>
                </a:cubicBezTo>
                <a:cubicBezTo>
                  <a:pt x="4112320" y="998785"/>
                  <a:pt x="4115663" y="996586"/>
                  <a:pt x="4119093" y="994300"/>
                </a:cubicBezTo>
                <a:cubicBezTo>
                  <a:pt x="4126571" y="989463"/>
                  <a:pt x="4134136" y="984626"/>
                  <a:pt x="4141789" y="979878"/>
                </a:cubicBezTo>
                <a:cubicBezTo>
                  <a:pt x="4145396" y="977591"/>
                  <a:pt x="4149090" y="975305"/>
                  <a:pt x="4152696" y="973018"/>
                </a:cubicBezTo>
                <a:cubicBezTo>
                  <a:pt x="4160174" y="968445"/>
                  <a:pt x="4167651" y="963959"/>
                  <a:pt x="4175216" y="959474"/>
                </a:cubicBezTo>
                <a:cubicBezTo>
                  <a:pt x="4179086" y="957187"/>
                  <a:pt x="4182957" y="954813"/>
                  <a:pt x="4186915" y="952526"/>
                </a:cubicBezTo>
                <a:cubicBezTo>
                  <a:pt x="4194305" y="948217"/>
                  <a:pt x="4201782" y="943996"/>
                  <a:pt x="4209259" y="939775"/>
                </a:cubicBezTo>
                <a:cubicBezTo>
                  <a:pt x="4213393" y="937488"/>
                  <a:pt x="4217439" y="935113"/>
                  <a:pt x="4221574" y="932915"/>
                </a:cubicBezTo>
                <a:cubicBezTo>
                  <a:pt x="4228963" y="928870"/>
                  <a:pt x="4236352" y="924824"/>
                  <a:pt x="4243829" y="920866"/>
                </a:cubicBezTo>
                <a:cubicBezTo>
                  <a:pt x="4248140" y="918580"/>
                  <a:pt x="4252450" y="916293"/>
                  <a:pt x="4256760" y="914007"/>
                </a:cubicBezTo>
                <a:cubicBezTo>
                  <a:pt x="4264150" y="910137"/>
                  <a:pt x="4271539" y="906355"/>
                  <a:pt x="4279015" y="902662"/>
                </a:cubicBezTo>
                <a:cubicBezTo>
                  <a:pt x="4283502" y="900376"/>
                  <a:pt x="4287988" y="898177"/>
                  <a:pt x="4292475" y="895978"/>
                </a:cubicBezTo>
                <a:cubicBezTo>
                  <a:pt x="4299864" y="892372"/>
                  <a:pt x="4307253" y="888854"/>
                  <a:pt x="4314642" y="885338"/>
                </a:cubicBezTo>
                <a:cubicBezTo>
                  <a:pt x="4319304" y="883139"/>
                  <a:pt x="4323966" y="880940"/>
                  <a:pt x="4328716" y="878742"/>
                </a:cubicBezTo>
                <a:cubicBezTo>
                  <a:pt x="4336018" y="875312"/>
                  <a:pt x="4343407" y="872058"/>
                  <a:pt x="4350884" y="868716"/>
                </a:cubicBezTo>
                <a:cubicBezTo>
                  <a:pt x="4355722" y="866605"/>
                  <a:pt x="4360560" y="864407"/>
                  <a:pt x="4365398" y="862383"/>
                </a:cubicBezTo>
                <a:cubicBezTo>
                  <a:pt x="4372787" y="859217"/>
                  <a:pt x="4380089" y="856051"/>
                  <a:pt x="4387478" y="852973"/>
                </a:cubicBezTo>
                <a:cubicBezTo>
                  <a:pt x="4392492" y="850863"/>
                  <a:pt x="4397418" y="848840"/>
                  <a:pt x="4402432" y="846818"/>
                </a:cubicBezTo>
                <a:cubicBezTo>
                  <a:pt x="4409821" y="843827"/>
                  <a:pt x="4417210" y="840925"/>
                  <a:pt x="4424600" y="838023"/>
                </a:cubicBezTo>
                <a:cubicBezTo>
                  <a:pt x="4429701" y="836000"/>
                  <a:pt x="4434891" y="834065"/>
                  <a:pt x="4440082" y="832131"/>
                </a:cubicBezTo>
                <a:cubicBezTo>
                  <a:pt x="4447382" y="829404"/>
                  <a:pt x="4454772" y="826678"/>
                  <a:pt x="4462161" y="823951"/>
                </a:cubicBezTo>
                <a:cubicBezTo>
                  <a:pt x="4467439" y="822017"/>
                  <a:pt x="4472805" y="820170"/>
                  <a:pt x="4478082" y="818324"/>
                </a:cubicBezTo>
                <a:cubicBezTo>
                  <a:pt x="4485384" y="815773"/>
                  <a:pt x="4492773" y="813222"/>
                  <a:pt x="4500162" y="810760"/>
                </a:cubicBezTo>
                <a:cubicBezTo>
                  <a:pt x="4505616" y="808913"/>
                  <a:pt x="4511070" y="807155"/>
                  <a:pt x="4516524" y="805395"/>
                </a:cubicBezTo>
                <a:cubicBezTo>
                  <a:pt x="4523825" y="803021"/>
                  <a:pt x="4531214" y="800647"/>
                  <a:pt x="4538603" y="798448"/>
                </a:cubicBezTo>
                <a:cubicBezTo>
                  <a:pt x="4544145" y="796777"/>
                  <a:pt x="4549775" y="795106"/>
                  <a:pt x="4555405" y="793435"/>
                </a:cubicBezTo>
                <a:cubicBezTo>
                  <a:pt x="4562706" y="791236"/>
                  <a:pt x="4570095" y="789126"/>
                  <a:pt x="4577484" y="787015"/>
                </a:cubicBezTo>
                <a:cubicBezTo>
                  <a:pt x="4583202" y="785432"/>
                  <a:pt x="4589008" y="783849"/>
                  <a:pt x="4594725" y="782354"/>
                </a:cubicBezTo>
                <a:cubicBezTo>
                  <a:pt x="4602027" y="780419"/>
                  <a:pt x="4609328" y="778397"/>
                  <a:pt x="4616717" y="776550"/>
                </a:cubicBezTo>
                <a:cubicBezTo>
                  <a:pt x="4622611" y="775055"/>
                  <a:pt x="4628593" y="773647"/>
                  <a:pt x="4634486" y="772240"/>
                </a:cubicBezTo>
                <a:cubicBezTo>
                  <a:pt x="4641787" y="770482"/>
                  <a:pt x="4649001" y="768723"/>
                  <a:pt x="4656302" y="767052"/>
                </a:cubicBezTo>
                <a:cubicBezTo>
                  <a:pt x="4662371" y="765644"/>
                  <a:pt x="4668529" y="764414"/>
                  <a:pt x="4674599" y="763094"/>
                </a:cubicBezTo>
                <a:cubicBezTo>
                  <a:pt x="4681812" y="761511"/>
                  <a:pt x="4689025" y="759929"/>
                  <a:pt x="4696238" y="758521"/>
                </a:cubicBezTo>
                <a:cubicBezTo>
                  <a:pt x="4702484" y="757290"/>
                  <a:pt x="4708818" y="756058"/>
                  <a:pt x="4715063" y="754915"/>
                </a:cubicBezTo>
                <a:cubicBezTo>
                  <a:pt x="4722188" y="753596"/>
                  <a:pt x="4729313" y="752189"/>
                  <a:pt x="4736526" y="750870"/>
                </a:cubicBezTo>
                <a:cubicBezTo>
                  <a:pt x="4743036" y="749727"/>
                  <a:pt x="4749546" y="748671"/>
                  <a:pt x="4756143" y="747616"/>
                </a:cubicBezTo>
                <a:cubicBezTo>
                  <a:pt x="4763180" y="746473"/>
                  <a:pt x="4770218" y="745241"/>
                  <a:pt x="4777255" y="744186"/>
                </a:cubicBezTo>
                <a:cubicBezTo>
                  <a:pt x="4784028" y="743131"/>
                  <a:pt x="4790889" y="742252"/>
                  <a:pt x="4797663" y="741284"/>
                </a:cubicBezTo>
                <a:cubicBezTo>
                  <a:pt x="4804525" y="740317"/>
                  <a:pt x="4811298" y="739349"/>
                  <a:pt x="4818247" y="738470"/>
                </a:cubicBezTo>
                <a:cubicBezTo>
                  <a:pt x="4825460" y="737590"/>
                  <a:pt x="4832761" y="736799"/>
                  <a:pt x="4839974" y="736007"/>
                </a:cubicBezTo>
                <a:cubicBezTo>
                  <a:pt x="4846484" y="735304"/>
                  <a:pt x="4852993" y="734424"/>
                  <a:pt x="4859591" y="733808"/>
                </a:cubicBezTo>
                <a:cubicBezTo>
                  <a:pt x="4867596" y="733017"/>
                  <a:pt x="4875601" y="732314"/>
                  <a:pt x="4883694" y="731698"/>
                </a:cubicBezTo>
                <a:cubicBezTo>
                  <a:pt x="4889587" y="731171"/>
                  <a:pt x="4895393" y="730642"/>
                  <a:pt x="4901287" y="730203"/>
                </a:cubicBezTo>
                <a:cubicBezTo>
                  <a:pt x="4911491" y="729411"/>
                  <a:pt x="4921695" y="728884"/>
                  <a:pt x="4931899" y="728268"/>
                </a:cubicBezTo>
                <a:cubicBezTo>
                  <a:pt x="4935681" y="728093"/>
                  <a:pt x="4939464" y="727741"/>
                  <a:pt x="4943246" y="727565"/>
                </a:cubicBezTo>
                <a:cubicBezTo>
                  <a:pt x="4957145" y="726861"/>
                  <a:pt x="4971132" y="726333"/>
                  <a:pt x="4985118" y="725982"/>
                </a:cubicBezTo>
                <a:lnTo>
                  <a:pt x="4985118" y="159795"/>
                </a:lnTo>
                <a:cubicBezTo>
                  <a:pt x="4985118" y="71675"/>
                  <a:pt x="4913426" y="0"/>
                  <a:pt x="4825284" y="0"/>
                </a:cubicBezTo>
                <a:lnTo>
                  <a:pt x="159834" y="0"/>
                </a:lnTo>
                <a:cubicBezTo>
                  <a:pt x="71692" y="0"/>
                  <a:pt x="0" y="71675"/>
                  <a:pt x="0" y="159795"/>
                </a:cubicBezTo>
                <a:lnTo>
                  <a:pt x="0" y="2197997"/>
                </a:lnTo>
                <a:cubicBezTo>
                  <a:pt x="0" y="2286116"/>
                  <a:pt x="71692" y="2357791"/>
                  <a:pt x="159834" y="2357791"/>
                </a:cubicBezTo>
                <a:lnTo>
                  <a:pt x="3352470" y="2357791"/>
                </a:lnTo>
                <a:cubicBezTo>
                  <a:pt x="3352822" y="2343809"/>
                  <a:pt x="3353350" y="2329914"/>
                  <a:pt x="3354054" y="231601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48" name="Forme libre 647">
            <a:extLst>
              <a:ext uri="{FF2B5EF4-FFF2-40B4-BE49-F238E27FC236}">
                <a16:creationId xmlns:a16="http://schemas.microsoft.com/office/drawing/2014/main" id="{F1AD95E5-4597-7A1D-971D-95FB15DD042F}"/>
              </a:ext>
            </a:extLst>
          </p:cNvPr>
          <p:cNvSpPr/>
          <p:nvPr/>
        </p:nvSpPr>
        <p:spPr>
          <a:xfrm>
            <a:off x="6139983" y="3472840"/>
            <a:ext cx="4984766" cy="2357792"/>
          </a:xfrm>
          <a:custGeom>
            <a:avLst/>
            <a:gdLst>
              <a:gd name="csX0" fmla="*/ 1630537 w 4984766"/>
              <a:gd name="csY0" fmla="*/ 42038 h 2357792"/>
              <a:gd name="csX1" fmla="*/ 1629833 w 4984766"/>
              <a:gd name="csY1" fmla="*/ 53383 h 2357792"/>
              <a:gd name="csX2" fmla="*/ 1627898 w 4984766"/>
              <a:gd name="csY2" fmla="*/ 83987 h 2357792"/>
              <a:gd name="csX3" fmla="*/ 1626403 w 4984766"/>
              <a:gd name="csY3" fmla="*/ 101576 h 2357792"/>
              <a:gd name="csX4" fmla="*/ 1624291 w 4984766"/>
              <a:gd name="csY4" fmla="*/ 125673 h 2357792"/>
              <a:gd name="csX5" fmla="*/ 1622092 w 4984766"/>
              <a:gd name="csY5" fmla="*/ 145284 h 2357792"/>
              <a:gd name="csX6" fmla="*/ 1619629 w 4984766"/>
              <a:gd name="csY6" fmla="*/ 167006 h 2357792"/>
              <a:gd name="csX7" fmla="*/ 1616814 w 4984766"/>
              <a:gd name="csY7" fmla="*/ 187586 h 2357792"/>
              <a:gd name="csX8" fmla="*/ 1613911 w 4984766"/>
              <a:gd name="csY8" fmla="*/ 207989 h 2357792"/>
              <a:gd name="csX9" fmla="*/ 1610481 w 4984766"/>
              <a:gd name="csY9" fmla="*/ 229096 h 2357792"/>
              <a:gd name="csX10" fmla="*/ 1607226 w 4984766"/>
              <a:gd name="csY10" fmla="*/ 248707 h 2357792"/>
              <a:gd name="csX11" fmla="*/ 1603179 w 4984766"/>
              <a:gd name="csY11" fmla="*/ 270166 h 2357792"/>
              <a:gd name="csX12" fmla="*/ 1599573 w 4984766"/>
              <a:gd name="csY12" fmla="*/ 288985 h 2357792"/>
              <a:gd name="csX13" fmla="*/ 1594999 w 4984766"/>
              <a:gd name="csY13" fmla="*/ 310621 h 2357792"/>
              <a:gd name="csX14" fmla="*/ 1591040 w 4984766"/>
              <a:gd name="csY14" fmla="*/ 328913 h 2357792"/>
              <a:gd name="csX15" fmla="*/ 1585850 w 4984766"/>
              <a:gd name="csY15" fmla="*/ 350723 h 2357792"/>
              <a:gd name="csX16" fmla="*/ 1581540 w 4984766"/>
              <a:gd name="csY16" fmla="*/ 368488 h 2357792"/>
              <a:gd name="csX17" fmla="*/ 1575734 w 4984766"/>
              <a:gd name="csY17" fmla="*/ 390474 h 2357792"/>
              <a:gd name="csX18" fmla="*/ 1571072 w 4984766"/>
              <a:gd name="csY18" fmla="*/ 407711 h 2357792"/>
              <a:gd name="csX19" fmla="*/ 1564650 w 4984766"/>
              <a:gd name="csY19" fmla="*/ 429785 h 2357792"/>
              <a:gd name="csX20" fmla="*/ 1559636 w 4984766"/>
              <a:gd name="csY20" fmla="*/ 446582 h 2357792"/>
              <a:gd name="csX21" fmla="*/ 1552687 w 4984766"/>
              <a:gd name="csY21" fmla="*/ 468657 h 2357792"/>
              <a:gd name="csX22" fmla="*/ 1547321 w 4984766"/>
              <a:gd name="csY22" fmla="*/ 485014 h 2357792"/>
              <a:gd name="csX23" fmla="*/ 1539756 w 4984766"/>
              <a:gd name="csY23" fmla="*/ 507088 h 2357792"/>
              <a:gd name="csX24" fmla="*/ 1534126 w 4984766"/>
              <a:gd name="csY24" fmla="*/ 523007 h 2357792"/>
              <a:gd name="csX25" fmla="*/ 1525945 w 4984766"/>
              <a:gd name="csY25" fmla="*/ 545080 h 2357792"/>
              <a:gd name="csX26" fmla="*/ 1520052 w 4984766"/>
              <a:gd name="csY26" fmla="*/ 560558 h 2357792"/>
              <a:gd name="csX27" fmla="*/ 1511255 w 4984766"/>
              <a:gd name="csY27" fmla="*/ 582720 h 2357792"/>
              <a:gd name="csX28" fmla="*/ 1505097 w 4984766"/>
              <a:gd name="csY28" fmla="*/ 597671 h 2357792"/>
              <a:gd name="csX29" fmla="*/ 1495685 w 4984766"/>
              <a:gd name="csY29" fmla="*/ 619746 h 2357792"/>
              <a:gd name="csX30" fmla="*/ 1489351 w 4984766"/>
              <a:gd name="csY30" fmla="*/ 634256 h 2357792"/>
              <a:gd name="csX31" fmla="*/ 1479323 w 4984766"/>
              <a:gd name="csY31" fmla="*/ 656418 h 2357792"/>
              <a:gd name="csX32" fmla="*/ 1472726 w 4984766"/>
              <a:gd name="csY32" fmla="*/ 670489 h 2357792"/>
              <a:gd name="csX33" fmla="*/ 1462082 w 4984766"/>
              <a:gd name="csY33" fmla="*/ 692651 h 2357792"/>
              <a:gd name="csX34" fmla="*/ 1455397 w 4984766"/>
              <a:gd name="csY34" fmla="*/ 706107 h 2357792"/>
              <a:gd name="csX35" fmla="*/ 1444049 w 4984766"/>
              <a:gd name="csY35" fmla="*/ 728357 h 2357792"/>
              <a:gd name="csX36" fmla="*/ 1437188 w 4984766"/>
              <a:gd name="csY36" fmla="*/ 741284 h 2357792"/>
              <a:gd name="csX37" fmla="*/ 1425136 w 4984766"/>
              <a:gd name="csY37" fmla="*/ 763535 h 2357792"/>
              <a:gd name="csX38" fmla="*/ 1418187 w 4984766"/>
              <a:gd name="csY38" fmla="*/ 775847 h 2357792"/>
              <a:gd name="csX39" fmla="*/ 1405432 w 4984766"/>
              <a:gd name="csY39" fmla="*/ 798184 h 2357792"/>
              <a:gd name="csX40" fmla="*/ 1398483 w 4984766"/>
              <a:gd name="csY40" fmla="*/ 809882 h 2357792"/>
              <a:gd name="csX41" fmla="*/ 1384936 w 4984766"/>
              <a:gd name="csY41" fmla="*/ 832307 h 2357792"/>
              <a:gd name="csX42" fmla="*/ 1378074 w 4984766"/>
              <a:gd name="csY42" fmla="*/ 843300 h 2357792"/>
              <a:gd name="csX43" fmla="*/ 1363736 w 4984766"/>
              <a:gd name="csY43" fmla="*/ 865902 h 2357792"/>
              <a:gd name="csX44" fmla="*/ 1356963 w 4984766"/>
              <a:gd name="csY44" fmla="*/ 876191 h 2357792"/>
              <a:gd name="csX45" fmla="*/ 1341744 w 4984766"/>
              <a:gd name="csY45" fmla="*/ 898969 h 2357792"/>
              <a:gd name="csX46" fmla="*/ 1335323 w 4984766"/>
              <a:gd name="csY46" fmla="*/ 908291 h 2357792"/>
              <a:gd name="csX47" fmla="*/ 1319050 w 4984766"/>
              <a:gd name="csY47" fmla="*/ 931508 h 2357792"/>
              <a:gd name="csX48" fmla="*/ 1313067 w 4984766"/>
              <a:gd name="csY48" fmla="*/ 939688 h 2357792"/>
              <a:gd name="csX49" fmla="*/ 1295562 w 4984766"/>
              <a:gd name="csY49" fmla="*/ 963432 h 2357792"/>
              <a:gd name="csX50" fmla="*/ 1290284 w 4984766"/>
              <a:gd name="csY50" fmla="*/ 970292 h 2357792"/>
              <a:gd name="csX51" fmla="*/ 1271284 w 4984766"/>
              <a:gd name="csY51" fmla="*/ 994828 h 2357792"/>
              <a:gd name="csX52" fmla="*/ 1267237 w 4984766"/>
              <a:gd name="csY52" fmla="*/ 999841 h 2357792"/>
              <a:gd name="csX53" fmla="*/ 1246302 w 4984766"/>
              <a:gd name="csY53" fmla="*/ 1025609 h 2357792"/>
              <a:gd name="csX54" fmla="*/ 1244366 w 4984766"/>
              <a:gd name="csY54" fmla="*/ 1027895 h 2357792"/>
              <a:gd name="csX55" fmla="*/ 1027970 w 4984766"/>
              <a:gd name="csY55" fmla="*/ 1244238 h 2357792"/>
              <a:gd name="csX56" fmla="*/ 1025683 w 4984766"/>
              <a:gd name="csY56" fmla="*/ 1246174 h 2357792"/>
              <a:gd name="csX57" fmla="*/ 999909 w 4984766"/>
              <a:gd name="csY57" fmla="*/ 1267105 h 2357792"/>
              <a:gd name="csX58" fmla="*/ 994895 w 4984766"/>
              <a:gd name="csY58" fmla="*/ 1271150 h 2357792"/>
              <a:gd name="csX59" fmla="*/ 970352 w 4984766"/>
              <a:gd name="csY59" fmla="*/ 1290146 h 2357792"/>
              <a:gd name="csX60" fmla="*/ 963491 w 4984766"/>
              <a:gd name="csY60" fmla="*/ 1295423 h 2357792"/>
              <a:gd name="csX61" fmla="*/ 939740 w 4984766"/>
              <a:gd name="csY61" fmla="*/ 1312924 h 2357792"/>
              <a:gd name="csX62" fmla="*/ 931559 w 4984766"/>
              <a:gd name="csY62" fmla="*/ 1318904 h 2357792"/>
              <a:gd name="csX63" fmla="*/ 908336 w 4984766"/>
              <a:gd name="csY63" fmla="*/ 1335174 h 2357792"/>
              <a:gd name="csX64" fmla="*/ 899012 w 4984766"/>
              <a:gd name="csY64" fmla="*/ 1341594 h 2357792"/>
              <a:gd name="csX65" fmla="*/ 876229 w 4984766"/>
              <a:gd name="csY65" fmla="*/ 1356808 h 2357792"/>
              <a:gd name="csX66" fmla="*/ 865937 w 4984766"/>
              <a:gd name="csY66" fmla="*/ 1363580 h 2357792"/>
              <a:gd name="csX67" fmla="*/ 843330 w 4984766"/>
              <a:gd name="csY67" fmla="*/ 1377915 h 2357792"/>
              <a:gd name="csX68" fmla="*/ 832334 w 4984766"/>
              <a:gd name="csY68" fmla="*/ 1384775 h 2357792"/>
              <a:gd name="csX69" fmla="*/ 809903 w 4984766"/>
              <a:gd name="csY69" fmla="*/ 1398317 h 2357792"/>
              <a:gd name="csX70" fmla="*/ 798203 w 4984766"/>
              <a:gd name="csY70" fmla="*/ 1405265 h 2357792"/>
              <a:gd name="csX71" fmla="*/ 775860 w 4984766"/>
              <a:gd name="csY71" fmla="*/ 1418017 h 2357792"/>
              <a:gd name="csX72" fmla="*/ 763544 w 4984766"/>
              <a:gd name="csY72" fmla="*/ 1424965 h 2357792"/>
              <a:gd name="csX73" fmla="*/ 741289 w 4984766"/>
              <a:gd name="csY73" fmla="*/ 1437013 h 2357792"/>
              <a:gd name="csX74" fmla="*/ 728358 w 4984766"/>
              <a:gd name="csY74" fmla="*/ 1443873 h 2357792"/>
              <a:gd name="csX75" fmla="*/ 706102 w 4984766"/>
              <a:gd name="csY75" fmla="*/ 1455218 h 2357792"/>
              <a:gd name="csX76" fmla="*/ 692644 w 4984766"/>
              <a:gd name="csY76" fmla="*/ 1461901 h 2357792"/>
              <a:gd name="csX77" fmla="*/ 670476 w 4984766"/>
              <a:gd name="csY77" fmla="*/ 1472543 h 2357792"/>
              <a:gd name="csX78" fmla="*/ 656402 w 4984766"/>
              <a:gd name="csY78" fmla="*/ 1479139 h 2357792"/>
              <a:gd name="csX79" fmla="*/ 634234 w 4984766"/>
              <a:gd name="csY79" fmla="*/ 1489165 h 2357792"/>
              <a:gd name="csX80" fmla="*/ 619720 w 4984766"/>
              <a:gd name="csY80" fmla="*/ 1495496 h 2357792"/>
              <a:gd name="csX81" fmla="*/ 597641 w 4984766"/>
              <a:gd name="csY81" fmla="*/ 1504906 h 2357792"/>
              <a:gd name="csX82" fmla="*/ 582686 w 4984766"/>
              <a:gd name="csY82" fmla="*/ 1511063 h 2357792"/>
              <a:gd name="csX83" fmla="*/ 560519 w 4984766"/>
              <a:gd name="csY83" fmla="*/ 1519857 h 2357792"/>
              <a:gd name="csX84" fmla="*/ 545037 w 4984766"/>
              <a:gd name="csY84" fmla="*/ 1525749 h 2357792"/>
              <a:gd name="csX85" fmla="*/ 522958 w 4984766"/>
              <a:gd name="csY85" fmla="*/ 1533928 h 2357792"/>
              <a:gd name="csX86" fmla="*/ 507036 w 4984766"/>
              <a:gd name="csY86" fmla="*/ 1539557 h 2357792"/>
              <a:gd name="csX87" fmla="*/ 484956 w 4984766"/>
              <a:gd name="csY87" fmla="*/ 1547120 h 2357792"/>
              <a:gd name="csX88" fmla="*/ 468594 w 4984766"/>
              <a:gd name="csY88" fmla="*/ 1552484 h 2357792"/>
              <a:gd name="csX89" fmla="*/ 446515 w 4984766"/>
              <a:gd name="csY89" fmla="*/ 1559432 h 2357792"/>
              <a:gd name="csX90" fmla="*/ 429713 w 4984766"/>
              <a:gd name="csY90" fmla="*/ 1564445 h 2357792"/>
              <a:gd name="csX91" fmla="*/ 407634 w 4984766"/>
              <a:gd name="csY91" fmla="*/ 1570864 h 2357792"/>
              <a:gd name="csX92" fmla="*/ 390393 w 4984766"/>
              <a:gd name="csY92" fmla="*/ 1575526 h 2357792"/>
              <a:gd name="csX93" fmla="*/ 368401 w 4984766"/>
              <a:gd name="csY93" fmla="*/ 1581330 h 2357792"/>
              <a:gd name="csX94" fmla="*/ 350632 w 4984766"/>
              <a:gd name="csY94" fmla="*/ 1585639 h 2357792"/>
              <a:gd name="csX95" fmla="*/ 328817 w 4984766"/>
              <a:gd name="csY95" fmla="*/ 1590828 h 2357792"/>
              <a:gd name="csX96" fmla="*/ 310520 w 4984766"/>
              <a:gd name="csY96" fmla="*/ 1594786 h 2357792"/>
              <a:gd name="csX97" fmla="*/ 288880 w 4984766"/>
              <a:gd name="csY97" fmla="*/ 1599358 h 2357792"/>
              <a:gd name="csX98" fmla="*/ 270056 w 4984766"/>
              <a:gd name="csY98" fmla="*/ 1602964 h 2357792"/>
              <a:gd name="csX99" fmla="*/ 248592 w 4984766"/>
              <a:gd name="csY99" fmla="*/ 1607009 h 2357792"/>
              <a:gd name="csX100" fmla="*/ 228975 w 4984766"/>
              <a:gd name="csY100" fmla="*/ 1610264 h 2357792"/>
              <a:gd name="csX101" fmla="*/ 207864 w 4984766"/>
              <a:gd name="csY101" fmla="*/ 1613693 h 2357792"/>
              <a:gd name="csX102" fmla="*/ 187455 w 4984766"/>
              <a:gd name="csY102" fmla="*/ 1616596 h 2357792"/>
              <a:gd name="csX103" fmla="*/ 166871 w 4984766"/>
              <a:gd name="csY103" fmla="*/ 1619410 h 2357792"/>
              <a:gd name="csX104" fmla="*/ 145144 w 4984766"/>
              <a:gd name="csY104" fmla="*/ 1621873 h 2357792"/>
              <a:gd name="csX105" fmla="*/ 125527 w 4984766"/>
              <a:gd name="csY105" fmla="*/ 1624071 h 2357792"/>
              <a:gd name="csX106" fmla="*/ 101424 w 4984766"/>
              <a:gd name="csY106" fmla="*/ 1626182 h 2357792"/>
              <a:gd name="csX107" fmla="*/ 83831 w 4984766"/>
              <a:gd name="csY107" fmla="*/ 1627677 h 2357792"/>
              <a:gd name="csX108" fmla="*/ 53219 w 4984766"/>
              <a:gd name="csY108" fmla="*/ 1629612 h 2357792"/>
              <a:gd name="csX109" fmla="*/ 41872 w 4984766"/>
              <a:gd name="csY109" fmla="*/ 1630315 h 2357792"/>
              <a:gd name="csX110" fmla="*/ 0 w 4984766"/>
              <a:gd name="csY110" fmla="*/ 1631898 h 2357792"/>
              <a:gd name="csX111" fmla="*/ 0 w 4984766"/>
              <a:gd name="csY111" fmla="*/ 2197997 h 2357792"/>
              <a:gd name="csX112" fmla="*/ 159834 w 4984766"/>
              <a:gd name="csY112" fmla="*/ 2357793 h 2357792"/>
              <a:gd name="csX113" fmla="*/ 4824932 w 4984766"/>
              <a:gd name="csY113" fmla="*/ 2357793 h 2357792"/>
              <a:gd name="csX114" fmla="*/ 4984766 w 4984766"/>
              <a:gd name="csY114" fmla="*/ 2197997 h 2357792"/>
              <a:gd name="csX115" fmla="*/ 4984766 w 4984766"/>
              <a:gd name="csY115" fmla="*/ 159796 h 2357792"/>
              <a:gd name="csX116" fmla="*/ 4824932 w 4984766"/>
              <a:gd name="csY116" fmla="*/ 0 h 2357792"/>
              <a:gd name="csX117" fmla="*/ 1632296 w 4984766"/>
              <a:gd name="csY117" fmla="*/ 0 h 2357792"/>
              <a:gd name="csX118" fmla="*/ 1630713 w 4984766"/>
              <a:gd name="csY118" fmla="*/ 41862 h 2357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</a:cxnLst>
            <a:rect l="l" t="t" r="r" b="b"/>
            <a:pathLst>
              <a:path w="4984766" h="2357792">
                <a:moveTo>
                  <a:pt x="1630537" y="42038"/>
                </a:moveTo>
                <a:cubicBezTo>
                  <a:pt x="1630361" y="45820"/>
                  <a:pt x="1630009" y="49601"/>
                  <a:pt x="1629833" y="53383"/>
                </a:cubicBezTo>
                <a:cubicBezTo>
                  <a:pt x="1629217" y="63584"/>
                  <a:pt x="1628689" y="73874"/>
                  <a:pt x="1627898" y="83987"/>
                </a:cubicBezTo>
                <a:cubicBezTo>
                  <a:pt x="1627458" y="89880"/>
                  <a:pt x="1626842" y="95684"/>
                  <a:pt x="1626403" y="101576"/>
                </a:cubicBezTo>
                <a:cubicBezTo>
                  <a:pt x="1625699" y="109580"/>
                  <a:pt x="1625083" y="117670"/>
                  <a:pt x="1624291" y="125673"/>
                </a:cubicBezTo>
                <a:cubicBezTo>
                  <a:pt x="1623588" y="132269"/>
                  <a:pt x="1622796" y="138777"/>
                  <a:pt x="1622092" y="145284"/>
                </a:cubicBezTo>
                <a:cubicBezTo>
                  <a:pt x="1621300" y="152497"/>
                  <a:pt x="1620508" y="159796"/>
                  <a:pt x="1619629" y="167006"/>
                </a:cubicBezTo>
                <a:cubicBezTo>
                  <a:pt x="1618749" y="173866"/>
                  <a:pt x="1617782" y="180726"/>
                  <a:pt x="1616814" y="187586"/>
                </a:cubicBezTo>
                <a:cubicBezTo>
                  <a:pt x="1615847" y="194445"/>
                  <a:pt x="1614967" y="201217"/>
                  <a:pt x="1613911" y="207989"/>
                </a:cubicBezTo>
                <a:cubicBezTo>
                  <a:pt x="1612855" y="215025"/>
                  <a:pt x="1611624" y="222060"/>
                  <a:pt x="1610481" y="229096"/>
                </a:cubicBezTo>
                <a:cubicBezTo>
                  <a:pt x="1609425" y="235604"/>
                  <a:pt x="1608369" y="242199"/>
                  <a:pt x="1607226" y="248707"/>
                </a:cubicBezTo>
                <a:cubicBezTo>
                  <a:pt x="1605994" y="255919"/>
                  <a:pt x="1604587" y="263042"/>
                  <a:pt x="1603179" y="270166"/>
                </a:cubicBezTo>
                <a:cubicBezTo>
                  <a:pt x="1601948" y="276498"/>
                  <a:pt x="1600804" y="282742"/>
                  <a:pt x="1599573" y="288985"/>
                </a:cubicBezTo>
                <a:cubicBezTo>
                  <a:pt x="1598077" y="296198"/>
                  <a:pt x="1596494" y="303408"/>
                  <a:pt x="1594999" y="310621"/>
                </a:cubicBezTo>
                <a:cubicBezTo>
                  <a:pt x="1593679" y="316688"/>
                  <a:pt x="1592359" y="322845"/>
                  <a:pt x="1591040" y="328913"/>
                </a:cubicBezTo>
                <a:cubicBezTo>
                  <a:pt x="1589369" y="336212"/>
                  <a:pt x="1587609" y="343424"/>
                  <a:pt x="1585850" y="350723"/>
                </a:cubicBezTo>
                <a:cubicBezTo>
                  <a:pt x="1584443" y="356703"/>
                  <a:pt x="1583035" y="362595"/>
                  <a:pt x="1581540" y="368488"/>
                </a:cubicBezTo>
                <a:cubicBezTo>
                  <a:pt x="1579693" y="375787"/>
                  <a:pt x="1577669" y="383175"/>
                  <a:pt x="1575734" y="390474"/>
                </a:cubicBezTo>
                <a:cubicBezTo>
                  <a:pt x="1574151" y="396190"/>
                  <a:pt x="1572655" y="401995"/>
                  <a:pt x="1571072" y="407711"/>
                </a:cubicBezTo>
                <a:cubicBezTo>
                  <a:pt x="1569049" y="415099"/>
                  <a:pt x="1566849" y="422398"/>
                  <a:pt x="1564650" y="429785"/>
                </a:cubicBezTo>
                <a:cubicBezTo>
                  <a:pt x="1562979" y="435413"/>
                  <a:pt x="1561396" y="441042"/>
                  <a:pt x="1559636" y="446582"/>
                </a:cubicBezTo>
                <a:cubicBezTo>
                  <a:pt x="1557349" y="453969"/>
                  <a:pt x="1555062" y="461269"/>
                  <a:pt x="1552687" y="468657"/>
                </a:cubicBezTo>
                <a:cubicBezTo>
                  <a:pt x="1550928" y="474109"/>
                  <a:pt x="1549168" y="479562"/>
                  <a:pt x="1547321" y="485014"/>
                </a:cubicBezTo>
                <a:cubicBezTo>
                  <a:pt x="1544858" y="492401"/>
                  <a:pt x="1542307" y="499701"/>
                  <a:pt x="1539756" y="507088"/>
                </a:cubicBezTo>
                <a:cubicBezTo>
                  <a:pt x="1537909" y="512453"/>
                  <a:pt x="1536061" y="517729"/>
                  <a:pt x="1534126" y="523007"/>
                </a:cubicBezTo>
                <a:cubicBezTo>
                  <a:pt x="1531487" y="530394"/>
                  <a:pt x="1528760" y="537781"/>
                  <a:pt x="1525945" y="545080"/>
                </a:cubicBezTo>
                <a:cubicBezTo>
                  <a:pt x="1524010" y="550269"/>
                  <a:pt x="1522075" y="555370"/>
                  <a:pt x="1520052" y="560558"/>
                </a:cubicBezTo>
                <a:cubicBezTo>
                  <a:pt x="1517148" y="567946"/>
                  <a:pt x="1514246" y="575333"/>
                  <a:pt x="1511255" y="582720"/>
                </a:cubicBezTo>
                <a:cubicBezTo>
                  <a:pt x="1509232" y="587734"/>
                  <a:pt x="1507208" y="592746"/>
                  <a:pt x="1505097" y="597671"/>
                </a:cubicBezTo>
                <a:cubicBezTo>
                  <a:pt x="1502019" y="605058"/>
                  <a:pt x="1498852" y="612446"/>
                  <a:pt x="1495685" y="619746"/>
                </a:cubicBezTo>
                <a:cubicBezTo>
                  <a:pt x="1493574" y="624582"/>
                  <a:pt x="1491463" y="629419"/>
                  <a:pt x="1489351" y="634256"/>
                </a:cubicBezTo>
                <a:cubicBezTo>
                  <a:pt x="1486097" y="641644"/>
                  <a:pt x="1482754" y="649031"/>
                  <a:pt x="1479323" y="656418"/>
                </a:cubicBezTo>
                <a:cubicBezTo>
                  <a:pt x="1477124" y="661079"/>
                  <a:pt x="1474925" y="665740"/>
                  <a:pt x="1472726" y="670489"/>
                </a:cubicBezTo>
                <a:cubicBezTo>
                  <a:pt x="1469207" y="677877"/>
                  <a:pt x="1465689" y="685264"/>
                  <a:pt x="1462082" y="692651"/>
                </a:cubicBezTo>
                <a:cubicBezTo>
                  <a:pt x="1459883" y="697136"/>
                  <a:pt x="1457596" y="701621"/>
                  <a:pt x="1455397" y="706107"/>
                </a:cubicBezTo>
                <a:cubicBezTo>
                  <a:pt x="1451702" y="713494"/>
                  <a:pt x="1447919" y="720969"/>
                  <a:pt x="1444049" y="728357"/>
                </a:cubicBezTo>
                <a:cubicBezTo>
                  <a:pt x="1441762" y="732666"/>
                  <a:pt x="1439475" y="736975"/>
                  <a:pt x="1437188" y="741284"/>
                </a:cubicBezTo>
                <a:cubicBezTo>
                  <a:pt x="1433229" y="748759"/>
                  <a:pt x="1429183" y="756147"/>
                  <a:pt x="1425136" y="763535"/>
                </a:cubicBezTo>
                <a:cubicBezTo>
                  <a:pt x="1422849" y="767668"/>
                  <a:pt x="1420562" y="771801"/>
                  <a:pt x="1418187" y="775847"/>
                </a:cubicBezTo>
                <a:cubicBezTo>
                  <a:pt x="1413965" y="783322"/>
                  <a:pt x="1409742" y="790797"/>
                  <a:pt x="1405432" y="798184"/>
                </a:cubicBezTo>
                <a:cubicBezTo>
                  <a:pt x="1403145" y="802142"/>
                  <a:pt x="1400858" y="806011"/>
                  <a:pt x="1398483" y="809882"/>
                </a:cubicBezTo>
                <a:cubicBezTo>
                  <a:pt x="1393996" y="817357"/>
                  <a:pt x="1389510" y="824920"/>
                  <a:pt x="1384936" y="832307"/>
                </a:cubicBezTo>
                <a:cubicBezTo>
                  <a:pt x="1382649" y="836001"/>
                  <a:pt x="1380362" y="839607"/>
                  <a:pt x="1378074" y="843300"/>
                </a:cubicBezTo>
                <a:cubicBezTo>
                  <a:pt x="1373324" y="850863"/>
                  <a:pt x="1368574" y="858426"/>
                  <a:pt x="1363736" y="865902"/>
                </a:cubicBezTo>
                <a:cubicBezTo>
                  <a:pt x="1361537" y="869332"/>
                  <a:pt x="1359249" y="872761"/>
                  <a:pt x="1356963" y="876191"/>
                </a:cubicBezTo>
                <a:cubicBezTo>
                  <a:pt x="1351949" y="883842"/>
                  <a:pt x="1346847" y="891493"/>
                  <a:pt x="1341744" y="898969"/>
                </a:cubicBezTo>
                <a:cubicBezTo>
                  <a:pt x="1339633" y="902135"/>
                  <a:pt x="1337434" y="905213"/>
                  <a:pt x="1335323" y="908291"/>
                </a:cubicBezTo>
                <a:cubicBezTo>
                  <a:pt x="1329957" y="916030"/>
                  <a:pt x="1324503" y="923857"/>
                  <a:pt x="1319050" y="931508"/>
                </a:cubicBezTo>
                <a:cubicBezTo>
                  <a:pt x="1317114" y="934234"/>
                  <a:pt x="1315091" y="936961"/>
                  <a:pt x="1313067" y="939688"/>
                </a:cubicBezTo>
                <a:cubicBezTo>
                  <a:pt x="1307262" y="947690"/>
                  <a:pt x="1301456" y="955605"/>
                  <a:pt x="1295562" y="963432"/>
                </a:cubicBezTo>
                <a:cubicBezTo>
                  <a:pt x="1293803" y="965719"/>
                  <a:pt x="1292044" y="968006"/>
                  <a:pt x="1290284" y="970292"/>
                </a:cubicBezTo>
                <a:cubicBezTo>
                  <a:pt x="1284039" y="978558"/>
                  <a:pt x="1277705" y="986738"/>
                  <a:pt x="1271284" y="994828"/>
                </a:cubicBezTo>
                <a:cubicBezTo>
                  <a:pt x="1269964" y="996499"/>
                  <a:pt x="1268557" y="998170"/>
                  <a:pt x="1267237" y="999841"/>
                </a:cubicBezTo>
                <a:cubicBezTo>
                  <a:pt x="1260376" y="1008460"/>
                  <a:pt x="1253427" y="1017078"/>
                  <a:pt x="1246302" y="1025609"/>
                </a:cubicBezTo>
                <a:cubicBezTo>
                  <a:pt x="1245686" y="1026401"/>
                  <a:pt x="1244982" y="1027192"/>
                  <a:pt x="1244366" y="1027895"/>
                </a:cubicBezTo>
                <a:cubicBezTo>
                  <a:pt x="1178919" y="1106430"/>
                  <a:pt x="1106435" y="1178808"/>
                  <a:pt x="1027970" y="1244238"/>
                </a:cubicBezTo>
                <a:cubicBezTo>
                  <a:pt x="1027178" y="1244855"/>
                  <a:pt x="1026475" y="1245558"/>
                  <a:pt x="1025683" y="1246174"/>
                </a:cubicBezTo>
                <a:cubicBezTo>
                  <a:pt x="1017150" y="1253209"/>
                  <a:pt x="1008529" y="1260157"/>
                  <a:pt x="999909" y="1267105"/>
                </a:cubicBezTo>
                <a:cubicBezTo>
                  <a:pt x="998237" y="1268423"/>
                  <a:pt x="996566" y="1269831"/>
                  <a:pt x="994895" y="1271150"/>
                </a:cubicBezTo>
                <a:cubicBezTo>
                  <a:pt x="986802" y="1277570"/>
                  <a:pt x="978621" y="1283901"/>
                  <a:pt x="970352" y="1290146"/>
                </a:cubicBezTo>
                <a:cubicBezTo>
                  <a:pt x="968065" y="1291905"/>
                  <a:pt x="965778" y="1293664"/>
                  <a:pt x="963491" y="1295423"/>
                </a:cubicBezTo>
                <a:cubicBezTo>
                  <a:pt x="955662" y="1301315"/>
                  <a:pt x="947657" y="1307119"/>
                  <a:pt x="939740" y="1312924"/>
                </a:cubicBezTo>
                <a:cubicBezTo>
                  <a:pt x="937013" y="1314946"/>
                  <a:pt x="934286" y="1316881"/>
                  <a:pt x="931559" y="1318904"/>
                </a:cubicBezTo>
                <a:cubicBezTo>
                  <a:pt x="923906" y="1324445"/>
                  <a:pt x="916078" y="1329809"/>
                  <a:pt x="908336" y="1335174"/>
                </a:cubicBezTo>
                <a:cubicBezTo>
                  <a:pt x="905257" y="1337284"/>
                  <a:pt x="902179" y="1339483"/>
                  <a:pt x="899012" y="1341594"/>
                </a:cubicBezTo>
                <a:cubicBezTo>
                  <a:pt x="891447" y="1346782"/>
                  <a:pt x="883794" y="1351795"/>
                  <a:pt x="876229" y="1356808"/>
                </a:cubicBezTo>
                <a:cubicBezTo>
                  <a:pt x="872798" y="1359094"/>
                  <a:pt x="869368" y="1361381"/>
                  <a:pt x="865937" y="1363580"/>
                </a:cubicBezTo>
                <a:cubicBezTo>
                  <a:pt x="858459" y="1368417"/>
                  <a:pt x="850894" y="1373165"/>
                  <a:pt x="843330" y="1377915"/>
                </a:cubicBezTo>
                <a:cubicBezTo>
                  <a:pt x="839635" y="1380201"/>
                  <a:pt x="836028" y="1382488"/>
                  <a:pt x="832334" y="1384775"/>
                </a:cubicBezTo>
                <a:cubicBezTo>
                  <a:pt x="824856" y="1389347"/>
                  <a:pt x="817379" y="1393832"/>
                  <a:pt x="809903" y="1398317"/>
                </a:cubicBezTo>
                <a:cubicBezTo>
                  <a:pt x="806032" y="1400604"/>
                  <a:pt x="802073" y="1402979"/>
                  <a:pt x="798203" y="1405265"/>
                </a:cubicBezTo>
                <a:cubicBezTo>
                  <a:pt x="790814" y="1409574"/>
                  <a:pt x="783337" y="1413796"/>
                  <a:pt x="775860" y="1418017"/>
                </a:cubicBezTo>
                <a:cubicBezTo>
                  <a:pt x="771725" y="1420303"/>
                  <a:pt x="767678" y="1422678"/>
                  <a:pt x="763544" y="1424965"/>
                </a:cubicBezTo>
                <a:cubicBezTo>
                  <a:pt x="756155" y="1429010"/>
                  <a:pt x="748766" y="1433056"/>
                  <a:pt x="741289" y="1437013"/>
                </a:cubicBezTo>
                <a:cubicBezTo>
                  <a:pt x="736978" y="1439300"/>
                  <a:pt x="732668" y="1441586"/>
                  <a:pt x="728358" y="1443873"/>
                </a:cubicBezTo>
                <a:cubicBezTo>
                  <a:pt x="720969" y="1447742"/>
                  <a:pt x="713580" y="1451524"/>
                  <a:pt x="706102" y="1455218"/>
                </a:cubicBezTo>
                <a:cubicBezTo>
                  <a:pt x="701617" y="1457504"/>
                  <a:pt x="697130" y="1459702"/>
                  <a:pt x="692644" y="1461901"/>
                </a:cubicBezTo>
                <a:cubicBezTo>
                  <a:pt x="685254" y="1465507"/>
                  <a:pt x="677866" y="1469025"/>
                  <a:pt x="670476" y="1472543"/>
                </a:cubicBezTo>
                <a:cubicBezTo>
                  <a:pt x="665814" y="1474742"/>
                  <a:pt x="661152" y="1476940"/>
                  <a:pt x="656402" y="1479139"/>
                </a:cubicBezTo>
                <a:cubicBezTo>
                  <a:pt x="649101" y="1482569"/>
                  <a:pt x="641712" y="1485823"/>
                  <a:pt x="634234" y="1489165"/>
                </a:cubicBezTo>
                <a:cubicBezTo>
                  <a:pt x="629396" y="1491275"/>
                  <a:pt x="624558" y="1493474"/>
                  <a:pt x="619720" y="1495496"/>
                </a:cubicBezTo>
                <a:cubicBezTo>
                  <a:pt x="612331" y="1498662"/>
                  <a:pt x="605030" y="1501828"/>
                  <a:pt x="597641" y="1504906"/>
                </a:cubicBezTo>
                <a:cubicBezTo>
                  <a:pt x="592627" y="1507017"/>
                  <a:pt x="587700" y="1509040"/>
                  <a:pt x="582686" y="1511063"/>
                </a:cubicBezTo>
                <a:cubicBezTo>
                  <a:pt x="575297" y="1514053"/>
                  <a:pt x="567908" y="1516954"/>
                  <a:pt x="560519" y="1519857"/>
                </a:cubicBezTo>
                <a:cubicBezTo>
                  <a:pt x="555417" y="1521880"/>
                  <a:pt x="550227" y="1523814"/>
                  <a:pt x="545037" y="1525749"/>
                </a:cubicBezTo>
                <a:cubicBezTo>
                  <a:pt x="537736" y="1528476"/>
                  <a:pt x="530347" y="1531201"/>
                  <a:pt x="522958" y="1533928"/>
                </a:cubicBezTo>
                <a:cubicBezTo>
                  <a:pt x="517679" y="1535863"/>
                  <a:pt x="512314" y="1537710"/>
                  <a:pt x="507036" y="1539557"/>
                </a:cubicBezTo>
                <a:cubicBezTo>
                  <a:pt x="499735" y="1542107"/>
                  <a:pt x="492345" y="1544657"/>
                  <a:pt x="484956" y="1547120"/>
                </a:cubicBezTo>
                <a:cubicBezTo>
                  <a:pt x="479502" y="1548966"/>
                  <a:pt x="474049" y="1550726"/>
                  <a:pt x="468594" y="1552484"/>
                </a:cubicBezTo>
                <a:cubicBezTo>
                  <a:pt x="461293" y="1554859"/>
                  <a:pt x="453904" y="1557234"/>
                  <a:pt x="446515" y="1559432"/>
                </a:cubicBezTo>
                <a:cubicBezTo>
                  <a:pt x="440973" y="1561103"/>
                  <a:pt x="435343" y="1562774"/>
                  <a:pt x="429713" y="1564445"/>
                </a:cubicBezTo>
                <a:cubicBezTo>
                  <a:pt x="422412" y="1566643"/>
                  <a:pt x="415023" y="1568754"/>
                  <a:pt x="407634" y="1570864"/>
                </a:cubicBezTo>
                <a:cubicBezTo>
                  <a:pt x="401916" y="1572448"/>
                  <a:pt x="396110" y="1574030"/>
                  <a:pt x="390393" y="1575526"/>
                </a:cubicBezTo>
                <a:cubicBezTo>
                  <a:pt x="383092" y="1577460"/>
                  <a:pt x="375790" y="1579484"/>
                  <a:pt x="368401" y="1581330"/>
                </a:cubicBezTo>
                <a:cubicBezTo>
                  <a:pt x="362507" y="1582825"/>
                  <a:pt x="356526" y="1584232"/>
                  <a:pt x="350632" y="1585639"/>
                </a:cubicBezTo>
                <a:cubicBezTo>
                  <a:pt x="343331" y="1587398"/>
                  <a:pt x="336118" y="1589157"/>
                  <a:pt x="328817" y="1590828"/>
                </a:cubicBezTo>
                <a:cubicBezTo>
                  <a:pt x="322747" y="1592235"/>
                  <a:pt x="316589" y="1593467"/>
                  <a:pt x="310520" y="1594786"/>
                </a:cubicBezTo>
                <a:cubicBezTo>
                  <a:pt x="303306" y="1596368"/>
                  <a:pt x="296093" y="1597952"/>
                  <a:pt x="288880" y="1599358"/>
                </a:cubicBezTo>
                <a:cubicBezTo>
                  <a:pt x="282635" y="1600590"/>
                  <a:pt x="276301" y="1601821"/>
                  <a:pt x="270056" y="1602964"/>
                </a:cubicBezTo>
                <a:cubicBezTo>
                  <a:pt x="262930" y="1604284"/>
                  <a:pt x="255805" y="1605691"/>
                  <a:pt x="248592" y="1607009"/>
                </a:cubicBezTo>
                <a:cubicBezTo>
                  <a:pt x="242082" y="1608153"/>
                  <a:pt x="235573" y="1609208"/>
                  <a:pt x="228975" y="1610264"/>
                </a:cubicBezTo>
                <a:cubicBezTo>
                  <a:pt x="221938" y="1611407"/>
                  <a:pt x="214901" y="1612638"/>
                  <a:pt x="207864" y="1613693"/>
                </a:cubicBezTo>
                <a:cubicBezTo>
                  <a:pt x="201090" y="1614749"/>
                  <a:pt x="194229" y="1615629"/>
                  <a:pt x="187455" y="1616596"/>
                </a:cubicBezTo>
                <a:cubicBezTo>
                  <a:pt x="180594" y="1617563"/>
                  <a:pt x="173821" y="1618531"/>
                  <a:pt x="166871" y="1619410"/>
                </a:cubicBezTo>
                <a:cubicBezTo>
                  <a:pt x="159658" y="1620289"/>
                  <a:pt x="152357" y="1621081"/>
                  <a:pt x="145144" y="1621873"/>
                </a:cubicBezTo>
                <a:cubicBezTo>
                  <a:pt x="138634" y="1622576"/>
                  <a:pt x="132124" y="1623456"/>
                  <a:pt x="125527" y="1624071"/>
                </a:cubicBezTo>
                <a:cubicBezTo>
                  <a:pt x="117522" y="1624862"/>
                  <a:pt x="109518" y="1625567"/>
                  <a:pt x="101424" y="1626182"/>
                </a:cubicBezTo>
                <a:cubicBezTo>
                  <a:pt x="95531" y="1626710"/>
                  <a:pt x="89725" y="1627237"/>
                  <a:pt x="83831" y="1627677"/>
                </a:cubicBezTo>
                <a:cubicBezTo>
                  <a:pt x="73627" y="1628468"/>
                  <a:pt x="63423" y="1628996"/>
                  <a:pt x="53219" y="1629612"/>
                </a:cubicBezTo>
                <a:cubicBezTo>
                  <a:pt x="49437" y="1629788"/>
                  <a:pt x="45654" y="1630139"/>
                  <a:pt x="41872" y="1630315"/>
                </a:cubicBezTo>
                <a:cubicBezTo>
                  <a:pt x="27973" y="1631019"/>
                  <a:pt x="13986" y="1631546"/>
                  <a:pt x="0" y="1631898"/>
                </a:cubicBezTo>
                <a:lnTo>
                  <a:pt x="0" y="2197997"/>
                </a:lnTo>
                <a:cubicBezTo>
                  <a:pt x="0" y="2286118"/>
                  <a:pt x="71692" y="2357793"/>
                  <a:pt x="159834" y="2357793"/>
                </a:cubicBezTo>
                <a:lnTo>
                  <a:pt x="4824932" y="2357793"/>
                </a:lnTo>
                <a:cubicBezTo>
                  <a:pt x="4913074" y="2357793"/>
                  <a:pt x="4984766" y="2286118"/>
                  <a:pt x="4984766" y="2197997"/>
                </a:cubicBezTo>
                <a:lnTo>
                  <a:pt x="4984766" y="159796"/>
                </a:lnTo>
                <a:cubicBezTo>
                  <a:pt x="4984766" y="71675"/>
                  <a:pt x="4913074" y="0"/>
                  <a:pt x="4824932" y="0"/>
                </a:cubicBezTo>
                <a:lnTo>
                  <a:pt x="1632296" y="0"/>
                </a:lnTo>
                <a:cubicBezTo>
                  <a:pt x="1631944" y="13984"/>
                  <a:pt x="1631416" y="27967"/>
                  <a:pt x="1630713" y="4186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49" name="Forme libre 648">
            <a:extLst>
              <a:ext uri="{FF2B5EF4-FFF2-40B4-BE49-F238E27FC236}">
                <a16:creationId xmlns:a16="http://schemas.microsoft.com/office/drawing/2014/main" id="{C23E1873-0858-8745-8DCA-F55B80DB2C84}"/>
              </a:ext>
            </a:extLst>
          </p:cNvPr>
          <p:cNvSpPr/>
          <p:nvPr/>
        </p:nvSpPr>
        <p:spPr>
          <a:xfrm>
            <a:off x="1067251" y="3472928"/>
            <a:ext cx="4984766" cy="2357791"/>
          </a:xfrm>
          <a:custGeom>
            <a:avLst/>
            <a:gdLst>
              <a:gd name="csX0" fmla="*/ 4942895 w 4984766"/>
              <a:gd name="csY0" fmla="*/ 1630315 h 2357791"/>
              <a:gd name="csX1" fmla="*/ 4931547 w 4984766"/>
              <a:gd name="csY1" fmla="*/ 1629612 h 2357791"/>
              <a:gd name="csX2" fmla="*/ 4900935 w 4984766"/>
              <a:gd name="csY2" fmla="*/ 1627677 h 2357791"/>
              <a:gd name="csX3" fmla="*/ 4883342 w 4984766"/>
              <a:gd name="csY3" fmla="*/ 1626182 h 2357791"/>
              <a:gd name="csX4" fmla="*/ 4859239 w 4984766"/>
              <a:gd name="csY4" fmla="*/ 1624071 h 2357791"/>
              <a:gd name="csX5" fmla="*/ 4839623 w 4984766"/>
              <a:gd name="csY5" fmla="*/ 1621873 h 2357791"/>
              <a:gd name="csX6" fmla="*/ 4817895 w 4984766"/>
              <a:gd name="csY6" fmla="*/ 1619410 h 2357791"/>
              <a:gd name="csX7" fmla="*/ 4797311 w 4984766"/>
              <a:gd name="csY7" fmla="*/ 1616596 h 2357791"/>
              <a:gd name="csX8" fmla="*/ 4776903 w 4984766"/>
              <a:gd name="csY8" fmla="*/ 1613693 h 2357791"/>
              <a:gd name="csX9" fmla="*/ 4755791 w 4984766"/>
              <a:gd name="csY9" fmla="*/ 1610263 h 2357791"/>
              <a:gd name="csX10" fmla="*/ 4736175 w 4984766"/>
              <a:gd name="csY10" fmla="*/ 1607009 h 2357791"/>
              <a:gd name="csX11" fmla="*/ 4714711 w 4984766"/>
              <a:gd name="csY11" fmla="*/ 1602964 h 2357791"/>
              <a:gd name="csX12" fmla="*/ 4695886 w 4984766"/>
              <a:gd name="csY12" fmla="*/ 1599358 h 2357791"/>
              <a:gd name="csX13" fmla="*/ 4674247 w 4984766"/>
              <a:gd name="csY13" fmla="*/ 1594786 h 2357791"/>
              <a:gd name="csX14" fmla="*/ 4655950 w 4984766"/>
              <a:gd name="csY14" fmla="*/ 1590828 h 2357791"/>
              <a:gd name="csX15" fmla="*/ 4634135 w 4984766"/>
              <a:gd name="csY15" fmla="*/ 1585639 h 2357791"/>
              <a:gd name="csX16" fmla="*/ 4616365 w 4984766"/>
              <a:gd name="csY16" fmla="*/ 1581330 h 2357791"/>
              <a:gd name="csX17" fmla="*/ 4594374 w 4984766"/>
              <a:gd name="csY17" fmla="*/ 1575526 h 2357791"/>
              <a:gd name="csX18" fmla="*/ 4577132 w 4984766"/>
              <a:gd name="csY18" fmla="*/ 1570864 h 2357791"/>
              <a:gd name="csX19" fmla="*/ 4555053 w 4984766"/>
              <a:gd name="csY19" fmla="*/ 1564445 h 2357791"/>
              <a:gd name="csX20" fmla="*/ 4538251 w 4984766"/>
              <a:gd name="csY20" fmla="*/ 1559432 h 2357791"/>
              <a:gd name="csX21" fmla="*/ 4516172 w 4984766"/>
              <a:gd name="csY21" fmla="*/ 1552484 h 2357791"/>
              <a:gd name="csX22" fmla="*/ 4499810 w 4984766"/>
              <a:gd name="csY22" fmla="*/ 1547120 h 2357791"/>
              <a:gd name="csX23" fmla="*/ 4477731 w 4984766"/>
              <a:gd name="csY23" fmla="*/ 1539557 h 2357791"/>
              <a:gd name="csX24" fmla="*/ 4461809 w 4984766"/>
              <a:gd name="csY24" fmla="*/ 1533928 h 2357791"/>
              <a:gd name="csX25" fmla="*/ 4439729 w 4984766"/>
              <a:gd name="csY25" fmla="*/ 1525749 h 2357791"/>
              <a:gd name="csX26" fmla="*/ 4424247 w 4984766"/>
              <a:gd name="csY26" fmla="*/ 1519857 h 2357791"/>
              <a:gd name="csX27" fmla="*/ 4402080 w 4984766"/>
              <a:gd name="csY27" fmla="*/ 1511063 h 2357791"/>
              <a:gd name="csX28" fmla="*/ 4387126 w 4984766"/>
              <a:gd name="csY28" fmla="*/ 1504906 h 2357791"/>
              <a:gd name="csX29" fmla="*/ 4365046 w 4984766"/>
              <a:gd name="csY29" fmla="*/ 1495496 h 2357791"/>
              <a:gd name="csX30" fmla="*/ 4350532 w 4984766"/>
              <a:gd name="csY30" fmla="*/ 1489165 h 2357791"/>
              <a:gd name="csX31" fmla="*/ 4328365 w 4984766"/>
              <a:gd name="csY31" fmla="*/ 1479139 h 2357791"/>
              <a:gd name="csX32" fmla="*/ 4314290 w 4984766"/>
              <a:gd name="csY32" fmla="*/ 1472543 h 2357791"/>
              <a:gd name="csX33" fmla="*/ 4292123 w 4984766"/>
              <a:gd name="csY33" fmla="*/ 1461901 h 2357791"/>
              <a:gd name="csX34" fmla="*/ 4278664 w 4984766"/>
              <a:gd name="csY34" fmla="*/ 1455217 h 2357791"/>
              <a:gd name="csX35" fmla="*/ 4256409 w 4984766"/>
              <a:gd name="csY35" fmla="*/ 1443873 h 2357791"/>
              <a:gd name="csX36" fmla="*/ 4243477 w 4984766"/>
              <a:gd name="csY36" fmla="*/ 1437013 h 2357791"/>
              <a:gd name="csX37" fmla="*/ 4221222 w 4984766"/>
              <a:gd name="csY37" fmla="*/ 1424965 h 2357791"/>
              <a:gd name="csX38" fmla="*/ 4208907 w 4984766"/>
              <a:gd name="csY38" fmla="*/ 1418105 h 2357791"/>
              <a:gd name="csX39" fmla="*/ 4186564 w 4984766"/>
              <a:gd name="csY39" fmla="*/ 1405353 h 2357791"/>
              <a:gd name="csX40" fmla="*/ 4174864 w 4984766"/>
              <a:gd name="csY40" fmla="*/ 1398405 h 2357791"/>
              <a:gd name="csX41" fmla="*/ 4152345 w 4984766"/>
              <a:gd name="csY41" fmla="*/ 1384862 h 2357791"/>
              <a:gd name="csX42" fmla="*/ 4141437 w 4984766"/>
              <a:gd name="csY42" fmla="*/ 1378003 h 2357791"/>
              <a:gd name="csX43" fmla="*/ 4118742 w 4984766"/>
              <a:gd name="csY43" fmla="*/ 1363580 h 2357791"/>
              <a:gd name="csX44" fmla="*/ 4108538 w 4984766"/>
              <a:gd name="csY44" fmla="*/ 1356808 h 2357791"/>
              <a:gd name="csX45" fmla="*/ 4085666 w 4984766"/>
              <a:gd name="csY45" fmla="*/ 1341506 h 2357791"/>
              <a:gd name="csX46" fmla="*/ 4076342 w 4984766"/>
              <a:gd name="csY46" fmla="*/ 1335086 h 2357791"/>
              <a:gd name="csX47" fmla="*/ 4053119 w 4984766"/>
              <a:gd name="csY47" fmla="*/ 1318816 h 2357791"/>
              <a:gd name="csX48" fmla="*/ 4044938 w 4984766"/>
              <a:gd name="csY48" fmla="*/ 1312836 h 2357791"/>
              <a:gd name="csX49" fmla="*/ 4021187 w 4984766"/>
              <a:gd name="csY49" fmla="*/ 1295335 h 2357791"/>
              <a:gd name="csX50" fmla="*/ 4014326 w 4984766"/>
              <a:gd name="csY50" fmla="*/ 1290146 h 2357791"/>
              <a:gd name="csX51" fmla="*/ 3989784 w 4984766"/>
              <a:gd name="csY51" fmla="*/ 1271150 h 2357791"/>
              <a:gd name="csX52" fmla="*/ 3984858 w 4984766"/>
              <a:gd name="csY52" fmla="*/ 1267193 h 2357791"/>
              <a:gd name="csX53" fmla="*/ 3958996 w 4984766"/>
              <a:gd name="csY53" fmla="*/ 1246262 h 2357791"/>
              <a:gd name="csX54" fmla="*/ 3956709 w 4984766"/>
              <a:gd name="csY54" fmla="*/ 1244326 h 2357791"/>
              <a:gd name="csX55" fmla="*/ 3740224 w 4984766"/>
              <a:gd name="csY55" fmla="*/ 1027807 h 2357791"/>
              <a:gd name="csX56" fmla="*/ 3738377 w 4984766"/>
              <a:gd name="csY56" fmla="*/ 1025609 h 2357791"/>
              <a:gd name="csX57" fmla="*/ 3717353 w 4984766"/>
              <a:gd name="csY57" fmla="*/ 999753 h 2357791"/>
              <a:gd name="csX58" fmla="*/ 3713394 w 4984766"/>
              <a:gd name="csY58" fmla="*/ 994828 h 2357791"/>
              <a:gd name="csX59" fmla="*/ 3694306 w 4984766"/>
              <a:gd name="csY59" fmla="*/ 970204 h 2357791"/>
              <a:gd name="csX60" fmla="*/ 3689116 w 4984766"/>
              <a:gd name="csY60" fmla="*/ 963432 h 2357791"/>
              <a:gd name="csX61" fmla="*/ 3671523 w 4984766"/>
              <a:gd name="csY61" fmla="*/ 939600 h 2357791"/>
              <a:gd name="csX62" fmla="*/ 3665629 w 4984766"/>
              <a:gd name="csY62" fmla="*/ 931508 h 2357791"/>
              <a:gd name="csX63" fmla="*/ 3649267 w 4984766"/>
              <a:gd name="csY63" fmla="*/ 908203 h 2357791"/>
              <a:gd name="csX64" fmla="*/ 3642846 w 4984766"/>
              <a:gd name="csY64" fmla="*/ 898968 h 2357791"/>
              <a:gd name="csX65" fmla="*/ 3627540 w 4984766"/>
              <a:gd name="csY65" fmla="*/ 876103 h 2357791"/>
              <a:gd name="csX66" fmla="*/ 3620855 w 4984766"/>
              <a:gd name="csY66" fmla="*/ 865902 h 2357791"/>
              <a:gd name="csX67" fmla="*/ 3606428 w 4984766"/>
              <a:gd name="csY67" fmla="*/ 843212 h 2357791"/>
              <a:gd name="csX68" fmla="*/ 3599566 w 4984766"/>
              <a:gd name="csY68" fmla="*/ 832307 h 2357791"/>
              <a:gd name="csX69" fmla="*/ 3585932 w 4984766"/>
              <a:gd name="csY69" fmla="*/ 809794 h 2357791"/>
              <a:gd name="csX70" fmla="*/ 3579071 w 4984766"/>
              <a:gd name="csY70" fmla="*/ 798184 h 2357791"/>
              <a:gd name="csX71" fmla="*/ 3566228 w 4984766"/>
              <a:gd name="csY71" fmla="*/ 775759 h 2357791"/>
              <a:gd name="csX72" fmla="*/ 3559366 w 4984766"/>
              <a:gd name="csY72" fmla="*/ 763447 h 2357791"/>
              <a:gd name="csX73" fmla="*/ 3547315 w 4984766"/>
              <a:gd name="csY73" fmla="*/ 741108 h 2357791"/>
              <a:gd name="csX74" fmla="*/ 3540542 w 4984766"/>
              <a:gd name="csY74" fmla="*/ 728269 h 2357791"/>
              <a:gd name="csX75" fmla="*/ 3529106 w 4984766"/>
              <a:gd name="csY75" fmla="*/ 705931 h 2357791"/>
              <a:gd name="csX76" fmla="*/ 3522421 w 4984766"/>
              <a:gd name="csY76" fmla="*/ 692563 h 2357791"/>
              <a:gd name="csX77" fmla="*/ 3511689 w 4984766"/>
              <a:gd name="csY77" fmla="*/ 670226 h 2357791"/>
              <a:gd name="csX78" fmla="*/ 3505179 w 4984766"/>
              <a:gd name="csY78" fmla="*/ 656330 h 2357791"/>
              <a:gd name="csX79" fmla="*/ 3495063 w 4984766"/>
              <a:gd name="csY79" fmla="*/ 634080 h 2357791"/>
              <a:gd name="csX80" fmla="*/ 3488730 w 4984766"/>
              <a:gd name="csY80" fmla="*/ 619658 h 2357791"/>
              <a:gd name="csX81" fmla="*/ 3479317 w 4984766"/>
              <a:gd name="csY81" fmla="*/ 597407 h 2357791"/>
              <a:gd name="csX82" fmla="*/ 3473248 w 4984766"/>
              <a:gd name="csY82" fmla="*/ 582544 h 2357791"/>
              <a:gd name="csX83" fmla="*/ 3464363 w 4984766"/>
              <a:gd name="csY83" fmla="*/ 560207 h 2357791"/>
              <a:gd name="csX84" fmla="*/ 3458557 w 4984766"/>
              <a:gd name="csY84" fmla="*/ 544905 h 2357791"/>
              <a:gd name="csX85" fmla="*/ 3450377 w 4984766"/>
              <a:gd name="csY85" fmla="*/ 522655 h 2357791"/>
              <a:gd name="csX86" fmla="*/ 3444835 w 4984766"/>
              <a:gd name="csY86" fmla="*/ 506912 h 2357791"/>
              <a:gd name="csX87" fmla="*/ 3437182 w 4984766"/>
              <a:gd name="csY87" fmla="*/ 484662 h 2357791"/>
              <a:gd name="csX88" fmla="*/ 3431903 w 4984766"/>
              <a:gd name="csY88" fmla="*/ 468568 h 2357791"/>
              <a:gd name="csX89" fmla="*/ 3424866 w 4984766"/>
              <a:gd name="csY89" fmla="*/ 446230 h 2357791"/>
              <a:gd name="csX90" fmla="*/ 3419940 w 4984766"/>
              <a:gd name="csY90" fmla="*/ 429697 h 2357791"/>
              <a:gd name="csX91" fmla="*/ 3413519 w 4984766"/>
              <a:gd name="csY91" fmla="*/ 407447 h 2357791"/>
              <a:gd name="csX92" fmla="*/ 3408856 w 4984766"/>
              <a:gd name="csY92" fmla="*/ 390386 h 2357791"/>
              <a:gd name="csX93" fmla="*/ 3403051 w 4984766"/>
              <a:gd name="csY93" fmla="*/ 368224 h 2357791"/>
              <a:gd name="csX94" fmla="*/ 3398741 w 4984766"/>
              <a:gd name="csY94" fmla="*/ 350635 h 2357791"/>
              <a:gd name="csX95" fmla="*/ 3393462 w 4984766"/>
              <a:gd name="csY95" fmla="*/ 328648 h 2357791"/>
              <a:gd name="csX96" fmla="*/ 3389504 w 4984766"/>
              <a:gd name="csY96" fmla="*/ 310621 h 2357791"/>
              <a:gd name="csX97" fmla="*/ 3384842 w 4984766"/>
              <a:gd name="csY97" fmla="*/ 288722 h 2357791"/>
              <a:gd name="csX98" fmla="*/ 3381235 w 4984766"/>
              <a:gd name="csY98" fmla="*/ 270165 h 2357791"/>
              <a:gd name="csX99" fmla="*/ 3377189 w 4984766"/>
              <a:gd name="csY99" fmla="*/ 248355 h 2357791"/>
              <a:gd name="csX100" fmla="*/ 3374022 w 4984766"/>
              <a:gd name="csY100" fmla="*/ 229272 h 2357791"/>
              <a:gd name="csX101" fmla="*/ 3370503 w 4984766"/>
              <a:gd name="csY101" fmla="*/ 207725 h 2357791"/>
              <a:gd name="csX102" fmla="*/ 3367688 w 4984766"/>
              <a:gd name="csY102" fmla="*/ 187849 h 2357791"/>
              <a:gd name="csX103" fmla="*/ 3364785 w 4984766"/>
              <a:gd name="csY103" fmla="*/ 166743 h 2357791"/>
              <a:gd name="csX104" fmla="*/ 3362411 w 4984766"/>
              <a:gd name="csY104" fmla="*/ 145725 h 2357791"/>
              <a:gd name="csX105" fmla="*/ 3360123 w 4984766"/>
              <a:gd name="csY105" fmla="*/ 125409 h 2357791"/>
              <a:gd name="csX106" fmla="*/ 3358100 w 4984766"/>
              <a:gd name="csY106" fmla="*/ 102632 h 2357791"/>
              <a:gd name="csX107" fmla="*/ 3356429 w 4984766"/>
              <a:gd name="csY107" fmla="*/ 83723 h 2357791"/>
              <a:gd name="csX108" fmla="*/ 3354670 w 4984766"/>
              <a:gd name="csY108" fmla="*/ 56109 h 2357791"/>
              <a:gd name="csX109" fmla="*/ 3353790 w 4984766"/>
              <a:gd name="csY109" fmla="*/ 41774 h 2357791"/>
              <a:gd name="csX110" fmla="*/ 3352206 w 4984766"/>
              <a:gd name="csY110" fmla="*/ 0 h 2357791"/>
              <a:gd name="csX111" fmla="*/ 159834 w 4984766"/>
              <a:gd name="csY111" fmla="*/ 0 h 2357791"/>
              <a:gd name="csX112" fmla="*/ 0 w 4984766"/>
              <a:gd name="csY112" fmla="*/ 159796 h 2357791"/>
              <a:gd name="csX113" fmla="*/ 0 w 4984766"/>
              <a:gd name="csY113" fmla="*/ 2197997 h 2357791"/>
              <a:gd name="csX114" fmla="*/ 159834 w 4984766"/>
              <a:gd name="csY114" fmla="*/ 2357791 h 2357791"/>
              <a:gd name="csX115" fmla="*/ 4824933 w 4984766"/>
              <a:gd name="csY115" fmla="*/ 2357791 h 2357791"/>
              <a:gd name="csX116" fmla="*/ 4984767 w 4984766"/>
              <a:gd name="csY116" fmla="*/ 2197997 h 2357791"/>
              <a:gd name="csX117" fmla="*/ 4984767 w 4984766"/>
              <a:gd name="csY117" fmla="*/ 1631898 h 2357791"/>
              <a:gd name="csX118" fmla="*/ 4942895 w 4984766"/>
              <a:gd name="csY118" fmla="*/ 1630315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</a:cxnLst>
            <a:rect l="l" t="t" r="r" b="b"/>
            <a:pathLst>
              <a:path w="4984766" h="2357791">
                <a:moveTo>
                  <a:pt x="4942895" y="1630315"/>
                </a:moveTo>
                <a:cubicBezTo>
                  <a:pt x="4939112" y="1630139"/>
                  <a:pt x="4935330" y="1629788"/>
                  <a:pt x="4931547" y="1629612"/>
                </a:cubicBezTo>
                <a:cubicBezTo>
                  <a:pt x="4921343" y="1628996"/>
                  <a:pt x="4911051" y="1628468"/>
                  <a:pt x="4900935" y="1627677"/>
                </a:cubicBezTo>
                <a:cubicBezTo>
                  <a:pt x="4895041" y="1627237"/>
                  <a:pt x="4889236" y="1626622"/>
                  <a:pt x="4883342" y="1626182"/>
                </a:cubicBezTo>
                <a:cubicBezTo>
                  <a:pt x="4875337" y="1625479"/>
                  <a:pt x="4867244" y="1624862"/>
                  <a:pt x="4859239" y="1624071"/>
                </a:cubicBezTo>
                <a:cubicBezTo>
                  <a:pt x="4852642" y="1623368"/>
                  <a:pt x="4846132" y="1622576"/>
                  <a:pt x="4839623" y="1621873"/>
                </a:cubicBezTo>
                <a:cubicBezTo>
                  <a:pt x="4832410" y="1621081"/>
                  <a:pt x="4825108" y="1620289"/>
                  <a:pt x="4817895" y="1619410"/>
                </a:cubicBezTo>
                <a:cubicBezTo>
                  <a:pt x="4811034" y="1618531"/>
                  <a:pt x="4804172" y="1617563"/>
                  <a:pt x="4797311" y="1616596"/>
                </a:cubicBezTo>
                <a:cubicBezTo>
                  <a:pt x="4790450" y="1615629"/>
                  <a:pt x="4783677" y="1614749"/>
                  <a:pt x="4776903" y="1613693"/>
                </a:cubicBezTo>
                <a:cubicBezTo>
                  <a:pt x="4769866" y="1612638"/>
                  <a:pt x="4762828" y="1611407"/>
                  <a:pt x="4755791" y="1610263"/>
                </a:cubicBezTo>
                <a:cubicBezTo>
                  <a:pt x="4749282" y="1609208"/>
                  <a:pt x="4742684" y="1608153"/>
                  <a:pt x="4736175" y="1607009"/>
                </a:cubicBezTo>
                <a:cubicBezTo>
                  <a:pt x="4728962" y="1605779"/>
                  <a:pt x="4721836" y="1604372"/>
                  <a:pt x="4714711" y="1602964"/>
                </a:cubicBezTo>
                <a:cubicBezTo>
                  <a:pt x="4708378" y="1601733"/>
                  <a:pt x="4702132" y="1600590"/>
                  <a:pt x="4695886" y="1599358"/>
                </a:cubicBezTo>
                <a:cubicBezTo>
                  <a:pt x="4688673" y="1597864"/>
                  <a:pt x="4681460" y="1596280"/>
                  <a:pt x="4674247" y="1594786"/>
                </a:cubicBezTo>
                <a:cubicBezTo>
                  <a:pt x="4668177" y="1593467"/>
                  <a:pt x="4662020" y="1592147"/>
                  <a:pt x="4655950" y="1590828"/>
                </a:cubicBezTo>
                <a:cubicBezTo>
                  <a:pt x="4648649" y="1589157"/>
                  <a:pt x="4641435" y="1587398"/>
                  <a:pt x="4634135" y="1585639"/>
                </a:cubicBezTo>
                <a:cubicBezTo>
                  <a:pt x="4628152" y="1584232"/>
                  <a:pt x="4622259" y="1582825"/>
                  <a:pt x="4616365" y="1581330"/>
                </a:cubicBezTo>
                <a:cubicBezTo>
                  <a:pt x="4609064" y="1579483"/>
                  <a:pt x="4601675" y="1577460"/>
                  <a:pt x="4594374" y="1575526"/>
                </a:cubicBezTo>
                <a:cubicBezTo>
                  <a:pt x="4588656" y="1573942"/>
                  <a:pt x="4582850" y="1572448"/>
                  <a:pt x="4577132" y="1570864"/>
                </a:cubicBezTo>
                <a:cubicBezTo>
                  <a:pt x="4569743" y="1568842"/>
                  <a:pt x="4562442" y="1566643"/>
                  <a:pt x="4555053" y="1564445"/>
                </a:cubicBezTo>
                <a:cubicBezTo>
                  <a:pt x="4549423" y="1562774"/>
                  <a:pt x="4543793" y="1561191"/>
                  <a:pt x="4538251" y="1559432"/>
                </a:cubicBezTo>
                <a:cubicBezTo>
                  <a:pt x="4530862" y="1557146"/>
                  <a:pt x="4523561" y="1554859"/>
                  <a:pt x="4516172" y="1552484"/>
                </a:cubicBezTo>
                <a:cubicBezTo>
                  <a:pt x="4510718" y="1550726"/>
                  <a:pt x="4505264" y="1548966"/>
                  <a:pt x="4499810" y="1547120"/>
                </a:cubicBezTo>
                <a:cubicBezTo>
                  <a:pt x="4492421" y="1544657"/>
                  <a:pt x="4485120" y="1542106"/>
                  <a:pt x="4477731" y="1539557"/>
                </a:cubicBezTo>
                <a:cubicBezTo>
                  <a:pt x="4472365" y="1537709"/>
                  <a:pt x="4467087" y="1535863"/>
                  <a:pt x="4461809" y="1533928"/>
                </a:cubicBezTo>
                <a:cubicBezTo>
                  <a:pt x="4454420" y="1531289"/>
                  <a:pt x="4447031" y="1528564"/>
                  <a:pt x="4439729" y="1525749"/>
                </a:cubicBezTo>
                <a:cubicBezTo>
                  <a:pt x="4434540" y="1523814"/>
                  <a:pt x="4429438" y="1521880"/>
                  <a:pt x="4424247" y="1519857"/>
                </a:cubicBezTo>
                <a:cubicBezTo>
                  <a:pt x="4416859" y="1516954"/>
                  <a:pt x="4409469" y="1514053"/>
                  <a:pt x="4402080" y="1511063"/>
                </a:cubicBezTo>
                <a:cubicBezTo>
                  <a:pt x="4397066" y="1509040"/>
                  <a:pt x="4392052" y="1507017"/>
                  <a:pt x="4387126" y="1504906"/>
                </a:cubicBezTo>
                <a:cubicBezTo>
                  <a:pt x="4379737" y="1501828"/>
                  <a:pt x="4372348" y="1498662"/>
                  <a:pt x="4365046" y="1495496"/>
                </a:cubicBezTo>
                <a:cubicBezTo>
                  <a:pt x="4360208" y="1493386"/>
                  <a:pt x="4355370" y="1491275"/>
                  <a:pt x="4350532" y="1489165"/>
                </a:cubicBezTo>
                <a:cubicBezTo>
                  <a:pt x="4343143" y="1485911"/>
                  <a:pt x="4335754" y="1482569"/>
                  <a:pt x="4328365" y="1479139"/>
                </a:cubicBezTo>
                <a:cubicBezTo>
                  <a:pt x="4323702" y="1476940"/>
                  <a:pt x="4319040" y="1474742"/>
                  <a:pt x="4314290" y="1472543"/>
                </a:cubicBezTo>
                <a:cubicBezTo>
                  <a:pt x="4306901" y="1469025"/>
                  <a:pt x="4299512" y="1465507"/>
                  <a:pt x="4292123" y="1461901"/>
                </a:cubicBezTo>
                <a:cubicBezTo>
                  <a:pt x="4287637" y="1459702"/>
                  <a:pt x="4283150" y="1457416"/>
                  <a:pt x="4278664" y="1455217"/>
                </a:cubicBezTo>
                <a:cubicBezTo>
                  <a:pt x="4271275" y="1451524"/>
                  <a:pt x="4263798" y="1447742"/>
                  <a:pt x="4256409" y="1443873"/>
                </a:cubicBezTo>
                <a:cubicBezTo>
                  <a:pt x="4252098" y="1441586"/>
                  <a:pt x="4247788" y="1439300"/>
                  <a:pt x="4243477" y="1437013"/>
                </a:cubicBezTo>
                <a:cubicBezTo>
                  <a:pt x="4236001" y="1433056"/>
                  <a:pt x="4228611" y="1429010"/>
                  <a:pt x="4221222" y="1424965"/>
                </a:cubicBezTo>
                <a:cubicBezTo>
                  <a:pt x="4217088" y="1422678"/>
                  <a:pt x="4213041" y="1420391"/>
                  <a:pt x="4208907" y="1418105"/>
                </a:cubicBezTo>
                <a:cubicBezTo>
                  <a:pt x="4201430" y="1413884"/>
                  <a:pt x="4193952" y="1409662"/>
                  <a:pt x="4186564" y="1405353"/>
                </a:cubicBezTo>
                <a:cubicBezTo>
                  <a:pt x="4182605" y="1403067"/>
                  <a:pt x="4178735" y="1400780"/>
                  <a:pt x="4174864" y="1398405"/>
                </a:cubicBezTo>
                <a:cubicBezTo>
                  <a:pt x="4167299" y="1393920"/>
                  <a:pt x="4159822" y="1389435"/>
                  <a:pt x="4152345" y="1384862"/>
                </a:cubicBezTo>
                <a:cubicBezTo>
                  <a:pt x="4148650" y="1382576"/>
                  <a:pt x="4145043" y="1380289"/>
                  <a:pt x="4141437" y="1378003"/>
                </a:cubicBezTo>
                <a:cubicBezTo>
                  <a:pt x="4133872" y="1373253"/>
                  <a:pt x="4126307" y="1368504"/>
                  <a:pt x="4118742" y="1363580"/>
                </a:cubicBezTo>
                <a:cubicBezTo>
                  <a:pt x="4115311" y="1361381"/>
                  <a:pt x="4111968" y="1359094"/>
                  <a:pt x="4108538" y="1356808"/>
                </a:cubicBezTo>
                <a:cubicBezTo>
                  <a:pt x="4100884" y="1351795"/>
                  <a:pt x="4093231" y="1346694"/>
                  <a:pt x="4085666" y="1341506"/>
                </a:cubicBezTo>
                <a:cubicBezTo>
                  <a:pt x="4082588" y="1339395"/>
                  <a:pt x="4079421" y="1337196"/>
                  <a:pt x="4076342" y="1335086"/>
                </a:cubicBezTo>
                <a:cubicBezTo>
                  <a:pt x="4068601" y="1329721"/>
                  <a:pt x="4060772" y="1324269"/>
                  <a:pt x="4053119" y="1318816"/>
                </a:cubicBezTo>
                <a:cubicBezTo>
                  <a:pt x="4050392" y="1316881"/>
                  <a:pt x="4047665" y="1314858"/>
                  <a:pt x="4044938" y="1312836"/>
                </a:cubicBezTo>
                <a:cubicBezTo>
                  <a:pt x="4036933" y="1307031"/>
                  <a:pt x="4029016" y="1301227"/>
                  <a:pt x="4021187" y="1295335"/>
                </a:cubicBezTo>
                <a:cubicBezTo>
                  <a:pt x="4018901" y="1293576"/>
                  <a:pt x="4016613" y="1291817"/>
                  <a:pt x="4014326" y="1290146"/>
                </a:cubicBezTo>
                <a:cubicBezTo>
                  <a:pt x="4006057" y="1283901"/>
                  <a:pt x="3997877" y="1277570"/>
                  <a:pt x="3989784" y="1271150"/>
                </a:cubicBezTo>
                <a:cubicBezTo>
                  <a:pt x="3988112" y="1269831"/>
                  <a:pt x="3986529" y="1268511"/>
                  <a:pt x="3984858" y="1267193"/>
                </a:cubicBezTo>
                <a:cubicBezTo>
                  <a:pt x="3976149" y="1260245"/>
                  <a:pt x="3967528" y="1253297"/>
                  <a:pt x="3958996" y="1246262"/>
                </a:cubicBezTo>
                <a:cubicBezTo>
                  <a:pt x="3958204" y="1245646"/>
                  <a:pt x="3957412" y="1244943"/>
                  <a:pt x="3956709" y="1244326"/>
                </a:cubicBezTo>
                <a:cubicBezTo>
                  <a:pt x="3878155" y="1178896"/>
                  <a:pt x="3805671" y="1106430"/>
                  <a:pt x="3740224" y="1027807"/>
                </a:cubicBezTo>
                <a:cubicBezTo>
                  <a:pt x="3739609" y="1027104"/>
                  <a:pt x="3738993" y="1026313"/>
                  <a:pt x="3738377" y="1025609"/>
                </a:cubicBezTo>
                <a:cubicBezTo>
                  <a:pt x="3731252" y="1017078"/>
                  <a:pt x="3724302" y="1008460"/>
                  <a:pt x="3717353" y="999753"/>
                </a:cubicBezTo>
                <a:cubicBezTo>
                  <a:pt x="3716033" y="998082"/>
                  <a:pt x="3714714" y="996499"/>
                  <a:pt x="3713394" y="994828"/>
                </a:cubicBezTo>
                <a:cubicBezTo>
                  <a:pt x="3706973" y="986650"/>
                  <a:pt x="3700639" y="978470"/>
                  <a:pt x="3694306" y="970204"/>
                </a:cubicBezTo>
                <a:cubicBezTo>
                  <a:pt x="3692635" y="967918"/>
                  <a:pt x="3690875" y="965719"/>
                  <a:pt x="3689116" y="963432"/>
                </a:cubicBezTo>
                <a:cubicBezTo>
                  <a:pt x="3683134" y="955517"/>
                  <a:pt x="3677329" y="947602"/>
                  <a:pt x="3671523" y="939600"/>
                </a:cubicBezTo>
                <a:cubicBezTo>
                  <a:pt x="3669588" y="936873"/>
                  <a:pt x="3667565" y="934234"/>
                  <a:pt x="3665629" y="931508"/>
                </a:cubicBezTo>
                <a:cubicBezTo>
                  <a:pt x="3660087" y="923769"/>
                  <a:pt x="3654633" y="916030"/>
                  <a:pt x="3649267" y="908203"/>
                </a:cubicBezTo>
                <a:cubicBezTo>
                  <a:pt x="3647156" y="905125"/>
                  <a:pt x="3644957" y="902047"/>
                  <a:pt x="3642846" y="898968"/>
                </a:cubicBezTo>
                <a:cubicBezTo>
                  <a:pt x="3637656" y="891405"/>
                  <a:pt x="3632554" y="883754"/>
                  <a:pt x="3627540" y="876103"/>
                </a:cubicBezTo>
                <a:cubicBezTo>
                  <a:pt x="3625340" y="872673"/>
                  <a:pt x="3623054" y="869331"/>
                  <a:pt x="3620855" y="865902"/>
                </a:cubicBezTo>
                <a:cubicBezTo>
                  <a:pt x="3616016" y="858426"/>
                  <a:pt x="3611178" y="850775"/>
                  <a:pt x="3606428" y="843212"/>
                </a:cubicBezTo>
                <a:cubicBezTo>
                  <a:pt x="3604141" y="839606"/>
                  <a:pt x="3601854" y="835913"/>
                  <a:pt x="3599566" y="832307"/>
                </a:cubicBezTo>
                <a:cubicBezTo>
                  <a:pt x="3594993" y="824832"/>
                  <a:pt x="3590418" y="817357"/>
                  <a:pt x="3585932" y="809794"/>
                </a:cubicBezTo>
                <a:cubicBezTo>
                  <a:pt x="3583645" y="805923"/>
                  <a:pt x="3581357" y="802054"/>
                  <a:pt x="3579071" y="798184"/>
                </a:cubicBezTo>
                <a:cubicBezTo>
                  <a:pt x="3574760" y="790797"/>
                  <a:pt x="3570450" y="783234"/>
                  <a:pt x="3566228" y="775759"/>
                </a:cubicBezTo>
                <a:cubicBezTo>
                  <a:pt x="3563940" y="771713"/>
                  <a:pt x="3561653" y="767580"/>
                  <a:pt x="3559366" y="763447"/>
                </a:cubicBezTo>
                <a:cubicBezTo>
                  <a:pt x="3555320" y="756058"/>
                  <a:pt x="3551273" y="748583"/>
                  <a:pt x="3547315" y="741108"/>
                </a:cubicBezTo>
                <a:cubicBezTo>
                  <a:pt x="3545028" y="736799"/>
                  <a:pt x="3542741" y="732578"/>
                  <a:pt x="3540542" y="728269"/>
                </a:cubicBezTo>
                <a:cubicBezTo>
                  <a:pt x="3536671" y="720881"/>
                  <a:pt x="3532889" y="713406"/>
                  <a:pt x="3529106" y="705931"/>
                </a:cubicBezTo>
                <a:cubicBezTo>
                  <a:pt x="3526907" y="701445"/>
                  <a:pt x="3524620" y="697048"/>
                  <a:pt x="3522421" y="692563"/>
                </a:cubicBezTo>
                <a:cubicBezTo>
                  <a:pt x="3518814" y="685176"/>
                  <a:pt x="3515207" y="677701"/>
                  <a:pt x="3511689" y="670226"/>
                </a:cubicBezTo>
                <a:cubicBezTo>
                  <a:pt x="3509489" y="665564"/>
                  <a:pt x="3507378" y="660991"/>
                  <a:pt x="3505179" y="656330"/>
                </a:cubicBezTo>
                <a:cubicBezTo>
                  <a:pt x="3501748" y="648943"/>
                  <a:pt x="3498406" y="641556"/>
                  <a:pt x="3495063" y="634080"/>
                </a:cubicBezTo>
                <a:cubicBezTo>
                  <a:pt x="3492952" y="629331"/>
                  <a:pt x="3490841" y="624494"/>
                  <a:pt x="3488730" y="619658"/>
                </a:cubicBezTo>
                <a:cubicBezTo>
                  <a:pt x="3485563" y="612269"/>
                  <a:pt x="3482396" y="604882"/>
                  <a:pt x="3479317" y="597407"/>
                </a:cubicBezTo>
                <a:cubicBezTo>
                  <a:pt x="3477294" y="592482"/>
                  <a:pt x="3475271" y="587558"/>
                  <a:pt x="3473248" y="582544"/>
                </a:cubicBezTo>
                <a:cubicBezTo>
                  <a:pt x="3470257" y="575157"/>
                  <a:pt x="3467266" y="567682"/>
                  <a:pt x="3464363" y="560207"/>
                </a:cubicBezTo>
                <a:cubicBezTo>
                  <a:pt x="3462428" y="555106"/>
                  <a:pt x="3460492" y="550005"/>
                  <a:pt x="3458557" y="544905"/>
                </a:cubicBezTo>
                <a:cubicBezTo>
                  <a:pt x="3455742" y="537517"/>
                  <a:pt x="3453015" y="530130"/>
                  <a:pt x="3450377" y="522655"/>
                </a:cubicBezTo>
                <a:cubicBezTo>
                  <a:pt x="3448529" y="517378"/>
                  <a:pt x="3446682" y="512189"/>
                  <a:pt x="3444835" y="506912"/>
                </a:cubicBezTo>
                <a:cubicBezTo>
                  <a:pt x="3442283" y="499525"/>
                  <a:pt x="3439733" y="492138"/>
                  <a:pt x="3437182" y="484662"/>
                </a:cubicBezTo>
                <a:cubicBezTo>
                  <a:pt x="3435422" y="479297"/>
                  <a:pt x="3433663" y="473933"/>
                  <a:pt x="3431903" y="468568"/>
                </a:cubicBezTo>
                <a:cubicBezTo>
                  <a:pt x="3429529" y="461181"/>
                  <a:pt x="3427153" y="453706"/>
                  <a:pt x="3424866" y="446230"/>
                </a:cubicBezTo>
                <a:cubicBezTo>
                  <a:pt x="3423195" y="440778"/>
                  <a:pt x="3421523" y="435237"/>
                  <a:pt x="3419940" y="429697"/>
                </a:cubicBezTo>
                <a:cubicBezTo>
                  <a:pt x="3417741" y="422310"/>
                  <a:pt x="3415542" y="414835"/>
                  <a:pt x="3413519" y="407447"/>
                </a:cubicBezTo>
                <a:cubicBezTo>
                  <a:pt x="3411936" y="401819"/>
                  <a:pt x="3410440" y="396102"/>
                  <a:pt x="3408856" y="390386"/>
                </a:cubicBezTo>
                <a:cubicBezTo>
                  <a:pt x="3406833" y="382999"/>
                  <a:pt x="3404898" y="375612"/>
                  <a:pt x="3403051" y="368224"/>
                </a:cubicBezTo>
                <a:cubicBezTo>
                  <a:pt x="3401555" y="362420"/>
                  <a:pt x="3400148" y="356527"/>
                  <a:pt x="3398741" y="350635"/>
                </a:cubicBezTo>
                <a:cubicBezTo>
                  <a:pt x="3396981" y="343336"/>
                  <a:pt x="3395134" y="335949"/>
                  <a:pt x="3393462" y="328648"/>
                </a:cubicBezTo>
                <a:cubicBezTo>
                  <a:pt x="3392055" y="322669"/>
                  <a:pt x="3390823" y="316600"/>
                  <a:pt x="3389504" y="310621"/>
                </a:cubicBezTo>
                <a:cubicBezTo>
                  <a:pt x="3387920" y="303320"/>
                  <a:pt x="3386337" y="296021"/>
                  <a:pt x="3384842" y="288722"/>
                </a:cubicBezTo>
                <a:cubicBezTo>
                  <a:pt x="3383610" y="282566"/>
                  <a:pt x="3382467" y="276322"/>
                  <a:pt x="3381235" y="270165"/>
                </a:cubicBezTo>
                <a:cubicBezTo>
                  <a:pt x="3379828" y="262866"/>
                  <a:pt x="3378420" y="255655"/>
                  <a:pt x="3377189" y="248355"/>
                </a:cubicBezTo>
                <a:cubicBezTo>
                  <a:pt x="3376045" y="242023"/>
                  <a:pt x="3375078" y="235604"/>
                  <a:pt x="3374022" y="229272"/>
                </a:cubicBezTo>
                <a:cubicBezTo>
                  <a:pt x="3372879" y="222060"/>
                  <a:pt x="3371647" y="214937"/>
                  <a:pt x="3370503" y="207725"/>
                </a:cubicBezTo>
                <a:cubicBezTo>
                  <a:pt x="3369536" y="201129"/>
                  <a:pt x="3368656" y="194445"/>
                  <a:pt x="3367688" y="187849"/>
                </a:cubicBezTo>
                <a:cubicBezTo>
                  <a:pt x="3366721" y="180814"/>
                  <a:pt x="3365665" y="173778"/>
                  <a:pt x="3364785" y="166743"/>
                </a:cubicBezTo>
                <a:cubicBezTo>
                  <a:pt x="3363906" y="159796"/>
                  <a:pt x="3363202" y="152760"/>
                  <a:pt x="3362411" y="145725"/>
                </a:cubicBezTo>
                <a:cubicBezTo>
                  <a:pt x="3361619" y="138953"/>
                  <a:pt x="3360827" y="132181"/>
                  <a:pt x="3360123" y="125409"/>
                </a:cubicBezTo>
                <a:cubicBezTo>
                  <a:pt x="3359332" y="117846"/>
                  <a:pt x="3358716" y="110283"/>
                  <a:pt x="3358100" y="102632"/>
                </a:cubicBezTo>
                <a:cubicBezTo>
                  <a:pt x="3357572" y="96300"/>
                  <a:pt x="3356957" y="90055"/>
                  <a:pt x="3356429" y="83723"/>
                </a:cubicBezTo>
                <a:cubicBezTo>
                  <a:pt x="3355725" y="74577"/>
                  <a:pt x="3355197" y="65343"/>
                  <a:pt x="3354670" y="56109"/>
                </a:cubicBezTo>
                <a:cubicBezTo>
                  <a:pt x="3354405" y="51360"/>
                  <a:pt x="3354054" y="46523"/>
                  <a:pt x="3353790" y="41774"/>
                </a:cubicBezTo>
                <a:cubicBezTo>
                  <a:pt x="3353086" y="27879"/>
                  <a:pt x="3352558" y="13984"/>
                  <a:pt x="3352206" y="0"/>
                </a:cubicBezTo>
                <a:lnTo>
                  <a:pt x="159834" y="0"/>
                </a:lnTo>
                <a:cubicBezTo>
                  <a:pt x="71692" y="0"/>
                  <a:pt x="0" y="71675"/>
                  <a:pt x="0" y="159796"/>
                </a:cubicBezTo>
                <a:lnTo>
                  <a:pt x="0" y="2197997"/>
                </a:lnTo>
                <a:cubicBezTo>
                  <a:pt x="0" y="2286118"/>
                  <a:pt x="71692" y="2357791"/>
                  <a:pt x="159834" y="2357791"/>
                </a:cubicBezTo>
                <a:lnTo>
                  <a:pt x="4824933" y="2357791"/>
                </a:lnTo>
                <a:cubicBezTo>
                  <a:pt x="4913074" y="2357791"/>
                  <a:pt x="4984767" y="2286118"/>
                  <a:pt x="4984767" y="2197997"/>
                </a:cubicBezTo>
                <a:lnTo>
                  <a:pt x="4984767" y="1631898"/>
                </a:lnTo>
                <a:cubicBezTo>
                  <a:pt x="4970780" y="1631546"/>
                  <a:pt x="4956794" y="1631019"/>
                  <a:pt x="4942895" y="163031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0" name="Forme libre 649">
            <a:extLst>
              <a:ext uri="{FF2B5EF4-FFF2-40B4-BE49-F238E27FC236}">
                <a16:creationId xmlns:a16="http://schemas.microsoft.com/office/drawing/2014/main" id="{659DE7D4-3B4A-9A20-7194-257329FB7B72}"/>
              </a:ext>
            </a:extLst>
          </p:cNvPr>
          <p:cNvSpPr/>
          <p:nvPr/>
        </p:nvSpPr>
        <p:spPr>
          <a:xfrm>
            <a:off x="4507775" y="3473104"/>
            <a:ext cx="1544417" cy="1543953"/>
          </a:xfrm>
          <a:custGeom>
            <a:avLst/>
            <a:gdLst>
              <a:gd name="csX0" fmla="*/ 1544154 w 1544417"/>
              <a:gd name="csY0" fmla="*/ 0 h 1543953"/>
              <a:gd name="csX1" fmla="*/ 0 w 1544417"/>
              <a:gd name="csY1" fmla="*/ 0 h 1543953"/>
              <a:gd name="csX2" fmla="*/ 967 w 1544417"/>
              <a:gd name="csY2" fmla="*/ 25152 h 1543953"/>
              <a:gd name="csX3" fmla="*/ 1495 w 1544417"/>
              <a:gd name="csY3" fmla="*/ 38432 h 1543953"/>
              <a:gd name="csX4" fmla="*/ 3782 w 1544417"/>
              <a:gd name="csY4" fmla="*/ 74050 h 1543953"/>
              <a:gd name="csX5" fmla="*/ 4046 w 1544417"/>
              <a:gd name="csY5" fmla="*/ 78183 h 1543953"/>
              <a:gd name="csX6" fmla="*/ 7565 w 1544417"/>
              <a:gd name="csY6" fmla="*/ 117758 h 1543953"/>
              <a:gd name="csX7" fmla="*/ 8709 w 1544417"/>
              <a:gd name="csY7" fmla="*/ 128048 h 1543953"/>
              <a:gd name="csX8" fmla="*/ 12051 w 1544417"/>
              <a:gd name="csY8" fmla="*/ 156981 h 1543953"/>
              <a:gd name="csX9" fmla="*/ 13986 w 1544417"/>
              <a:gd name="csY9" fmla="*/ 171052 h 1543953"/>
              <a:gd name="csX10" fmla="*/ 17505 w 1544417"/>
              <a:gd name="csY10" fmla="*/ 195941 h 1543953"/>
              <a:gd name="csX11" fmla="*/ 19968 w 1544417"/>
              <a:gd name="csY11" fmla="*/ 211243 h 1543953"/>
              <a:gd name="csX12" fmla="*/ 23838 w 1544417"/>
              <a:gd name="csY12" fmla="*/ 234548 h 1543953"/>
              <a:gd name="csX13" fmla="*/ 26830 w 1544417"/>
              <a:gd name="csY13" fmla="*/ 250554 h 1543953"/>
              <a:gd name="csX14" fmla="*/ 31140 w 1544417"/>
              <a:gd name="csY14" fmla="*/ 272804 h 1543953"/>
              <a:gd name="csX15" fmla="*/ 34659 w 1544417"/>
              <a:gd name="csY15" fmla="*/ 289250 h 1543953"/>
              <a:gd name="csX16" fmla="*/ 39409 w 1544417"/>
              <a:gd name="csY16" fmla="*/ 310796 h 1543953"/>
              <a:gd name="csX17" fmla="*/ 43367 w 1544417"/>
              <a:gd name="csY17" fmla="*/ 327329 h 1543953"/>
              <a:gd name="csX18" fmla="*/ 48557 w 1544417"/>
              <a:gd name="csY18" fmla="*/ 348436 h 1543953"/>
              <a:gd name="csX19" fmla="*/ 52955 w 1544417"/>
              <a:gd name="csY19" fmla="*/ 365058 h 1543953"/>
              <a:gd name="csX20" fmla="*/ 58585 w 1544417"/>
              <a:gd name="csY20" fmla="*/ 385724 h 1543953"/>
              <a:gd name="csX21" fmla="*/ 63423 w 1544417"/>
              <a:gd name="csY21" fmla="*/ 402346 h 1543953"/>
              <a:gd name="csX22" fmla="*/ 69493 w 1544417"/>
              <a:gd name="csY22" fmla="*/ 422662 h 1543953"/>
              <a:gd name="csX23" fmla="*/ 74683 w 1544417"/>
              <a:gd name="csY23" fmla="*/ 439107 h 1543953"/>
              <a:gd name="csX24" fmla="*/ 81192 w 1544417"/>
              <a:gd name="csY24" fmla="*/ 459246 h 1543953"/>
              <a:gd name="csX25" fmla="*/ 86822 w 1544417"/>
              <a:gd name="csY25" fmla="*/ 475603 h 1543953"/>
              <a:gd name="csX26" fmla="*/ 93771 w 1544417"/>
              <a:gd name="csY26" fmla="*/ 495391 h 1543953"/>
              <a:gd name="csX27" fmla="*/ 99753 w 1544417"/>
              <a:gd name="csY27" fmla="*/ 511661 h 1543953"/>
              <a:gd name="csX28" fmla="*/ 107231 w 1544417"/>
              <a:gd name="csY28" fmla="*/ 531185 h 1543953"/>
              <a:gd name="csX29" fmla="*/ 113652 w 1544417"/>
              <a:gd name="csY29" fmla="*/ 547278 h 1543953"/>
              <a:gd name="csX30" fmla="*/ 121568 w 1544417"/>
              <a:gd name="csY30" fmla="*/ 566627 h 1543953"/>
              <a:gd name="csX31" fmla="*/ 128342 w 1544417"/>
              <a:gd name="csY31" fmla="*/ 582456 h 1543953"/>
              <a:gd name="csX32" fmla="*/ 136699 w 1544417"/>
              <a:gd name="csY32" fmla="*/ 601629 h 1543953"/>
              <a:gd name="csX33" fmla="*/ 143824 w 1544417"/>
              <a:gd name="csY33" fmla="*/ 617283 h 1543953"/>
              <a:gd name="csX34" fmla="*/ 152621 w 1544417"/>
              <a:gd name="csY34" fmla="*/ 636102 h 1543953"/>
              <a:gd name="csX35" fmla="*/ 160098 w 1544417"/>
              <a:gd name="csY35" fmla="*/ 651580 h 1543953"/>
              <a:gd name="csX36" fmla="*/ 169422 w 1544417"/>
              <a:gd name="csY36" fmla="*/ 670225 h 1543953"/>
              <a:gd name="csX37" fmla="*/ 177163 w 1544417"/>
              <a:gd name="csY37" fmla="*/ 685352 h 1543953"/>
              <a:gd name="csX38" fmla="*/ 186928 w 1544417"/>
              <a:gd name="csY38" fmla="*/ 703820 h 1543953"/>
              <a:gd name="csX39" fmla="*/ 195020 w 1544417"/>
              <a:gd name="csY39" fmla="*/ 718682 h 1543953"/>
              <a:gd name="csX40" fmla="*/ 205224 w 1544417"/>
              <a:gd name="csY40" fmla="*/ 736975 h 1543953"/>
              <a:gd name="csX41" fmla="*/ 213581 w 1544417"/>
              <a:gd name="csY41" fmla="*/ 751573 h 1543953"/>
              <a:gd name="csX42" fmla="*/ 224313 w 1544417"/>
              <a:gd name="csY42" fmla="*/ 769778 h 1543953"/>
              <a:gd name="csX43" fmla="*/ 232934 w 1544417"/>
              <a:gd name="csY43" fmla="*/ 784025 h 1543953"/>
              <a:gd name="csX44" fmla="*/ 244193 w 1544417"/>
              <a:gd name="csY44" fmla="*/ 802053 h 1543953"/>
              <a:gd name="csX45" fmla="*/ 252990 w 1544417"/>
              <a:gd name="csY45" fmla="*/ 815949 h 1543953"/>
              <a:gd name="csX46" fmla="*/ 264777 w 1544417"/>
              <a:gd name="csY46" fmla="*/ 833802 h 1543953"/>
              <a:gd name="csX47" fmla="*/ 273838 w 1544417"/>
              <a:gd name="csY47" fmla="*/ 847345 h 1543953"/>
              <a:gd name="csX48" fmla="*/ 286153 w 1544417"/>
              <a:gd name="csY48" fmla="*/ 865110 h 1543953"/>
              <a:gd name="csX49" fmla="*/ 295389 w 1544417"/>
              <a:gd name="csY49" fmla="*/ 878213 h 1543953"/>
              <a:gd name="csX50" fmla="*/ 308321 w 1544417"/>
              <a:gd name="csY50" fmla="*/ 895978 h 1543953"/>
              <a:gd name="csX51" fmla="*/ 317557 w 1544417"/>
              <a:gd name="csY51" fmla="*/ 908555 h 1543953"/>
              <a:gd name="csX52" fmla="*/ 331191 w 1544417"/>
              <a:gd name="csY52" fmla="*/ 926407 h 1543953"/>
              <a:gd name="csX53" fmla="*/ 340428 w 1544417"/>
              <a:gd name="csY53" fmla="*/ 938367 h 1543953"/>
              <a:gd name="csX54" fmla="*/ 354942 w 1544417"/>
              <a:gd name="csY54" fmla="*/ 956396 h 1543953"/>
              <a:gd name="csX55" fmla="*/ 364003 w 1544417"/>
              <a:gd name="csY55" fmla="*/ 967565 h 1543953"/>
              <a:gd name="csX56" fmla="*/ 379661 w 1544417"/>
              <a:gd name="csY56" fmla="*/ 986122 h 1543953"/>
              <a:gd name="csX57" fmla="*/ 388281 w 1544417"/>
              <a:gd name="csY57" fmla="*/ 996235 h 1543953"/>
              <a:gd name="csX58" fmla="*/ 405787 w 1544417"/>
              <a:gd name="csY58" fmla="*/ 1015935 h 1543953"/>
              <a:gd name="csX59" fmla="*/ 413264 w 1544417"/>
              <a:gd name="csY59" fmla="*/ 1024289 h 1543953"/>
              <a:gd name="csX60" fmla="*/ 434640 w 1544417"/>
              <a:gd name="csY60" fmla="*/ 1047243 h 1543953"/>
              <a:gd name="csX61" fmla="*/ 438862 w 1544417"/>
              <a:gd name="csY61" fmla="*/ 1051728 h 1543953"/>
              <a:gd name="csX62" fmla="*/ 492345 w 1544417"/>
              <a:gd name="csY62" fmla="*/ 1105199 h 1543953"/>
              <a:gd name="csX63" fmla="*/ 497095 w 1544417"/>
              <a:gd name="csY63" fmla="*/ 1109596 h 1543953"/>
              <a:gd name="csX64" fmla="*/ 519879 w 1544417"/>
              <a:gd name="csY64" fmla="*/ 1130790 h 1543953"/>
              <a:gd name="csX65" fmla="*/ 528235 w 1544417"/>
              <a:gd name="csY65" fmla="*/ 1138266 h 1543953"/>
              <a:gd name="csX66" fmla="*/ 547940 w 1544417"/>
              <a:gd name="csY66" fmla="*/ 1155679 h 1543953"/>
              <a:gd name="csX67" fmla="*/ 558144 w 1544417"/>
              <a:gd name="csY67" fmla="*/ 1164297 h 1543953"/>
              <a:gd name="csX68" fmla="*/ 576617 w 1544417"/>
              <a:gd name="csY68" fmla="*/ 1179864 h 1543953"/>
              <a:gd name="csX69" fmla="*/ 587876 w 1544417"/>
              <a:gd name="csY69" fmla="*/ 1189009 h 1543953"/>
              <a:gd name="csX70" fmla="*/ 605821 w 1544417"/>
              <a:gd name="csY70" fmla="*/ 1203432 h 1543953"/>
              <a:gd name="csX71" fmla="*/ 617873 w 1544417"/>
              <a:gd name="csY71" fmla="*/ 1212755 h 1543953"/>
              <a:gd name="csX72" fmla="*/ 635642 w 1544417"/>
              <a:gd name="csY72" fmla="*/ 1226385 h 1543953"/>
              <a:gd name="csX73" fmla="*/ 648221 w 1544417"/>
              <a:gd name="csY73" fmla="*/ 1235708 h 1543953"/>
              <a:gd name="csX74" fmla="*/ 665902 w 1544417"/>
              <a:gd name="csY74" fmla="*/ 1248636 h 1543953"/>
              <a:gd name="csX75" fmla="*/ 679009 w 1544417"/>
              <a:gd name="csY75" fmla="*/ 1257870 h 1543953"/>
              <a:gd name="csX76" fmla="*/ 696690 w 1544417"/>
              <a:gd name="csY76" fmla="*/ 1270183 h 1543953"/>
              <a:gd name="csX77" fmla="*/ 710237 w 1544417"/>
              <a:gd name="csY77" fmla="*/ 1279240 h 1543953"/>
              <a:gd name="csX78" fmla="*/ 728094 w 1544417"/>
              <a:gd name="csY78" fmla="*/ 1291025 h 1543953"/>
              <a:gd name="csX79" fmla="*/ 742081 w 1544417"/>
              <a:gd name="csY79" fmla="*/ 1299908 h 1543953"/>
              <a:gd name="csX80" fmla="*/ 760025 w 1544417"/>
              <a:gd name="csY80" fmla="*/ 1311076 h 1543953"/>
              <a:gd name="csX81" fmla="*/ 774364 w 1544417"/>
              <a:gd name="csY81" fmla="*/ 1319695 h 1543953"/>
              <a:gd name="csX82" fmla="*/ 792485 w 1544417"/>
              <a:gd name="csY82" fmla="*/ 1330424 h 1543953"/>
              <a:gd name="csX83" fmla="*/ 807175 w 1544417"/>
              <a:gd name="csY83" fmla="*/ 1338779 h 1543953"/>
              <a:gd name="csX84" fmla="*/ 825384 w 1544417"/>
              <a:gd name="csY84" fmla="*/ 1348981 h 1543953"/>
              <a:gd name="csX85" fmla="*/ 840338 w 1544417"/>
              <a:gd name="csY85" fmla="*/ 1357072 h 1543953"/>
              <a:gd name="csX86" fmla="*/ 858812 w 1544417"/>
              <a:gd name="csY86" fmla="*/ 1366834 h 1543953"/>
              <a:gd name="csX87" fmla="*/ 874030 w 1544417"/>
              <a:gd name="csY87" fmla="*/ 1374661 h 1543953"/>
              <a:gd name="csX88" fmla="*/ 892678 w 1544417"/>
              <a:gd name="csY88" fmla="*/ 1383894 h 1543953"/>
              <a:gd name="csX89" fmla="*/ 908160 w 1544417"/>
              <a:gd name="csY89" fmla="*/ 1391369 h 1543953"/>
              <a:gd name="csX90" fmla="*/ 926985 w 1544417"/>
              <a:gd name="csY90" fmla="*/ 1400164 h 1543953"/>
              <a:gd name="csX91" fmla="*/ 942731 w 1544417"/>
              <a:gd name="csY91" fmla="*/ 1407288 h 1543953"/>
              <a:gd name="csX92" fmla="*/ 961731 w 1544417"/>
              <a:gd name="csY92" fmla="*/ 1415642 h 1543953"/>
              <a:gd name="csX93" fmla="*/ 977741 w 1544417"/>
              <a:gd name="csY93" fmla="*/ 1422414 h 1543953"/>
              <a:gd name="csX94" fmla="*/ 997006 w 1544417"/>
              <a:gd name="csY94" fmla="*/ 1430241 h 1543953"/>
              <a:gd name="csX95" fmla="*/ 1013192 w 1544417"/>
              <a:gd name="csY95" fmla="*/ 1436661 h 1543953"/>
              <a:gd name="csX96" fmla="*/ 1032632 w 1544417"/>
              <a:gd name="csY96" fmla="*/ 1444048 h 1543953"/>
              <a:gd name="csX97" fmla="*/ 1048994 w 1544417"/>
              <a:gd name="csY97" fmla="*/ 1450117 h 1543953"/>
              <a:gd name="csX98" fmla="*/ 1068698 w 1544417"/>
              <a:gd name="csY98" fmla="*/ 1457065 h 1543953"/>
              <a:gd name="csX99" fmla="*/ 1085236 w 1544417"/>
              <a:gd name="csY99" fmla="*/ 1462693 h 1543953"/>
              <a:gd name="csX100" fmla="*/ 1105204 w 1544417"/>
              <a:gd name="csY100" fmla="*/ 1469201 h 1543953"/>
              <a:gd name="csX101" fmla="*/ 1121829 w 1544417"/>
              <a:gd name="csY101" fmla="*/ 1474478 h 1543953"/>
              <a:gd name="csX102" fmla="*/ 1141974 w 1544417"/>
              <a:gd name="csY102" fmla="*/ 1480457 h 1543953"/>
              <a:gd name="csX103" fmla="*/ 1158775 w 1544417"/>
              <a:gd name="csY103" fmla="*/ 1485295 h 1543953"/>
              <a:gd name="csX104" fmla="*/ 1179272 w 1544417"/>
              <a:gd name="csY104" fmla="*/ 1490835 h 1543953"/>
              <a:gd name="csX105" fmla="*/ 1196073 w 1544417"/>
              <a:gd name="csY105" fmla="*/ 1495320 h 1543953"/>
              <a:gd name="csX106" fmla="*/ 1216921 w 1544417"/>
              <a:gd name="csY106" fmla="*/ 1500421 h 1543953"/>
              <a:gd name="csX107" fmla="*/ 1233722 w 1544417"/>
              <a:gd name="csY107" fmla="*/ 1504467 h 1543953"/>
              <a:gd name="csX108" fmla="*/ 1254922 w 1544417"/>
              <a:gd name="csY108" fmla="*/ 1509127 h 1543953"/>
              <a:gd name="csX109" fmla="*/ 1271723 w 1544417"/>
              <a:gd name="csY109" fmla="*/ 1512733 h 1543953"/>
              <a:gd name="csX110" fmla="*/ 1293451 w 1544417"/>
              <a:gd name="csY110" fmla="*/ 1516954 h 1543953"/>
              <a:gd name="csX111" fmla="*/ 1309989 w 1544417"/>
              <a:gd name="csY111" fmla="*/ 1520032 h 1543953"/>
              <a:gd name="csX112" fmla="*/ 1332596 w 1544417"/>
              <a:gd name="csY112" fmla="*/ 1523814 h 1543953"/>
              <a:gd name="csX113" fmla="*/ 1348606 w 1544417"/>
              <a:gd name="csY113" fmla="*/ 1526453 h 1543953"/>
              <a:gd name="csX114" fmla="*/ 1372532 w 1544417"/>
              <a:gd name="csY114" fmla="*/ 1529794 h 1543953"/>
              <a:gd name="csX115" fmla="*/ 1387575 w 1544417"/>
              <a:gd name="csY115" fmla="*/ 1531906 h 1543953"/>
              <a:gd name="csX116" fmla="*/ 1415020 w 1544417"/>
              <a:gd name="csY116" fmla="*/ 1535071 h 1543953"/>
              <a:gd name="csX117" fmla="*/ 1426720 w 1544417"/>
              <a:gd name="csY117" fmla="*/ 1536390 h 1543953"/>
              <a:gd name="csX118" fmla="*/ 1466216 w 1544417"/>
              <a:gd name="csY118" fmla="*/ 1539908 h 1543953"/>
              <a:gd name="csX119" fmla="*/ 1473077 w 1544417"/>
              <a:gd name="csY119" fmla="*/ 1540348 h 1543953"/>
              <a:gd name="csX120" fmla="*/ 1505977 w 1544417"/>
              <a:gd name="csY120" fmla="*/ 1542458 h 1543953"/>
              <a:gd name="csX121" fmla="*/ 1520755 w 1544417"/>
              <a:gd name="csY121" fmla="*/ 1543074 h 1543953"/>
              <a:gd name="csX122" fmla="*/ 1544418 w 1544417"/>
              <a:gd name="csY122" fmla="*/ 1543954 h 1543953"/>
              <a:gd name="csX123" fmla="*/ 1544418 w 1544417"/>
              <a:gd name="csY123" fmla="*/ 176 h 1543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</a:cxnLst>
            <a:rect l="l" t="t" r="r" b="b"/>
            <a:pathLst>
              <a:path w="1544417" h="1543953">
                <a:moveTo>
                  <a:pt x="1544154" y="0"/>
                </a:moveTo>
                <a:lnTo>
                  <a:pt x="0" y="0"/>
                </a:lnTo>
                <a:cubicBezTo>
                  <a:pt x="264" y="8442"/>
                  <a:pt x="615" y="16798"/>
                  <a:pt x="967" y="25152"/>
                </a:cubicBezTo>
                <a:cubicBezTo>
                  <a:pt x="1144" y="29549"/>
                  <a:pt x="1231" y="34034"/>
                  <a:pt x="1495" y="38432"/>
                </a:cubicBezTo>
                <a:cubicBezTo>
                  <a:pt x="2111" y="50304"/>
                  <a:pt x="2902" y="62177"/>
                  <a:pt x="3782" y="74050"/>
                </a:cubicBezTo>
                <a:cubicBezTo>
                  <a:pt x="3871" y="75456"/>
                  <a:pt x="3958" y="76775"/>
                  <a:pt x="4046" y="78183"/>
                </a:cubicBezTo>
                <a:cubicBezTo>
                  <a:pt x="5014" y="91462"/>
                  <a:pt x="6245" y="104654"/>
                  <a:pt x="7565" y="117758"/>
                </a:cubicBezTo>
                <a:cubicBezTo>
                  <a:pt x="7917" y="121188"/>
                  <a:pt x="8356" y="124618"/>
                  <a:pt x="8709" y="128048"/>
                </a:cubicBezTo>
                <a:cubicBezTo>
                  <a:pt x="9764" y="137721"/>
                  <a:pt x="10820" y="147395"/>
                  <a:pt x="12051" y="156981"/>
                </a:cubicBezTo>
                <a:cubicBezTo>
                  <a:pt x="12667" y="161730"/>
                  <a:pt x="13370" y="166391"/>
                  <a:pt x="13986" y="171052"/>
                </a:cubicBezTo>
                <a:cubicBezTo>
                  <a:pt x="15130" y="179319"/>
                  <a:pt x="16185" y="187673"/>
                  <a:pt x="17505" y="195941"/>
                </a:cubicBezTo>
                <a:cubicBezTo>
                  <a:pt x="18297" y="201041"/>
                  <a:pt x="19177" y="206142"/>
                  <a:pt x="19968" y="211243"/>
                </a:cubicBezTo>
                <a:cubicBezTo>
                  <a:pt x="21200" y="218982"/>
                  <a:pt x="22431" y="226809"/>
                  <a:pt x="23838" y="234548"/>
                </a:cubicBezTo>
                <a:cubicBezTo>
                  <a:pt x="24806" y="239913"/>
                  <a:pt x="25862" y="245277"/>
                  <a:pt x="26830" y="250554"/>
                </a:cubicBezTo>
                <a:cubicBezTo>
                  <a:pt x="28237" y="257941"/>
                  <a:pt x="29644" y="265417"/>
                  <a:pt x="31140" y="272804"/>
                </a:cubicBezTo>
                <a:cubicBezTo>
                  <a:pt x="32283" y="278256"/>
                  <a:pt x="33515" y="283709"/>
                  <a:pt x="34659" y="289250"/>
                </a:cubicBezTo>
                <a:cubicBezTo>
                  <a:pt x="36242" y="296461"/>
                  <a:pt x="37737" y="303673"/>
                  <a:pt x="39409" y="310796"/>
                </a:cubicBezTo>
                <a:cubicBezTo>
                  <a:pt x="40640" y="316336"/>
                  <a:pt x="42047" y="321789"/>
                  <a:pt x="43367" y="327329"/>
                </a:cubicBezTo>
                <a:cubicBezTo>
                  <a:pt x="45039" y="334365"/>
                  <a:pt x="46710" y="341401"/>
                  <a:pt x="48557" y="348436"/>
                </a:cubicBezTo>
                <a:cubicBezTo>
                  <a:pt x="49965" y="353977"/>
                  <a:pt x="51460" y="359517"/>
                  <a:pt x="52955" y="365058"/>
                </a:cubicBezTo>
                <a:cubicBezTo>
                  <a:pt x="54803" y="372006"/>
                  <a:pt x="56650" y="378864"/>
                  <a:pt x="58585" y="385724"/>
                </a:cubicBezTo>
                <a:cubicBezTo>
                  <a:pt x="60168" y="391265"/>
                  <a:pt x="61752" y="396805"/>
                  <a:pt x="63423" y="402346"/>
                </a:cubicBezTo>
                <a:cubicBezTo>
                  <a:pt x="65447" y="409118"/>
                  <a:pt x="67382" y="415978"/>
                  <a:pt x="69493" y="422662"/>
                </a:cubicBezTo>
                <a:cubicBezTo>
                  <a:pt x="71164" y="428202"/>
                  <a:pt x="72924" y="433655"/>
                  <a:pt x="74683" y="439107"/>
                </a:cubicBezTo>
                <a:cubicBezTo>
                  <a:pt x="76794" y="445791"/>
                  <a:pt x="78993" y="452562"/>
                  <a:pt x="81192" y="459246"/>
                </a:cubicBezTo>
                <a:cubicBezTo>
                  <a:pt x="83040" y="464698"/>
                  <a:pt x="84887" y="470151"/>
                  <a:pt x="86822" y="475603"/>
                </a:cubicBezTo>
                <a:cubicBezTo>
                  <a:pt x="89110" y="482199"/>
                  <a:pt x="91396" y="488795"/>
                  <a:pt x="93771" y="495391"/>
                </a:cubicBezTo>
                <a:cubicBezTo>
                  <a:pt x="95707" y="500843"/>
                  <a:pt x="97730" y="506209"/>
                  <a:pt x="99753" y="511661"/>
                </a:cubicBezTo>
                <a:cubicBezTo>
                  <a:pt x="102216" y="518169"/>
                  <a:pt x="104679" y="524765"/>
                  <a:pt x="107231" y="531185"/>
                </a:cubicBezTo>
                <a:cubicBezTo>
                  <a:pt x="109342" y="536549"/>
                  <a:pt x="111453" y="541914"/>
                  <a:pt x="113652" y="547278"/>
                </a:cubicBezTo>
                <a:cubicBezTo>
                  <a:pt x="116291" y="553698"/>
                  <a:pt x="118842" y="560206"/>
                  <a:pt x="121568" y="566627"/>
                </a:cubicBezTo>
                <a:cubicBezTo>
                  <a:pt x="123768" y="571903"/>
                  <a:pt x="126055" y="577180"/>
                  <a:pt x="128342" y="582456"/>
                </a:cubicBezTo>
                <a:cubicBezTo>
                  <a:pt x="131069" y="588876"/>
                  <a:pt x="133884" y="595209"/>
                  <a:pt x="136699" y="601629"/>
                </a:cubicBezTo>
                <a:cubicBezTo>
                  <a:pt x="139074" y="606817"/>
                  <a:pt x="141361" y="612093"/>
                  <a:pt x="143824" y="617283"/>
                </a:cubicBezTo>
                <a:cubicBezTo>
                  <a:pt x="146727" y="623615"/>
                  <a:pt x="149630" y="629858"/>
                  <a:pt x="152621" y="636102"/>
                </a:cubicBezTo>
                <a:cubicBezTo>
                  <a:pt x="155084" y="641292"/>
                  <a:pt x="157547" y="646392"/>
                  <a:pt x="160098" y="651580"/>
                </a:cubicBezTo>
                <a:cubicBezTo>
                  <a:pt x="163177" y="657825"/>
                  <a:pt x="166255" y="664069"/>
                  <a:pt x="169422" y="670225"/>
                </a:cubicBezTo>
                <a:cubicBezTo>
                  <a:pt x="171973" y="675326"/>
                  <a:pt x="174524" y="680338"/>
                  <a:pt x="177163" y="685352"/>
                </a:cubicBezTo>
                <a:cubicBezTo>
                  <a:pt x="180418" y="691508"/>
                  <a:pt x="183673" y="697751"/>
                  <a:pt x="186928" y="703820"/>
                </a:cubicBezTo>
                <a:cubicBezTo>
                  <a:pt x="189567" y="708832"/>
                  <a:pt x="192293" y="713758"/>
                  <a:pt x="195020" y="718682"/>
                </a:cubicBezTo>
                <a:cubicBezTo>
                  <a:pt x="198363" y="724839"/>
                  <a:pt x="201794" y="730906"/>
                  <a:pt x="205224" y="736975"/>
                </a:cubicBezTo>
                <a:cubicBezTo>
                  <a:pt x="207951" y="741812"/>
                  <a:pt x="210766" y="746737"/>
                  <a:pt x="213581" y="751573"/>
                </a:cubicBezTo>
                <a:cubicBezTo>
                  <a:pt x="217100" y="757642"/>
                  <a:pt x="220706" y="763710"/>
                  <a:pt x="224313" y="769778"/>
                </a:cubicBezTo>
                <a:cubicBezTo>
                  <a:pt x="227128" y="774528"/>
                  <a:pt x="230031" y="779276"/>
                  <a:pt x="232934" y="784025"/>
                </a:cubicBezTo>
                <a:cubicBezTo>
                  <a:pt x="236628" y="790093"/>
                  <a:pt x="240411" y="796074"/>
                  <a:pt x="244193" y="802053"/>
                </a:cubicBezTo>
                <a:cubicBezTo>
                  <a:pt x="247096" y="806715"/>
                  <a:pt x="249999" y="811288"/>
                  <a:pt x="252990" y="815949"/>
                </a:cubicBezTo>
                <a:cubicBezTo>
                  <a:pt x="256860" y="821929"/>
                  <a:pt x="260819" y="827910"/>
                  <a:pt x="264777" y="833802"/>
                </a:cubicBezTo>
                <a:cubicBezTo>
                  <a:pt x="267768" y="838287"/>
                  <a:pt x="270759" y="842860"/>
                  <a:pt x="273838" y="847345"/>
                </a:cubicBezTo>
                <a:cubicBezTo>
                  <a:pt x="277884" y="853326"/>
                  <a:pt x="282019" y="859217"/>
                  <a:pt x="286153" y="865110"/>
                </a:cubicBezTo>
                <a:cubicBezTo>
                  <a:pt x="289232" y="869507"/>
                  <a:pt x="292223" y="873904"/>
                  <a:pt x="295389" y="878213"/>
                </a:cubicBezTo>
                <a:cubicBezTo>
                  <a:pt x="299612" y="884194"/>
                  <a:pt x="304010" y="890086"/>
                  <a:pt x="308321" y="895978"/>
                </a:cubicBezTo>
                <a:cubicBezTo>
                  <a:pt x="311399" y="900200"/>
                  <a:pt x="314478" y="904333"/>
                  <a:pt x="317557" y="908555"/>
                </a:cubicBezTo>
                <a:cubicBezTo>
                  <a:pt x="322043" y="914535"/>
                  <a:pt x="326618" y="920427"/>
                  <a:pt x="331191" y="926407"/>
                </a:cubicBezTo>
                <a:cubicBezTo>
                  <a:pt x="334271" y="930365"/>
                  <a:pt x="337349" y="934410"/>
                  <a:pt x="340428" y="938367"/>
                </a:cubicBezTo>
                <a:cubicBezTo>
                  <a:pt x="345178" y="944436"/>
                  <a:pt x="350104" y="950417"/>
                  <a:pt x="354942" y="956396"/>
                </a:cubicBezTo>
                <a:cubicBezTo>
                  <a:pt x="357933" y="960090"/>
                  <a:pt x="361012" y="963871"/>
                  <a:pt x="364003" y="967565"/>
                </a:cubicBezTo>
                <a:cubicBezTo>
                  <a:pt x="369193" y="973809"/>
                  <a:pt x="374383" y="979966"/>
                  <a:pt x="379661" y="986122"/>
                </a:cubicBezTo>
                <a:cubicBezTo>
                  <a:pt x="382564" y="989463"/>
                  <a:pt x="385379" y="992893"/>
                  <a:pt x="388281" y="996235"/>
                </a:cubicBezTo>
                <a:cubicBezTo>
                  <a:pt x="393999" y="1002831"/>
                  <a:pt x="399893" y="1009427"/>
                  <a:pt x="405787" y="1015935"/>
                </a:cubicBezTo>
                <a:cubicBezTo>
                  <a:pt x="408250" y="1018749"/>
                  <a:pt x="410713" y="1021563"/>
                  <a:pt x="413264" y="1024289"/>
                </a:cubicBezTo>
                <a:cubicBezTo>
                  <a:pt x="420301" y="1032028"/>
                  <a:pt x="427426" y="1039679"/>
                  <a:pt x="434640" y="1047243"/>
                </a:cubicBezTo>
                <a:cubicBezTo>
                  <a:pt x="436047" y="1048738"/>
                  <a:pt x="437454" y="1050233"/>
                  <a:pt x="438862" y="1051728"/>
                </a:cubicBezTo>
                <a:cubicBezTo>
                  <a:pt x="456279" y="1069933"/>
                  <a:pt x="474136" y="1087786"/>
                  <a:pt x="492345" y="1105199"/>
                </a:cubicBezTo>
                <a:cubicBezTo>
                  <a:pt x="493928" y="1106693"/>
                  <a:pt x="495512" y="1108101"/>
                  <a:pt x="497095" y="1109596"/>
                </a:cubicBezTo>
                <a:cubicBezTo>
                  <a:pt x="504661" y="1116719"/>
                  <a:pt x="512137" y="1123755"/>
                  <a:pt x="519879" y="1130790"/>
                </a:cubicBezTo>
                <a:cubicBezTo>
                  <a:pt x="522605" y="1133341"/>
                  <a:pt x="525509" y="1135715"/>
                  <a:pt x="528235" y="1138266"/>
                </a:cubicBezTo>
                <a:cubicBezTo>
                  <a:pt x="534745" y="1144158"/>
                  <a:pt x="541254" y="1149962"/>
                  <a:pt x="547940" y="1155679"/>
                </a:cubicBezTo>
                <a:cubicBezTo>
                  <a:pt x="551282" y="1158581"/>
                  <a:pt x="554713" y="1161483"/>
                  <a:pt x="558144" y="1164297"/>
                </a:cubicBezTo>
                <a:cubicBezTo>
                  <a:pt x="564301" y="1169486"/>
                  <a:pt x="570371" y="1174762"/>
                  <a:pt x="576617" y="1179864"/>
                </a:cubicBezTo>
                <a:cubicBezTo>
                  <a:pt x="580311" y="1182941"/>
                  <a:pt x="584094" y="1185931"/>
                  <a:pt x="587876" y="1189009"/>
                </a:cubicBezTo>
                <a:cubicBezTo>
                  <a:pt x="593858" y="1193846"/>
                  <a:pt x="599752" y="1198684"/>
                  <a:pt x="605821" y="1203432"/>
                </a:cubicBezTo>
                <a:cubicBezTo>
                  <a:pt x="609779" y="1206598"/>
                  <a:pt x="613826" y="1209677"/>
                  <a:pt x="617873" y="1212755"/>
                </a:cubicBezTo>
                <a:cubicBezTo>
                  <a:pt x="623766" y="1217328"/>
                  <a:pt x="629660" y="1221901"/>
                  <a:pt x="635642" y="1226385"/>
                </a:cubicBezTo>
                <a:cubicBezTo>
                  <a:pt x="639776" y="1229552"/>
                  <a:pt x="644086" y="1232630"/>
                  <a:pt x="648221" y="1235708"/>
                </a:cubicBezTo>
                <a:cubicBezTo>
                  <a:pt x="654115" y="1240017"/>
                  <a:pt x="660008" y="1244414"/>
                  <a:pt x="665902" y="1248636"/>
                </a:cubicBezTo>
                <a:cubicBezTo>
                  <a:pt x="670213" y="1251713"/>
                  <a:pt x="674698" y="1254792"/>
                  <a:pt x="679009" y="1257870"/>
                </a:cubicBezTo>
                <a:cubicBezTo>
                  <a:pt x="684903" y="1262003"/>
                  <a:pt x="690796" y="1266137"/>
                  <a:pt x="696690" y="1270183"/>
                </a:cubicBezTo>
                <a:cubicBezTo>
                  <a:pt x="701176" y="1273261"/>
                  <a:pt x="705751" y="1276250"/>
                  <a:pt x="710237" y="1279240"/>
                </a:cubicBezTo>
                <a:cubicBezTo>
                  <a:pt x="716131" y="1283198"/>
                  <a:pt x="722112" y="1287155"/>
                  <a:pt x="728094" y="1291025"/>
                </a:cubicBezTo>
                <a:cubicBezTo>
                  <a:pt x="732756" y="1294015"/>
                  <a:pt x="737418" y="1296917"/>
                  <a:pt x="742081" y="1299908"/>
                </a:cubicBezTo>
                <a:cubicBezTo>
                  <a:pt x="748062" y="1303689"/>
                  <a:pt x="753956" y="1307383"/>
                  <a:pt x="760025" y="1311076"/>
                </a:cubicBezTo>
                <a:cubicBezTo>
                  <a:pt x="764776" y="1313979"/>
                  <a:pt x="769526" y="1316881"/>
                  <a:pt x="774364" y="1319695"/>
                </a:cubicBezTo>
                <a:cubicBezTo>
                  <a:pt x="780346" y="1323300"/>
                  <a:pt x="786415" y="1326906"/>
                  <a:pt x="792485" y="1330424"/>
                </a:cubicBezTo>
                <a:cubicBezTo>
                  <a:pt x="797323" y="1333238"/>
                  <a:pt x="802249" y="1336053"/>
                  <a:pt x="807175" y="1338779"/>
                </a:cubicBezTo>
                <a:cubicBezTo>
                  <a:pt x="813245" y="1342209"/>
                  <a:pt x="819314" y="1345639"/>
                  <a:pt x="825384" y="1348981"/>
                </a:cubicBezTo>
                <a:cubicBezTo>
                  <a:pt x="830310" y="1351706"/>
                  <a:pt x="835324" y="1354433"/>
                  <a:pt x="840338" y="1357072"/>
                </a:cubicBezTo>
                <a:cubicBezTo>
                  <a:pt x="846496" y="1360326"/>
                  <a:pt x="852566" y="1363580"/>
                  <a:pt x="858812" y="1366834"/>
                </a:cubicBezTo>
                <a:cubicBezTo>
                  <a:pt x="863913" y="1369471"/>
                  <a:pt x="868927" y="1372022"/>
                  <a:pt x="874030" y="1374661"/>
                </a:cubicBezTo>
                <a:cubicBezTo>
                  <a:pt x="880187" y="1377827"/>
                  <a:pt x="886433" y="1380904"/>
                  <a:pt x="892678" y="1383894"/>
                </a:cubicBezTo>
                <a:cubicBezTo>
                  <a:pt x="897868" y="1386445"/>
                  <a:pt x="902970" y="1388908"/>
                  <a:pt x="908160" y="1391369"/>
                </a:cubicBezTo>
                <a:cubicBezTo>
                  <a:pt x="914406" y="1394360"/>
                  <a:pt x="920651" y="1397262"/>
                  <a:pt x="926985" y="1400164"/>
                </a:cubicBezTo>
                <a:cubicBezTo>
                  <a:pt x="932175" y="1402538"/>
                  <a:pt x="937453" y="1404913"/>
                  <a:pt x="942731" y="1407288"/>
                </a:cubicBezTo>
                <a:cubicBezTo>
                  <a:pt x="949064" y="1410102"/>
                  <a:pt x="955398" y="1412916"/>
                  <a:pt x="961731" y="1415642"/>
                </a:cubicBezTo>
                <a:cubicBezTo>
                  <a:pt x="967010" y="1417929"/>
                  <a:pt x="972375" y="1420215"/>
                  <a:pt x="977741" y="1422414"/>
                </a:cubicBezTo>
                <a:cubicBezTo>
                  <a:pt x="984163" y="1425053"/>
                  <a:pt x="990496" y="1427690"/>
                  <a:pt x="997006" y="1430241"/>
                </a:cubicBezTo>
                <a:cubicBezTo>
                  <a:pt x="1002372" y="1432440"/>
                  <a:pt x="1007738" y="1434550"/>
                  <a:pt x="1013192" y="1436661"/>
                </a:cubicBezTo>
                <a:cubicBezTo>
                  <a:pt x="1019613" y="1439212"/>
                  <a:pt x="1026122" y="1441674"/>
                  <a:pt x="1032632" y="1444048"/>
                </a:cubicBezTo>
                <a:cubicBezTo>
                  <a:pt x="1038086" y="1446072"/>
                  <a:pt x="1043540" y="1448094"/>
                  <a:pt x="1048994" y="1450117"/>
                </a:cubicBezTo>
                <a:cubicBezTo>
                  <a:pt x="1055503" y="1452491"/>
                  <a:pt x="1062101" y="1454778"/>
                  <a:pt x="1068698" y="1457065"/>
                </a:cubicBezTo>
                <a:cubicBezTo>
                  <a:pt x="1074152" y="1458999"/>
                  <a:pt x="1079694" y="1460846"/>
                  <a:pt x="1085236" y="1462693"/>
                </a:cubicBezTo>
                <a:cubicBezTo>
                  <a:pt x="1091833" y="1464892"/>
                  <a:pt x="1098519" y="1467091"/>
                  <a:pt x="1105204" y="1469201"/>
                </a:cubicBezTo>
                <a:cubicBezTo>
                  <a:pt x="1110746" y="1470960"/>
                  <a:pt x="1116288" y="1472718"/>
                  <a:pt x="1121829" y="1474478"/>
                </a:cubicBezTo>
                <a:cubicBezTo>
                  <a:pt x="1128515" y="1476500"/>
                  <a:pt x="1135289" y="1478523"/>
                  <a:pt x="1141974" y="1480457"/>
                </a:cubicBezTo>
                <a:cubicBezTo>
                  <a:pt x="1147603" y="1482129"/>
                  <a:pt x="1153145" y="1483799"/>
                  <a:pt x="1158775" y="1485295"/>
                </a:cubicBezTo>
                <a:cubicBezTo>
                  <a:pt x="1165549" y="1487229"/>
                  <a:pt x="1172410" y="1488989"/>
                  <a:pt x="1179272" y="1490835"/>
                </a:cubicBezTo>
                <a:cubicBezTo>
                  <a:pt x="1184901" y="1492331"/>
                  <a:pt x="1190443" y="1493825"/>
                  <a:pt x="1196073" y="1495320"/>
                </a:cubicBezTo>
                <a:cubicBezTo>
                  <a:pt x="1203022" y="1497079"/>
                  <a:pt x="1209972" y="1498750"/>
                  <a:pt x="1216921" y="1500421"/>
                </a:cubicBezTo>
                <a:cubicBezTo>
                  <a:pt x="1222551" y="1501740"/>
                  <a:pt x="1228093" y="1503148"/>
                  <a:pt x="1233722" y="1504467"/>
                </a:cubicBezTo>
                <a:cubicBezTo>
                  <a:pt x="1240760" y="1506049"/>
                  <a:pt x="1247885" y="1507545"/>
                  <a:pt x="1254922" y="1509127"/>
                </a:cubicBezTo>
                <a:cubicBezTo>
                  <a:pt x="1260552" y="1510358"/>
                  <a:pt x="1266094" y="1511590"/>
                  <a:pt x="1271723" y="1512733"/>
                </a:cubicBezTo>
                <a:cubicBezTo>
                  <a:pt x="1278937" y="1514229"/>
                  <a:pt x="1286238" y="1515547"/>
                  <a:pt x="1293451" y="1516954"/>
                </a:cubicBezTo>
                <a:cubicBezTo>
                  <a:pt x="1298993" y="1518010"/>
                  <a:pt x="1304447" y="1519065"/>
                  <a:pt x="1309989" y="1520032"/>
                </a:cubicBezTo>
                <a:cubicBezTo>
                  <a:pt x="1317466" y="1521352"/>
                  <a:pt x="1325031" y="1522583"/>
                  <a:pt x="1332596" y="1523814"/>
                </a:cubicBezTo>
                <a:cubicBezTo>
                  <a:pt x="1337962" y="1524693"/>
                  <a:pt x="1343240" y="1525661"/>
                  <a:pt x="1348606" y="1526453"/>
                </a:cubicBezTo>
                <a:cubicBezTo>
                  <a:pt x="1356523" y="1527683"/>
                  <a:pt x="1364528" y="1528739"/>
                  <a:pt x="1372532" y="1529794"/>
                </a:cubicBezTo>
                <a:cubicBezTo>
                  <a:pt x="1377547" y="1530498"/>
                  <a:pt x="1382561" y="1531201"/>
                  <a:pt x="1387575" y="1531906"/>
                </a:cubicBezTo>
                <a:cubicBezTo>
                  <a:pt x="1396723" y="1533049"/>
                  <a:pt x="1405871" y="1534016"/>
                  <a:pt x="1415020" y="1535071"/>
                </a:cubicBezTo>
                <a:cubicBezTo>
                  <a:pt x="1418979" y="1535510"/>
                  <a:pt x="1422849" y="1536039"/>
                  <a:pt x="1426720" y="1536390"/>
                </a:cubicBezTo>
                <a:cubicBezTo>
                  <a:pt x="1439827" y="1537709"/>
                  <a:pt x="1453021" y="1538940"/>
                  <a:pt x="1466216" y="1539908"/>
                </a:cubicBezTo>
                <a:cubicBezTo>
                  <a:pt x="1468504" y="1540084"/>
                  <a:pt x="1470790" y="1540172"/>
                  <a:pt x="1473077" y="1540348"/>
                </a:cubicBezTo>
                <a:cubicBezTo>
                  <a:pt x="1483985" y="1541139"/>
                  <a:pt x="1494981" y="1541843"/>
                  <a:pt x="1505977" y="1542458"/>
                </a:cubicBezTo>
                <a:cubicBezTo>
                  <a:pt x="1510903" y="1542723"/>
                  <a:pt x="1515829" y="1542811"/>
                  <a:pt x="1520755" y="1543074"/>
                </a:cubicBezTo>
                <a:cubicBezTo>
                  <a:pt x="1528672" y="1543426"/>
                  <a:pt x="1536501" y="1543778"/>
                  <a:pt x="1544418" y="1543954"/>
                </a:cubicBezTo>
                <a:lnTo>
                  <a:pt x="1544418" y="176"/>
                </a:ln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1" name="Forme libre 650">
            <a:extLst>
              <a:ext uri="{FF2B5EF4-FFF2-40B4-BE49-F238E27FC236}">
                <a16:creationId xmlns:a16="http://schemas.microsoft.com/office/drawing/2014/main" id="{19894F28-A040-AA84-C137-D5E0404BCD13}"/>
              </a:ext>
            </a:extLst>
          </p:cNvPr>
          <p:cNvSpPr/>
          <p:nvPr/>
        </p:nvSpPr>
        <p:spPr>
          <a:xfrm>
            <a:off x="4507511" y="1841382"/>
            <a:ext cx="1544418" cy="1543953"/>
          </a:xfrm>
          <a:custGeom>
            <a:avLst/>
            <a:gdLst>
              <a:gd name="csX0" fmla="*/ 1544418 w 1544418"/>
              <a:gd name="csY0" fmla="*/ 1543778 h 1543953"/>
              <a:gd name="csX1" fmla="*/ 1544418 w 1544418"/>
              <a:gd name="csY1" fmla="*/ 0 h 1543953"/>
              <a:gd name="csX2" fmla="*/ 1520755 w 1544418"/>
              <a:gd name="csY2" fmla="*/ 880 h 1543953"/>
              <a:gd name="csX3" fmla="*/ 1505977 w 1544418"/>
              <a:gd name="csY3" fmla="*/ 1495 h 1543953"/>
              <a:gd name="csX4" fmla="*/ 1473078 w 1544418"/>
              <a:gd name="csY4" fmla="*/ 3606 h 1543953"/>
              <a:gd name="csX5" fmla="*/ 1466216 w 1544418"/>
              <a:gd name="csY5" fmla="*/ 4046 h 1543953"/>
              <a:gd name="csX6" fmla="*/ 1426720 w 1544418"/>
              <a:gd name="csY6" fmla="*/ 7564 h 1543953"/>
              <a:gd name="csX7" fmla="*/ 1415020 w 1544418"/>
              <a:gd name="csY7" fmla="*/ 8882 h 1543953"/>
              <a:gd name="csX8" fmla="*/ 1387575 w 1544418"/>
              <a:gd name="csY8" fmla="*/ 12048 h 1543953"/>
              <a:gd name="csX9" fmla="*/ 1372533 w 1544418"/>
              <a:gd name="csY9" fmla="*/ 14160 h 1543953"/>
              <a:gd name="csX10" fmla="*/ 1348606 w 1544418"/>
              <a:gd name="csY10" fmla="*/ 17501 h 1543953"/>
              <a:gd name="csX11" fmla="*/ 1332596 w 1544418"/>
              <a:gd name="csY11" fmla="*/ 20140 h 1543953"/>
              <a:gd name="csX12" fmla="*/ 1309989 w 1544418"/>
              <a:gd name="csY12" fmla="*/ 23922 h 1543953"/>
              <a:gd name="csX13" fmla="*/ 1293451 w 1544418"/>
              <a:gd name="csY13" fmla="*/ 27000 h 1543953"/>
              <a:gd name="csX14" fmla="*/ 1271724 w 1544418"/>
              <a:gd name="csY14" fmla="*/ 31221 h 1543953"/>
              <a:gd name="csX15" fmla="*/ 1254923 w 1544418"/>
              <a:gd name="csY15" fmla="*/ 34827 h 1543953"/>
              <a:gd name="csX16" fmla="*/ 1233722 w 1544418"/>
              <a:gd name="csY16" fmla="*/ 39487 h 1543953"/>
              <a:gd name="csX17" fmla="*/ 1216921 w 1544418"/>
              <a:gd name="csY17" fmla="*/ 43533 h 1543953"/>
              <a:gd name="csX18" fmla="*/ 1196073 w 1544418"/>
              <a:gd name="csY18" fmla="*/ 48634 h 1543953"/>
              <a:gd name="csX19" fmla="*/ 1179272 w 1544418"/>
              <a:gd name="csY19" fmla="*/ 53119 h 1543953"/>
              <a:gd name="csX20" fmla="*/ 1158775 w 1544418"/>
              <a:gd name="csY20" fmla="*/ 58659 h 1543953"/>
              <a:gd name="csX21" fmla="*/ 1141974 w 1544418"/>
              <a:gd name="csY21" fmla="*/ 63497 h 1543953"/>
              <a:gd name="csX22" fmla="*/ 1121830 w 1544418"/>
              <a:gd name="csY22" fmla="*/ 69476 h 1543953"/>
              <a:gd name="csX23" fmla="*/ 1105204 w 1544418"/>
              <a:gd name="csY23" fmla="*/ 74753 h 1543953"/>
              <a:gd name="csX24" fmla="*/ 1085236 w 1544418"/>
              <a:gd name="csY24" fmla="*/ 81261 h 1543953"/>
              <a:gd name="csX25" fmla="*/ 1068698 w 1544418"/>
              <a:gd name="csY25" fmla="*/ 86889 h 1543953"/>
              <a:gd name="csX26" fmla="*/ 1048994 w 1544418"/>
              <a:gd name="csY26" fmla="*/ 93837 h 1543953"/>
              <a:gd name="csX27" fmla="*/ 1032632 w 1544418"/>
              <a:gd name="csY27" fmla="*/ 99906 h 1543953"/>
              <a:gd name="csX28" fmla="*/ 1013192 w 1544418"/>
              <a:gd name="csY28" fmla="*/ 107293 h 1543953"/>
              <a:gd name="csX29" fmla="*/ 997006 w 1544418"/>
              <a:gd name="csY29" fmla="*/ 113713 h 1543953"/>
              <a:gd name="csX30" fmla="*/ 977742 w 1544418"/>
              <a:gd name="csY30" fmla="*/ 121540 h 1543953"/>
              <a:gd name="csX31" fmla="*/ 961732 w 1544418"/>
              <a:gd name="csY31" fmla="*/ 128312 h 1543953"/>
              <a:gd name="csX32" fmla="*/ 942731 w 1544418"/>
              <a:gd name="csY32" fmla="*/ 136666 h 1543953"/>
              <a:gd name="csX33" fmla="*/ 926985 w 1544418"/>
              <a:gd name="csY33" fmla="*/ 143790 h 1543953"/>
              <a:gd name="csX34" fmla="*/ 908160 w 1544418"/>
              <a:gd name="csY34" fmla="*/ 152585 h 1543953"/>
              <a:gd name="csX35" fmla="*/ 892678 w 1544418"/>
              <a:gd name="csY35" fmla="*/ 160060 h 1543953"/>
              <a:gd name="csX36" fmla="*/ 874030 w 1544418"/>
              <a:gd name="csY36" fmla="*/ 169293 h 1543953"/>
              <a:gd name="csX37" fmla="*/ 858812 w 1544418"/>
              <a:gd name="csY37" fmla="*/ 177120 h 1543953"/>
              <a:gd name="csX38" fmla="*/ 840339 w 1544418"/>
              <a:gd name="csY38" fmla="*/ 186882 h 1543953"/>
              <a:gd name="csX39" fmla="*/ 825385 w 1544418"/>
              <a:gd name="csY39" fmla="*/ 194973 h 1543953"/>
              <a:gd name="csX40" fmla="*/ 807176 w 1544418"/>
              <a:gd name="csY40" fmla="*/ 205175 h 1543953"/>
              <a:gd name="csX41" fmla="*/ 792485 w 1544418"/>
              <a:gd name="csY41" fmla="*/ 213529 h 1543953"/>
              <a:gd name="csX42" fmla="*/ 774365 w 1544418"/>
              <a:gd name="csY42" fmla="*/ 224258 h 1543953"/>
              <a:gd name="csX43" fmla="*/ 760026 w 1544418"/>
              <a:gd name="csY43" fmla="*/ 232878 h 1543953"/>
              <a:gd name="csX44" fmla="*/ 742081 w 1544418"/>
              <a:gd name="csY44" fmla="*/ 244046 h 1543953"/>
              <a:gd name="csX45" fmla="*/ 728094 w 1544418"/>
              <a:gd name="csY45" fmla="*/ 252928 h 1543953"/>
              <a:gd name="csX46" fmla="*/ 710237 w 1544418"/>
              <a:gd name="csY46" fmla="*/ 264714 h 1543953"/>
              <a:gd name="csX47" fmla="*/ 696690 w 1544418"/>
              <a:gd name="csY47" fmla="*/ 273771 h 1543953"/>
              <a:gd name="csX48" fmla="*/ 679009 w 1544418"/>
              <a:gd name="csY48" fmla="*/ 286084 h 1543953"/>
              <a:gd name="csX49" fmla="*/ 665902 w 1544418"/>
              <a:gd name="csY49" fmla="*/ 295318 h 1543953"/>
              <a:gd name="csX50" fmla="*/ 648221 w 1544418"/>
              <a:gd name="csY50" fmla="*/ 308246 h 1543953"/>
              <a:gd name="csX51" fmla="*/ 635642 w 1544418"/>
              <a:gd name="csY51" fmla="*/ 317568 h 1543953"/>
              <a:gd name="csX52" fmla="*/ 617873 w 1544418"/>
              <a:gd name="csY52" fmla="*/ 331199 h 1543953"/>
              <a:gd name="csX53" fmla="*/ 605821 w 1544418"/>
              <a:gd name="csY53" fmla="*/ 340522 h 1543953"/>
              <a:gd name="csX54" fmla="*/ 587877 w 1544418"/>
              <a:gd name="csY54" fmla="*/ 354945 h 1543953"/>
              <a:gd name="csX55" fmla="*/ 576617 w 1544418"/>
              <a:gd name="csY55" fmla="*/ 364090 h 1543953"/>
              <a:gd name="csX56" fmla="*/ 558144 w 1544418"/>
              <a:gd name="csY56" fmla="*/ 379657 h 1543953"/>
              <a:gd name="csX57" fmla="*/ 547940 w 1544418"/>
              <a:gd name="csY57" fmla="*/ 388275 h 1543953"/>
              <a:gd name="csX58" fmla="*/ 528235 w 1544418"/>
              <a:gd name="csY58" fmla="*/ 405688 h 1543953"/>
              <a:gd name="csX59" fmla="*/ 519879 w 1544418"/>
              <a:gd name="csY59" fmla="*/ 413164 h 1543953"/>
              <a:gd name="csX60" fmla="*/ 497096 w 1544418"/>
              <a:gd name="csY60" fmla="*/ 434358 h 1543953"/>
              <a:gd name="csX61" fmla="*/ 492346 w 1544418"/>
              <a:gd name="csY61" fmla="*/ 438755 h 1543953"/>
              <a:gd name="csX62" fmla="*/ 438862 w 1544418"/>
              <a:gd name="csY62" fmla="*/ 492226 h 1543953"/>
              <a:gd name="csX63" fmla="*/ 434640 w 1544418"/>
              <a:gd name="csY63" fmla="*/ 496711 h 1543953"/>
              <a:gd name="csX64" fmla="*/ 413264 w 1544418"/>
              <a:gd name="csY64" fmla="*/ 519665 h 1543953"/>
              <a:gd name="csX65" fmla="*/ 405787 w 1544418"/>
              <a:gd name="csY65" fmla="*/ 528019 h 1543953"/>
              <a:gd name="csX66" fmla="*/ 388282 w 1544418"/>
              <a:gd name="csY66" fmla="*/ 547719 h 1543953"/>
              <a:gd name="csX67" fmla="*/ 379661 w 1544418"/>
              <a:gd name="csY67" fmla="*/ 557832 h 1543953"/>
              <a:gd name="csX68" fmla="*/ 364003 w 1544418"/>
              <a:gd name="csY68" fmla="*/ 576389 h 1543953"/>
              <a:gd name="csX69" fmla="*/ 354942 w 1544418"/>
              <a:gd name="csY69" fmla="*/ 587558 h 1543953"/>
              <a:gd name="csX70" fmla="*/ 340428 w 1544418"/>
              <a:gd name="csY70" fmla="*/ 605587 h 1543953"/>
              <a:gd name="csX71" fmla="*/ 331192 w 1544418"/>
              <a:gd name="csY71" fmla="*/ 617547 h 1543953"/>
              <a:gd name="csX72" fmla="*/ 317557 w 1544418"/>
              <a:gd name="csY72" fmla="*/ 635399 h 1543953"/>
              <a:gd name="csX73" fmla="*/ 308321 w 1544418"/>
              <a:gd name="csY73" fmla="*/ 647975 h 1543953"/>
              <a:gd name="csX74" fmla="*/ 295390 w 1544418"/>
              <a:gd name="csY74" fmla="*/ 665740 h 1543953"/>
              <a:gd name="csX75" fmla="*/ 286153 w 1544418"/>
              <a:gd name="csY75" fmla="*/ 678844 h 1543953"/>
              <a:gd name="csX76" fmla="*/ 273838 w 1544418"/>
              <a:gd name="csY76" fmla="*/ 696609 h 1543953"/>
              <a:gd name="csX77" fmla="*/ 264777 w 1544418"/>
              <a:gd name="csY77" fmla="*/ 710152 h 1543953"/>
              <a:gd name="csX78" fmla="*/ 252990 w 1544418"/>
              <a:gd name="csY78" fmla="*/ 728005 h 1543953"/>
              <a:gd name="csX79" fmla="*/ 244194 w 1544418"/>
              <a:gd name="csY79" fmla="*/ 741901 h 1543953"/>
              <a:gd name="csX80" fmla="*/ 232934 w 1544418"/>
              <a:gd name="csY80" fmla="*/ 759929 h 1543953"/>
              <a:gd name="csX81" fmla="*/ 224313 w 1544418"/>
              <a:gd name="csY81" fmla="*/ 774176 h 1543953"/>
              <a:gd name="csX82" fmla="*/ 213582 w 1544418"/>
              <a:gd name="csY82" fmla="*/ 792381 h 1543953"/>
              <a:gd name="csX83" fmla="*/ 205225 w 1544418"/>
              <a:gd name="csY83" fmla="*/ 806979 h 1543953"/>
              <a:gd name="csX84" fmla="*/ 195020 w 1544418"/>
              <a:gd name="csY84" fmla="*/ 825272 h 1543953"/>
              <a:gd name="csX85" fmla="*/ 186928 w 1544418"/>
              <a:gd name="csY85" fmla="*/ 840134 h 1543953"/>
              <a:gd name="csX86" fmla="*/ 177164 w 1544418"/>
              <a:gd name="csY86" fmla="*/ 858602 h 1543953"/>
              <a:gd name="csX87" fmla="*/ 169423 w 1544418"/>
              <a:gd name="csY87" fmla="*/ 873729 h 1543953"/>
              <a:gd name="csX88" fmla="*/ 160098 w 1544418"/>
              <a:gd name="csY88" fmla="*/ 892373 h 1543953"/>
              <a:gd name="csX89" fmla="*/ 152621 w 1544418"/>
              <a:gd name="csY89" fmla="*/ 907852 h 1543953"/>
              <a:gd name="csX90" fmla="*/ 143824 w 1544418"/>
              <a:gd name="csY90" fmla="*/ 926671 h 1543953"/>
              <a:gd name="csX91" fmla="*/ 136699 w 1544418"/>
              <a:gd name="csY91" fmla="*/ 942325 h 1543953"/>
              <a:gd name="csX92" fmla="*/ 128343 w 1544418"/>
              <a:gd name="csY92" fmla="*/ 961498 h 1543953"/>
              <a:gd name="csX93" fmla="*/ 121569 w 1544418"/>
              <a:gd name="csY93" fmla="*/ 977327 h 1543953"/>
              <a:gd name="csX94" fmla="*/ 113652 w 1544418"/>
              <a:gd name="csY94" fmla="*/ 996676 h 1543953"/>
              <a:gd name="csX95" fmla="*/ 107231 w 1544418"/>
              <a:gd name="csY95" fmla="*/ 1012769 h 1543953"/>
              <a:gd name="csX96" fmla="*/ 99754 w 1544418"/>
              <a:gd name="csY96" fmla="*/ 1032292 h 1543953"/>
              <a:gd name="csX97" fmla="*/ 93772 w 1544418"/>
              <a:gd name="csY97" fmla="*/ 1048563 h 1543953"/>
              <a:gd name="csX98" fmla="*/ 86822 w 1544418"/>
              <a:gd name="csY98" fmla="*/ 1068351 h 1543953"/>
              <a:gd name="csX99" fmla="*/ 81192 w 1544418"/>
              <a:gd name="csY99" fmla="*/ 1084708 h 1543953"/>
              <a:gd name="csX100" fmla="*/ 74683 w 1544418"/>
              <a:gd name="csY100" fmla="*/ 1104847 h 1543953"/>
              <a:gd name="csX101" fmla="*/ 69493 w 1544418"/>
              <a:gd name="csY101" fmla="*/ 1121292 h 1543953"/>
              <a:gd name="csX102" fmla="*/ 63424 w 1544418"/>
              <a:gd name="csY102" fmla="*/ 1141608 h 1543953"/>
              <a:gd name="csX103" fmla="*/ 58586 w 1544418"/>
              <a:gd name="csY103" fmla="*/ 1158230 h 1543953"/>
              <a:gd name="csX104" fmla="*/ 52956 w 1544418"/>
              <a:gd name="csY104" fmla="*/ 1178896 h 1543953"/>
              <a:gd name="csX105" fmla="*/ 48557 w 1544418"/>
              <a:gd name="csY105" fmla="*/ 1195518 h 1543953"/>
              <a:gd name="csX106" fmla="*/ 43367 w 1544418"/>
              <a:gd name="csY106" fmla="*/ 1216625 h 1543953"/>
              <a:gd name="csX107" fmla="*/ 39409 w 1544418"/>
              <a:gd name="csY107" fmla="*/ 1233158 h 1543953"/>
              <a:gd name="csX108" fmla="*/ 34659 w 1544418"/>
              <a:gd name="csY108" fmla="*/ 1254704 h 1543953"/>
              <a:gd name="csX109" fmla="*/ 31140 w 1544418"/>
              <a:gd name="csY109" fmla="*/ 1271150 h 1543953"/>
              <a:gd name="csX110" fmla="*/ 26830 w 1544418"/>
              <a:gd name="csY110" fmla="*/ 1293400 h 1543953"/>
              <a:gd name="csX111" fmla="*/ 23839 w 1544418"/>
              <a:gd name="csY111" fmla="*/ 1309406 h 1543953"/>
              <a:gd name="csX112" fmla="*/ 19968 w 1544418"/>
              <a:gd name="csY112" fmla="*/ 1332711 h 1543953"/>
              <a:gd name="csX113" fmla="*/ 17505 w 1544418"/>
              <a:gd name="csY113" fmla="*/ 1348013 h 1543953"/>
              <a:gd name="csX114" fmla="*/ 13987 w 1544418"/>
              <a:gd name="csY114" fmla="*/ 1372902 h 1543953"/>
              <a:gd name="csX115" fmla="*/ 12051 w 1544418"/>
              <a:gd name="csY115" fmla="*/ 1386973 h 1543953"/>
              <a:gd name="csX116" fmla="*/ 8709 w 1544418"/>
              <a:gd name="csY116" fmla="*/ 1415906 h 1543953"/>
              <a:gd name="csX117" fmla="*/ 7565 w 1544418"/>
              <a:gd name="csY117" fmla="*/ 1426196 h 1543953"/>
              <a:gd name="csX118" fmla="*/ 4047 w 1544418"/>
              <a:gd name="csY118" fmla="*/ 1465771 h 1543953"/>
              <a:gd name="csX119" fmla="*/ 3782 w 1544418"/>
              <a:gd name="csY119" fmla="*/ 1469904 h 1543953"/>
              <a:gd name="csX120" fmla="*/ 1495 w 1544418"/>
              <a:gd name="csY120" fmla="*/ 1505522 h 1543953"/>
              <a:gd name="csX121" fmla="*/ 967 w 1544418"/>
              <a:gd name="csY121" fmla="*/ 1518802 h 1543953"/>
              <a:gd name="csX122" fmla="*/ 0 w 1544418"/>
              <a:gd name="csY122" fmla="*/ 1543954 h 1543953"/>
              <a:gd name="csX123" fmla="*/ 1544154 w 1544418"/>
              <a:gd name="csY123" fmla="*/ 1543954 h 1543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</a:cxnLst>
            <a:rect l="l" t="t" r="r" b="b"/>
            <a:pathLst>
              <a:path w="1544418" h="1543953">
                <a:moveTo>
                  <a:pt x="1544418" y="1543778"/>
                </a:moveTo>
                <a:lnTo>
                  <a:pt x="1544418" y="0"/>
                </a:lnTo>
                <a:cubicBezTo>
                  <a:pt x="1536501" y="176"/>
                  <a:pt x="1528584" y="528"/>
                  <a:pt x="1520755" y="880"/>
                </a:cubicBezTo>
                <a:cubicBezTo>
                  <a:pt x="1515829" y="1055"/>
                  <a:pt x="1510903" y="1231"/>
                  <a:pt x="1505977" y="1495"/>
                </a:cubicBezTo>
                <a:cubicBezTo>
                  <a:pt x="1494981" y="2024"/>
                  <a:pt x="1484074" y="2815"/>
                  <a:pt x="1473078" y="3606"/>
                </a:cubicBezTo>
                <a:cubicBezTo>
                  <a:pt x="1470791" y="3782"/>
                  <a:pt x="1468504" y="3870"/>
                  <a:pt x="1466216" y="4046"/>
                </a:cubicBezTo>
                <a:cubicBezTo>
                  <a:pt x="1453021" y="5013"/>
                  <a:pt x="1439827" y="6245"/>
                  <a:pt x="1426720" y="7564"/>
                </a:cubicBezTo>
                <a:cubicBezTo>
                  <a:pt x="1422761" y="8003"/>
                  <a:pt x="1418891" y="8443"/>
                  <a:pt x="1415020" y="8882"/>
                </a:cubicBezTo>
                <a:cubicBezTo>
                  <a:pt x="1405872" y="9850"/>
                  <a:pt x="1396636" y="10905"/>
                  <a:pt x="1387575" y="12048"/>
                </a:cubicBezTo>
                <a:cubicBezTo>
                  <a:pt x="1382561" y="12665"/>
                  <a:pt x="1377547" y="13456"/>
                  <a:pt x="1372533" y="14160"/>
                </a:cubicBezTo>
                <a:cubicBezTo>
                  <a:pt x="1364528" y="15215"/>
                  <a:pt x="1356611" y="16271"/>
                  <a:pt x="1348606" y="17501"/>
                </a:cubicBezTo>
                <a:cubicBezTo>
                  <a:pt x="1343240" y="18293"/>
                  <a:pt x="1337874" y="19260"/>
                  <a:pt x="1332596" y="20140"/>
                </a:cubicBezTo>
                <a:cubicBezTo>
                  <a:pt x="1325031" y="21371"/>
                  <a:pt x="1317466" y="22602"/>
                  <a:pt x="1309989" y="23922"/>
                </a:cubicBezTo>
                <a:cubicBezTo>
                  <a:pt x="1304447" y="24889"/>
                  <a:pt x="1298993" y="26032"/>
                  <a:pt x="1293451" y="27000"/>
                </a:cubicBezTo>
                <a:cubicBezTo>
                  <a:pt x="1286150" y="28407"/>
                  <a:pt x="1278937" y="29725"/>
                  <a:pt x="1271724" y="31221"/>
                </a:cubicBezTo>
                <a:cubicBezTo>
                  <a:pt x="1266094" y="32364"/>
                  <a:pt x="1260552" y="33595"/>
                  <a:pt x="1254923" y="34827"/>
                </a:cubicBezTo>
                <a:cubicBezTo>
                  <a:pt x="1247885" y="36321"/>
                  <a:pt x="1240760" y="37817"/>
                  <a:pt x="1233722" y="39487"/>
                </a:cubicBezTo>
                <a:cubicBezTo>
                  <a:pt x="1228093" y="40806"/>
                  <a:pt x="1222551" y="42126"/>
                  <a:pt x="1216921" y="43533"/>
                </a:cubicBezTo>
                <a:cubicBezTo>
                  <a:pt x="1209972" y="45204"/>
                  <a:pt x="1203022" y="46875"/>
                  <a:pt x="1196073" y="48634"/>
                </a:cubicBezTo>
                <a:cubicBezTo>
                  <a:pt x="1190443" y="50041"/>
                  <a:pt x="1184813" y="51623"/>
                  <a:pt x="1179272" y="53119"/>
                </a:cubicBezTo>
                <a:cubicBezTo>
                  <a:pt x="1172410" y="54965"/>
                  <a:pt x="1165637" y="56725"/>
                  <a:pt x="1158775" y="58659"/>
                </a:cubicBezTo>
                <a:cubicBezTo>
                  <a:pt x="1153146" y="60243"/>
                  <a:pt x="1147604" y="61913"/>
                  <a:pt x="1141974" y="63497"/>
                </a:cubicBezTo>
                <a:cubicBezTo>
                  <a:pt x="1135200" y="65431"/>
                  <a:pt x="1128515" y="67454"/>
                  <a:pt x="1121830" y="69476"/>
                </a:cubicBezTo>
                <a:cubicBezTo>
                  <a:pt x="1116288" y="71148"/>
                  <a:pt x="1110746" y="72994"/>
                  <a:pt x="1105204" y="74753"/>
                </a:cubicBezTo>
                <a:cubicBezTo>
                  <a:pt x="1098519" y="76863"/>
                  <a:pt x="1091921" y="79062"/>
                  <a:pt x="1085236" y="81261"/>
                </a:cubicBezTo>
                <a:cubicBezTo>
                  <a:pt x="1079694" y="83108"/>
                  <a:pt x="1074240" y="85043"/>
                  <a:pt x="1068698" y="86889"/>
                </a:cubicBezTo>
                <a:cubicBezTo>
                  <a:pt x="1062101" y="89176"/>
                  <a:pt x="1055591" y="91462"/>
                  <a:pt x="1048994" y="93837"/>
                </a:cubicBezTo>
                <a:cubicBezTo>
                  <a:pt x="1043540" y="95860"/>
                  <a:pt x="1038086" y="97882"/>
                  <a:pt x="1032632" y="99906"/>
                </a:cubicBezTo>
                <a:cubicBezTo>
                  <a:pt x="1026123" y="102368"/>
                  <a:pt x="1019614" y="104830"/>
                  <a:pt x="1013192" y="107293"/>
                </a:cubicBezTo>
                <a:cubicBezTo>
                  <a:pt x="1007826" y="109403"/>
                  <a:pt x="1002372" y="111514"/>
                  <a:pt x="997006" y="113713"/>
                </a:cubicBezTo>
                <a:cubicBezTo>
                  <a:pt x="990584" y="116263"/>
                  <a:pt x="984163" y="118901"/>
                  <a:pt x="977742" y="121540"/>
                </a:cubicBezTo>
                <a:cubicBezTo>
                  <a:pt x="972375" y="123738"/>
                  <a:pt x="967098" y="126025"/>
                  <a:pt x="961732" y="128312"/>
                </a:cubicBezTo>
                <a:cubicBezTo>
                  <a:pt x="955398" y="131037"/>
                  <a:pt x="949065" y="133852"/>
                  <a:pt x="942731" y="136666"/>
                </a:cubicBezTo>
                <a:cubicBezTo>
                  <a:pt x="937453" y="139041"/>
                  <a:pt x="932175" y="141415"/>
                  <a:pt x="926985" y="143790"/>
                </a:cubicBezTo>
                <a:cubicBezTo>
                  <a:pt x="920652" y="146692"/>
                  <a:pt x="914406" y="149594"/>
                  <a:pt x="908160" y="152585"/>
                </a:cubicBezTo>
                <a:cubicBezTo>
                  <a:pt x="902971" y="155046"/>
                  <a:pt x="897780" y="157509"/>
                  <a:pt x="892678" y="160060"/>
                </a:cubicBezTo>
                <a:cubicBezTo>
                  <a:pt x="886433" y="163137"/>
                  <a:pt x="880275" y="166215"/>
                  <a:pt x="874030" y="169293"/>
                </a:cubicBezTo>
                <a:cubicBezTo>
                  <a:pt x="868928" y="171844"/>
                  <a:pt x="863826" y="174483"/>
                  <a:pt x="858812" y="177120"/>
                </a:cubicBezTo>
                <a:cubicBezTo>
                  <a:pt x="852654" y="180286"/>
                  <a:pt x="846496" y="183540"/>
                  <a:pt x="840339" y="186882"/>
                </a:cubicBezTo>
                <a:cubicBezTo>
                  <a:pt x="835325" y="189521"/>
                  <a:pt x="830311" y="192248"/>
                  <a:pt x="825385" y="194973"/>
                </a:cubicBezTo>
                <a:cubicBezTo>
                  <a:pt x="819315" y="198315"/>
                  <a:pt x="813245" y="201745"/>
                  <a:pt x="807176" y="205175"/>
                </a:cubicBezTo>
                <a:cubicBezTo>
                  <a:pt x="802250" y="207989"/>
                  <a:pt x="797412" y="210716"/>
                  <a:pt x="792485" y="213529"/>
                </a:cubicBezTo>
                <a:cubicBezTo>
                  <a:pt x="786416" y="217047"/>
                  <a:pt x="780434" y="220653"/>
                  <a:pt x="774365" y="224258"/>
                </a:cubicBezTo>
                <a:cubicBezTo>
                  <a:pt x="769614" y="227161"/>
                  <a:pt x="764776" y="229975"/>
                  <a:pt x="760026" y="232878"/>
                </a:cubicBezTo>
                <a:cubicBezTo>
                  <a:pt x="754044" y="236571"/>
                  <a:pt x="748062" y="240353"/>
                  <a:pt x="742081" y="244046"/>
                </a:cubicBezTo>
                <a:cubicBezTo>
                  <a:pt x="737419" y="246949"/>
                  <a:pt x="732756" y="249939"/>
                  <a:pt x="728094" y="252928"/>
                </a:cubicBezTo>
                <a:cubicBezTo>
                  <a:pt x="722113" y="256799"/>
                  <a:pt x="716219" y="260756"/>
                  <a:pt x="710237" y="264714"/>
                </a:cubicBezTo>
                <a:cubicBezTo>
                  <a:pt x="705663" y="267704"/>
                  <a:pt x="701177" y="270693"/>
                  <a:pt x="696690" y="273771"/>
                </a:cubicBezTo>
                <a:cubicBezTo>
                  <a:pt x="690709" y="277817"/>
                  <a:pt x="684903" y="281951"/>
                  <a:pt x="679009" y="286084"/>
                </a:cubicBezTo>
                <a:cubicBezTo>
                  <a:pt x="674611" y="289162"/>
                  <a:pt x="670213" y="292240"/>
                  <a:pt x="665902" y="295318"/>
                </a:cubicBezTo>
                <a:cubicBezTo>
                  <a:pt x="659921" y="299539"/>
                  <a:pt x="654115" y="303937"/>
                  <a:pt x="648221" y="308246"/>
                </a:cubicBezTo>
                <a:cubicBezTo>
                  <a:pt x="643999" y="311324"/>
                  <a:pt x="639776" y="314402"/>
                  <a:pt x="635642" y="317568"/>
                </a:cubicBezTo>
                <a:cubicBezTo>
                  <a:pt x="629660" y="322053"/>
                  <a:pt x="623767" y="326626"/>
                  <a:pt x="617873" y="331199"/>
                </a:cubicBezTo>
                <a:cubicBezTo>
                  <a:pt x="613827" y="334277"/>
                  <a:pt x="609868" y="337356"/>
                  <a:pt x="605821" y="340522"/>
                </a:cubicBezTo>
                <a:cubicBezTo>
                  <a:pt x="599752" y="345270"/>
                  <a:pt x="593858" y="350108"/>
                  <a:pt x="587877" y="354945"/>
                </a:cubicBezTo>
                <a:cubicBezTo>
                  <a:pt x="584094" y="358023"/>
                  <a:pt x="580312" y="361013"/>
                  <a:pt x="576617" y="364090"/>
                </a:cubicBezTo>
                <a:cubicBezTo>
                  <a:pt x="570371" y="369192"/>
                  <a:pt x="564302" y="374468"/>
                  <a:pt x="558144" y="379657"/>
                </a:cubicBezTo>
                <a:cubicBezTo>
                  <a:pt x="554713" y="382559"/>
                  <a:pt x="551282" y="385373"/>
                  <a:pt x="547940" y="388275"/>
                </a:cubicBezTo>
                <a:cubicBezTo>
                  <a:pt x="541342" y="393992"/>
                  <a:pt x="534833" y="399884"/>
                  <a:pt x="528235" y="405688"/>
                </a:cubicBezTo>
                <a:cubicBezTo>
                  <a:pt x="525420" y="408151"/>
                  <a:pt x="522606" y="410613"/>
                  <a:pt x="519879" y="413164"/>
                </a:cubicBezTo>
                <a:cubicBezTo>
                  <a:pt x="512226" y="420111"/>
                  <a:pt x="504661" y="427235"/>
                  <a:pt x="497096" y="434358"/>
                </a:cubicBezTo>
                <a:cubicBezTo>
                  <a:pt x="495512" y="435853"/>
                  <a:pt x="493929" y="437261"/>
                  <a:pt x="492346" y="438755"/>
                </a:cubicBezTo>
                <a:cubicBezTo>
                  <a:pt x="474137" y="456168"/>
                  <a:pt x="456279" y="474021"/>
                  <a:pt x="438862" y="492226"/>
                </a:cubicBezTo>
                <a:cubicBezTo>
                  <a:pt x="437454" y="493720"/>
                  <a:pt x="436047" y="495216"/>
                  <a:pt x="434640" y="496711"/>
                </a:cubicBezTo>
                <a:cubicBezTo>
                  <a:pt x="427427" y="504274"/>
                  <a:pt x="420302" y="511926"/>
                  <a:pt x="413264" y="519665"/>
                </a:cubicBezTo>
                <a:cubicBezTo>
                  <a:pt x="410713" y="522390"/>
                  <a:pt x="408338" y="525293"/>
                  <a:pt x="405787" y="528019"/>
                </a:cubicBezTo>
                <a:cubicBezTo>
                  <a:pt x="399893" y="534527"/>
                  <a:pt x="394087" y="541035"/>
                  <a:pt x="388282" y="547719"/>
                </a:cubicBezTo>
                <a:cubicBezTo>
                  <a:pt x="385379" y="551060"/>
                  <a:pt x="382564" y="554490"/>
                  <a:pt x="379661" y="557832"/>
                </a:cubicBezTo>
                <a:cubicBezTo>
                  <a:pt x="374383" y="563988"/>
                  <a:pt x="369193" y="570145"/>
                  <a:pt x="364003" y="576389"/>
                </a:cubicBezTo>
                <a:cubicBezTo>
                  <a:pt x="360925" y="580083"/>
                  <a:pt x="357933" y="583864"/>
                  <a:pt x="354942" y="587558"/>
                </a:cubicBezTo>
                <a:cubicBezTo>
                  <a:pt x="350104" y="593537"/>
                  <a:pt x="345178" y="599518"/>
                  <a:pt x="340428" y="605587"/>
                </a:cubicBezTo>
                <a:cubicBezTo>
                  <a:pt x="337262" y="609544"/>
                  <a:pt x="334271" y="613589"/>
                  <a:pt x="331192" y="617547"/>
                </a:cubicBezTo>
                <a:cubicBezTo>
                  <a:pt x="326618" y="623439"/>
                  <a:pt x="322043" y="629419"/>
                  <a:pt x="317557" y="635399"/>
                </a:cubicBezTo>
                <a:cubicBezTo>
                  <a:pt x="314478" y="639533"/>
                  <a:pt x="311400" y="643754"/>
                  <a:pt x="308321" y="647975"/>
                </a:cubicBezTo>
                <a:cubicBezTo>
                  <a:pt x="304010" y="653868"/>
                  <a:pt x="299612" y="659760"/>
                  <a:pt x="295390" y="665740"/>
                </a:cubicBezTo>
                <a:cubicBezTo>
                  <a:pt x="292311" y="670050"/>
                  <a:pt x="289232" y="674447"/>
                  <a:pt x="286153" y="678844"/>
                </a:cubicBezTo>
                <a:cubicBezTo>
                  <a:pt x="282019" y="684737"/>
                  <a:pt x="277885" y="690628"/>
                  <a:pt x="273838" y="696609"/>
                </a:cubicBezTo>
                <a:cubicBezTo>
                  <a:pt x="270759" y="701094"/>
                  <a:pt x="267768" y="705580"/>
                  <a:pt x="264777" y="710152"/>
                </a:cubicBezTo>
                <a:cubicBezTo>
                  <a:pt x="260819" y="716132"/>
                  <a:pt x="256861" y="722025"/>
                  <a:pt x="252990" y="728005"/>
                </a:cubicBezTo>
                <a:cubicBezTo>
                  <a:pt x="249999" y="732578"/>
                  <a:pt x="247097" y="737239"/>
                  <a:pt x="244194" y="741901"/>
                </a:cubicBezTo>
                <a:cubicBezTo>
                  <a:pt x="240411" y="747880"/>
                  <a:pt x="236629" y="753861"/>
                  <a:pt x="232934" y="759929"/>
                </a:cubicBezTo>
                <a:cubicBezTo>
                  <a:pt x="230031" y="764678"/>
                  <a:pt x="227216" y="769426"/>
                  <a:pt x="224313" y="774176"/>
                </a:cubicBezTo>
                <a:cubicBezTo>
                  <a:pt x="220707" y="780244"/>
                  <a:pt x="217100" y="786312"/>
                  <a:pt x="213582" y="792381"/>
                </a:cubicBezTo>
                <a:cubicBezTo>
                  <a:pt x="210767" y="797217"/>
                  <a:pt x="208040" y="802054"/>
                  <a:pt x="205225" y="806979"/>
                </a:cubicBezTo>
                <a:cubicBezTo>
                  <a:pt x="201794" y="813047"/>
                  <a:pt x="198363" y="819115"/>
                  <a:pt x="195020" y="825272"/>
                </a:cubicBezTo>
                <a:cubicBezTo>
                  <a:pt x="192293" y="830196"/>
                  <a:pt x="189655" y="835210"/>
                  <a:pt x="186928" y="840134"/>
                </a:cubicBezTo>
                <a:cubicBezTo>
                  <a:pt x="183673" y="846291"/>
                  <a:pt x="180330" y="852446"/>
                  <a:pt x="177164" y="858602"/>
                </a:cubicBezTo>
                <a:cubicBezTo>
                  <a:pt x="174525" y="863615"/>
                  <a:pt x="171973" y="868716"/>
                  <a:pt x="169423" y="873729"/>
                </a:cubicBezTo>
                <a:cubicBezTo>
                  <a:pt x="166256" y="879973"/>
                  <a:pt x="163177" y="886129"/>
                  <a:pt x="160098" y="892373"/>
                </a:cubicBezTo>
                <a:cubicBezTo>
                  <a:pt x="157547" y="897474"/>
                  <a:pt x="155084" y="902662"/>
                  <a:pt x="152621" y="907852"/>
                </a:cubicBezTo>
                <a:cubicBezTo>
                  <a:pt x="149630" y="914096"/>
                  <a:pt x="146727" y="920427"/>
                  <a:pt x="143824" y="926671"/>
                </a:cubicBezTo>
                <a:cubicBezTo>
                  <a:pt x="141449" y="931860"/>
                  <a:pt x="139074" y="937049"/>
                  <a:pt x="136699" y="942325"/>
                </a:cubicBezTo>
                <a:cubicBezTo>
                  <a:pt x="133884" y="948657"/>
                  <a:pt x="131069" y="955078"/>
                  <a:pt x="128343" y="961498"/>
                </a:cubicBezTo>
                <a:cubicBezTo>
                  <a:pt x="126055" y="966774"/>
                  <a:pt x="123856" y="972051"/>
                  <a:pt x="121569" y="977327"/>
                </a:cubicBezTo>
                <a:cubicBezTo>
                  <a:pt x="118930" y="983748"/>
                  <a:pt x="116291" y="990168"/>
                  <a:pt x="113652" y="996676"/>
                </a:cubicBezTo>
                <a:cubicBezTo>
                  <a:pt x="111541" y="1002040"/>
                  <a:pt x="109342" y="1007404"/>
                  <a:pt x="107231" y="1012769"/>
                </a:cubicBezTo>
                <a:cubicBezTo>
                  <a:pt x="104680" y="1019277"/>
                  <a:pt x="102216" y="1025785"/>
                  <a:pt x="99754" y="1032292"/>
                </a:cubicBezTo>
                <a:cubicBezTo>
                  <a:pt x="97730" y="1037657"/>
                  <a:pt x="95707" y="1043110"/>
                  <a:pt x="93772" y="1048563"/>
                </a:cubicBezTo>
                <a:cubicBezTo>
                  <a:pt x="91397" y="1055159"/>
                  <a:pt x="89110" y="1061755"/>
                  <a:pt x="86822" y="1068351"/>
                </a:cubicBezTo>
                <a:cubicBezTo>
                  <a:pt x="84975" y="1073803"/>
                  <a:pt x="83040" y="1079256"/>
                  <a:pt x="81192" y="1084708"/>
                </a:cubicBezTo>
                <a:cubicBezTo>
                  <a:pt x="78993" y="1091392"/>
                  <a:pt x="76794" y="1098076"/>
                  <a:pt x="74683" y="1104847"/>
                </a:cubicBezTo>
                <a:cubicBezTo>
                  <a:pt x="72924" y="1110299"/>
                  <a:pt x="71165" y="1115840"/>
                  <a:pt x="69493" y="1121292"/>
                </a:cubicBezTo>
                <a:cubicBezTo>
                  <a:pt x="67382" y="1128064"/>
                  <a:pt x="65447" y="1134836"/>
                  <a:pt x="63424" y="1141608"/>
                </a:cubicBezTo>
                <a:cubicBezTo>
                  <a:pt x="61840" y="1147148"/>
                  <a:pt x="60169" y="1152601"/>
                  <a:pt x="58586" y="1158230"/>
                </a:cubicBezTo>
                <a:cubicBezTo>
                  <a:pt x="56650" y="1165089"/>
                  <a:pt x="54803" y="1172036"/>
                  <a:pt x="52956" y="1178896"/>
                </a:cubicBezTo>
                <a:cubicBezTo>
                  <a:pt x="51460" y="1184437"/>
                  <a:pt x="49965" y="1189977"/>
                  <a:pt x="48557" y="1195518"/>
                </a:cubicBezTo>
                <a:cubicBezTo>
                  <a:pt x="46798" y="1202553"/>
                  <a:pt x="45127" y="1209589"/>
                  <a:pt x="43367" y="1216625"/>
                </a:cubicBezTo>
                <a:cubicBezTo>
                  <a:pt x="42048" y="1222165"/>
                  <a:pt x="40640" y="1227618"/>
                  <a:pt x="39409" y="1233158"/>
                </a:cubicBezTo>
                <a:cubicBezTo>
                  <a:pt x="37737" y="1240281"/>
                  <a:pt x="36242" y="1247581"/>
                  <a:pt x="34659" y="1254704"/>
                </a:cubicBezTo>
                <a:cubicBezTo>
                  <a:pt x="33515" y="1260157"/>
                  <a:pt x="32283" y="1265609"/>
                  <a:pt x="31140" y="1271150"/>
                </a:cubicBezTo>
                <a:cubicBezTo>
                  <a:pt x="29644" y="1278537"/>
                  <a:pt x="28237" y="1285925"/>
                  <a:pt x="26830" y="1293400"/>
                </a:cubicBezTo>
                <a:cubicBezTo>
                  <a:pt x="25862" y="1298765"/>
                  <a:pt x="24718" y="1304041"/>
                  <a:pt x="23839" y="1309406"/>
                </a:cubicBezTo>
                <a:cubicBezTo>
                  <a:pt x="22431" y="1317145"/>
                  <a:pt x="21200" y="1324972"/>
                  <a:pt x="19968" y="1332711"/>
                </a:cubicBezTo>
                <a:cubicBezTo>
                  <a:pt x="19177" y="1337811"/>
                  <a:pt x="18209" y="1342913"/>
                  <a:pt x="17505" y="1348013"/>
                </a:cubicBezTo>
                <a:cubicBezTo>
                  <a:pt x="16273" y="1356281"/>
                  <a:pt x="15130" y="1364547"/>
                  <a:pt x="13987" y="1372902"/>
                </a:cubicBezTo>
                <a:cubicBezTo>
                  <a:pt x="13371" y="1377563"/>
                  <a:pt x="12667" y="1382312"/>
                  <a:pt x="12051" y="1386973"/>
                </a:cubicBezTo>
                <a:cubicBezTo>
                  <a:pt x="10820" y="1396559"/>
                  <a:pt x="9764" y="1406233"/>
                  <a:pt x="8709" y="1415906"/>
                </a:cubicBezTo>
                <a:cubicBezTo>
                  <a:pt x="8357" y="1419336"/>
                  <a:pt x="7917" y="1422766"/>
                  <a:pt x="7565" y="1426196"/>
                </a:cubicBezTo>
                <a:cubicBezTo>
                  <a:pt x="6246" y="1439388"/>
                  <a:pt x="5014" y="1452579"/>
                  <a:pt x="4047" y="1465771"/>
                </a:cubicBezTo>
                <a:cubicBezTo>
                  <a:pt x="3959" y="1467179"/>
                  <a:pt x="3871" y="1468498"/>
                  <a:pt x="3782" y="1469904"/>
                </a:cubicBezTo>
                <a:cubicBezTo>
                  <a:pt x="2903" y="1481777"/>
                  <a:pt x="2111" y="1493650"/>
                  <a:pt x="1495" y="1505522"/>
                </a:cubicBezTo>
                <a:cubicBezTo>
                  <a:pt x="1232" y="1509919"/>
                  <a:pt x="1144" y="1514405"/>
                  <a:pt x="967" y="1518802"/>
                </a:cubicBezTo>
                <a:cubicBezTo>
                  <a:pt x="616" y="1527156"/>
                  <a:pt x="264" y="1535512"/>
                  <a:pt x="0" y="1543954"/>
                </a:cubicBezTo>
                <a:lnTo>
                  <a:pt x="1544154" y="1543954"/>
                </a:ln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2" name="Forme libre 651">
            <a:extLst>
              <a:ext uri="{FF2B5EF4-FFF2-40B4-BE49-F238E27FC236}">
                <a16:creationId xmlns:a16="http://schemas.microsoft.com/office/drawing/2014/main" id="{EAF8D236-B78D-6BCD-A593-5CF01689FC6F}"/>
              </a:ext>
            </a:extLst>
          </p:cNvPr>
          <p:cNvSpPr/>
          <p:nvPr/>
        </p:nvSpPr>
        <p:spPr>
          <a:xfrm>
            <a:off x="6139895" y="3472664"/>
            <a:ext cx="1544594" cy="1544217"/>
          </a:xfrm>
          <a:custGeom>
            <a:avLst/>
            <a:gdLst>
              <a:gd name="csX0" fmla="*/ 0 w 1544594"/>
              <a:gd name="csY0" fmla="*/ 440 h 1544217"/>
              <a:gd name="csX1" fmla="*/ 0 w 1544594"/>
              <a:gd name="csY1" fmla="*/ 1544218 h 1544217"/>
              <a:gd name="csX2" fmla="*/ 23663 w 1544594"/>
              <a:gd name="csY2" fmla="*/ 1543339 h 1544217"/>
              <a:gd name="csX3" fmla="*/ 38529 w 1544594"/>
              <a:gd name="csY3" fmla="*/ 1542723 h 1544217"/>
              <a:gd name="csX4" fmla="*/ 71340 w 1544594"/>
              <a:gd name="csY4" fmla="*/ 1540612 h 1544217"/>
              <a:gd name="csX5" fmla="*/ 78290 w 1544594"/>
              <a:gd name="csY5" fmla="*/ 1540172 h 1544217"/>
              <a:gd name="csX6" fmla="*/ 117787 w 1544594"/>
              <a:gd name="csY6" fmla="*/ 1536655 h 1544217"/>
              <a:gd name="csX7" fmla="*/ 129574 w 1544594"/>
              <a:gd name="csY7" fmla="*/ 1535336 h 1544217"/>
              <a:gd name="csX8" fmla="*/ 157019 w 1544594"/>
              <a:gd name="csY8" fmla="*/ 1532170 h 1544217"/>
              <a:gd name="csX9" fmla="*/ 172061 w 1544594"/>
              <a:gd name="csY9" fmla="*/ 1530059 h 1544217"/>
              <a:gd name="csX10" fmla="*/ 195900 w 1544594"/>
              <a:gd name="csY10" fmla="*/ 1526717 h 1544217"/>
              <a:gd name="csX11" fmla="*/ 211998 w 1544594"/>
              <a:gd name="csY11" fmla="*/ 1524078 h 1544217"/>
              <a:gd name="csX12" fmla="*/ 234605 w 1544594"/>
              <a:gd name="csY12" fmla="*/ 1520297 h 1544217"/>
              <a:gd name="csX13" fmla="*/ 251143 w 1544594"/>
              <a:gd name="csY13" fmla="*/ 1517218 h 1544217"/>
              <a:gd name="csX14" fmla="*/ 272871 w 1544594"/>
              <a:gd name="csY14" fmla="*/ 1513085 h 1544217"/>
              <a:gd name="csX15" fmla="*/ 289672 w 1544594"/>
              <a:gd name="csY15" fmla="*/ 1509479 h 1544217"/>
              <a:gd name="csX16" fmla="*/ 310872 w 1544594"/>
              <a:gd name="csY16" fmla="*/ 1504819 h 1544217"/>
              <a:gd name="csX17" fmla="*/ 327673 w 1544594"/>
              <a:gd name="csY17" fmla="*/ 1500773 h 1544217"/>
              <a:gd name="csX18" fmla="*/ 348521 w 1544594"/>
              <a:gd name="csY18" fmla="*/ 1495672 h 1544217"/>
              <a:gd name="csX19" fmla="*/ 365410 w 1544594"/>
              <a:gd name="csY19" fmla="*/ 1491187 h 1544217"/>
              <a:gd name="csX20" fmla="*/ 385819 w 1544594"/>
              <a:gd name="csY20" fmla="*/ 1485647 h 1544217"/>
              <a:gd name="csX21" fmla="*/ 402620 w 1544594"/>
              <a:gd name="csY21" fmla="*/ 1480722 h 1544217"/>
              <a:gd name="csX22" fmla="*/ 422764 w 1544594"/>
              <a:gd name="csY22" fmla="*/ 1474742 h 1544217"/>
              <a:gd name="csX23" fmla="*/ 439390 w 1544594"/>
              <a:gd name="csY23" fmla="*/ 1469465 h 1544217"/>
              <a:gd name="csX24" fmla="*/ 459270 w 1544594"/>
              <a:gd name="csY24" fmla="*/ 1462957 h 1544217"/>
              <a:gd name="csX25" fmla="*/ 475808 w 1544594"/>
              <a:gd name="csY25" fmla="*/ 1457241 h 1544217"/>
              <a:gd name="csX26" fmla="*/ 495424 w 1544594"/>
              <a:gd name="csY26" fmla="*/ 1450293 h 1544217"/>
              <a:gd name="csX27" fmla="*/ 511786 w 1544594"/>
              <a:gd name="csY27" fmla="*/ 1444225 h 1544217"/>
              <a:gd name="csX28" fmla="*/ 531227 w 1544594"/>
              <a:gd name="csY28" fmla="*/ 1436837 h 1544217"/>
              <a:gd name="csX29" fmla="*/ 547412 w 1544594"/>
              <a:gd name="csY29" fmla="*/ 1430417 h 1544217"/>
              <a:gd name="csX30" fmla="*/ 566588 w 1544594"/>
              <a:gd name="csY30" fmla="*/ 1422590 h 1544217"/>
              <a:gd name="csX31" fmla="*/ 582598 w 1544594"/>
              <a:gd name="csY31" fmla="*/ 1415819 h 1544217"/>
              <a:gd name="csX32" fmla="*/ 601511 w 1544594"/>
              <a:gd name="csY32" fmla="*/ 1407552 h 1544217"/>
              <a:gd name="csX33" fmla="*/ 617345 w 1544594"/>
              <a:gd name="csY33" fmla="*/ 1400341 h 1544217"/>
              <a:gd name="csX34" fmla="*/ 636082 w 1544594"/>
              <a:gd name="csY34" fmla="*/ 1391546 h 1544217"/>
              <a:gd name="csX35" fmla="*/ 651652 w 1544594"/>
              <a:gd name="csY35" fmla="*/ 1384070 h 1544217"/>
              <a:gd name="csX36" fmla="*/ 670125 w 1544594"/>
              <a:gd name="csY36" fmla="*/ 1374837 h 1544217"/>
              <a:gd name="csX37" fmla="*/ 685431 w 1544594"/>
              <a:gd name="csY37" fmla="*/ 1367010 h 1544217"/>
              <a:gd name="csX38" fmla="*/ 703816 w 1544594"/>
              <a:gd name="csY38" fmla="*/ 1357336 h 1544217"/>
              <a:gd name="csX39" fmla="*/ 718857 w 1544594"/>
              <a:gd name="csY39" fmla="*/ 1349157 h 1544217"/>
              <a:gd name="csX40" fmla="*/ 736978 w 1544594"/>
              <a:gd name="csY40" fmla="*/ 1338955 h 1544217"/>
              <a:gd name="csX41" fmla="*/ 751669 w 1544594"/>
              <a:gd name="csY41" fmla="*/ 1330512 h 1544217"/>
              <a:gd name="csX42" fmla="*/ 769702 w 1544594"/>
              <a:gd name="csY42" fmla="*/ 1319872 h 1544217"/>
              <a:gd name="csX43" fmla="*/ 784129 w 1544594"/>
              <a:gd name="csY43" fmla="*/ 1311165 h 1544217"/>
              <a:gd name="csX44" fmla="*/ 801985 w 1544594"/>
              <a:gd name="csY44" fmla="*/ 1299996 h 1544217"/>
              <a:gd name="csX45" fmla="*/ 816060 w 1544594"/>
              <a:gd name="csY45" fmla="*/ 1291025 h 1544217"/>
              <a:gd name="csX46" fmla="*/ 833829 w 1544594"/>
              <a:gd name="csY46" fmla="*/ 1279329 h 1544217"/>
              <a:gd name="csX47" fmla="*/ 847464 w 1544594"/>
              <a:gd name="csY47" fmla="*/ 1270183 h 1544217"/>
              <a:gd name="csX48" fmla="*/ 865057 w 1544594"/>
              <a:gd name="csY48" fmla="*/ 1257958 h 1544217"/>
              <a:gd name="csX49" fmla="*/ 878340 w 1544594"/>
              <a:gd name="csY49" fmla="*/ 1248637 h 1544217"/>
              <a:gd name="csX50" fmla="*/ 895933 w 1544594"/>
              <a:gd name="csY50" fmla="*/ 1235796 h 1544217"/>
              <a:gd name="csX51" fmla="*/ 908688 w 1544594"/>
              <a:gd name="csY51" fmla="*/ 1226386 h 1544217"/>
              <a:gd name="csX52" fmla="*/ 926369 w 1544594"/>
              <a:gd name="csY52" fmla="*/ 1212843 h 1544217"/>
              <a:gd name="csX53" fmla="*/ 938509 w 1544594"/>
              <a:gd name="csY53" fmla="*/ 1203433 h 1544217"/>
              <a:gd name="csX54" fmla="*/ 956278 w 1544594"/>
              <a:gd name="csY54" fmla="*/ 1189186 h 1544217"/>
              <a:gd name="csX55" fmla="*/ 967802 w 1544594"/>
              <a:gd name="csY55" fmla="*/ 1179864 h 1544217"/>
              <a:gd name="csX56" fmla="*/ 986011 w 1544594"/>
              <a:gd name="csY56" fmla="*/ 1164473 h 1544217"/>
              <a:gd name="csX57" fmla="*/ 996478 w 1544594"/>
              <a:gd name="csY57" fmla="*/ 1155591 h 1544217"/>
              <a:gd name="csX58" fmla="*/ 1015919 w 1544594"/>
              <a:gd name="csY58" fmla="*/ 1138354 h 1544217"/>
              <a:gd name="csX59" fmla="*/ 1024452 w 1544594"/>
              <a:gd name="csY59" fmla="*/ 1130703 h 1544217"/>
              <a:gd name="csX60" fmla="*/ 1046795 w 1544594"/>
              <a:gd name="csY60" fmla="*/ 1109948 h 1544217"/>
              <a:gd name="csX61" fmla="*/ 1051985 w 1544594"/>
              <a:gd name="csY61" fmla="*/ 1105111 h 1544217"/>
              <a:gd name="csX62" fmla="*/ 1105380 w 1544594"/>
              <a:gd name="csY62" fmla="*/ 1051729 h 1544217"/>
              <a:gd name="csX63" fmla="*/ 1110218 w 1544594"/>
              <a:gd name="csY63" fmla="*/ 1046539 h 1544217"/>
              <a:gd name="csX64" fmla="*/ 1130978 w 1544594"/>
              <a:gd name="csY64" fmla="*/ 1024202 h 1544217"/>
              <a:gd name="csX65" fmla="*/ 1138631 w 1544594"/>
              <a:gd name="csY65" fmla="*/ 1015672 h 1544217"/>
              <a:gd name="csX66" fmla="*/ 1155873 w 1544594"/>
              <a:gd name="csY66" fmla="*/ 996235 h 1544217"/>
              <a:gd name="csX67" fmla="*/ 1164757 w 1544594"/>
              <a:gd name="csY67" fmla="*/ 985770 h 1544217"/>
              <a:gd name="csX68" fmla="*/ 1180151 w 1544594"/>
              <a:gd name="csY68" fmla="*/ 967565 h 1544217"/>
              <a:gd name="csX69" fmla="*/ 1189475 w 1544594"/>
              <a:gd name="csY69" fmla="*/ 956045 h 1544217"/>
              <a:gd name="csX70" fmla="*/ 1203726 w 1544594"/>
              <a:gd name="csY70" fmla="*/ 938280 h 1544217"/>
              <a:gd name="csX71" fmla="*/ 1213138 w 1544594"/>
              <a:gd name="csY71" fmla="*/ 926144 h 1544217"/>
              <a:gd name="csX72" fmla="*/ 1226685 w 1544594"/>
              <a:gd name="csY72" fmla="*/ 908467 h 1544217"/>
              <a:gd name="csX73" fmla="*/ 1236098 w 1544594"/>
              <a:gd name="csY73" fmla="*/ 895715 h 1544217"/>
              <a:gd name="csX74" fmla="*/ 1248940 w 1544594"/>
              <a:gd name="csY74" fmla="*/ 878127 h 1544217"/>
              <a:gd name="csX75" fmla="*/ 1258265 w 1544594"/>
              <a:gd name="csY75" fmla="*/ 864847 h 1544217"/>
              <a:gd name="csX76" fmla="*/ 1270492 w 1544594"/>
              <a:gd name="csY76" fmla="*/ 847258 h 1544217"/>
              <a:gd name="csX77" fmla="*/ 1279640 w 1544594"/>
              <a:gd name="csY77" fmla="*/ 833626 h 1544217"/>
              <a:gd name="csX78" fmla="*/ 1291340 w 1544594"/>
              <a:gd name="csY78" fmla="*/ 815861 h 1544217"/>
              <a:gd name="csX79" fmla="*/ 1300313 w 1544594"/>
              <a:gd name="csY79" fmla="*/ 801790 h 1544217"/>
              <a:gd name="csX80" fmla="*/ 1311485 w 1544594"/>
              <a:gd name="csY80" fmla="*/ 783937 h 1544217"/>
              <a:gd name="csX81" fmla="*/ 1320193 w 1544594"/>
              <a:gd name="csY81" fmla="*/ 769514 h 1544217"/>
              <a:gd name="csX82" fmla="*/ 1330837 w 1544594"/>
              <a:gd name="csY82" fmla="*/ 751486 h 1544217"/>
              <a:gd name="csX83" fmla="*/ 1339282 w 1544594"/>
              <a:gd name="csY83" fmla="*/ 736799 h 1544217"/>
              <a:gd name="csX84" fmla="*/ 1349485 w 1544594"/>
              <a:gd name="csY84" fmla="*/ 718683 h 1544217"/>
              <a:gd name="csX85" fmla="*/ 1357667 w 1544594"/>
              <a:gd name="csY85" fmla="*/ 703644 h 1544217"/>
              <a:gd name="csX86" fmla="*/ 1367343 w 1544594"/>
              <a:gd name="csY86" fmla="*/ 685264 h 1544217"/>
              <a:gd name="csX87" fmla="*/ 1375172 w 1544594"/>
              <a:gd name="csY87" fmla="*/ 669962 h 1544217"/>
              <a:gd name="csX88" fmla="*/ 1384408 w 1544594"/>
              <a:gd name="csY88" fmla="*/ 651493 h 1544217"/>
              <a:gd name="csX89" fmla="*/ 1391885 w 1544594"/>
              <a:gd name="csY89" fmla="*/ 635927 h 1544217"/>
              <a:gd name="csX90" fmla="*/ 1400682 w 1544594"/>
              <a:gd name="csY90" fmla="*/ 617195 h 1544217"/>
              <a:gd name="csX91" fmla="*/ 1407895 w 1544594"/>
              <a:gd name="csY91" fmla="*/ 601364 h 1544217"/>
              <a:gd name="csX92" fmla="*/ 1416164 w 1544594"/>
              <a:gd name="csY92" fmla="*/ 582457 h 1544217"/>
              <a:gd name="csX93" fmla="*/ 1422937 w 1544594"/>
              <a:gd name="csY93" fmla="*/ 566451 h 1544217"/>
              <a:gd name="csX94" fmla="*/ 1430766 w 1544594"/>
              <a:gd name="csY94" fmla="*/ 547279 h 1544217"/>
              <a:gd name="csX95" fmla="*/ 1437188 w 1544594"/>
              <a:gd name="csY95" fmla="*/ 531097 h 1544217"/>
              <a:gd name="csX96" fmla="*/ 1444577 w 1544594"/>
              <a:gd name="csY96" fmla="*/ 511661 h 1544217"/>
              <a:gd name="csX97" fmla="*/ 1450646 w 1544594"/>
              <a:gd name="csY97" fmla="*/ 495304 h 1544217"/>
              <a:gd name="csX98" fmla="*/ 1457596 w 1544594"/>
              <a:gd name="csY98" fmla="*/ 475692 h 1544217"/>
              <a:gd name="csX99" fmla="*/ 1463313 w 1544594"/>
              <a:gd name="csY99" fmla="*/ 459159 h 1544217"/>
              <a:gd name="csX100" fmla="*/ 1469823 w 1544594"/>
              <a:gd name="csY100" fmla="*/ 439283 h 1544217"/>
              <a:gd name="csX101" fmla="*/ 1475101 w 1544594"/>
              <a:gd name="csY101" fmla="*/ 422662 h 1544217"/>
              <a:gd name="csX102" fmla="*/ 1481083 w 1544594"/>
              <a:gd name="csY102" fmla="*/ 402522 h 1544217"/>
              <a:gd name="csX103" fmla="*/ 1486009 w 1544594"/>
              <a:gd name="csY103" fmla="*/ 385725 h 1544217"/>
              <a:gd name="csX104" fmla="*/ 1491551 w 1544594"/>
              <a:gd name="csY104" fmla="*/ 365322 h 1544217"/>
              <a:gd name="csX105" fmla="*/ 1496037 w 1544594"/>
              <a:gd name="csY105" fmla="*/ 348437 h 1544217"/>
              <a:gd name="csX106" fmla="*/ 1501139 w 1544594"/>
              <a:gd name="csY106" fmla="*/ 327593 h 1544217"/>
              <a:gd name="csX107" fmla="*/ 1505185 w 1544594"/>
              <a:gd name="csY107" fmla="*/ 310797 h 1544217"/>
              <a:gd name="csX108" fmla="*/ 1509848 w 1544594"/>
              <a:gd name="csY108" fmla="*/ 289602 h 1544217"/>
              <a:gd name="csX109" fmla="*/ 1513454 w 1544594"/>
              <a:gd name="csY109" fmla="*/ 272804 h 1544217"/>
              <a:gd name="csX110" fmla="*/ 1517589 w 1544594"/>
              <a:gd name="csY110" fmla="*/ 251082 h 1544217"/>
              <a:gd name="csX111" fmla="*/ 1520667 w 1544594"/>
              <a:gd name="csY111" fmla="*/ 234548 h 1544217"/>
              <a:gd name="csX112" fmla="*/ 1524450 w 1544594"/>
              <a:gd name="csY112" fmla="*/ 211947 h 1544217"/>
              <a:gd name="csX113" fmla="*/ 1527089 w 1544594"/>
              <a:gd name="csY113" fmla="*/ 195853 h 1544217"/>
              <a:gd name="csX114" fmla="*/ 1530431 w 1544594"/>
              <a:gd name="csY114" fmla="*/ 172020 h 1544217"/>
              <a:gd name="csX115" fmla="*/ 1532543 w 1544594"/>
              <a:gd name="csY115" fmla="*/ 156982 h 1544217"/>
              <a:gd name="csX116" fmla="*/ 1535710 w 1544594"/>
              <a:gd name="csY116" fmla="*/ 129543 h 1544217"/>
              <a:gd name="csX117" fmla="*/ 1537029 w 1544594"/>
              <a:gd name="csY117" fmla="*/ 117758 h 1544217"/>
              <a:gd name="csX118" fmla="*/ 1540548 w 1544594"/>
              <a:gd name="csY118" fmla="*/ 78271 h 1544217"/>
              <a:gd name="csX119" fmla="*/ 1540987 w 1544594"/>
              <a:gd name="csY119" fmla="*/ 71324 h 1544217"/>
              <a:gd name="csX120" fmla="*/ 1543099 w 1544594"/>
              <a:gd name="csY120" fmla="*/ 38520 h 1544217"/>
              <a:gd name="csX121" fmla="*/ 1543714 w 1544594"/>
              <a:gd name="csY121" fmla="*/ 23658 h 1544217"/>
              <a:gd name="csX122" fmla="*/ 1544594 w 1544594"/>
              <a:gd name="csY122" fmla="*/ 0 h 1544217"/>
              <a:gd name="csX123" fmla="*/ 440 w 1544594"/>
              <a:gd name="csY123" fmla="*/ 0 h 15442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</a:cxnLst>
            <a:rect l="l" t="t" r="r" b="b"/>
            <a:pathLst>
              <a:path w="1544594" h="1544217">
                <a:moveTo>
                  <a:pt x="0" y="440"/>
                </a:moveTo>
                <a:lnTo>
                  <a:pt x="0" y="1544218"/>
                </a:lnTo>
                <a:cubicBezTo>
                  <a:pt x="7917" y="1544042"/>
                  <a:pt x="15746" y="1543690"/>
                  <a:pt x="23663" y="1543339"/>
                </a:cubicBezTo>
                <a:cubicBezTo>
                  <a:pt x="28589" y="1543163"/>
                  <a:pt x="33603" y="1542987"/>
                  <a:pt x="38529" y="1542723"/>
                </a:cubicBezTo>
                <a:cubicBezTo>
                  <a:pt x="49525" y="1542195"/>
                  <a:pt x="60433" y="1541403"/>
                  <a:pt x="71340" y="1540612"/>
                </a:cubicBezTo>
                <a:cubicBezTo>
                  <a:pt x="73627" y="1540436"/>
                  <a:pt x="76003" y="1540348"/>
                  <a:pt x="78290" y="1540172"/>
                </a:cubicBezTo>
                <a:cubicBezTo>
                  <a:pt x="91485" y="1539205"/>
                  <a:pt x="104680" y="1537973"/>
                  <a:pt x="117787" y="1536655"/>
                </a:cubicBezTo>
                <a:cubicBezTo>
                  <a:pt x="121745" y="1536215"/>
                  <a:pt x="125615" y="1535775"/>
                  <a:pt x="129574" y="1535336"/>
                </a:cubicBezTo>
                <a:cubicBezTo>
                  <a:pt x="138722" y="1534368"/>
                  <a:pt x="147871" y="1533313"/>
                  <a:pt x="157019" y="1532170"/>
                </a:cubicBezTo>
                <a:cubicBezTo>
                  <a:pt x="162033" y="1531553"/>
                  <a:pt x="167047" y="1530762"/>
                  <a:pt x="172061" y="1530059"/>
                </a:cubicBezTo>
                <a:cubicBezTo>
                  <a:pt x="179979" y="1529004"/>
                  <a:pt x="187983" y="1527948"/>
                  <a:pt x="195900" y="1526717"/>
                </a:cubicBezTo>
                <a:cubicBezTo>
                  <a:pt x="201266" y="1525925"/>
                  <a:pt x="206632" y="1524958"/>
                  <a:pt x="211998" y="1524078"/>
                </a:cubicBezTo>
                <a:cubicBezTo>
                  <a:pt x="219563" y="1522847"/>
                  <a:pt x="227040" y="1521616"/>
                  <a:pt x="234605" y="1520297"/>
                </a:cubicBezTo>
                <a:cubicBezTo>
                  <a:pt x="240147" y="1519329"/>
                  <a:pt x="245601" y="1518186"/>
                  <a:pt x="251143" y="1517218"/>
                </a:cubicBezTo>
                <a:cubicBezTo>
                  <a:pt x="258356" y="1515812"/>
                  <a:pt x="265657" y="1514493"/>
                  <a:pt x="272871" y="1513085"/>
                </a:cubicBezTo>
                <a:cubicBezTo>
                  <a:pt x="278500" y="1511942"/>
                  <a:pt x="284130" y="1510711"/>
                  <a:pt x="289672" y="1509479"/>
                </a:cubicBezTo>
                <a:cubicBezTo>
                  <a:pt x="296709" y="1507985"/>
                  <a:pt x="303834" y="1506489"/>
                  <a:pt x="310872" y="1504819"/>
                </a:cubicBezTo>
                <a:cubicBezTo>
                  <a:pt x="316501" y="1503500"/>
                  <a:pt x="322131" y="1502180"/>
                  <a:pt x="327673" y="1500773"/>
                </a:cubicBezTo>
                <a:cubicBezTo>
                  <a:pt x="334622" y="1499102"/>
                  <a:pt x="341572" y="1497431"/>
                  <a:pt x="348521" y="1495672"/>
                </a:cubicBezTo>
                <a:cubicBezTo>
                  <a:pt x="354151" y="1494265"/>
                  <a:pt x="359781" y="1492683"/>
                  <a:pt x="365410" y="1491187"/>
                </a:cubicBezTo>
                <a:cubicBezTo>
                  <a:pt x="372184" y="1489341"/>
                  <a:pt x="379046" y="1487581"/>
                  <a:pt x="385819" y="1485647"/>
                </a:cubicBezTo>
                <a:cubicBezTo>
                  <a:pt x="391448" y="1484063"/>
                  <a:pt x="397078" y="1482393"/>
                  <a:pt x="402620" y="1480722"/>
                </a:cubicBezTo>
                <a:cubicBezTo>
                  <a:pt x="409305" y="1478787"/>
                  <a:pt x="416079" y="1476764"/>
                  <a:pt x="422764" y="1474742"/>
                </a:cubicBezTo>
                <a:cubicBezTo>
                  <a:pt x="428306" y="1472983"/>
                  <a:pt x="433848" y="1471224"/>
                  <a:pt x="439390" y="1469465"/>
                </a:cubicBezTo>
                <a:cubicBezTo>
                  <a:pt x="446076" y="1467355"/>
                  <a:pt x="452673" y="1465244"/>
                  <a:pt x="459270" y="1462957"/>
                </a:cubicBezTo>
                <a:cubicBezTo>
                  <a:pt x="464812" y="1461110"/>
                  <a:pt x="470266" y="1459175"/>
                  <a:pt x="475808" y="1457241"/>
                </a:cubicBezTo>
                <a:cubicBezTo>
                  <a:pt x="482406" y="1454954"/>
                  <a:pt x="488915" y="1452667"/>
                  <a:pt x="495424" y="1450293"/>
                </a:cubicBezTo>
                <a:cubicBezTo>
                  <a:pt x="500878" y="1448270"/>
                  <a:pt x="506332" y="1446248"/>
                  <a:pt x="511786" y="1444225"/>
                </a:cubicBezTo>
                <a:cubicBezTo>
                  <a:pt x="518295" y="1441762"/>
                  <a:pt x="524717" y="1439388"/>
                  <a:pt x="531227" y="1436837"/>
                </a:cubicBezTo>
                <a:cubicBezTo>
                  <a:pt x="536680" y="1434726"/>
                  <a:pt x="542046" y="1432528"/>
                  <a:pt x="547412" y="1430417"/>
                </a:cubicBezTo>
                <a:cubicBezTo>
                  <a:pt x="553834" y="1427868"/>
                  <a:pt x="560255" y="1425229"/>
                  <a:pt x="566588" y="1422590"/>
                </a:cubicBezTo>
                <a:cubicBezTo>
                  <a:pt x="571955" y="1420391"/>
                  <a:pt x="577321" y="1418105"/>
                  <a:pt x="582598" y="1415819"/>
                </a:cubicBezTo>
                <a:cubicBezTo>
                  <a:pt x="588932" y="1413092"/>
                  <a:pt x="595265" y="1410367"/>
                  <a:pt x="601511" y="1407552"/>
                </a:cubicBezTo>
                <a:cubicBezTo>
                  <a:pt x="606789" y="1405177"/>
                  <a:pt x="612067" y="1402803"/>
                  <a:pt x="617345" y="1400341"/>
                </a:cubicBezTo>
                <a:cubicBezTo>
                  <a:pt x="623591" y="1397438"/>
                  <a:pt x="629836" y="1394536"/>
                  <a:pt x="636082" y="1391546"/>
                </a:cubicBezTo>
                <a:cubicBezTo>
                  <a:pt x="641272" y="1389084"/>
                  <a:pt x="646462" y="1386533"/>
                  <a:pt x="651652" y="1384070"/>
                </a:cubicBezTo>
                <a:cubicBezTo>
                  <a:pt x="657809" y="1381081"/>
                  <a:pt x="664055" y="1378003"/>
                  <a:pt x="670125" y="1374837"/>
                </a:cubicBezTo>
                <a:cubicBezTo>
                  <a:pt x="675227" y="1372286"/>
                  <a:pt x="680329" y="1369648"/>
                  <a:pt x="685431" y="1367010"/>
                </a:cubicBezTo>
                <a:cubicBezTo>
                  <a:pt x="691588" y="1363844"/>
                  <a:pt x="697658" y="1360590"/>
                  <a:pt x="703816" y="1357336"/>
                </a:cubicBezTo>
                <a:cubicBezTo>
                  <a:pt x="708830" y="1354609"/>
                  <a:pt x="713844" y="1351971"/>
                  <a:pt x="718857" y="1349157"/>
                </a:cubicBezTo>
                <a:cubicBezTo>
                  <a:pt x="724927" y="1345815"/>
                  <a:pt x="730997" y="1342385"/>
                  <a:pt x="736978" y="1338955"/>
                </a:cubicBezTo>
                <a:cubicBezTo>
                  <a:pt x="741905" y="1336141"/>
                  <a:pt x="746831" y="1333415"/>
                  <a:pt x="751669" y="1330512"/>
                </a:cubicBezTo>
                <a:cubicBezTo>
                  <a:pt x="757739" y="1326994"/>
                  <a:pt x="763720" y="1323478"/>
                  <a:pt x="769702" y="1319872"/>
                </a:cubicBezTo>
                <a:cubicBezTo>
                  <a:pt x="774540" y="1316969"/>
                  <a:pt x="779291" y="1314155"/>
                  <a:pt x="784129" y="1311165"/>
                </a:cubicBezTo>
                <a:cubicBezTo>
                  <a:pt x="790110" y="1307471"/>
                  <a:pt x="796004" y="1303777"/>
                  <a:pt x="801985" y="1299996"/>
                </a:cubicBezTo>
                <a:cubicBezTo>
                  <a:pt x="806648" y="1297006"/>
                  <a:pt x="811398" y="1294103"/>
                  <a:pt x="816060" y="1291025"/>
                </a:cubicBezTo>
                <a:cubicBezTo>
                  <a:pt x="822042" y="1287156"/>
                  <a:pt x="827935" y="1283286"/>
                  <a:pt x="833829" y="1279329"/>
                </a:cubicBezTo>
                <a:cubicBezTo>
                  <a:pt x="838403" y="1276251"/>
                  <a:pt x="842978" y="1273261"/>
                  <a:pt x="847464" y="1270183"/>
                </a:cubicBezTo>
                <a:cubicBezTo>
                  <a:pt x="853358" y="1266138"/>
                  <a:pt x="859163" y="1262091"/>
                  <a:pt x="865057" y="1257958"/>
                </a:cubicBezTo>
                <a:cubicBezTo>
                  <a:pt x="869456" y="1254880"/>
                  <a:pt x="873941" y="1251803"/>
                  <a:pt x="878340" y="1248637"/>
                </a:cubicBezTo>
                <a:cubicBezTo>
                  <a:pt x="884234" y="1244414"/>
                  <a:pt x="890039" y="1240105"/>
                  <a:pt x="895933" y="1235796"/>
                </a:cubicBezTo>
                <a:cubicBezTo>
                  <a:pt x="900156" y="1232630"/>
                  <a:pt x="904466" y="1229552"/>
                  <a:pt x="908688" y="1226386"/>
                </a:cubicBezTo>
                <a:cubicBezTo>
                  <a:pt x="914582" y="1221901"/>
                  <a:pt x="920476" y="1217416"/>
                  <a:pt x="926369" y="1212843"/>
                </a:cubicBezTo>
                <a:cubicBezTo>
                  <a:pt x="930416" y="1209677"/>
                  <a:pt x="934462" y="1206599"/>
                  <a:pt x="938509" y="1203433"/>
                </a:cubicBezTo>
                <a:cubicBezTo>
                  <a:pt x="944490" y="1198772"/>
                  <a:pt x="950384" y="1193934"/>
                  <a:pt x="956278" y="1189186"/>
                </a:cubicBezTo>
                <a:cubicBezTo>
                  <a:pt x="960149" y="1186108"/>
                  <a:pt x="963931" y="1183029"/>
                  <a:pt x="967802" y="1179864"/>
                </a:cubicBezTo>
                <a:cubicBezTo>
                  <a:pt x="973959" y="1174763"/>
                  <a:pt x="979941" y="1169662"/>
                  <a:pt x="986011" y="1164473"/>
                </a:cubicBezTo>
                <a:cubicBezTo>
                  <a:pt x="989441" y="1161483"/>
                  <a:pt x="992960" y="1158582"/>
                  <a:pt x="996478" y="1155591"/>
                </a:cubicBezTo>
                <a:cubicBezTo>
                  <a:pt x="1002988" y="1149874"/>
                  <a:pt x="1009497" y="1144071"/>
                  <a:pt x="1015919" y="1138354"/>
                </a:cubicBezTo>
                <a:cubicBezTo>
                  <a:pt x="1018734" y="1135803"/>
                  <a:pt x="1021637" y="1133254"/>
                  <a:pt x="1024452" y="1130703"/>
                </a:cubicBezTo>
                <a:cubicBezTo>
                  <a:pt x="1031929" y="1123843"/>
                  <a:pt x="1039405" y="1116895"/>
                  <a:pt x="1046795" y="1109948"/>
                </a:cubicBezTo>
                <a:cubicBezTo>
                  <a:pt x="1048466" y="1108365"/>
                  <a:pt x="1050226" y="1106782"/>
                  <a:pt x="1051985" y="1105111"/>
                </a:cubicBezTo>
                <a:cubicBezTo>
                  <a:pt x="1070194" y="1087698"/>
                  <a:pt x="1088051" y="1069933"/>
                  <a:pt x="1105380" y="1051729"/>
                </a:cubicBezTo>
                <a:cubicBezTo>
                  <a:pt x="1106964" y="1050057"/>
                  <a:pt x="1108547" y="1048299"/>
                  <a:pt x="1110218" y="1046539"/>
                </a:cubicBezTo>
                <a:cubicBezTo>
                  <a:pt x="1117168" y="1039152"/>
                  <a:pt x="1124117" y="1031765"/>
                  <a:pt x="1130978" y="1024202"/>
                </a:cubicBezTo>
                <a:cubicBezTo>
                  <a:pt x="1133529" y="1021387"/>
                  <a:pt x="1136080" y="1018486"/>
                  <a:pt x="1138631" y="1015672"/>
                </a:cubicBezTo>
                <a:cubicBezTo>
                  <a:pt x="1144437" y="1009251"/>
                  <a:pt x="1150243" y="1002743"/>
                  <a:pt x="1155873" y="996235"/>
                </a:cubicBezTo>
                <a:cubicBezTo>
                  <a:pt x="1158863" y="992805"/>
                  <a:pt x="1161766" y="989288"/>
                  <a:pt x="1164757" y="985770"/>
                </a:cubicBezTo>
                <a:cubicBezTo>
                  <a:pt x="1169947" y="979702"/>
                  <a:pt x="1175049" y="973722"/>
                  <a:pt x="1180151" y="967565"/>
                </a:cubicBezTo>
                <a:cubicBezTo>
                  <a:pt x="1183318" y="963784"/>
                  <a:pt x="1186397" y="959914"/>
                  <a:pt x="1189475" y="956045"/>
                </a:cubicBezTo>
                <a:cubicBezTo>
                  <a:pt x="1194226" y="950153"/>
                  <a:pt x="1199064" y="944261"/>
                  <a:pt x="1203726" y="938280"/>
                </a:cubicBezTo>
                <a:cubicBezTo>
                  <a:pt x="1206893" y="934235"/>
                  <a:pt x="1209972" y="930189"/>
                  <a:pt x="1213138" y="926144"/>
                </a:cubicBezTo>
                <a:cubicBezTo>
                  <a:pt x="1217713" y="920251"/>
                  <a:pt x="1222199" y="914448"/>
                  <a:pt x="1226685" y="908467"/>
                </a:cubicBezTo>
                <a:cubicBezTo>
                  <a:pt x="1229852" y="904246"/>
                  <a:pt x="1232931" y="900025"/>
                  <a:pt x="1236098" y="895715"/>
                </a:cubicBezTo>
                <a:cubicBezTo>
                  <a:pt x="1240408" y="889911"/>
                  <a:pt x="1244718" y="884018"/>
                  <a:pt x="1248940" y="878127"/>
                </a:cubicBezTo>
                <a:cubicBezTo>
                  <a:pt x="1252108" y="873729"/>
                  <a:pt x="1255186" y="869244"/>
                  <a:pt x="1258265" y="864847"/>
                </a:cubicBezTo>
                <a:cubicBezTo>
                  <a:pt x="1262399" y="859042"/>
                  <a:pt x="1266446" y="853150"/>
                  <a:pt x="1270492" y="847258"/>
                </a:cubicBezTo>
                <a:cubicBezTo>
                  <a:pt x="1273571" y="842685"/>
                  <a:pt x="1276562" y="838111"/>
                  <a:pt x="1279640" y="833626"/>
                </a:cubicBezTo>
                <a:cubicBezTo>
                  <a:pt x="1283599" y="827735"/>
                  <a:pt x="1287470" y="821842"/>
                  <a:pt x="1291340" y="815861"/>
                </a:cubicBezTo>
                <a:cubicBezTo>
                  <a:pt x="1294331" y="811201"/>
                  <a:pt x="1297322" y="806540"/>
                  <a:pt x="1300313" y="801790"/>
                </a:cubicBezTo>
                <a:cubicBezTo>
                  <a:pt x="1304095" y="795898"/>
                  <a:pt x="1307790" y="789918"/>
                  <a:pt x="1311485" y="783937"/>
                </a:cubicBezTo>
                <a:cubicBezTo>
                  <a:pt x="1314387" y="779189"/>
                  <a:pt x="1317290" y="774352"/>
                  <a:pt x="1320193" y="769514"/>
                </a:cubicBezTo>
                <a:cubicBezTo>
                  <a:pt x="1323799" y="763535"/>
                  <a:pt x="1327318" y="757554"/>
                  <a:pt x="1330837" y="751486"/>
                </a:cubicBezTo>
                <a:cubicBezTo>
                  <a:pt x="1333652" y="746561"/>
                  <a:pt x="1336467" y="741725"/>
                  <a:pt x="1339282" y="736799"/>
                </a:cubicBezTo>
                <a:cubicBezTo>
                  <a:pt x="1342712" y="730731"/>
                  <a:pt x="1346143" y="724751"/>
                  <a:pt x="1349485" y="718683"/>
                </a:cubicBezTo>
                <a:cubicBezTo>
                  <a:pt x="1352212" y="713670"/>
                  <a:pt x="1354939" y="708657"/>
                  <a:pt x="1357667" y="703644"/>
                </a:cubicBezTo>
                <a:cubicBezTo>
                  <a:pt x="1360921" y="697576"/>
                  <a:pt x="1364176" y="691421"/>
                  <a:pt x="1367343" y="685264"/>
                </a:cubicBezTo>
                <a:cubicBezTo>
                  <a:pt x="1369982" y="680163"/>
                  <a:pt x="1372620" y="675062"/>
                  <a:pt x="1375172" y="669962"/>
                </a:cubicBezTo>
                <a:cubicBezTo>
                  <a:pt x="1378250" y="663806"/>
                  <a:pt x="1381329" y="657649"/>
                  <a:pt x="1384408" y="651493"/>
                </a:cubicBezTo>
                <a:cubicBezTo>
                  <a:pt x="1386959" y="646305"/>
                  <a:pt x="1389422" y="641116"/>
                  <a:pt x="1391885" y="635927"/>
                </a:cubicBezTo>
                <a:cubicBezTo>
                  <a:pt x="1394876" y="629683"/>
                  <a:pt x="1397779" y="623439"/>
                  <a:pt x="1400682" y="617195"/>
                </a:cubicBezTo>
                <a:cubicBezTo>
                  <a:pt x="1403057" y="611918"/>
                  <a:pt x="1405520" y="606642"/>
                  <a:pt x="1407895" y="601364"/>
                </a:cubicBezTo>
                <a:cubicBezTo>
                  <a:pt x="1410710" y="595121"/>
                  <a:pt x="1413437" y="588789"/>
                  <a:pt x="1416164" y="582457"/>
                </a:cubicBezTo>
                <a:cubicBezTo>
                  <a:pt x="1418451" y="577093"/>
                  <a:pt x="1420738" y="571815"/>
                  <a:pt x="1422937" y="566451"/>
                </a:cubicBezTo>
                <a:cubicBezTo>
                  <a:pt x="1425576" y="560119"/>
                  <a:pt x="1428215" y="553699"/>
                  <a:pt x="1430766" y="547279"/>
                </a:cubicBezTo>
                <a:cubicBezTo>
                  <a:pt x="1432966" y="541915"/>
                  <a:pt x="1435077" y="536461"/>
                  <a:pt x="1437188" y="531097"/>
                </a:cubicBezTo>
                <a:cubicBezTo>
                  <a:pt x="1439739" y="524677"/>
                  <a:pt x="1442114" y="518169"/>
                  <a:pt x="1444577" y="511661"/>
                </a:cubicBezTo>
                <a:cubicBezTo>
                  <a:pt x="1446600" y="506209"/>
                  <a:pt x="1448623" y="500756"/>
                  <a:pt x="1450646" y="495304"/>
                </a:cubicBezTo>
                <a:cubicBezTo>
                  <a:pt x="1453021" y="488796"/>
                  <a:pt x="1455309" y="482200"/>
                  <a:pt x="1457596" y="475692"/>
                </a:cubicBezTo>
                <a:cubicBezTo>
                  <a:pt x="1459531" y="470152"/>
                  <a:pt x="1461466" y="464699"/>
                  <a:pt x="1463313" y="459159"/>
                </a:cubicBezTo>
                <a:cubicBezTo>
                  <a:pt x="1465513" y="452563"/>
                  <a:pt x="1467624" y="445879"/>
                  <a:pt x="1469823" y="439283"/>
                </a:cubicBezTo>
                <a:cubicBezTo>
                  <a:pt x="1471582" y="433743"/>
                  <a:pt x="1473430" y="428202"/>
                  <a:pt x="1475101" y="422662"/>
                </a:cubicBezTo>
                <a:cubicBezTo>
                  <a:pt x="1477124" y="415978"/>
                  <a:pt x="1479148" y="409294"/>
                  <a:pt x="1481083" y="402522"/>
                </a:cubicBezTo>
                <a:cubicBezTo>
                  <a:pt x="1482754" y="396894"/>
                  <a:pt x="1484425" y="391353"/>
                  <a:pt x="1486009" y="385725"/>
                </a:cubicBezTo>
                <a:cubicBezTo>
                  <a:pt x="1487944" y="378954"/>
                  <a:pt x="1489703" y="372182"/>
                  <a:pt x="1491551" y="365322"/>
                </a:cubicBezTo>
                <a:cubicBezTo>
                  <a:pt x="1493046" y="359693"/>
                  <a:pt x="1494542" y="354065"/>
                  <a:pt x="1496037" y="348437"/>
                </a:cubicBezTo>
                <a:cubicBezTo>
                  <a:pt x="1497796" y="341489"/>
                  <a:pt x="1499468" y="334541"/>
                  <a:pt x="1501139" y="327593"/>
                </a:cubicBezTo>
                <a:cubicBezTo>
                  <a:pt x="1502458" y="321966"/>
                  <a:pt x="1503866" y="316425"/>
                  <a:pt x="1505185" y="310797"/>
                </a:cubicBezTo>
                <a:cubicBezTo>
                  <a:pt x="1506769" y="303761"/>
                  <a:pt x="1508264" y="296726"/>
                  <a:pt x="1509848" y="289602"/>
                </a:cubicBezTo>
                <a:cubicBezTo>
                  <a:pt x="1511079" y="283973"/>
                  <a:pt x="1512310" y="278433"/>
                  <a:pt x="1513454" y="272804"/>
                </a:cubicBezTo>
                <a:cubicBezTo>
                  <a:pt x="1514949" y="265593"/>
                  <a:pt x="1516269" y="258294"/>
                  <a:pt x="1517589" y="251082"/>
                </a:cubicBezTo>
                <a:cubicBezTo>
                  <a:pt x="1518644" y="245541"/>
                  <a:pt x="1519700" y="240089"/>
                  <a:pt x="1520667" y="234548"/>
                </a:cubicBezTo>
                <a:cubicBezTo>
                  <a:pt x="1521987" y="227073"/>
                  <a:pt x="1523218" y="219510"/>
                  <a:pt x="1524450" y="211947"/>
                </a:cubicBezTo>
                <a:cubicBezTo>
                  <a:pt x="1525330" y="206583"/>
                  <a:pt x="1526297" y="201217"/>
                  <a:pt x="1527089" y="195853"/>
                </a:cubicBezTo>
                <a:cubicBezTo>
                  <a:pt x="1528320" y="187938"/>
                  <a:pt x="1529376" y="179935"/>
                  <a:pt x="1530431" y="172020"/>
                </a:cubicBezTo>
                <a:cubicBezTo>
                  <a:pt x="1531135" y="167008"/>
                  <a:pt x="1531839" y="161994"/>
                  <a:pt x="1532543" y="156982"/>
                </a:cubicBezTo>
                <a:cubicBezTo>
                  <a:pt x="1533686" y="147835"/>
                  <a:pt x="1534654" y="138689"/>
                  <a:pt x="1535710" y="129543"/>
                </a:cubicBezTo>
                <a:cubicBezTo>
                  <a:pt x="1536149" y="125585"/>
                  <a:pt x="1536677" y="121716"/>
                  <a:pt x="1537029" y="117758"/>
                </a:cubicBezTo>
                <a:cubicBezTo>
                  <a:pt x="1538349" y="104654"/>
                  <a:pt x="1539580" y="91462"/>
                  <a:pt x="1540548" y="78271"/>
                </a:cubicBezTo>
                <a:cubicBezTo>
                  <a:pt x="1540724" y="75984"/>
                  <a:pt x="1540811" y="73611"/>
                  <a:pt x="1540987" y="71324"/>
                </a:cubicBezTo>
                <a:cubicBezTo>
                  <a:pt x="1541779" y="60419"/>
                  <a:pt x="1542483" y="49513"/>
                  <a:pt x="1543099" y="38520"/>
                </a:cubicBezTo>
                <a:cubicBezTo>
                  <a:pt x="1543363" y="33595"/>
                  <a:pt x="1543451" y="28670"/>
                  <a:pt x="1543714" y="23658"/>
                </a:cubicBezTo>
                <a:cubicBezTo>
                  <a:pt x="1544066" y="15742"/>
                  <a:pt x="1544418" y="7915"/>
                  <a:pt x="1544594" y="0"/>
                </a:cubicBezTo>
                <a:lnTo>
                  <a:pt x="440" y="0"/>
                </a:ln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3" name="Forme libre 652">
            <a:extLst>
              <a:ext uri="{FF2B5EF4-FFF2-40B4-BE49-F238E27FC236}">
                <a16:creationId xmlns:a16="http://schemas.microsoft.com/office/drawing/2014/main" id="{A471E8A5-C8A2-6CE8-831F-63E5DD3BD8B2}"/>
              </a:ext>
            </a:extLst>
          </p:cNvPr>
          <p:cNvSpPr/>
          <p:nvPr/>
        </p:nvSpPr>
        <p:spPr>
          <a:xfrm>
            <a:off x="6139455" y="1840943"/>
            <a:ext cx="1544593" cy="1544216"/>
          </a:xfrm>
          <a:custGeom>
            <a:avLst/>
            <a:gdLst>
              <a:gd name="csX0" fmla="*/ 440 w 1544593"/>
              <a:gd name="csY0" fmla="*/ 1544217 h 1544216"/>
              <a:gd name="csX1" fmla="*/ 1544594 w 1544593"/>
              <a:gd name="csY1" fmla="*/ 1544217 h 1544216"/>
              <a:gd name="csX2" fmla="*/ 1543714 w 1544593"/>
              <a:gd name="csY2" fmla="*/ 1520560 h 1544216"/>
              <a:gd name="csX3" fmla="*/ 1543099 w 1544593"/>
              <a:gd name="csY3" fmla="*/ 1505697 h 1544216"/>
              <a:gd name="csX4" fmla="*/ 1540987 w 1544593"/>
              <a:gd name="csY4" fmla="*/ 1472894 h 1544216"/>
              <a:gd name="csX5" fmla="*/ 1540548 w 1544593"/>
              <a:gd name="csY5" fmla="*/ 1465946 h 1544216"/>
              <a:gd name="csX6" fmla="*/ 1537029 w 1544593"/>
              <a:gd name="csY6" fmla="*/ 1426459 h 1544216"/>
              <a:gd name="csX7" fmla="*/ 1535709 w 1544593"/>
              <a:gd name="csY7" fmla="*/ 1414675 h 1544216"/>
              <a:gd name="csX8" fmla="*/ 1532543 w 1544593"/>
              <a:gd name="csY8" fmla="*/ 1387236 h 1544216"/>
              <a:gd name="csX9" fmla="*/ 1530431 w 1544593"/>
              <a:gd name="csY9" fmla="*/ 1372198 h 1544216"/>
              <a:gd name="csX10" fmla="*/ 1527089 w 1544593"/>
              <a:gd name="csY10" fmla="*/ 1348364 h 1544216"/>
              <a:gd name="csX11" fmla="*/ 1524450 w 1544593"/>
              <a:gd name="csY11" fmla="*/ 1332271 h 1544216"/>
              <a:gd name="csX12" fmla="*/ 1520667 w 1544593"/>
              <a:gd name="csY12" fmla="*/ 1309669 h 1544216"/>
              <a:gd name="csX13" fmla="*/ 1517588 w 1544593"/>
              <a:gd name="csY13" fmla="*/ 1293135 h 1544216"/>
              <a:gd name="csX14" fmla="*/ 1513454 w 1544593"/>
              <a:gd name="csY14" fmla="*/ 1271413 h 1544216"/>
              <a:gd name="csX15" fmla="*/ 1509848 w 1544593"/>
              <a:gd name="csY15" fmla="*/ 1254616 h 1544216"/>
              <a:gd name="csX16" fmla="*/ 1505185 w 1544593"/>
              <a:gd name="csY16" fmla="*/ 1233421 h 1544216"/>
              <a:gd name="csX17" fmla="*/ 1501139 w 1544593"/>
              <a:gd name="csY17" fmla="*/ 1216624 h 1544216"/>
              <a:gd name="csX18" fmla="*/ 1496037 w 1544593"/>
              <a:gd name="csY18" fmla="*/ 1195781 h 1544216"/>
              <a:gd name="csX19" fmla="*/ 1491551 w 1544593"/>
              <a:gd name="csY19" fmla="*/ 1178895 h 1544216"/>
              <a:gd name="csX20" fmla="*/ 1486009 w 1544593"/>
              <a:gd name="csY20" fmla="*/ 1158493 h 1544216"/>
              <a:gd name="csX21" fmla="*/ 1481083 w 1544593"/>
              <a:gd name="csY21" fmla="*/ 1141695 h 1544216"/>
              <a:gd name="csX22" fmla="*/ 1475101 w 1544593"/>
              <a:gd name="csY22" fmla="*/ 1121556 h 1544216"/>
              <a:gd name="csX23" fmla="*/ 1469823 w 1544593"/>
              <a:gd name="csY23" fmla="*/ 1104935 h 1544216"/>
              <a:gd name="csX24" fmla="*/ 1463313 w 1544593"/>
              <a:gd name="csY24" fmla="*/ 1085059 h 1544216"/>
              <a:gd name="csX25" fmla="*/ 1457596 w 1544593"/>
              <a:gd name="csY25" fmla="*/ 1068526 h 1544216"/>
              <a:gd name="csX26" fmla="*/ 1450646 w 1544593"/>
              <a:gd name="csY26" fmla="*/ 1048914 h 1544216"/>
              <a:gd name="csX27" fmla="*/ 1444577 w 1544593"/>
              <a:gd name="csY27" fmla="*/ 1032556 h 1544216"/>
              <a:gd name="csX28" fmla="*/ 1437188 w 1544593"/>
              <a:gd name="csY28" fmla="*/ 1013120 h 1544216"/>
              <a:gd name="csX29" fmla="*/ 1430766 w 1544593"/>
              <a:gd name="csY29" fmla="*/ 996939 h 1544216"/>
              <a:gd name="csX30" fmla="*/ 1422937 w 1544593"/>
              <a:gd name="csY30" fmla="*/ 977766 h 1544216"/>
              <a:gd name="csX31" fmla="*/ 1416164 w 1544593"/>
              <a:gd name="csY31" fmla="*/ 961761 h 1544216"/>
              <a:gd name="csX32" fmla="*/ 1407895 w 1544593"/>
              <a:gd name="csY32" fmla="*/ 942852 h 1544216"/>
              <a:gd name="csX33" fmla="*/ 1400682 w 1544593"/>
              <a:gd name="csY33" fmla="*/ 927023 h 1544216"/>
              <a:gd name="csX34" fmla="*/ 1391885 w 1544593"/>
              <a:gd name="csY34" fmla="*/ 908291 h 1544216"/>
              <a:gd name="csX35" fmla="*/ 1384408 w 1544593"/>
              <a:gd name="csY35" fmla="*/ 892725 h 1544216"/>
              <a:gd name="csX36" fmla="*/ 1375171 w 1544593"/>
              <a:gd name="csY36" fmla="*/ 874256 h 1544216"/>
              <a:gd name="csX37" fmla="*/ 1367343 w 1544593"/>
              <a:gd name="csY37" fmla="*/ 858953 h 1544216"/>
              <a:gd name="csX38" fmla="*/ 1357666 w 1544593"/>
              <a:gd name="csY38" fmla="*/ 840573 h 1544216"/>
              <a:gd name="csX39" fmla="*/ 1349485 w 1544593"/>
              <a:gd name="csY39" fmla="*/ 825535 h 1544216"/>
              <a:gd name="csX40" fmla="*/ 1339282 w 1544593"/>
              <a:gd name="csY40" fmla="*/ 807418 h 1544216"/>
              <a:gd name="csX41" fmla="*/ 1330837 w 1544593"/>
              <a:gd name="csY41" fmla="*/ 792732 h 1544216"/>
              <a:gd name="csX42" fmla="*/ 1320193 w 1544593"/>
              <a:gd name="csY42" fmla="*/ 774703 h 1544216"/>
              <a:gd name="csX43" fmla="*/ 1311484 w 1544593"/>
              <a:gd name="csY43" fmla="*/ 760280 h 1544216"/>
              <a:gd name="csX44" fmla="*/ 1300313 w 1544593"/>
              <a:gd name="csY44" fmla="*/ 742427 h 1544216"/>
              <a:gd name="csX45" fmla="*/ 1291340 w 1544593"/>
              <a:gd name="csY45" fmla="*/ 728356 h 1544216"/>
              <a:gd name="csX46" fmla="*/ 1279640 w 1544593"/>
              <a:gd name="csY46" fmla="*/ 710591 h 1544216"/>
              <a:gd name="csX47" fmla="*/ 1270492 w 1544593"/>
              <a:gd name="csY47" fmla="*/ 696960 h 1544216"/>
              <a:gd name="csX48" fmla="*/ 1258265 w 1544593"/>
              <a:gd name="csY48" fmla="*/ 679371 h 1544216"/>
              <a:gd name="csX49" fmla="*/ 1248940 w 1544593"/>
              <a:gd name="csY49" fmla="*/ 666091 h 1544216"/>
              <a:gd name="csX50" fmla="*/ 1236097 w 1544593"/>
              <a:gd name="csY50" fmla="*/ 648503 h 1544216"/>
              <a:gd name="csX51" fmla="*/ 1226685 w 1544593"/>
              <a:gd name="csY51" fmla="*/ 635750 h 1544216"/>
              <a:gd name="csX52" fmla="*/ 1213138 w 1544593"/>
              <a:gd name="csY52" fmla="*/ 618074 h 1544216"/>
              <a:gd name="csX53" fmla="*/ 1203726 w 1544593"/>
              <a:gd name="csY53" fmla="*/ 605938 h 1544216"/>
              <a:gd name="csX54" fmla="*/ 1189475 w 1544593"/>
              <a:gd name="csY54" fmla="*/ 588173 h 1544216"/>
              <a:gd name="csX55" fmla="*/ 1180151 w 1544593"/>
              <a:gd name="csY55" fmla="*/ 576652 h 1544216"/>
              <a:gd name="csX56" fmla="*/ 1164757 w 1544593"/>
              <a:gd name="csY56" fmla="*/ 558447 h 1544216"/>
              <a:gd name="csX57" fmla="*/ 1155872 w 1544593"/>
              <a:gd name="csY57" fmla="*/ 547982 h 1544216"/>
              <a:gd name="csX58" fmla="*/ 1138631 w 1544593"/>
              <a:gd name="csY58" fmla="*/ 528546 h 1544216"/>
              <a:gd name="csX59" fmla="*/ 1130978 w 1544593"/>
              <a:gd name="csY59" fmla="*/ 520016 h 1544216"/>
              <a:gd name="csX60" fmla="*/ 1110218 w 1544593"/>
              <a:gd name="csY60" fmla="*/ 497678 h 1544216"/>
              <a:gd name="csX61" fmla="*/ 1105380 w 1544593"/>
              <a:gd name="csY61" fmla="*/ 492489 h 1544216"/>
              <a:gd name="csX62" fmla="*/ 1051985 w 1544593"/>
              <a:gd name="csY62" fmla="*/ 439106 h 1544216"/>
              <a:gd name="csX63" fmla="*/ 1046795 w 1544593"/>
              <a:gd name="csY63" fmla="*/ 434270 h 1544216"/>
              <a:gd name="csX64" fmla="*/ 1024451 w 1544593"/>
              <a:gd name="csY64" fmla="*/ 413515 h 1544216"/>
              <a:gd name="csX65" fmla="*/ 1015919 w 1544593"/>
              <a:gd name="csY65" fmla="*/ 405864 h 1544216"/>
              <a:gd name="csX66" fmla="*/ 996478 w 1544593"/>
              <a:gd name="csY66" fmla="*/ 388626 h 1544216"/>
              <a:gd name="csX67" fmla="*/ 986010 w 1544593"/>
              <a:gd name="csY67" fmla="*/ 379744 h 1544216"/>
              <a:gd name="csX68" fmla="*/ 967801 w 1544593"/>
              <a:gd name="csY68" fmla="*/ 364353 h 1544216"/>
              <a:gd name="csX69" fmla="*/ 956277 w 1544593"/>
              <a:gd name="csY69" fmla="*/ 355032 h 1544216"/>
              <a:gd name="csX70" fmla="*/ 938509 w 1544593"/>
              <a:gd name="csY70" fmla="*/ 340785 h 1544216"/>
              <a:gd name="csX71" fmla="*/ 926369 w 1544593"/>
              <a:gd name="csY71" fmla="*/ 331374 h 1544216"/>
              <a:gd name="csX72" fmla="*/ 908688 w 1544593"/>
              <a:gd name="csY72" fmla="*/ 317832 h 1544216"/>
              <a:gd name="csX73" fmla="*/ 895933 w 1544593"/>
              <a:gd name="csY73" fmla="*/ 308421 h 1544216"/>
              <a:gd name="csX74" fmla="*/ 878340 w 1544593"/>
              <a:gd name="csY74" fmla="*/ 295581 h 1544216"/>
              <a:gd name="csX75" fmla="*/ 865057 w 1544593"/>
              <a:gd name="csY75" fmla="*/ 286259 h 1544216"/>
              <a:gd name="csX76" fmla="*/ 847464 w 1544593"/>
              <a:gd name="csY76" fmla="*/ 274035 h 1544216"/>
              <a:gd name="csX77" fmla="*/ 833829 w 1544593"/>
              <a:gd name="csY77" fmla="*/ 264889 h 1544216"/>
              <a:gd name="csX78" fmla="*/ 816060 w 1544593"/>
              <a:gd name="csY78" fmla="*/ 253191 h 1544216"/>
              <a:gd name="csX79" fmla="*/ 801985 w 1544593"/>
              <a:gd name="csY79" fmla="*/ 244222 h 1544216"/>
              <a:gd name="csX80" fmla="*/ 784129 w 1544593"/>
              <a:gd name="csY80" fmla="*/ 233053 h 1544216"/>
              <a:gd name="csX81" fmla="*/ 769702 w 1544593"/>
              <a:gd name="csY81" fmla="*/ 224346 h 1544216"/>
              <a:gd name="csX82" fmla="*/ 751669 w 1544593"/>
              <a:gd name="csY82" fmla="*/ 213704 h 1544216"/>
              <a:gd name="csX83" fmla="*/ 736978 w 1544593"/>
              <a:gd name="csY83" fmla="*/ 205262 h 1544216"/>
              <a:gd name="csX84" fmla="*/ 718857 w 1544593"/>
              <a:gd name="csY84" fmla="*/ 195060 h 1544216"/>
              <a:gd name="csX85" fmla="*/ 703816 w 1544593"/>
              <a:gd name="csY85" fmla="*/ 186882 h 1544216"/>
              <a:gd name="csX86" fmla="*/ 685431 w 1544593"/>
              <a:gd name="csY86" fmla="*/ 177208 h 1544216"/>
              <a:gd name="csX87" fmla="*/ 670125 w 1544593"/>
              <a:gd name="csY87" fmla="*/ 169381 h 1544216"/>
              <a:gd name="csX88" fmla="*/ 651651 w 1544593"/>
              <a:gd name="csY88" fmla="*/ 160147 h 1544216"/>
              <a:gd name="csX89" fmla="*/ 636082 w 1544593"/>
              <a:gd name="csY89" fmla="*/ 152671 h 1544216"/>
              <a:gd name="csX90" fmla="*/ 617345 w 1544593"/>
              <a:gd name="csY90" fmla="*/ 143877 h 1544216"/>
              <a:gd name="csX91" fmla="*/ 601511 w 1544593"/>
              <a:gd name="csY91" fmla="*/ 136665 h 1544216"/>
              <a:gd name="csX92" fmla="*/ 582598 w 1544593"/>
              <a:gd name="csY92" fmla="*/ 128399 h 1544216"/>
              <a:gd name="csX93" fmla="*/ 566588 w 1544593"/>
              <a:gd name="csY93" fmla="*/ 121627 h 1544216"/>
              <a:gd name="csX94" fmla="*/ 547412 w 1544593"/>
              <a:gd name="csY94" fmla="*/ 113800 h 1544216"/>
              <a:gd name="csX95" fmla="*/ 531227 w 1544593"/>
              <a:gd name="csY95" fmla="*/ 107380 h 1544216"/>
              <a:gd name="csX96" fmla="*/ 511786 w 1544593"/>
              <a:gd name="csY96" fmla="*/ 99993 h 1544216"/>
              <a:gd name="csX97" fmla="*/ 495424 w 1544593"/>
              <a:gd name="csY97" fmla="*/ 93924 h 1544216"/>
              <a:gd name="csX98" fmla="*/ 475808 w 1544593"/>
              <a:gd name="csY98" fmla="*/ 86977 h 1544216"/>
              <a:gd name="csX99" fmla="*/ 459270 w 1544593"/>
              <a:gd name="csY99" fmla="*/ 81261 h 1544216"/>
              <a:gd name="csX100" fmla="*/ 439390 w 1544593"/>
              <a:gd name="csY100" fmla="*/ 74753 h 1544216"/>
              <a:gd name="csX101" fmla="*/ 422764 w 1544593"/>
              <a:gd name="csY101" fmla="*/ 69476 h 1544216"/>
              <a:gd name="csX102" fmla="*/ 402620 w 1544593"/>
              <a:gd name="csY102" fmla="*/ 63496 h 1544216"/>
              <a:gd name="csX103" fmla="*/ 385819 w 1544593"/>
              <a:gd name="csY103" fmla="*/ 58571 h 1544216"/>
              <a:gd name="csX104" fmla="*/ 365410 w 1544593"/>
              <a:gd name="csY104" fmla="*/ 53031 h 1544216"/>
              <a:gd name="csX105" fmla="*/ 348521 w 1544593"/>
              <a:gd name="csY105" fmla="*/ 48546 h 1544216"/>
              <a:gd name="csX106" fmla="*/ 327673 w 1544593"/>
              <a:gd name="csY106" fmla="*/ 43444 h 1544216"/>
              <a:gd name="csX107" fmla="*/ 310871 w 1544593"/>
              <a:gd name="csY107" fmla="*/ 39399 h 1544216"/>
              <a:gd name="csX108" fmla="*/ 289672 w 1544593"/>
              <a:gd name="csY108" fmla="*/ 34738 h 1544216"/>
              <a:gd name="csX109" fmla="*/ 272870 w 1544593"/>
              <a:gd name="csY109" fmla="*/ 31132 h 1544216"/>
              <a:gd name="csX110" fmla="*/ 251143 w 1544593"/>
              <a:gd name="csY110" fmla="*/ 26998 h 1544216"/>
              <a:gd name="csX111" fmla="*/ 234605 w 1544593"/>
              <a:gd name="csY111" fmla="*/ 23921 h 1544216"/>
              <a:gd name="csX112" fmla="*/ 211998 w 1544593"/>
              <a:gd name="csY112" fmla="*/ 20139 h 1544216"/>
              <a:gd name="csX113" fmla="*/ 195900 w 1544593"/>
              <a:gd name="csY113" fmla="*/ 17501 h 1544216"/>
              <a:gd name="csX114" fmla="*/ 172061 w 1544593"/>
              <a:gd name="csY114" fmla="*/ 14159 h 1544216"/>
              <a:gd name="csX115" fmla="*/ 157019 w 1544593"/>
              <a:gd name="csY115" fmla="*/ 12048 h 1544216"/>
              <a:gd name="csX116" fmla="*/ 129574 w 1544593"/>
              <a:gd name="csY116" fmla="*/ 8882 h 1544216"/>
              <a:gd name="csX117" fmla="*/ 117787 w 1544593"/>
              <a:gd name="csY117" fmla="*/ 7563 h 1544216"/>
              <a:gd name="csX118" fmla="*/ 78289 w 1544593"/>
              <a:gd name="csY118" fmla="*/ 4045 h 1544216"/>
              <a:gd name="csX119" fmla="*/ 71340 w 1544593"/>
              <a:gd name="csY119" fmla="*/ 3606 h 1544216"/>
              <a:gd name="csX120" fmla="*/ 38529 w 1544593"/>
              <a:gd name="csY120" fmla="*/ 1494 h 1544216"/>
              <a:gd name="csX121" fmla="*/ 23663 w 1544593"/>
              <a:gd name="csY121" fmla="*/ 879 h 1544216"/>
              <a:gd name="csX122" fmla="*/ 0 w 1544593"/>
              <a:gd name="csY122" fmla="*/ 0 h 1544216"/>
              <a:gd name="csX123" fmla="*/ 0 w 1544593"/>
              <a:gd name="csY123" fmla="*/ 1543777 h 15442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</a:cxnLst>
            <a:rect l="l" t="t" r="r" b="b"/>
            <a:pathLst>
              <a:path w="1544593" h="1544216">
                <a:moveTo>
                  <a:pt x="440" y="1544217"/>
                </a:moveTo>
                <a:lnTo>
                  <a:pt x="1544594" y="1544217"/>
                </a:lnTo>
                <a:cubicBezTo>
                  <a:pt x="1544418" y="1536302"/>
                  <a:pt x="1544066" y="1528475"/>
                  <a:pt x="1543714" y="1520560"/>
                </a:cubicBezTo>
                <a:cubicBezTo>
                  <a:pt x="1543538" y="1515635"/>
                  <a:pt x="1543363" y="1510623"/>
                  <a:pt x="1543099" y="1505697"/>
                </a:cubicBezTo>
                <a:cubicBezTo>
                  <a:pt x="1542571" y="1494704"/>
                  <a:pt x="1541779" y="1483799"/>
                  <a:pt x="1540987" y="1472894"/>
                </a:cubicBezTo>
                <a:cubicBezTo>
                  <a:pt x="1540811" y="1470607"/>
                  <a:pt x="1540723" y="1468233"/>
                  <a:pt x="1540548" y="1465946"/>
                </a:cubicBezTo>
                <a:cubicBezTo>
                  <a:pt x="1539580" y="1452754"/>
                  <a:pt x="1538349" y="1439563"/>
                  <a:pt x="1537029" y="1426459"/>
                </a:cubicBezTo>
                <a:cubicBezTo>
                  <a:pt x="1536589" y="1422502"/>
                  <a:pt x="1536149" y="1418632"/>
                  <a:pt x="1535709" y="1414675"/>
                </a:cubicBezTo>
                <a:cubicBezTo>
                  <a:pt x="1534742" y="1405528"/>
                  <a:pt x="1533686" y="1396383"/>
                  <a:pt x="1532543" y="1387236"/>
                </a:cubicBezTo>
                <a:cubicBezTo>
                  <a:pt x="1531927" y="1382223"/>
                  <a:pt x="1531135" y="1377210"/>
                  <a:pt x="1530431" y="1372198"/>
                </a:cubicBezTo>
                <a:cubicBezTo>
                  <a:pt x="1529376" y="1364283"/>
                  <a:pt x="1528320" y="1356280"/>
                  <a:pt x="1527089" y="1348364"/>
                </a:cubicBezTo>
                <a:cubicBezTo>
                  <a:pt x="1526297" y="1343000"/>
                  <a:pt x="1525329" y="1337635"/>
                  <a:pt x="1524450" y="1332271"/>
                </a:cubicBezTo>
                <a:cubicBezTo>
                  <a:pt x="1523218" y="1324708"/>
                  <a:pt x="1521986" y="1317233"/>
                  <a:pt x="1520667" y="1309669"/>
                </a:cubicBezTo>
                <a:cubicBezTo>
                  <a:pt x="1519700" y="1304128"/>
                  <a:pt x="1518556" y="1298676"/>
                  <a:pt x="1517588" y="1293135"/>
                </a:cubicBezTo>
                <a:cubicBezTo>
                  <a:pt x="1516181" y="1285924"/>
                  <a:pt x="1514861" y="1278625"/>
                  <a:pt x="1513454" y="1271413"/>
                </a:cubicBezTo>
                <a:cubicBezTo>
                  <a:pt x="1512310" y="1265784"/>
                  <a:pt x="1511079" y="1260156"/>
                  <a:pt x="1509848" y="1254616"/>
                </a:cubicBezTo>
                <a:cubicBezTo>
                  <a:pt x="1508352" y="1247580"/>
                  <a:pt x="1506857" y="1240456"/>
                  <a:pt x="1505185" y="1233421"/>
                </a:cubicBezTo>
                <a:cubicBezTo>
                  <a:pt x="1503866" y="1227793"/>
                  <a:pt x="1502546" y="1222164"/>
                  <a:pt x="1501139" y="1216624"/>
                </a:cubicBezTo>
                <a:cubicBezTo>
                  <a:pt x="1499467" y="1209676"/>
                  <a:pt x="1497796" y="1202729"/>
                  <a:pt x="1496037" y="1195781"/>
                </a:cubicBezTo>
                <a:cubicBezTo>
                  <a:pt x="1494629" y="1190152"/>
                  <a:pt x="1493046" y="1184524"/>
                  <a:pt x="1491551" y="1178895"/>
                </a:cubicBezTo>
                <a:cubicBezTo>
                  <a:pt x="1489703" y="1172124"/>
                  <a:pt x="1487944" y="1165264"/>
                  <a:pt x="1486009" y="1158493"/>
                </a:cubicBezTo>
                <a:cubicBezTo>
                  <a:pt x="1484425" y="1152864"/>
                  <a:pt x="1482754" y="1147235"/>
                  <a:pt x="1481083" y="1141695"/>
                </a:cubicBezTo>
                <a:cubicBezTo>
                  <a:pt x="1479147" y="1135011"/>
                  <a:pt x="1477124" y="1128239"/>
                  <a:pt x="1475101" y="1121556"/>
                </a:cubicBezTo>
                <a:cubicBezTo>
                  <a:pt x="1473342" y="1116016"/>
                  <a:pt x="1471582" y="1110475"/>
                  <a:pt x="1469823" y="1104935"/>
                </a:cubicBezTo>
                <a:cubicBezTo>
                  <a:pt x="1467712" y="1098251"/>
                  <a:pt x="1465601" y="1091655"/>
                  <a:pt x="1463313" y="1085059"/>
                </a:cubicBezTo>
                <a:cubicBezTo>
                  <a:pt x="1461466" y="1079519"/>
                  <a:pt x="1459531" y="1074066"/>
                  <a:pt x="1457596" y="1068526"/>
                </a:cubicBezTo>
                <a:cubicBezTo>
                  <a:pt x="1455309" y="1061930"/>
                  <a:pt x="1453021" y="1055422"/>
                  <a:pt x="1450646" y="1048914"/>
                </a:cubicBezTo>
                <a:cubicBezTo>
                  <a:pt x="1448623" y="1043462"/>
                  <a:pt x="1446600" y="1038009"/>
                  <a:pt x="1444577" y="1032556"/>
                </a:cubicBezTo>
                <a:cubicBezTo>
                  <a:pt x="1442114" y="1026048"/>
                  <a:pt x="1439739" y="1019628"/>
                  <a:pt x="1437188" y="1013120"/>
                </a:cubicBezTo>
                <a:cubicBezTo>
                  <a:pt x="1435077" y="1007668"/>
                  <a:pt x="1432877" y="1002303"/>
                  <a:pt x="1430766" y="996939"/>
                </a:cubicBezTo>
                <a:cubicBezTo>
                  <a:pt x="1428215" y="990519"/>
                  <a:pt x="1425576" y="984099"/>
                  <a:pt x="1422937" y="977766"/>
                </a:cubicBezTo>
                <a:cubicBezTo>
                  <a:pt x="1420738" y="972402"/>
                  <a:pt x="1418451" y="967037"/>
                  <a:pt x="1416164" y="961761"/>
                </a:cubicBezTo>
                <a:cubicBezTo>
                  <a:pt x="1413437" y="955429"/>
                  <a:pt x="1410710" y="949096"/>
                  <a:pt x="1407895" y="942852"/>
                </a:cubicBezTo>
                <a:cubicBezTo>
                  <a:pt x="1405520" y="937576"/>
                  <a:pt x="1403145" y="932300"/>
                  <a:pt x="1400682" y="927023"/>
                </a:cubicBezTo>
                <a:cubicBezTo>
                  <a:pt x="1397779" y="920778"/>
                  <a:pt x="1394876" y="914535"/>
                  <a:pt x="1391885" y="908291"/>
                </a:cubicBezTo>
                <a:cubicBezTo>
                  <a:pt x="1389422" y="903101"/>
                  <a:pt x="1386871" y="897913"/>
                  <a:pt x="1384408" y="892725"/>
                </a:cubicBezTo>
                <a:cubicBezTo>
                  <a:pt x="1381417" y="886568"/>
                  <a:pt x="1378338" y="880324"/>
                  <a:pt x="1375171" y="874256"/>
                </a:cubicBezTo>
                <a:cubicBezTo>
                  <a:pt x="1372620" y="869155"/>
                  <a:pt x="1369982" y="864055"/>
                  <a:pt x="1367343" y="858953"/>
                </a:cubicBezTo>
                <a:cubicBezTo>
                  <a:pt x="1364176" y="852797"/>
                  <a:pt x="1360921" y="846730"/>
                  <a:pt x="1357666" y="840573"/>
                </a:cubicBezTo>
                <a:cubicBezTo>
                  <a:pt x="1354939" y="835561"/>
                  <a:pt x="1352300" y="830547"/>
                  <a:pt x="1349485" y="825535"/>
                </a:cubicBezTo>
                <a:cubicBezTo>
                  <a:pt x="1346143" y="819466"/>
                  <a:pt x="1342712" y="813398"/>
                  <a:pt x="1339282" y="807418"/>
                </a:cubicBezTo>
                <a:cubicBezTo>
                  <a:pt x="1336467" y="802493"/>
                  <a:pt x="1333740" y="797568"/>
                  <a:pt x="1330837" y="792732"/>
                </a:cubicBezTo>
                <a:cubicBezTo>
                  <a:pt x="1327318" y="786663"/>
                  <a:pt x="1323799" y="780683"/>
                  <a:pt x="1320193" y="774703"/>
                </a:cubicBezTo>
                <a:cubicBezTo>
                  <a:pt x="1317290" y="769865"/>
                  <a:pt x="1314475" y="765117"/>
                  <a:pt x="1311484" y="760280"/>
                </a:cubicBezTo>
                <a:cubicBezTo>
                  <a:pt x="1307790" y="754300"/>
                  <a:pt x="1304095" y="748407"/>
                  <a:pt x="1300313" y="742427"/>
                </a:cubicBezTo>
                <a:cubicBezTo>
                  <a:pt x="1297322" y="737766"/>
                  <a:pt x="1294419" y="733017"/>
                  <a:pt x="1291340" y="728356"/>
                </a:cubicBezTo>
                <a:cubicBezTo>
                  <a:pt x="1287470" y="722376"/>
                  <a:pt x="1283599" y="716483"/>
                  <a:pt x="1279640" y="710591"/>
                </a:cubicBezTo>
                <a:cubicBezTo>
                  <a:pt x="1276562" y="706019"/>
                  <a:pt x="1273571" y="701445"/>
                  <a:pt x="1270492" y="696960"/>
                </a:cubicBezTo>
                <a:cubicBezTo>
                  <a:pt x="1266446" y="691067"/>
                  <a:pt x="1262399" y="685263"/>
                  <a:pt x="1258265" y="679371"/>
                </a:cubicBezTo>
                <a:cubicBezTo>
                  <a:pt x="1255186" y="674974"/>
                  <a:pt x="1252107" y="670489"/>
                  <a:pt x="1248940" y="666091"/>
                </a:cubicBezTo>
                <a:cubicBezTo>
                  <a:pt x="1244718" y="660199"/>
                  <a:pt x="1240408" y="654395"/>
                  <a:pt x="1236097" y="648503"/>
                </a:cubicBezTo>
                <a:cubicBezTo>
                  <a:pt x="1232931" y="644281"/>
                  <a:pt x="1229852" y="639972"/>
                  <a:pt x="1226685" y="635750"/>
                </a:cubicBezTo>
                <a:cubicBezTo>
                  <a:pt x="1222199" y="629858"/>
                  <a:pt x="1217713" y="623966"/>
                  <a:pt x="1213138" y="618074"/>
                </a:cubicBezTo>
                <a:cubicBezTo>
                  <a:pt x="1209972" y="614028"/>
                  <a:pt x="1206893" y="609983"/>
                  <a:pt x="1203726" y="605938"/>
                </a:cubicBezTo>
                <a:cubicBezTo>
                  <a:pt x="1199064" y="599957"/>
                  <a:pt x="1194226" y="594064"/>
                  <a:pt x="1189475" y="588173"/>
                </a:cubicBezTo>
                <a:cubicBezTo>
                  <a:pt x="1186397" y="584303"/>
                  <a:pt x="1183318" y="580522"/>
                  <a:pt x="1180151" y="576652"/>
                </a:cubicBezTo>
                <a:cubicBezTo>
                  <a:pt x="1175049" y="570496"/>
                  <a:pt x="1169947" y="564515"/>
                  <a:pt x="1164757" y="558447"/>
                </a:cubicBezTo>
                <a:cubicBezTo>
                  <a:pt x="1161766" y="555018"/>
                  <a:pt x="1158863" y="551500"/>
                  <a:pt x="1155872" y="547982"/>
                </a:cubicBezTo>
                <a:cubicBezTo>
                  <a:pt x="1150155" y="541474"/>
                  <a:pt x="1144349" y="534966"/>
                  <a:pt x="1138631" y="528546"/>
                </a:cubicBezTo>
                <a:cubicBezTo>
                  <a:pt x="1136080" y="525732"/>
                  <a:pt x="1133529" y="522830"/>
                  <a:pt x="1130978" y="520016"/>
                </a:cubicBezTo>
                <a:cubicBezTo>
                  <a:pt x="1124117" y="512541"/>
                  <a:pt x="1117168" y="505065"/>
                  <a:pt x="1110218" y="497678"/>
                </a:cubicBezTo>
                <a:cubicBezTo>
                  <a:pt x="1108635" y="496007"/>
                  <a:pt x="1107051" y="494248"/>
                  <a:pt x="1105380" y="492489"/>
                </a:cubicBezTo>
                <a:cubicBezTo>
                  <a:pt x="1087963" y="474284"/>
                  <a:pt x="1070194" y="456432"/>
                  <a:pt x="1051985" y="439106"/>
                </a:cubicBezTo>
                <a:cubicBezTo>
                  <a:pt x="1050313" y="437524"/>
                  <a:pt x="1048554" y="435940"/>
                  <a:pt x="1046795" y="434270"/>
                </a:cubicBezTo>
                <a:cubicBezTo>
                  <a:pt x="1039405" y="427322"/>
                  <a:pt x="1032017" y="420374"/>
                  <a:pt x="1024451" y="413515"/>
                </a:cubicBezTo>
                <a:cubicBezTo>
                  <a:pt x="1021637" y="410964"/>
                  <a:pt x="1018734" y="408414"/>
                  <a:pt x="1015919" y="405864"/>
                </a:cubicBezTo>
                <a:cubicBezTo>
                  <a:pt x="1009497" y="400059"/>
                  <a:pt x="1002987" y="394255"/>
                  <a:pt x="996478" y="388626"/>
                </a:cubicBezTo>
                <a:cubicBezTo>
                  <a:pt x="993048" y="385636"/>
                  <a:pt x="989529" y="382735"/>
                  <a:pt x="986010" y="379744"/>
                </a:cubicBezTo>
                <a:cubicBezTo>
                  <a:pt x="979940" y="374555"/>
                  <a:pt x="973959" y="369455"/>
                  <a:pt x="967801" y="364353"/>
                </a:cubicBezTo>
                <a:cubicBezTo>
                  <a:pt x="964019" y="361188"/>
                  <a:pt x="960148" y="358110"/>
                  <a:pt x="956277" y="355032"/>
                </a:cubicBezTo>
                <a:cubicBezTo>
                  <a:pt x="950384" y="350282"/>
                  <a:pt x="944490" y="345446"/>
                  <a:pt x="938509" y="340785"/>
                </a:cubicBezTo>
                <a:cubicBezTo>
                  <a:pt x="934462" y="337619"/>
                  <a:pt x="930415" y="334540"/>
                  <a:pt x="926369" y="331374"/>
                </a:cubicBezTo>
                <a:cubicBezTo>
                  <a:pt x="920476" y="326802"/>
                  <a:pt x="914670" y="322317"/>
                  <a:pt x="908688" y="317832"/>
                </a:cubicBezTo>
                <a:cubicBezTo>
                  <a:pt x="904466" y="314666"/>
                  <a:pt x="900243" y="311587"/>
                  <a:pt x="895933" y="308421"/>
                </a:cubicBezTo>
                <a:cubicBezTo>
                  <a:pt x="890127" y="304112"/>
                  <a:pt x="884233" y="299802"/>
                  <a:pt x="878340" y="295581"/>
                </a:cubicBezTo>
                <a:cubicBezTo>
                  <a:pt x="873941" y="292415"/>
                  <a:pt x="869455" y="289338"/>
                  <a:pt x="865057" y="286259"/>
                </a:cubicBezTo>
                <a:cubicBezTo>
                  <a:pt x="859251" y="282126"/>
                  <a:pt x="853358" y="278080"/>
                  <a:pt x="847464" y="274035"/>
                </a:cubicBezTo>
                <a:cubicBezTo>
                  <a:pt x="842890" y="270956"/>
                  <a:pt x="838315" y="267967"/>
                  <a:pt x="833829" y="264889"/>
                </a:cubicBezTo>
                <a:cubicBezTo>
                  <a:pt x="827935" y="260931"/>
                  <a:pt x="822042" y="257062"/>
                  <a:pt x="816060" y="253191"/>
                </a:cubicBezTo>
                <a:cubicBezTo>
                  <a:pt x="811398" y="250202"/>
                  <a:pt x="806735" y="247212"/>
                  <a:pt x="801985" y="244222"/>
                </a:cubicBezTo>
                <a:cubicBezTo>
                  <a:pt x="796092" y="240440"/>
                  <a:pt x="790110" y="236746"/>
                  <a:pt x="784129" y="233053"/>
                </a:cubicBezTo>
                <a:cubicBezTo>
                  <a:pt x="779378" y="230150"/>
                  <a:pt x="774540" y="227248"/>
                  <a:pt x="769702" y="224346"/>
                </a:cubicBezTo>
                <a:cubicBezTo>
                  <a:pt x="763720" y="220740"/>
                  <a:pt x="757739" y="217222"/>
                  <a:pt x="751669" y="213704"/>
                </a:cubicBezTo>
                <a:cubicBezTo>
                  <a:pt x="746743" y="210891"/>
                  <a:pt x="741905" y="208077"/>
                  <a:pt x="736978" y="205262"/>
                </a:cubicBezTo>
                <a:cubicBezTo>
                  <a:pt x="730909" y="201832"/>
                  <a:pt x="724927" y="198402"/>
                  <a:pt x="718857" y="195060"/>
                </a:cubicBezTo>
                <a:cubicBezTo>
                  <a:pt x="713843" y="192335"/>
                  <a:pt x="708829" y="189608"/>
                  <a:pt x="703816" y="186882"/>
                </a:cubicBezTo>
                <a:cubicBezTo>
                  <a:pt x="697746" y="183628"/>
                  <a:pt x="691588" y="180374"/>
                  <a:pt x="685431" y="177208"/>
                </a:cubicBezTo>
                <a:cubicBezTo>
                  <a:pt x="680328" y="174570"/>
                  <a:pt x="675227" y="171931"/>
                  <a:pt x="670125" y="169381"/>
                </a:cubicBezTo>
                <a:cubicBezTo>
                  <a:pt x="663967" y="166303"/>
                  <a:pt x="657809" y="163224"/>
                  <a:pt x="651651" y="160147"/>
                </a:cubicBezTo>
                <a:cubicBezTo>
                  <a:pt x="646462" y="157596"/>
                  <a:pt x="641271" y="155134"/>
                  <a:pt x="636082" y="152671"/>
                </a:cubicBezTo>
                <a:cubicBezTo>
                  <a:pt x="629836" y="149682"/>
                  <a:pt x="623591" y="146779"/>
                  <a:pt x="617345" y="143877"/>
                </a:cubicBezTo>
                <a:cubicBezTo>
                  <a:pt x="612067" y="141502"/>
                  <a:pt x="606789" y="139040"/>
                  <a:pt x="601511" y="136665"/>
                </a:cubicBezTo>
                <a:cubicBezTo>
                  <a:pt x="595265" y="133851"/>
                  <a:pt x="588932" y="131126"/>
                  <a:pt x="582598" y="128399"/>
                </a:cubicBezTo>
                <a:cubicBezTo>
                  <a:pt x="577233" y="126112"/>
                  <a:pt x="571954" y="123825"/>
                  <a:pt x="566588" y="121627"/>
                </a:cubicBezTo>
                <a:cubicBezTo>
                  <a:pt x="560255" y="118989"/>
                  <a:pt x="553833" y="116350"/>
                  <a:pt x="547412" y="113800"/>
                </a:cubicBezTo>
                <a:cubicBezTo>
                  <a:pt x="542046" y="111601"/>
                  <a:pt x="536592" y="109490"/>
                  <a:pt x="531227" y="107380"/>
                </a:cubicBezTo>
                <a:cubicBezTo>
                  <a:pt x="524805" y="104829"/>
                  <a:pt x="518295" y="102456"/>
                  <a:pt x="511786" y="99993"/>
                </a:cubicBezTo>
                <a:cubicBezTo>
                  <a:pt x="506332" y="97970"/>
                  <a:pt x="500878" y="95948"/>
                  <a:pt x="495424" y="93924"/>
                </a:cubicBezTo>
                <a:cubicBezTo>
                  <a:pt x="488914" y="91551"/>
                  <a:pt x="482317" y="89264"/>
                  <a:pt x="475808" y="86977"/>
                </a:cubicBezTo>
                <a:cubicBezTo>
                  <a:pt x="470266" y="85042"/>
                  <a:pt x="464812" y="83107"/>
                  <a:pt x="459270" y="81261"/>
                </a:cubicBezTo>
                <a:cubicBezTo>
                  <a:pt x="452672" y="79062"/>
                  <a:pt x="445987" y="76951"/>
                  <a:pt x="439390" y="74753"/>
                </a:cubicBezTo>
                <a:cubicBezTo>
                  <a:pt x="433848" y="72993"/>
                  <a:pt x="428306" y="71147"/>
                  <a:pt x="422764" y="69476"/>
                </a:cubicBezTo>
                <a:cubicBezTo>
                  <a:pt x="416079" y="67453"/>
                  <a:pt x="409393" y="65430"/>
                  <a:pt x="402620" y="63496"/>
                </a:cubicBezTo>
                <a:cubicBezTo>
                  <a:pt x="396990" y="61825"/>
                  <a:pt x="391448" y="60154"/>
                  <a:pt x="385819" y="58571"/>
                </a:cubicBezTo>
                <a:cubicBezTo>
                  <a:pt x="379045" y="56636"/>
                  <a:pt x="372272" y="54877"/>
                  <a:pt x="365410" y="53031"/>
                </a:cubicBezTo>
                <a:cubicBezTo>
                  <a:pt x="359780" y="51535"/>
                  <a:pt x="354151" y="50040"/>
                  <a:pt x="348521" y="48546"/>
                </a:cubicBezTo>
                <a:cubicBezTo>
                  <a:pt x="341571" y="46786"/>
                  <a:pt x="334622" y="45116"/>
                  <a:pt x="327673" y="43444"/>
                </a:cubicBezTo>
                <a:cubicBezTo>
                  <a:pt x="322043" y="42125"/>
                  <a:pt x="316501" y="40718"/>
                  <a:pt x="310871" y="39399"/>
                </a:cubicBezTo>
                <a:cubicBezTo>
                  <a:pt x="303834" y="37815"/>
                  <a:pt x="296797" y="36321"/>
                  <a:pt x="289672" y="34738"/>
                </a:cubicBezTo>
                <a:cubicBezTo>
                  <a:pt x="284042" y="33506"/>
                  <a:pt x="278500" y="32275"/>
                  <a:pt x="272870" y="31132"/>
                </a:cubicBezTo>
                <a:cubicBezTo>
                  <a:pt x="265657" y="29637"/>
                  <a:pt x="258356" y="28318"/>
                  <a:pt x="251143" y="26998"/>
                </a:cubicBezTo>
                <a:cubicBezTo>
                  <a:pt x="245601" y="25943"/>
                  <a:pt x="240147" y="24888"/>
                  <a:pt x="234605" y="23921"/>
                </a:cubicBezTo>
                <a:cubicBezTo>
                  <a:pt x="227128" y="22601"/>
                  <a:pt x="219563" y="21370"/>
                  <a:pt x="211998" y="20139"/>
                </a:cubicBezTo>
                <a:cubicBezTo>
                  <a:pt x="206632" y="19259"/>
                  <a:pt x="201266" y="18292"/>
                  <a:pt x="195900" y="17501"/>
                </a:cubicBezTo>
                <a:cubicBezTo>
                  <a:pt x="187983" y="16270"/>
                  <a:pt x="179978" y="15214"/>
                  <a:pt x="172061" y="14159"/>
                </a:cubicBezTo>
                <a:cubicBezTo>
                  <a:pt x="167047" y="13456"/>
                  <a:pt x="162033" y="12752"/>
                  <a:pt x="157019" y="12048"/>
                </a:cubicBezTo>
                <a:cubicBezTo>
                  <a:pt x="147871" y="10905"/>
                  <a:pt x="138722" y="9938"/>
                  <a:pt x="129574" y="8882"/>
                </a:cubicBezTo>
                <a:cubicBezTo>
                  <a:pt x="125615" y="8442"/>
                  <a:pt x="121745" y="7915"/>
                  <a:pt x="117787" y="7563"/>
                </a:cubicBezTo>
                <a:cubicBezTo>
                  <a:pt x="104679" y="6244"/>
                  <a:pt x="91484" y="5012"/>
                  <a:pt x="78289" y="4045"/>
                </a:cubicBezTo>
                <a:cubicBezTo>
                  <a:pt x="76003" y="3869"/>
                  <a:pt x="73627" y="3781"/>
                  <a:pt x="71340" y="3606"/>
                </a:cubicBezTo>
                <a:cubicBezTo>
                  <a:pt x="60433" y="2814"/>
                  <a:pt x="49525" y="2111"/>
                  <a:pt x="38529" y="1494"/>
                </a:cubicBezTo>
                <a:cubicBezTo>
                  <a:pt x="33603" y="1231"/>
                  <a:pt x="28677" y="1143"/>
                  <a:pt x="23663" y="879"/>
                </a:cubicBezTo>
                <a:cubicBezTo>
                  <a:pt x="15746" y="527"/>
                  <a:pt x="7917" y="176"/>
                  <a:pt x="0" y="0"/>
                </a:cubicBezTo>
                <a:lnTo>
                  <a:pt x="0" y="1543777"/>
                </a:ln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4" name="Forme libre 653">
            <a:extLst>
              <a:ext uri="{FF2B5EF4-FFF2-40B4-BE49-F238E27FC236}">
                <a16:creationId xmlns:a16="http://schemas.microsoft.com/office/drawing/2014/main" id="{116435BF-4577-DC18-914C-F9DBD86F3FC3}"/>
              </a:ext>
            </a:extLst>
          </p:cNvPr>
          <p:cNvSpPr/>
          <p:nvPr/>
        </p:nvSpPr>
        <p:spPr>
          <a:xfrm>
            <a:off x="3846711" y="1180480"/>
            <a:ext cx="4498402" cy="4497305"/>
          </a:xfrm>
          <a:custGeom>
            <a:avLst/>
            <a:gdLst>
              <a:gd name="csX0" fmla="*/ 2249201 w 4498402"/>
              <a:gd name="csY0" fmla="*/ 4497306 h 4497305"/>
              <a:gd name="csX1" fmla="*/ 658777 w 4498402"/>
              <a:gd name="csY1" fmla="*/ 3838689 h 4497305"/>
              <a:gd name="csX2" fmla="*/ 0 w 4498402"/>
              <a:gd name="csY2" fmla="*/ 2248653 h 4497305"/>
              <a:gd name="csX3" fmla="*/ 658777 w 4498402"/>
              <a:gd name="csY3" fmla="*/ 658616 h 4497305"/>
              <a:gd name="csX4" fmla="*/ 2249201 w 4498402"/>
              <a:gd name="csY4" fmla="*/ 0 h 4497305"/>
              <a:gd name="csX5" fmla="*/ 3839626 w 4498402"/>
              <a:gd name="csY5" fmla="*/ 658616 h 4497305"/>
              <a:gd name="csX6" fmla="*/ 4498403 w 4498402"/>
              <a:gd name="csY6" fmla="*/ 2248653 h 4497305"/>
              <a:gd name="csX7" fmla="*/ 3839626 w 4498402"/>
              <a:gd name="csY7" fmla="*/ 3838689 h 4497305"/>
              <a:gd name="csX8" fmla="*/ 2249201 w 4498402"/>
              <a:gd name="csY8" fmla="*/ 4497306 h 4497305"/>
              <a:gd name="csX9" fmla="*/ 2249201 w 4498402"/>
              <a:gd name="csY9" fmla="*/ 87856 h 4497305"/>
              <a:gd name="csX10" fmla="*/ 720969 w 4498402"/>
              <a:gd name="csY10" fmla="*/ 720705 h 4497305"/>
              <a:gd name="csX11" fmla="*/ 87966 w 4498402"/>
              <a:gd name="csY11" fmla="*/ 2248565 h 4497305"/>
              <a:gd name="csX12" fmla="*/ 720969 w 4498402"/>
              <a:gd name="csY12" fmla="*/ 3776424 h 4497305"/>
              <a:gd name="csX13" fmla="*/ 2249201 w 4498402"/>
              <a:gd name="csY13" fmla="*/ 4409273 h 4497305"/>
              <a:gd name="csX14" fmla="*/ 3777434 w 4498402"/>
              <a:gd name="csY14" fmla="*/ 3776424 h 4497305"/>
              <a:gd name="csX15" fmla="*/ 4410437 w 4498402"/>
              <a:gd name="csY15" fmla="*/ 2248565 h 4497305"/>
              <a:gd name="csX16" fmla="*/ 3777434 w 4498402"/>
              <a:gd name="csY16" fmla="*/ 720705 h 4497305"/>
              <a:gd name="csX17" fmla="*/ 2249201 w 4498402"/>
              <a:gd name="csY17" fmla="*/ 87856 h 4497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498402" h="4497305">
                <a:moveTo>
                  <a:pt x="2249201" y="4497306"/>
                </a:moveTo>
                <a:cubicBezTo>
                  <a:pt x="1648394" y="4497306"/>
                  <a:pt x="1083565" y="4263373"/>
                  <a:pt x="658777" y="3838689"/>
                </a:cubicBezTo>
                <a:cubicBezTo>
                  <a:pt x="233989" y="3414005"/>
                  <a:pt x="0" y="2849314"/>
                  <a:pt x="0" y="2248653"/>
                </a:cubicBezTo>
                <a:cubicBezTo>
                  <a:pt x="0" y="1647991"/>
                  <a:pt x="233989" y="1083300"/>
                  <a:pt x="658777" y="658616"/>
                </a:cubicBezTo>
                <a:cubicBezTo>
                  <a:pt x="1083565" y="233933"/>
                  <a:pt x="1648394" y="0"/>
                  <a:pt x="2249201" y="0"/>
                </a:cubicBezTo>
                <a:cubicBezTo>
                  <a:pt x="2850009" y="0"/>
                  <a:pt x="3414838" y="233933"/>
                  <a:pt x="3839626" y="658616"/>
                </a:cubicBezTo>
                <a:cubicBezTo>
                  <a:pt x="4264414" y="1083300"/>
                  <a:pt x="4498403" y="1647991"/>
                  <a:pt x="4498403" y="2248653"/>
                </a:cubicBezTo>
                <a:cubicBezTo>
                  <a:pt x="4498403" y="2849314"/>
                  <a:pt x="4264414" y="3414005"/>
                  <a:pt x="3839626" y="3838689"/>
                </a:cubicBezTo>
                <a:cubicBezTo>
                  <a:pt x="3414838" y="4263373"/>
                  <a:pt x="2850009" y="4497306"/>
                  <a:pt x="2249201" y="4497306"/>
                </a:cubicBezTo>
                <a:close/>
                <a:moveTo>
                  <a:pt x="2249201" y="87856"/>
                </a:moveTo>
                <a:cubicBezTo>
                  <a:pt x="1671881" y="87856"/>
                  <a:pt x="1129131" y="312643"/>
                  <a:pt x="720969" y="720705"/>
                </a:cubicBezTo>
                <a:cubicBezTo>
                  <a:pt x="312719" y="1128856"/>
                  <a:pt x="87966" y="1671385"/>
                  <a:pt x="87966" y="2248565"/>
                </a:cubicBezTo>
                <a:cubicBezTo>
                  <a:pt x="87966" y="2825744"/>
                  <a:pt x="312807" y="3368362"/>
                  <a:pt x="720969" y="3776424"/>
                </a:cubicBezTo>
                <a:cubicBezTo>
                  <a:pt x="1129219" y="4184575"/>
                  <a:pt x="1671881" y="4409273"/>
                  <a:pt x="2249201" y="4409273"/>
                </a:cubicBezTo>
                <a:cubicBezTo>
                  <a:pt x="2826522" y="4409273"/>
                  <a:pt x="3369272" y="4184486"/>
                  <a:pt x="3777434" y="3776424"/>
                </a:cubicBezTo>
                <a:cubicBezTo>
                  <a:pt x="4185596" y="3368362"/>
                  <a:pt x="4410437" y="2825744"/>
                  <a:pt x="4410437" y="2248565"/>
                </a:cubicBezTo>
                <a:cubicBezTo>
                  <a:pt x="4410437" y="1671385"/>
                  <a:pt x="4185596" y="1128768"/>
                  <a:pt x="3777434" y="720705"/>
                </a:cubicBezTo>
                <a:cubicBezTo>
                  <a:pt x="3369184" y="312555"/>
                  <a:pt x="2826522" y="87856"/>
                  <a:pt x="2249201" y="87856"/>
                </a:cubicBez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5" name="Ellipse 654">
            <a:extLst>
              <a:ext uri="{FF2B5EF4-FFF2-40B4-BE49-F238E27FC236}">
                <a16:creationId xmlns:a16="http://schemas.microsoft.com/office/drawing/2014/main" id="{72D749BB-3A4E-63CC-EBDC-DF85E5B394CD}"/>
              </a:ext>
            </a:extLst>
          </p:cNvPr>
          <p:cNvSpPr/>
          <p:nvPr/>
        </p:nvSpPr>
        <p:spPr>
          <a:xfrm>
            <a:off x="5326650" y="2659970"/>
            <a:ext cx="1538524" cy="1538148"/>
          </a:xfrm>
          <a:prstGeom prst="ellipse">
            <a:avLst/>
          </a:pr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56" name="Group 44">
            <a:extLst>
              <a:ext uri="{FF2B5EF4-FFF2-40B4-BE49-F238E27FC236}">
                <a16:creationId xmlns:a16="http://schemas.microsoft.com/office/drawing/2014/main" id="{9AF5691F-8E92-2AC4-2B92-36C7C9E55E80}"/>
              </a:ext>
            </a:extLst>
          </p:cNvPr>
          <p:cNvGrpSpPr/>
          <p:nvPr/>
        </p:nvGrpSpPr>
        <p:grpSpPr>
          <a:xfrm>
            <a:off x="1520863" y="3758098"/>
            <a:ext cx="2325759" cy="828488"/>
            <a:chOff x="6128022" y="4480994"/>
            <a:chExt cx="1691640" cy="828488"/>
          </a:xfrm>
        </p:grpSpPr>
        <p:sp>
          <p:nvSpPr>
            <p:cNvPr id="657" name="TextBox 36">
              <a:extLst>
                <a:ext uri="{FF2B5EF4-FFF2-40B4-BE49-F238E27FC236}">
                  <a16:creationId xmlns:a16="http://schemas.microsoft.com/office/drawing/2014/main" id="{C4E1D48F-32BF-D934-A57A-BED55DDE34C0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58" name="TextBox 37">
              <a:extLst>
                <a:ext uri="{FF2B5EF4-FFF2-40B4-BE49-F238E27FC236}">
                  <a16:creationId xmlns:a16="http://schemas.microsoft.com/office/drawing/2014/main" id="{BFF229F2-D082-3E11-2B25-93DEDB7D9C0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68" name="Group 44">
            <a:extLst>
              <a:ext uri="{FF2B5EF4-FFF2-40B4-BE49-F238E27FC236}">
                <a16:creationId xmlns:a16="http://schemas.microsoft.com/office/drawing/2014/main" id="{C9E37158-D817-7FA2-9248-A8AA73FDD2A2}"/>
              </a:ext>
            </a:extLst>
          </p:cNvPr>
          <p:cNvGrpSpPr/>
          <p:nvPr/>
        </p:nvGrpSpPr>
        <p:grpSpPr>
          <a:xfrm>
            <a:off x="1520863" y="4716886"/>
            <a:ext cx="2325759" cy="828488"/>
            <a:chOff x="6128022" y="4480994"/>
            <a:chExt cx="1691640" cy="828488"/>
          </a:xfrm>
        </p:grpSpPr>
        <p:sp>
          <p:nvSpPr>
            <p:cNvPr id="669" name="TextBox 36">
              <a:extLst>
                <a:ext uri="{FF2B5EF4-FFF2-40B4-BE49-F238E27FC236}">
                  <a16:creationId xmlns:a16="http://schemas.microsoft.com/office/drawing/2014/main" id="{56C8051F-535A-4C94-86C5-DDA1A57546F2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70" name="TextBox 37">
              <a:extLst>
                <a:ext uri="{FF2B5EF4-FFF2-40B4-BE49-F238E27FC236}">
                  <a16:creationId xmlns:a16="http://schemas.microsoft.com/office/drawing/2014/main" id="{CEC6E244-31B1-6D9D-1992-EDF1C05C7F9E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59" name="Group 44">
            <a:extLst>
              <a:ext uri="{FF2B5EF4-FFF2-40B4-BE49-F238E27FC236}">
                <a16:creationId xmlns:a16="http://schemas.microsoft.com/office/drawing/2014/main" id="{22AF5286-1A59-F759-92B1-D8FDD45E8F72}"/>
              </a:ext>
            </a:extLst>
          </p:cNvPr>
          <p:cNvGrpSpPr/>
          <p:nvPr/>
        </p:nvGrpSpPr>
        <p:grpSpPr>
          <a:xfrm>
            <a:off x="1520863" y="1312537"/>
            <a:ext cx="2325759" cy="828488"/>
            <a:chOff x="6128022" y="4480994"/>
            <a:chExt cx="1691640" cy="828488"/>
          </a:xfrm>
        </p:grpSpPr>
        <p:sp>
          <p:nvSpPr>
            <p:cNvPr id="660" name="TextBox 36">
              <a:extLst>
                <a:ext uri="{FF2B5EF4-FFF2-40B4-BE49-F238E27FC236}">
                  <a16:creationId xmlns:a16="http://schemas.microsoft.com/office/drawing/2014/main" id="{E8B28059-5949-C73D-6476-1DA883DEDA86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61" name="TextBox 37">
              <a:extLst>
                <a:ext uri="{FF2B5EF4-FFF2-40B4-BE49-F238E27FC236}">
                  <a16:creationId xmlns:a16="http://schemas.microsoft.com/office/drawing/2014/main" id="{2DDFD806-DF3B-DC97-7ACC-67E06768E25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1" name="Group 44">
            <a:extLst>
              <a:ext uri="{FF2B5EF4-FFF2-40B4-BE49-F238E27FC236}">
                <a16:creationId xmlns:a16="http://schemas.microsoft.com/office/drawing/2014/main" id="{B2AAE502-C132-653A-1660-4AE4866B9907}"/>
              </a:ext>
            </a:extLst>
          </p:cNvPr>
          <p:cNvGrpSpPr/>
          <p:nvPr/>
        </p:nvGrpSpPr>
        <p:grpSpPr>
          <a:xfrm>
            <a:off x="1520863" y="2271325"/>
            <a:ext cx="2325759" cy="828488"/>
            <a:chOff x="6128022" y="4480994"/>
            <a:chExt cx="1691640" cy="828488"/>
          </a:xfrm>
        </p:grpSpPr>
        <p:sp>
          <p:nvSpPr>
            <p:cNvPr id="672" name="TextBox 36">
              <a:extLst>
                <a:ext uri="{FF2B5EF4-FFF2-40B4-BE49-F238E27FC236}">
                  <a16:creationId xmlns:a16="http://schemas.microsoft.com/office/drawing/2014/main" id="{11D44778-CE0C-1FBB-6464-EE54D38DE963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73" name="TextBox 37">
              <a:extLst>
                <a:ext uri="{FF2B5EF4-FFF2-40B4-BE49-F238E27FC236}">
                  <a16:creationId xmlns:a16="http://schemas.microsoft.com/office/drawing/2014/main" id="{E6990B4E-AF42-6C14-EE75-149CBB0708E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62" name="Group 44">
            <a:extLst>
              <a:ext uri="{FF2B5EF4-FFF2-40B4-BE49-F238E27FC236}">
                <a16:creationId xmlns:a16="http://schemas.microsoft.com/office/drawing/2014/main" id="{C99D29AA-FBF7-1216-A3D8-ED10C7CD96D7}"/>
              </a:ext>
            </a:extLst>
          </p:cNvPr>
          <p:cNvGrpSpPr/>
          <p:nvPr/>
        </p:nvGrpSpPr>
        <p:grpSpPr>
          <a:xfrm>
            <a:off x="8334182" y="3758098"/>
            <a:ext cx="2353320" cy="828488"/>
            <a:chOff x="6128022" y="4480994"/>
            <a:chExt cx="1691640" cy="828488"/>
          </a:xfrm>
        </p:grpSpPr>
        <p:sp>
          <p:nvSpPr>
            <p:cNvPr id="663" name="TextBox 36">
              <a:extLst>
                <a:ext uri="{FF2B5EF4-FFF2-40B4-BE49-F238E27FC236}">
                  <a16:creationId xmlns:a16="http://schemas.microsoft.com/office/drawing/2014/main" id="{5B8F5AC1-5BBC-FB16-BB00-635AC24796A9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64" name="TextBox 37">
              <a:extLst>
                <a:ext uri="{FF2B5EF4-FFF2-40B4-BE49-F238E27FC236}">
                  <a16:creationId xmlns:a16="http://schemas.microsoft.com/office/drawing/2014/main" id="{7133DDBE-7F50-C71D-1F03-E51E90A53214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4" name="Group 44">
            <a:extLst>
              <a:ext uri="{FF2B5EF4-FFF2-40B4-BE49-F238E27FC236}">
                <a16:creationId xmlns:a16="http://schemas.microsoft.com/office/drawing/2014/main" id="{9BABF314-0EF4-925F-51B9-301A01D06437}"/>
              </a:ext>
            </a:extLst>
          </p:cNvPr>
          <p:cNvGrpSpPr/>
          <p:nvPr/>
        </p:nvGrpSpPr>
        <p:grpSpPr>
          <a:xfrm>
            <a:off x="8334182" y="4716886"/>
            <a:ext cx="2353320" cy="828488"/>
            <a:chOff x="6128022" y="4480994"/>
            <a:chExt cx="1691640" cy="828488"/>
          </a:xfrm>
        </p:grpSpPr>
        <p:sp>
          <p:nvSpPr>
            <p:cNvPr id="675" name="TextBox 36">
              <a:extLst>
                <a:ext uri="{FF2B5EF4-FFF2-40B4-BE49-F238E27FC236}">
                  <a16:creationId xmlns:a16="http://schemas.microsoft.com/office/drawing/2014/main" id="{3D01C7D0-1C06-C534-D082-51102E95F728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76" name="TextBox 37">
              <a:extLst>
                <a:ext uri="{FF2B5EF4-FFF2-40B4-BE49-F238E27FC236}">
                  <a16:creationId xmlns:a16="http://schemas.microsoft.com/office/drawing/2014/main" id="{FECF6942-AE9B-04BC-9D08-C613F4CD192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65" name="Group 44">
            <a:extLst>
              <a:ext uri="{FF2B5EF4-FFF2-40B4-BE49-F238E27FC236}">
                <a16:creationId xmlns:a16="http://schemas.microsoft.com/office/drawing/2014/main" id="{48809C7E-8A8C-9EB7-F8D3-1D727F801238}"/>
              </a:ext>
            </a:extLst>
          </p:cNvPr>
          <p:cNvGrpSpPr/>
          <p:nvPr/>
        </p:nvGrpSpPr>
        <p:grpSpPr>
          <a:xfrm>
            <a:off x="8334182" y="1312537"/>
            <a:ext cx="2353320" cy="828488"/>
            <a:chOff x="6128022" y="4480994"/>
            <a:chExt cx="1691640" cy="828488"/>
          </a:xfrm>
        </p:grpSpPr>
        <p:sp>
          <p:nvSpPr>
            <p:cNvPr id="666" name="TextBox 36">
              <a:extLst>
                <a:ext uri="{FF2B5EF4-FFF2-40B4-BE49-F238E27FC236}">
                  <a16:creationId xmlns:a16="http://schemas.microsoft.com/office/drawing/2014/main" id="{ED2F2F26-5F85-6687-976F-D4E7472D9355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67" name="TextBox 37">
              <a:extLst>
                <a:ext uri="{FF2B5EF4-FFF2-40B4-BE49-F238E27FC236}">
                  <a16:creationId xmlns:a16="http://schemas.microsoft.com/office/drawing/2014/main" id="{637B18B7-2D59-20BC-5B62-0763E9A34DE8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7" name="Group 44">
            <a:extLst>
              <a:ext uri="{FF2B5EF4-FFF2-40B4-BE49-F238E27FC236}">
                <a16:creationId xmlns:a16="http://schemas.microsoft.com/office/drawing/2014/main" id="{2366DC9A-4907-A324-BED4-462B8F31C791}"/>
              </a:ext>
            </a:extLst>
          </p:cNvPr>
          <p:cNvGrpSpPr/>
          <p:nvPr/>
        </p:nvGrpSpPr>
        <p:grpSpPr>
          <a:xfrm>
            <a:off x="8334182" y="2271325"/>
            <a:ext cx="2353320" cy="828488"/>
            <a:chOff x="6128022" y="4480994"/>
            <a:chExt cx="1691640" cy="828488"/>
          </a:xfrm>
        </p:grpSpPr>
        <p:sp>
          <p:nvSpPr>
            <p:cNvPr id="678" name="TextBox 36">
              <a:extLst>
                <a:ext uri="{FF2B5EF4-FFF2-40B4-BE49-F238E27FC236}">
                  <a16:creationId xmlns:a16="http://schemas.microsoft.com/office/drawing/2014/main" id="{47A608DA-7B85-41FF-85FB-2A40CDF7CA8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79" name="TextBox 37">
              <a:extLst>
                <a:ext uri="{FF2B5EF4-FFF2-40B4-BE49-F238E27FC236}">
                  <a16:creationId xmlns:a16="http://schemas.microsoft.com/office/drawing/2014/main" id="{0FD2CDB9-EF99-E550-3F0B-64F715CDCBA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0" name="Group 44">
            <a:extLst>
              <a:ext uri="{FF2B5EF4-FFF2-40B4-BE49-F238E27FC236}">
                <a16:creationId xmlns:a16="http://schemas.microsoft.com/office/drawing/2014/main" id="{2FAFC562-F99A-2A13-6C3E-3FF7D2487A78}"/>
              </a:ext>
            </a:extLst>
          </p:cNvPr>
          <p:cNvGrpSpPr/>
          <p:nvPr/>
        </p:nvGrpSpPr>
        <p:grpSpPr>
          <a:xfrm>
            <a:off x="5430364" y="3017563"/>
            <a:ext cx="1330568" cy="828488"/>
            <a:chOff x="6128022" y="4480994"/>
            <a:chExt cx="1691640" cy="828488"/>
          </a:xfrm>
        </p:grpSpPr>
        <p:sp>
          <p:nvSpPr>
            <p:cNvPr id="681" name="TextBox 36">
              <a:extLst>
                <a:ext uri="{FF2B5EF4-FFF2-40B4-BE49-F238E27FC236}">
                  <a16:creationId xmlns:a16="http://schemas.microsoft.com/office/drawing/2014/main" id="{58EBF110-6A74-620D-F5F7-C79F455676F8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2" name="TextBox 37">
              <a:extLst>
                <a:ext uri="{FF2B5EF4-FFF2-40B4-BE49-F238E27FC236}">
                  <a16:creationId xmlns:a16="http://schemas.microsoft.com/office/drawing/2014/main" id="{3AD3FBFC-E444-AC52-B4B5-3794F9BD2650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</a:t>
              </a:r>
            </a:p>
          </p:txBody>
        </p:sp>
      </p:grpSp>
      <p:sp>
        <p:nvSpPr>
          <p:cNvPr id="685" name="TextBox 36">
            <a:extLst>
              <a:ext uri="{FF2B5EF4-FFF2-40B4-BE49-F238E27FC236}">
                <a16:creationId xmlns:a16="http://schemas.microsoft.com/office/drawing/2014/main" id="{C6395EE5-DF28-4AA2-B96C-6826EAA5C1C2}"/>
              </a:ext>
            </a:extLst>
          </p:cNvPr>
          <p:cNvSpPr txBox="1"/>
          <p:nvPr/>
        </p:nvSpPr>
        <p:spPr>
          <a:xfrm>
            <a:off x="4654641" y="2242281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86" name="TextBox 36">
            <a:extLst>
              <a:ext uri="{FF2B5EF4-FFF2-40B4-BE49-F238E27FC236}">
                <a16:creationId xmlns:a16="http://schemas.microsoft.com/office/drawing/2014/main" id="{43F4A2AC-D04F-754D-D402-C92C132B5E8B}"/>
              </a:ext>
            </a:extLst>
          </p:cNvPr>
          <p:cNvSpPr txBox="1"/>
          <p:nvPr/>
        </p:nvSpPr>
        <p:spPr>
          <a:xfrm>
            <a:off x="4654641" y="3934213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87" name="TextBox 36">
            <a:extLst>
              <a:ext uri="{FF2B5EF4-FFF2-40B4-BE49-F238E27FC236}">
                <a16:creationId xmlns:a16="http://schemas.microsoft.com/office/drawing/2014/main" id="{6CC16703-30D7-E233-163A-2B38DE1281DF}"/>
              </a:ext>
            </a:extLst>
          </p:cNvPr>
          <p:cNvSpPr txBox="1"/>
          <p:nvPr/>
        </p:nvSpPr>
        <p:spPr>
          <a:xfrm>
            <a:off x="6248329" y="2242281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88" name="TextBox 36">
            <a:extLst>
              <a:ext uri="{FF2B5EF4-FFF2-40B4-BE49-F238E27FC236}">
                <a16:creationId xmlns:a16="http://schemas.microsoft.com/office/drawing/2014/main" id="{C928B211-DA38-87F2-40D8-1BD2CB2F2733}"/>
              </a:ext>
            </a:extLst>
          </p:cNvPr>
          <p:cNvSpPr txBox="1"/>
          <p:nvPr/>
        </p:nvSpPr>
        <p:spPr>
          <a:xfrm>
            <a:off x="6248329" y="3934213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689" name="Graphic 13" descr="Bullseye with solid fill">
            <a:extLst>
              <a:ext uri="{FF2B5EF4-FFF2-40B4-BE49-F238E27FC236}">
                <a16:creationId xmlns:a16="http://schemas.microsoft.com/office/drawing/2014/main" id="{522C32C2-458C-6DA8-4E96-DED077534F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11354" y="4463788"/>
            <a:ext cx="394699" cy="394699"/>
          </a:xfrm>
          <a:prstGeom prst="rect">
            <a:avLst/>
          </a:prstGeom>
        </p:spPr>
      </p:pic>
      <p:pic>
        <p:nvPicPr>
          <p:cNvPr id="690" name="Graphic 14" descr="Database with solid fill">
            <a:extLst>
              <a:ext uri="{FF2B5EF4-FFF2-40B4-BE49-F238E27FC236}">
                <a16:creationId xmlns:a16="http://schemas.microsoft.com/office/drawing/2014/main" id="{A2668ED7-DDDA-0092-6EA8-A843A896C3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7493" y="4439826"/>
            <a:ext cx="394699" cy="394699"/>
          </a:xfrm>
          <a:prstGeom prst="rect">
            <a:avLst/>
          </a:prstGeom>
        </p:spPr>
      </p:pic>
      <p:pic>
        <p:nvPicPr>
          <p:cNvPr id="691" name="Graphic 15" descr="Gears with solid fill">
            <a:extLst>
              <a:ext uri="{FF2B5EF4-FFF2-40B4-BE49-F238E27FC236}">
                <a16:creationId xmlns:a16="http://schemas.microsoft.com/office/drawing/2014/main" id="{CA7D1099-C445-AB89-40FE-B84758866B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88616" y="1914804"/>
            <a:ext cx="394699" cy="394699"/>
          </a:xfrm>
          <a:prstGeom prst="rect">
            <a:avLst/>
          </a:prstGeom>
        </p:spPr>
      </p:pic>
      <p:pic>
        <p:nvPicPr>
          <p:cNvPr id="692" name="Graphic 16" descr="Hourglass 30% with solid fill">
            <a:extLst>
              <a:ext uri="{FF2B5EF4-FFF2-40B4-BE49-F238E27FC236}">
                <a16:creationId xmlns:a16="http://schemas.microsoft.com/office/drawing/2014/main" id="{EE548D78-3815-D135-52FF-928DA62F61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6756" y="1902629"/>
            <a:ext cx="394699" cy="39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64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3CF31-2331-D250-6F6C-985C2AE74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7A049-66E2-8128-F93D-440C6E05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Four-Part Radial Core Diagram – Slide Template</a:t>
            </a:r>
          </a:p>
        </p:txBody>
      </p:sp>
      <p:sp>
        <p:nvSpPr>
          <p:cNvPr id="646" name="Forme libre 645">
            <a:extLst>
              <a:ext uri="{FF2B5EF4-FFF2-40B4-BE49-F238E27FC236}">
                <a16:creationId xmlns:a16="http://schemas.microsoft.com/office/drawing/2014/main" id="{71BB4AF2-1EC5-D482-A4D0-F9FC80FD8646}"/>
              </a:ext>
            </a:extLst>
          </p:cNvPr>
          <p:cNvSpPr/>
          <p:nvPr/>
        </p:nvSpPr>
        <p:spPr>
          <a:xfrm>
            <a:off x="6139719" y="1027280"/>
            <a:ext cx="4984766" cy="2357791"/>
          </a:xfrm>
          <a:custGeom>
            <a:avLst/>
            <a:gdLst>
              <a:gd name="csX0" fmla="*/ 42048 w 4984766"/>
              <a:gd name="csY0" fmla="*/ 727653 h 2357791"/>
              <a:gd name="csX1" fmla="*/ 53395 w 4984766"/>
              <a:gd name="csY1" fmla="*/ 728356 h 2357791"/>
              <a:gd name="csX2" fmla="*/ 84007 w 4984766"/>
              <a:gd name="csY2" fmla="*/ 730291 h 2357791"/>
              <a:gd name="csX3" fmla="*/ 101601 w 4984766"/>
              <a:gd name="csY3" fmla="*/ 731786 h 2357791"/>
              <a:gd name="csX4" fmla="*/ 125704 w 4984766"/>
              <a:gd name="csY4" fmla="*/ 733896 h 2357791"/>
              <a:gd name="csX5" fmla="*/ 145320 w 4984766"/>
              <a:gd name="csY5" fmla="*/ 736095 h 2357791"/>
              <a:gd name="csX6" fmla="*/ 167047 w 4984766"/>
              <a:gd name="csY6" fmla="*/ 738558 h 2357791"/>
              <a:gd name="csX7" fmla="*/ 187632 w 4984766"/>
              <a:gd name="csY7" fmla="*/ 741372 h 2357791"/>
              <a:gd name="csX8" fmla="*/ 208040 w 4984766"/>
              <a:gd name="csY8" fmla="*/ 744274 h 2357791"/>
              <a:gd name="csX9" fmla="*/ 229151 w 4984766"/>
              <a:gd name="csY9" fmla="*/ 747704 h 2357791"/>
              <a:gd name="csX10" fmla="*/ 248768 w 4984766"/>
              <a:gd name="csY10" fmla="*/ 750958 h 2357791"/>
              <a:gd name="csX11" fmla="*/ 270232 w 4984766"/>
              <a:gd name="csY11" fmla="*/ 755003 h 2357791"/>
              <a:gd name="csX12" fmla="*/ 289057 w 4984766"/>
              <a:gd name="csY12" fmla="*/ 758609 h 2357791"/>
              <a:gd name="csX13" fmla="*/ 310696 w 4984766"/>
              <a:gd name="csY13" fmla="*/ 763182 h 2357791"/>
              <a:gd name="csX14" fmla="*/ 328993 w 4984766"/>
              <a:gd name="csY14" fmla="*/ 767140 h 2357791"/>
              <a:gd name="csX15" fmla="*/ 350808 w 4984766"/>
              <a:gd name="csY15" fmla="*/ 772328 h 2357791"/>
              <a:gd name="csX16" fmla="*/ 368578 w 4984766"/>
              <a:gd name="csY16" fmla="*/ 776637 h 2357791"/>
              <a:gd name="csX17" fmla="*/ 390569 w 4984766"/>
              <a:gd name="csY17" fmla="*/ 782442 h 2357791"/>
              <a:gd name="csX18" fmla="*/ 407811 w 4984766"/>
              <a:gd name="csY18" fmla="*/ 787103 h 2357791"/>
              <a:gd name="csX19" fmla="*/ 429890 w 4984766"/>
              <a:gd name="csY19" fmla="*/ 793523 h 2357791"/>
              <a:gd name="csX20" fmla="*/ 446691 w 4984766"/>
              <a:gd name="csY20" fmla="*/ 798536 h 2357791"/>
              <a:gd name="csX21" fmla="*/ 468771 w 4984766"/>
              <a:gd name="csY21" fmla="*/ 805483 h 2357791"/>
              <a:gd name="csX22" fmla="*/ 485132 w 4984766"/>
              <a:gd name="csY22" fmla="*/ 810848 h 2357791"/>
              <a:gd name="csX23" fmla="*/ 507212 w 4984766"/>
              <a:gd name="csY23" fmla="*/ 818411 h 2357791"/>
              <a:gd name="csX24" fmla="*/ 523134 w 4984766"/>
              <a:gd name="csY24" fmla="*/ 824039 h 2357791"/>
              <a:gd name="csX25" fmla="*/ 545213 w 4984766"/>
              <a:gd name="csY25" fmla="*/ 832219 h 2357791"/>
              <a:gd name="csX26" fmla="*/ 560695 w 4984766"/>
              <a:gd name="csY26" fmla="*/ 838111 h 2357791"/>
              <a:gd name="csX27" fmla="*/ 582862 w 4984766"/>
              <a:gd name="csY27" fmla="*/ 846906 h 2357791"/>
              <a:gd name="csX28" fmla="*/ 597817 w 4984766"/>
              <a:gd name="csY28" fmla="*/ 853062 h 2357791"/>
              <a:gd name="csX29" fmla="*/ 619896 w 4984766"/>
              <a:gd name="csY29" fmla="*/ 862471 h 2357791"/>
              <a:gd name="csX30" fmla="*/ 634410 w 4984766"/>
              <a:gd name="csY30" fmla="*/ 868804 h 2357791"/>
              <a:gd name="csX31" fmla="*/ 656578 w 4984766"/>
              <a:gd name="csY31" fmla="*/ 878830 h 2357791"/>
              <a:gd name="csX32" fmla="*/ 670652 w 4984766"/>
              <a:gd name="csY32" fmla="*/ 885426 h 2357791"/>
              <a:gd name="csX33" fmla="*/ 692820 w 4984766"/>
              <a:gd name="csY33" fmla="*/ 896066 h 2357791"/>
              <a:gd name="csX34" fmla="*/ 706279 w 4984766"/>
              <a:gd name="csY34" fmla="*/ 902750 h 2357791"/>
              <a:gd name="csX35" fmla="*/ 728534 w 4984766"/>
              <a:gd name="csY35" fmla="*/ 914094 h 2357791"/>
              <a:gd name="csX36" fmla="*/ 741465 w 4984766"/>
              <a:gd name="csY36" fmla="*/ 920954 h 2357791"/>
              <a:gd name="csX37" fmla="*/ 763720 w 4984766"/>
              <a:gd name="csY37" fmla="*/ 933003 h 2357791"/>
              <a:gd name="csX38" fmla="*/ 776036 w 4984766"/>
              <a:gd name="csY38" fmla="*/ 939951 h 2357791"/>
              <a:gd name="csX39" fmla="*/ 798379 w 4984766"/>
              <a:gd name="csY39" fmla="*/ 952702 h 2357791"/>
              <a:gd name="csX40" fmla="*/ 810079 w 4984766"/>
              <a:gd name="csY40" fmla="*/ 959650 h 2357791"/>
              <a:gd name="csX41" fmla="*/ 832510 w 4984766"/>
              <a:gd name="csY41" fmla="*/ 973194 h 2357791"/>
              <a:gd name="csX42" fmla="*/ 843506 w 4984766"/>
              <a:gd name="csY42" fmla="*/ 980053 h 2357791"/>
              <a:gd name="csX43" fmla="*/ 866113 w 4984766"/>
              <a:gd name="csY43" fmla="*/ 994388 h 2357791"/>
              <a:gd name="csX44" fmla="*/ 876405 w 4984766"/>
              <a:gd name="csY44" fmla="*/ 1001160 h 2357791"/>
              <a:gd name="csX45" fmla="*/ 899188 w 4984766"/>
              <a:gd name="csY45" fmla="*/ 1016374 h 2357791"/>
              <a:gd name="csX46" fmla="*/ 908513 w 4984766"/>
              <a:gd name="csY46" fmla="*/ 1022795 h 2357791"/>
              <a:gd name="csX47" fmla="*/ 931736 w 4984766"/>
              <a:gd name="csY47" fmla="*/ 1039064 h 2357791"/>
              <a:gd name="csX48" fmla="*/ 939916 w 4984766"/>
              <a:gd name="csY48" fmla="*/ 1045044 h 2357791"/>
              <a:gd name="csX49" fmla="*/ 963667 w 4984766"/>
              <a:gd name="csY49" fmla="*/ 1062545 h 2357791"/>
              <a:gd name="csX50" fmla="*/ 970528 w 4984766"/>
              <a:gd name="csY50" fmla="*/ 1067822 h 2357791"/>
              <a:gd name="csX51" fmla="*/ 995071 w 4984766"/>
              <a:gd name="csY51" fmla="*/ 1086818 h 2357791"/>
              <a:gd name="csX52" fmla="*/ 1000085 w 4984766"/>
              <a:gd name="csY52" fmla="*/ 1090864 h 2357791"/>
              <a:gd name="csX53" fmla="*/ 1025859 w 4984766"/>
              <a:gd name="csY53" fmla="*/ 1111795 h 2357791"/>
              <a:gd name="csX54" fmla="*/ 1028146 w 4984766"/>
              <a:gd name="csY54" fmla="*/ 1113729 h 2357791"/>
              <a:gd name="csX55" fmla="*/ 1244543 w 4984766"/>
              <a:gd name="csY55" fmla="*/ 1330072 h 2357791"/>
              <a:gd name="csX56" fmla="*/ 1246478 w 4984766"/>
              <a:gd name="csY56" fmla="*/ 1332359 h 2357791"/>
              <a:gd name="csX57" fmla="*/ 1267414 w 4984766"/>
              <a:gd name="csY57" fmla="*/ 1358127 h 2357791"/>
              <a:gd name="csX58" fmla="*/ 1271460 w 4984766"/>
              <a:gd name="csY58" fmla="*/ 1363140 h 2357791"/>
              <a:gd name="csX59" fmla="*/ 1290461 w 4984766"/>
              <a:gd name="csY59" fmla="*/ 1387676 h 2357791"/>
              <a:gd name="csX60" fmla="*/ 1295738 w 4984766"/>
              <a:gd name="csY60" fmla="*/ 1394535 h 2357791"/>
              <a:gd name="csX61" fmla="*/ 1313244 w 4984766"/>
              <a:gd name="csY61" fmla="*/ 1418281 h 2357791"/>
              <a:gd name="csX62" fmla="*/ 1319226 w 4984766"/>
              <a:gd name="csY62" fmla="*/ 1426459 h 2357791"/>
              <a:gd name="csX63" fmla="*/ 1335499 w 4984766"/>
              <a:gd name="csY63" fmla="*/ 1449677 h 2357791"/>
              <a:gd name="csX64" fmla="*/ 1341920 w 4984766"/>
              <a:gd name="csY64" fmla="*/ 1458999 h 2357791"/>
              <a:gd name="csX65" fmla="*/ 1357139 w 4984766"/>
              <a:gd name="csY65" fmla="*/ 1481777 h 2357791"/>
              <a:gd name="csX66" fmla="*/ 1363912 w 4984766"/>
              <a:gd name="csY66" fmla="*/ 1492066 h 2357791"/>
              <a:gd name="csX67" fmla="*/ 1378250 w 4984766"/>
              <a:gd name="csY67" fmla="*/ 1514668 h 2357791"/>
              <a:gd name="csX68" fmla="*/ 1385112 w 4984766"/>
              <a:gd name="csY68" fmla="*/ 1525661 h 2357791"/>
              <a:gd name="csX69" fmla="*/ 1398659 w 4984766"/>
              <a:gd name="csY69" fmla="*/ 1548087 h 2357791"/>
              <a:gd name="csX70" fmla="*/ 1405608 w 4984766"/>
              <a:gd name="csY70" fmla="*/ 1559783 h 2357791"/>
              <a:gd name="csX71" fmla="*/ 1418363 w 4984766"/>
              <a:gd name="csY71" fmla="*/ 1582121 h 2357791"/>
              <a:gd name="csX72" fmla="*/ 1425313 w 4984766"/>
              <a:gd name="csY72" fmla="*/ 1594434 h 2357791"/>
              <a:gd name="csX73" fmla="*/ 1437364 w 4984766"/>
              <a:gd name="csY73" fmla="*/ 1616683 h 2357791"/>
              <a:gd name="csX74" fmla="*/ 1444225 w 4984766"/>
              <a:gd name="csY74" fmla="*/ 1629612 h 2357791"/>
              <a:gd name="csX75" fmla="*/ 1455573 w 4984766"/>
              <a:gd name="csY75" fmla="*/ 1651861 h 2357791"/>
              <a:gd name="csX76" fmla="*/ 1462258 w 4984766"/>
              <a:gd name="csY76" fmla="*/ 1665317 h 2357791"/>
              <a:gd name="csX77" fmla="*/ 1472902 w 4984766"/>
              <a:gd name="csY77" fmla="*/ 1687479 h 2357791"/>
              <a:gd name="csX78" fmla="*/ 1479499 w 4984766"/>
              <a:gd name="csY78" fmla="*/ 1701550 h 2357791"/>
              <a:gd name="csX79" fmla="*/ 1489528 w 4984766"/>
              <a:gd name="csY79" fmla="*/ 1723712 h 2357791"/>
              <a:gd name="csX80" fmla="*/ 1495861 w 4984766"/>
              <a:gd name="csY80" fmla="*/ 1738223 h 2357791"/>
              <a:gd name="csX81" fmla="*/ 1505273 w 4984766"/>
              <a:gd name="csY81" fmla="*/ 1760297 h 2357791"/>
              <a:gd name="csX82" fmla="*/ 1511431 w 4984766"/>
              <a:gd name="csY82" fmla="*/ 1775247 h 2357791"/>
              <a:gd name="csX83" fmla="*/ 1520228 w 4984766"/>
              <a:gd name="csY83" fmla="*/ 1797409 h 2357791"/>
              <a:gd name="csX84" fmla="*/ 1526121 w 4984766"/>
              <a:gd name="csY84" fmla="*/ 1812888 h 2357791"/>
              <a:gd name="csX85" fmla="*/ 1534302 w 4984766"/>
              <a:gd name="csY85" fmla="*/ 1834962 h 2357791"/>
              <a:gd name="csX86" fmla="*/ 1539932 w 4984766"/>
              <a:gd name="csY86" fmla="*/ 1850879 h 2357791"/>
              <a:gd name="csX87" fmla="*/ 1547497 w 4984766"/>
              <a:gd name="csY87" fmla="*/ 1872953 h 2357791"/>
              <a:gd name="csX88" fmla="*/ 1552863 w 4984766"/>
              <a:gd name="csY88" fmla="*/ 1889311 h 2357791"/>
              <a:gd name="csX89" fmla="*/ 1559812 w 4984766"/>
              <a:gd name="csY89" fmla="*/ 1911385 h 2357791"/>
              <a:gd name="csX90" fmla="*/ 1564826 w 4984766"/>
              <a:gd name="csY90" fmla="*/ 1928183 h 2357791"/>
              <a:gd name="csX91" fmla="*/ 1571248 w 4984766"/>
              <a:gd name="csY91" fmla="*/ 1950257 h 2357791"/>
              <a:gd name="csX92" fmla="*/ 1575910 w 4984766"/>
              <a:gd name="csY92" fmla="*/ 1967494 h 2357791"/>
              <a:gd name="csX93" fmla="*/ 1581716 w 4984766"/>
              <a:gd name="csY93" fmla="*/ 1989480 h 2357791"/>
              <a:gd name="csX94" fmla="*/ 1586026 w 4984766"/>
              <a:gd name="csY94" fmla="*/ 2007245 h 2357791"/>
              <a:gd name="csX95" fmla="*/ 1591216 w 4984766"/>
              <a:gd name="csY95" fmla="*/ 2029055 h 2357791"/>
              <a:gd name="csX96" fmla="*/ 1595175 w 4984766"/>
              <a:gd name="csY96" fmla="*/ 2047348 h 2357791"/>
              <a:gd name="csX97" fmla="*/ 1599749 w 4984766"/>
              <a:gd name="csY97" fmla="*/ 2068982 h 2357791"/>
              <a:gd name="csX98" fmla="*/ 1603356 w 4984766"/>
              <a:gd name="csY98" fmla="*/ 2087802 h 2357791"/>
              <a:gd name="csX99" fmla="*/ 1607402 w 4984766"/>
              <a:gd name="csY99" fmla="*/ 2109260 h 2357791"/>
              <a:gd name="csX100" fmla="*/ 1610657 w 4984766"/>
              <a:gd name="csY100" fmla="*/ 2128872 h 2357791"/>
              <a:gd name="csX101" fmla="*/ 1614087 w 4984766"/>
              <a:gd name="csY101" fmla="*/ 2149979 h 2357791"/>
              <a:gd name="csX102" fmla="*/ 1616990 w 4984766"/>
              <a:gd name="csY102" fmla="*/ 2170382 h 2357791"/>
              <a:gd name="csX103" fmla="*/ 1619805 w 4984766"/>
              <a:gd name="csY103" fmla="*/ 2190961 h 2357791"/>
              <a:gd name="csX104" fmla="*/ 1622268 w 4984766"/>
              <a:gd name="csY104" fmla="*/ 2212683 h 2357791"/>
              <a:gd name="csX105" fmla="*/ 1624468 w 4984766"/>
              <a:gd name="csY105" fmla="*/ 2232295 h 2357791"/>
              <a:gd name="csX106" fmla="*/ 1626579 w 4984766"/>
              <a:gd name="csY106" fmla="*/ 2256391 h 2357791"/>
              <a:gd name="csX107" fmla="*/ 1628074 w 4984766"/>
              <a:gd name="csY107" fmla="*/ 2273980 h 2357791"/>
              <a:gd name="csX108" fmla="*/ 1630009 w 4984766"/>
              <a:gd name="csY108" fmla="*/ 2304586 h 2357791"/>
              <a:gd name="csX109" fmla="*/ 1630713 w 4984766"/>
              <a:gd name="csY109" fmla="*/ 2315930 h 2357791"/>
              <a:gd name="csX110" fmla="*/ 1632296 w 4984766"/>
              <a:gd name="csY110" fmla="*/ 2357791 h 2357791"/>
              <a:gd name="csX111" fmla="*/ 4824933 w 4984766"/>
              <a:gd name="csY111" fmla="*/ 2357791 h 2357791"/>
              <a:gd name="csX112" fmla="*/ 4984766 w 4984766"/>
              <a:gd name="csY112" fmla="*/ 2197997 h 2357791"/>
              <a:gd name="csX113" fmla="*/ 4984766 w 4984766"/>
              <a:gd name="csY113" fmla="*/ 159795 h 2357791"/>
              <a:gd name="csX114" fmla="*/ 4824933 w 4984766"/>
              <a:gd name="csY114" fmla="*/ 0 h 2357791"/>
              <a:gd name="csX115" fmla="*/ 159835 w 4984766"/>
              <a:gd name="csY115" fmla="*/ 0 h 2357791"/>
              <a:gd name="csX116" fmla="*/ 0 w 4984766"/>
              <a:gd name="csY116" fmla="*/ 159795 h 2357791"/>
              <a:gd name="csX117" fmla="*/ 0 w 4984766"/>
              <a:gd name="csY117" fmla="*/ 725982 h 2357791"/>
              <a:gd name="csX118" fmla="*/ 41872 w 4984766"/>
              <a:gd name="csY118" fmla="*/ 727565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</a:cxnLst>
            <a:rect l="l" t="t" r="r" b="b"/>
            <a:pathLst>
              <a:path w="4984766" h="2357791">
                <a:moveTo>
                  <a:pt x="42048" y="727653"/>
                </a:moveTo>
                <a:cubicBezTo>
                  <a:pt x="45830" y="727829"/>
                  <a:pt x="49613" y="728181"/>
                  <a:pt x="53395" y="728356"/>
                </a:cubicBezTo>
                <a:cubicBezTo>
                  <a:pt x="63600" y="728972"/>
                  <a:pt x="73892" y="729499"/>
                  <a:pt x="84007" y="730291"/>
                </a:cubicBezTo>
                <a:cubicBezTo>
                  <a:pt x="89901" y="730730"/>
                  <a:pt x="95707" y="731347"/>
                  <a:pt x="101601" y="731786"/>
                </a:cubicBezTo>
                <a:cubicBezTo>
                  <a:pt x="109606" y="732490"/>
                  <a:pt x="117698" y="733105"/>
                  <a:pt x="125704" y="733896"/>
                </a:cubicBezTo>
                <a:cubicBezTo>
                  <a:pt x="132301" y="734601"/>
                  <a:pt x="138811" y="735392"/>
                  <a:pt x="145320" y="736095"/>
                </a:cubicBezTo>
                <a:cubicBezTo>
                  <a:pt x="152533" y="736887"/>
                  <a:pt x="159835" y="737678"/>
                  <a:pt x="167047" y="738558"/>
                </a:cubicBezTo>
                <a:cubicBezTo>
                  <a:pt x="173909" y="739437"/>
                  <a:pt x="180770" y="740404"/>
                  <a:pt x="187632" y="741372"/>
                </a:cubicBezTo>
                <a:cubicBezTo>
                  <a:pt x="194493" y="742340"/>
                  <a:pt x="201266" y="743219"/>
                  <a:pt x="208040" y="744274"/>
                </a:cubicBezTo>
                <a:cubicBezTo>
                  <a:pt x="215077" y="745330"/>
                  <a:pt x="222114" y="746561"/>
                  <a:pt x="229151" y="747704"/>
                </a:cubicBezTo>
                <a:cubicBezTo>
                  <a:pt x="235661" y="748759"/>
                  <a:pt x="242259" y="749815"/>
                  <a:pt x="248768" y="750958"/>
                </a:cubicBezTo>
                <a:cubicBezTo>
                  <a:pt x="255981" y="752189"/>
                  <a:pt x="263106" y="753596"/>
                  <a:pt x="270232" y="755003"/>
                </a:cubicBezTo>
                <a:cubicBezTo>
                  <a:pt x="276565" y="756235"/>
                  <a:pt x="282811" y="757378"/>
                  <a:pt x="289057" y="758609"/>
                </a:cubicBezTo>
                <a:cubicBezTo>
                  <a:pt x="296269" y="760105"/>
                  <a:pt x="303483" y="761687"/>
                  <a:pt x="310696" y="763182"/>
                </a:cubicBezTo>
                <a:cubicBezTo>
                  <a:pt x="316765" y="764502"/>
                  <a:pt x="322923" y="765820"/>
                  <a:pt x="328993" y="767140"/>
                </a:cubicBezTo>
                <a:cubicBezTo>
                  <a:pt x="336294" y="768811"/>
                  <a:pt x="343507" y="770570"/>
                  <a:pt x="350808" y="772328"/>
                </a:cubicBezTo>
                <a:cubicBezTo>
                  <a:pt x="356790" y="773735"/>
                  <a:pt x="362684" y="775143"/>
                  <a:pt x="368578" y="776637"/>
                </a:cubicBezTo>
                <a:cubicBezTo>
                  <a:pt x="375879" y="778485"/>
                  <a:pt x="383268" y="780507"/>
                  <a:pt x="390569" y="782442"/>
                </a:cubicBezTo>
                <a:cubicBezTo>
                  <a:pt x="396286" y="784025"/>
                  <a:pt x="402093" y="785520"/>
                  <a:pt x="407811" y="787103"/>
                </a:cubicBezTo>
                <a:cubicBezTo>
                  <a:pt x="415199" y="789126"/>
                  <a:pt x="422501" y="791324"/>
                  <a:pt x="429890" y="793523"/>
                </a:cubicBezTo>
                <a:cubicBezTo>
                  <a:pt x="435520" y="795194"/>
                  <a:pt x="441149" y="796777"/>
                  <a:pt x="446691" y="798536"/>
                </a:cubicBezTo>
                <a:cubicBezTo>
                  <a:pt x="454080" y="800822"/>
                  <a:pt x="461382" y="803109"/>
                  <a:pt x="468771" y="805483"/>
                </a:cubicBezTo>
                <a:cubicBezTo>
                  <a:pt x="474225" y="807243"/>
                  <a:pt x="479679" y="809001"/>
                  <a:pt x="485132" y="810848"/>
                </a:cubicBezTo>
                <a:cubicBezTo>
                  <a:pt x="492521" y="813310"/>
                  <a:pt x="499823" y="815861"/>
                  <a:pt x="507212" y="818411"/>
                </a:cubicBezTo>
                <a:cubicBezTo>
                  <a:pt x="512578" y="820258"/>
                  <a:pt x="517855" y="822105"/>
                  <a:pt x="523134" y="824039"/>
                </a:cubicBezTo>
                <a:cubicBezTo>
                  <a:pt x="530523" y="826678"/>
                  <a:pt x="537912" y="829404"/>
                  <a:pt x="545213" y="832219"/>
                </a:cubicBezTo>
                <a:cubicBezTo>
                  <a:pt x="550403" y="834153"/>
                  <a:pt x="555505" y="836088"/>
                  <a:pt x="560695" y="838111"/>
                </a:cubicBezTo>
                <a:cubicBezTo>
                  <a:pt x="568084" y="841013"/>
                  <a:pt x="575474" y="843915"/>
                  <a:pt x="582862" y="846906"/>
                </a:cubicBezTo>
                <a:cubicBezTo>
                  <a:pt x="587877" y="848928"/>
                  <a:pt x="592891" y="850951"/>
                  <a:pt x="597817" y="853062"/>
                </a:cubicBezTo>
                <a:cubicBezTo>
                  <a:pt x="605206" y="856139"/>
                  <a:pt x="612595" y="859305"/>
                  <a:pt x="619896" y="862471"/>
                </a:cubicBezTo>
                <a:cubicBezTo>
                  <a:pt x="624734" y="864582"/>
                  <a:pt x="629572" y="866693"/>
                  <a:pt x="634410" y="868804"/>
                </a:cubicBezTo>
                <a:cubicBezTo>
                  <a:pt x="641800" y="872058"/>
                  <a:pt x="649189" y="875400"/>
                  <a:pt x="656578" y="878830"/>
                </a:cubicBezTo>
                <a:cubicBezTo>
                  <a:pt x="661240" y="881028"/>
                  <a:pt x="665902" y="883227"/>
                  <a:pt x="670652" y="885426"/>
                </a:cubicBezTo>
                <a:cubicBezTo>
                  <a:pt x="678042" y="888942"/>
                  <a:pt x="685431" y="892460"/>
                  <a:pt x="692820" y="896066"/>
                </a:cubicBezTo>
                <a:cubicBezTo>
                  <a:pt x="697306" y="898265"/>
                  <a:pt x="701793" y="900552"/>
                  <a:pt x="706279" y="902750"/>
                </a:cubicBezTo>
                <a:cubicBezTo>
                  <a:pt x="713668" y="906443"/>
                  <a:pt x="721145" y="910225"/>
                  <a:pt x="728534" y="914094"/>
                </a:cubicBezTo>
                <a:cubicBezTo>
                  <a:pt x="732844" y="916381"/>
                  <a:pt x="737155" y="918668"/>
                  <a:pt x="741465" y="920954"/>
                </a:cubicBezTo>
                <a:cubicBezTo>
                  <a:pt x="748942" y="924913"/>
                  <a:pt x="756332" y="928958"/>
                  <a:pt x="763720" y="933003"/>
                </a:cubicBezTo>
                <a:cubicBezTo>
                  <a:pt x="767855" y="935289"/>
                  <a:pt x="771989" y="937576"/>
                  <a:pt x="776036" y="939951"/>
                </a:cubicBezTo>
                <a:cubicBezTo>
                  <a:pt x="783513" y="944172"/>
                  <a:pt x="790990" y="948393"/>
                  <a:pt x="798379" y="952702"/>
                </a:cubicBezTo>
                <a:cubicBezTo>
                  <a:pt x="802338" y="954989"/>
                  <a:pt x="806208" y="957275"/>
                  <a:pt x="810079" y="959650"/>
                </a:cubicBezTo>
                <a:cubicBezTo>
                  <a:pt x="817556" y="964135"/>
                  <a:pt x="825120" y="968621"/>
                  <a:pt x="832510" y="973194"/>
                </a:cubicBezTo>
                <a:cubicBezTo>
                  <a:pt x="836204" y="975481"/>
                  <a:pt x="839811" y="977767"/>
                  <a:pt x="843506" y="980053"/>
                </a:cubicBezTo>
                <a:cubicBezTo>
                  <a:pt x="851071" y="984802"/>
                  <a:pt x="858636" y="989552"/>
                  <a:pt x="866113" y="994388"/>
                </a:cubicBezTo>
                <a:cubicBezTo>
                  <a:pt x="869544" y="996586"/>
                  <a:pt x="872974" y="998873"/>
                  <a:pt x="876405" y="1001160"/>
                </a:cubicBezTo>
                <a:cubicBezTo>
                  <a:pt x="884058" y="1006173"/>
                  <a:pt x="891711" y="1011274"/>
                  <a:pt x="899188" y="1016374"/>
                </a:cubicBezTo>
                <a:cubicBezTo>
                  <a:pt x="902355" y="1018485"/>
                  <a:pt x="905433" y="1020683"/>
                  <a:pt x="908513" y="1022795"/>
                </a:cubicBezTo>
                <a:cubicBezTo>
                  <a:pt x="916254" y="1028159"/>
                  <a:pt x="924082" y="1033612"/>
                  <a:pt x="931736" y="1039064"/>
                </a:cubicBezTo>
                <a:cubicBezTo>
                  <a:pt x="934463" y="1040999"/>
                  <a:pt x="937190" y="1043021"/>
                  <a:pt x="939916" y="1045044"/>
                </a:cubicBezTo>
                <a:cubicBezTo>
                  <a:pt x="947921" y="1050849"/>
                  <a:pt x="955838" y="1056653"/>
                  <a:pt x="963667" y="1062545"/>
                </a:cubicBezTo>
                <a:cubicBezTo>
                  <a:pt x="965954" y="1064304"/>
                  <a:pt x="968241" y="1066063"/>
                  <a:pt x="970528" y="1067822"/>
                </a:cubicBezTo>
                <a:cubicBezTo>
                  <a:pt x="978797" y="1074066"/>
                  <a:pt x="986978" y="1080398"/>
                  <a:pt x="995071" y="1086818"/>
                </a:cubicBezTo>
                <a:cubicBezTo>
                  <a:pt x="996742" y="1088137"/>
                  <a:pt x="998414" y="1089544"/>
                  <a:pt x="1000085" y="1090864"/>
                </a:cubicBezTo>
                <a:cubicBezTo>
                  <a:pt x="1008706" y="1097723"/>
                  <a:pt x="1017326" y="1104671"/>
                  <a:pt x="1025859" y="1111795"/>
                </a:cubicBezTo>
                <a:cubicBezTo>
                  <a:pt x="1026651" y="1112410"/>
                  <a:pt x="1027442" y="1113113"/>
                  <a:pt x="1028146" y="1113729"/>
                </a:cubicBezTo>
                <a:cubicBezTo>
                  <a:pt x="1106700" y="1179159"/>
                  <a:pt x="1179096" y="1251625"/>
                  <a:pt x="1244543" y="1330072"/>
                </a:cubicBezTo>
                <a:cubicBezTo>
                  <a:pt x="1245158" y="1330864"/>
                  <a:pt x="1245862" y="1331568"/>
                  <a:pt x="1246478" y="1332359"/>
                </a:cubicBezTo>
                <a:cubicBezTo>
                  <a:pt x="1253515" y="1340889"/>
                  <a:pt x="1260464" y="1349508"/>
                  <a:pt x="1267414" y="1358127"/>
                </a:cubicBezTo>
                <a:cubicBezTo>
                  <a:pt x="1268733" y="1359798"/>
                  <a:pt x="1270140" y="1361468"/>
                  <a:pt x="1271460" y="1363140"/>
                </a:cubicBezTo>
                <a:cubicBezTo>
                  <a:pt x="1277882" y="1371231"/>
                  <a:pt x="1284215" y="1379409"/>
                  <a:pt x="1290461" y="1387676"/>
                </a:cubicBezTo>
                <a:cubicBezTo>
                  <a:pt x="1292220" y="1389963"/>
                  <a:pt x="1293979" y="1392249"/>
                  <a:pt x="1295738" y="1394535"/>
                </a:cubicBezTo>
                <a:cubicBezTo>
                  <a:pt x="1301632" y="1402362"/>
                  <a:pt x="1307438" y="1410366"/>
                  <a:pt x="1313244" y="1418281"/>
                </a:cubicBezTo>
                <a:cubicBezTo>
                  <a:pt x="1315267" y="1421007"/>
                  <a:pt x="1317202" y="1423733"/>
                  <a:pt x="1319226" y="1426459"/>
                </a:cubicBezTo>
                <a:cubicBezTo>
                  <a:pt x="1324768" y="1434110"/>
                  <a:pt x="1330133" y="1441937"/>
                  <a:pt x="1335499" y="1449677"/>
                </a:cubicBezTo>
                <a:cubicBezTo>
                  <a:pt x="1337610" y="1452754"/>
                  <a:pt x="1339809" y="1455833"/>
                  <a:pt x="1341920" y="1458999"/>
                </a:cubicBezTo>
                <a:cubicBezTo>
                  <a:pt x="1347111" y="1466562"/>
                  <a:pt x="1352125" y="1474213"/>
                  <a:pt x="1357139" y="1481777"/>
                </a:cubicBezTo>
                <a:cubicBezTo>
                  <a:pt x="1359426" y="1485207"/>
                  <a:pt x="1361713" y="1488636"/>
                  <a:pt x="1363912" y="1492066"/>
                </a:cubicBezTo>
                <a:cubicBezTo>
                  <a:pt x="1368751" y="1499542"/>
                  <a:pt x="1373500" y="1507105"/>
                  <a:pt x="1378250" y="1514668"/>
                </a:cubicBezTo>
                <a:cubicBezTo>
                  <a:pt x="1380538" y="1518362"/>
                  <a:pt x="1382825" y="1521967"/>
                  <a:pt x="1385112" y="1525661"/>
                </a:cubicBezTo>
                <a:cubicBezTo>
                  <a:pt x="1389686" y="1533136"/>
                  <a:pt x="1394172" y="1540612"/>
                  <a:pt x="1398659" y="1548087"/>
                </a:cubicBezTo>
                <a:cubicBezTo>
                  <a:pt x="1400946" y="1551956"/>
                  <a:pt x="1403321" y="1555914"/>
                  <a:pt x="1405608" y="1559783"/>
                </a:cubicBezTo>
                <a:cubicBezTo>
                  <a:pt x="1409919" y="1567170"/>
                  <a:pt x="1414141" y="1574646"/>
                  <a:pt x="1418363" y="1582121"/>
                </a:cubicBezTo>
                <a:cubicBezTo>
                  <a:pt x="1420650" y="1586255"/>
                  <a:pt x="1423025" y="1590300"/>
                  <a:pt x="1425313" y="1594434"/>
                </a:cubicBezTo>
                <a:cubicBezTo>
                  <a:pt x="1429359" y="1601821"/>
                  <a:pt x="1433405" y="1609208"/>
                  <a:pt x="1437364" y="1616683"/>
                </a:cubicBezTo>
                <a:cubicBezTo>
                  <a:pt x="1439651" y="1620992"/>
                  <a:pt x="1441938" y="1625301"/>
                  <a:pt x="1444225" y="1629612"/>
                </a:cubicBezTo>
                <a:cubicBezTo>
                  <a:pt x="1448095" y="1636999"/>
                  <a:pt x="1451878" y="1644386"/>
                  <a:pt x="1455573" y="1651861"/>
                </a:cubicBezTo>
                <a:cubicBezTo>
                  <a:pt x="1457860" y="1656346"/>
                  <a:pt x="1460059" y="1660831"/>
                  <a:pt x="1462258" y="1665317"/>
                </a:cubicBezTo>
                <a:cubicBezTo>
                  <a:pt x="1465865" y="1672704"/>
                  <a:pt x="1469384" y="1680092"/>
                  <a:pt x="1472902" y="1687479"/>
                </a:cubicBezTo>
                <a:cubicBezTo>
                  <a:pt x="1475101" y="1692140"/>
                  <a:pt x="1477300" y="1696800"/>
                  <a:pt x="1479499" y="1701550"/>
                </a:cubicBezTo>
                <a:cubicBezTo>
                  <a:pt x="1482930" y="1708849"/>
                  <a:pt x="1486185" y="1716237"/>
                  <a:pt x="1489528" y="1723712"/>
                </a:cubicBezTo>
                <a:cubicBezTo>
                  <a:pt x="1491639" y="1728549"/>
                  <a:pt x="1493838" y="1733386"/>
                  <a:pt x="1495861" y="1738223"/>
                </a:cubicBezTo>
                <a:cubicBezTo>
                  <a:pt x="1499028" y="1745610"/>
                  <a:pt x="1502195" y="1752909"/>
                  <a:pt x="1505273" y="1760297"/>
                </a:cubicBezTo>
                <a:cubicBezTo>
                  <a:pt x="1507385" y="1765309"/>
                  <a:pt x="1509408" y="1770235"/>
                  <a:pt x="1511431" y="1775247"/>
                </a:cubicBezTo>
                <a:cubicBezTo>
                  <a:pt x="1514422" y="1782634"/>
                  <a:pt x="1517325" y="1790022"/>
                  <a:pt x="1520228" y="1797409"/>
                </a:cubicBezTo>
                <a:cubicBezTo>
                  <a:pt x="1522251" y="1802510"/>
                  <a:pt x="1524186" y="1807699"/>
                  <a:pt x="1526121" y="1812888"/>
                </a:cubicBezTo>
                <a:cubicBezTo>
                  <a:pt x="1528848" y="1820187"/>
                  <a:pt x="1531576" y="1827574"/>
                  <a:pt x="1534302" y="1834962"/>
                </a:cubicBezTo>
                <a:cubicBezTo>
                  <a:pt x="1536237" y="1840238"/>
                  <a:pt x="1538085" y="1845603"/>
                  <a:pt x="1539932" y="1850879"/>
                </a:cubicBezTo>
                <a:cubicBezTo>
                  <a:pt x="1542483" y="1858179"/>
                  <a:pt x="1545034" y="1865566"/>
                  <a:pt x="1547497" y="1872953"/>
                </a:cubicBezTo>
                <a:cubicBezTo>
                  <a:pt x="1549344" y="1878406"/>
                  <a:pt x="1551104" y="1883858"/>
                  <a:pt x="1552863" y="1889311"/>
                </a:cubicBezTo>
                <a:cubicBezTo>
                  <a:pt x="1555238" y="1896611"/>
                  <a:pt x="1557613" y="1903998"/>
                  <a:pt x="1559812" y="1911385"/>
                </a:cubicBezTo>
                <a:cubicBezTo>
                  <a:pt x="1561484" y="1916926"/>
                  <a:pt x="1563155" y="1922554"/>
                  <a:pt x="1564826" y="1928183"/>
                </a:cubicBezTo>
                <a:cubicBezTo>
                  <a:pt x="1567026" y="1935482"/>
                  <a:pt x="1569137" y="1942870"/>
                  <a:pt x="1571248" y="1950257"/>
                </a:cubicBezTo>
                <a:cubicBezTo>
                  <a:pt x="1572831" y="1955974"/>
                  <a:pt x="1574415" y="1961777"/>
                  <a:pt x="1575910" y="1967494"/>
                </a:cubicBezTo>
                <a:cubicBezTo>
                  <a:pt x="1577845" y="1974794"/>
                  <a:pt x="1579869" y="1982093"/>
                  <a:pt x="1581716" y="1989480"/>
                </a:cubicBezTo>
                <a:cubicBezTo>
                  <a:pt x="1583212" y="1995373"/>
                  <a:pt x="1584619" y="2001352"/>
                  <a:pt x="1586026" y="2007245"/>
                </a:cubicBezTo>
                <a:cubicBezTo>
                  <a:pt x="1587785" y="2014544"/>
                  <a:pt x="1589545" y="2021756"/>
                  <a:pt x="1591216" y="2029055"/>
                </a:cubicBezTo>
                <a:cubicBezTo>
                  <a:pt x="1592623" y="2035124"/>
                  <a:pt x="1593855" y="2041279"/>
                  <a:pt x="1595175" y="2047348"/>
                </a:cubicBezTo>
                <a:cubicBezTo>
                  <a:pt x="1596758" y="2054559"/>
                  <a:pt x="1598341" y="2061770"/>
                  <a:pt x="1599749" y="2068982"/>
                </a:cubicBezTo>
                <a:cubicBezTo>
                  <a:pt x="1600980" y="2075226"/>
                  <a:pt x="1602212" y="2081557"/>
                  <a:pt x="1603356" y="2087802"/>
                </a:cubicBezTo>
                <a:cubicBezTo>
                  <a:pt x="1604675" y="2094925"/>
                  <a:pt x="1606082" y="2102049"/>
                  <a:pt x="1607402" y="2109260"/>
                </a:cubicBezTo>
                <a:cubicBezTo>
                  <a:pt x="1608546" y="2115768"/>
                  <a:pt x="1609601" y="2122276"/>
                  <a:pt x="1610657" y="2128872"/>
                </a:cubicBezTo>
                <a:cubicBezTo>
                  <a:pt x="1611800" y="2135908"/>
                  <a:pt x="1613032" y="2142944"/>
                  <a:pt x="1614087" y="2149979"/>
                </a:cubicBezTo>
                <a:cubicBezTo>
                  <a:pt x="1615143" y="2156751"/>
                  <a:pt x="1616023" y="2163610"/>
                  <a:pt x="1616990" y="2170382"/>
                </a:cubicBezTo>
                <a:cubicBezTo>
                  <a:pt x="1617958" y="2177241"/>
                  <a:pt x="1618926" y="2184013"/>
                  <a:pt x="1619805" y="2190961"/>
                </a:cubicBezTo>
                <a:cubicBezTo>
                  <a:pt x="1620685" y="2198172"/>
                  <a:pt x="1621476" y="2205472"/>
                  <a:pt x="1622268" y="2212683"/>
                </a:cubicBezTo>
                <a:cubicBezTo>
                  <a:pt x="1622972" y="2219191"/>
                  <a:pt x="1623852" y="2225699"/>
                  <a:pt x="1624468" y="2232295"/>
                </a:cubicBezTo>
                <a:cubicBezTo>
                  <a:pt x="1625259" y="2240298"/>
                  <a:pt x="1625963" y="2248301"/>
                  <a:pt x="1626579" y="2256391"/>
                </a:cubicBezTo>
                <a:cubicBezTo>
                  <a:pt x="1627106" y="2262284"/>
                  <a:pt x="1627634" y="2268089"/>
                  <a:pt x="1628074" y="2273980"/>
                </a:cubicBezTo>
                <a:cubicBezTo>
                  <a:pt x="1628866" y="2284182"/>
                  <a:pt x="1629394" y="2294384"/>
                  <a:pt x="1630009" y="2304586"/>
                </a:cubicBezTo>
                <a:cubicBezTo>
                  <a:pt x="1630185" y="2308367"/>
                  <a:pt x="1630537" y="2312149"/>
                  <a:pt x="1630713" y="2315930"/>
                </a:cubicBezTo>
                <a:cubicBezTo>
                  <a:pt x="1631417" y="2329826"/>
                  <a:pt x="1631944" y="2343809"/>
                  <a:pt x="1632296" y="2357791"/>
                </a:cubicBezTo>
                <a:lnTo>
                  <a:pt x="4824933" y="2357791"/>
                </a:lnTo>
                <a:cubicBezTo>
                  <a:pt x="4913074" y="2357791"/>
                  <a:pt x="4984766" y="2286116"/>
                  <a:pt x="4984766" y="2197997"/>
                </a:cubicBezTo>
                <a:lnTo>
                  <a:pt x="4984766" y="159795"/>
                </a:lnTo>
                <a:cubicBezTo>
                  <a:pt x="4984766" y="71675"/>
                  <a:pt x="4913074" y="0"/>
                  <a:pt x="4824933" y="0"/>
                </a:cubicBezTo>
                <a:lnTo>
                  <a:pt x="159835" y="0"/>
                </a:lnTo>
                <a:cubicBezTo>
                  <a:pt x="71692" y="0"/>
                  <a:pt x="0" y="71675"/>
                  <a:pt x="0" y="159795"/>
                </a:cubicBezTo>
                <a:lnTo>
                  <a:pt x="0" y="725982"/>
                </a:lnTo>
                <a:cubicBezTo>
                  <a:pt x="13987" y="726333"/>
                  <a:pt x="27973" y="726861"/>
                  <a:pt x="41872" y="72756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47" name="Forme libre 646">
            <a:extLst>
              <a:ext uri="{FF2B5EF4-FFF2-40B4-BE49-F238E27FC236}">
                <a16:creationId xmlns:a16="http://schemas.microsoft.com/office/drawing/2014/main" id="{C00B09D4-D19A-C1CE-FD6D-FB0A9FA41C66}"/>
              </a:ext>
            </a:extLst>
          </p:cNvPr>
          <p:cNvSpPr/>
          <p:nvPr/>
        </p:nvSpPr>
        <p:spPr>
          <a:xfrm>
            <a:off x="1067251" y="1027280"/>
            <a:ext cx="4985118" cy="2357791"/>
          </a:xfrm>
          <a:custGeom>
            <a:avLst/>
            <a:gdLst>
              <a:gd name="csX0" fmla="*/ 3354142 w 4985118"/>
              <a:gd name="csY0" fmla="*/ 2316106 h 2357791"/>
              <a:gd name="csX1" fmla="*/ 3355021 w 4985118"/>
              <a:gd name="csY1" fmla="*/ 2301771 h 2357791"/>
              <a:gd name="csX2" fmla="*/ 3356781 w 4985118"/>
              <a:gd name="csY2" fmla="*/ 2274156 h 2357791"/>
              <a:gd name="csX3" fmla="*/ 3358452 w 4985118"/>
              <a:gd name="csY3" fmla="*/ 2255248 h 2357791"/>
              <a:gd name="csX4" fmla="*/ 3360475 w 4985118"/>
              <a:gd name="csY4" fmla="*/ 2232471 h 2357791"/>
              <a:gd name="csX5" fmla="*/ 3362762 w 4985118"/>
              <a:gd name="csY5" fmla="*/ 2212156 h 2357791"/>
              <a:gd name="csX6" fmla="*/ 3365138 w 4985118"/>
              <a:gd name="csY6" fmla="*/ 2191137 h 2357791"/>
              <a:gd name="csX7" fmla="*/ 3368040 w 4985118"/>
              <a:gd name="csY7" fmla="*/ 2170030 h 2357791"/>
              <a:gd name="csX8" fmla="*/ 3370855 w 4985118"/>
              <a:gd name="csY8" fmla="*/ 2150155 h 2357791"/>
              <a:gd name="csX9" fmla="*/ 3374374 w 4985118"/>
              <a:gd name="csY9" fmla="*/ 2128609 h 2357791"/>
              <a:gd name="csX10" fmla="*/ 3377541 w 4985118"/>
              <a:gd name="csY10" fmla="*/ 2109524 h 2357791"/>
              <a:gd name="csX11" fmla="*/ 3381587 w 4985118"/>
              <a:gd name="csY11" fmla="*/ 2087714 h 2357791"/>
              <a:gd name="csX12" fmla="*/ 3385194 w 4985118"/>
              <a:gd name="csY12" fmla="*/ 2069158 h 2357791"/>
              <a:gd name="csX13" fmla="*/ 3389856 w 4985118"/>
              <a:gd name="csY13" fmla="*/ 2047260 h 2357791"/>
              <a:gd name="csX14" fmla="*/ 3393815 w 4985118"/>
              <a:gd name="csY14" fmla="*/ 2029231 h 2357791"/>
              <a:gd name="csX15" fmla="*/ 3399092 w 4985118"/>
              <a:gd name="csY15" fmla="*/ 2007245 h 2357791"/>
              <a:gd name="csX16" fmla="*/ 3403403 w 4985118"/>
              <a:gd name="csY16" fmla="*/ 1989656 h 2357791"/>
              <a:gd name="csX17" fmla="*/ 3409209 w 4985118"/>
              <a:gd name="csY17" fmla="*/ 1967494 h 2357791"/>
              <a:gd name="csX18" fmla="*/ 3413870 w 4985118"/>
              <a:gd name="csY18" fmla="*/ 1950433 h 2357791"/>
              <a:gd name="csX19" fmla="*/ 3420292 w 4985118"/>
              <a:gd name="csY19" fmla="*/ 1928183 h 2357791"/>
              <a:gd name="csX20" fmla="*/ 3425218 w 4985118"/>
              <a:gd name="csY20" fmla="*/ 1911649 h 2357791"/>
              <a:gd name="csX21" fmla="*/ 3432256 w 4985118"/>
              <a:gd name="csY21" fmla="*/ 1889311 h 2357791"/>
              <a:gd name="csX22" fmla="*/ 3437533 w 4985118"/>
              <a:gd name="csY22" fmla="*/ 1873218 h 2357791"/>
              <a:gd name="csX23" fmla="*/ 3445186 w 4985118"/>
              <a:gd name="csY23" fmla="*/ 1850967 h 2357791"/>
              <a:gd name="csX24" fmla="*/ 3450728 w 4985118"/>
              <a:gd name="csY24" fmla="*/ 1835226 h 2357791"/>
              <a:gd name="csX25" fmla="*/ 3458909 w 4985118"/>
              <a:gd name="csY25" fmla="*/ 1812976 h 2357791"/>
              <a:gd name="csX26" fmla="*/ 3464715 w 4985118"/>
              <a:gd name="csY26" fmla="*/ 1797674 h 2357791"/>
              <a:gd name="csX27" fmla="*/ 3473599 w 4985118"/>
              <a:gd name="csY27" fmla="*/ 1775335 h 2357791"/>
              <a:gd name="csX28" fmla="*/ 3479669 w 4985118"/>
              <a:gd name="csY28" fmla="*/ 1760473 h 2357791"/>
              <a:gd name="csX29" fmla="*/ 3489081 w 4985118"/>
              <a:gd name="csY29" fmla="*/ 1738223 h 2357791"/>
              <a:gd name="csX30" fmla="*/ 3495415 w 4985118"/>
              <a:gd name="csY30" fmla="*/ 1723800 h 2357791"/>
              <a:gd name="csX31" fmla="*/ 3505531 w 4985118"/>
              <a:gd name="csY31" fmla="*/ 1701550 h 2357791"/>
              <a:gd name="csX32" fmla="*/ 3512041 w 4985118"/>
              <a:gd name="csY32" fmla="*/ 1687655 h 2357791"/>
              <a:gd name="csX33" fmla="*/ 3522772 w 4985118"/>
              <a:gd name="csY33" fmla="*/ 1665317 h 2357791"/>
              <a:gd name="csX34" fmla="*/ 3529458 w 4985118"/>
              <a:gd name="csY34" fmla="*/ 1651949 h 2357791"/>
              <a:gd name="csX35" fmla="*/ 3540893 w 4985118"/>
              <a:gd name="csY35" fmla="*/ 1629612 h 2357791"/>
              <a:gd name="csX36" fmla="*/ 3547667 w 4985118"/>
              <a:gd name="csY36" fmla="*/ 1616771 h 2357791"/>
              <a:gd name="csX37" fmla="*/ 3559718 w 4985118"/>
              <a:gd name="csY37" fmla="*/ 1594434 h 2357791"/>
              <a:gd name="csX38" fmla="*/ 3566579 w 4985118"/>
              <a:gd name="csY38" fmla="*/ 1582121 h 2357791"/>
              <a:gd name="csX39" fmla="*/ 3579422 w 4985118"/>
              <a:gd name="csY39" fmla="*/ 1559695 h 2357791"/>
              <a:gd name="csX40" fmla="*/ 3586284 w 4985118"/>
              <a:gd name="csY40" fmla="*/ 1548087 h 2357791"/>
              <a:gd name="csX41" fmla="*/ 3599919 w 4985118"/>
              <a:gd name="csY41" fmla="*/ 1525573 h 2357791"/>
              <a:gd name="csX42" fmla="*/ 3606780 w 4985118"/>
              <a:gd name="csY42" fmla="*/ 1514668 h 2357791"/>
              <a:gd name="csX43" fmla="*/ 3621206 w 4985118"/>
              <a:gd name="csY43" fmla="*/ 1491978 h 2357791"/>
              <a:gd name="csX44" fmla="*/ 3627892 w 4985118"/>
              <a:gd name="csY44" fmla="*/ 1481777 h 2357791"/>
              <a:gd name="csX45" fmla="*/ 3643198 w 4985118"/>
              <a:gd name="csY45" fmla="*/ 1458911 h 2357791"/>
              <a:gd name="csX46" fmla="*/ 3649619 w 4985118"/>
              <a:gd name="csY46" fmla="*/ 1449677 h 2357791"/>
              <a:gd name="csX47" fmla="*/ 3665981 w 4985118"/>
              <a:gd name="csY47" fmla="*/ 1426371 h 2357791"/>
              <a:gd name="csX48" fmla="*/ 3671875 w 4985118"/>
              <a:gd name="csY48" fmla="*/ 1418281 h 2357791"/>
              <a:gd name="csX49" fmla="*/ 3689468 w 4985118"/>
              <a:gd name="csY49" fmla="*/ 1394447 h 2357791"/>
              <a:gd name="csX50" fmla="*/ 3694658 w 4985118"/>
              <a:gd name="csY50" fmla="*/ 1387676 h 2357791"/>
              <a:gd name="csX51" fmla="*/ 3713747 w 4985118"/>
              <a:gd name="csY51" fmla="*/ 1363051 h 2357791"/>
              <a:gd name="csX52" fmla="*/ 3717705 w 4985118"/>
              <a:gd name="csY52" fmla="*/ 1358127 h 2357791"/>
              <a:gd name="csX53" fmla="*/ 3738729 w 4985118"/>
              <a:gd name="csY53" fmla="*/ 1332271 h 2357791"/>
              <a:gd name="csX54" fmla="*/ 3740576 w 4985118"/>
              <a:gd name="csY54" fmla="*/ 1330072 h 2357791"/>
              <a:gd name="csX55" fmla="*/ 3957060 w 4985118"/>
              <a:gd name="csY55" fmla="*/ 1113553 h 2357791"/>
              <a:gd name="csX56" fmla="*/ 3959347 w 4985118"/>
              <a:gd name="csY56" fmla="*/ 1111619 h 2357791"/>
              <a:gd name="csX57" fmla="*/ 3985209 w 4985118"/>
              <a:gd name="csY57" fmla="*/ 1090688 h 2357791"/>
              <a:gd name="csX58" fmla="*/ 3990135 w 4985118"/>
              <a:gd name="csY58" fmla="*/ 1086730 h 2357791"/>
              <a:gd name="csX59" fmla="*/ 4014678 w 4985118"/>
              <a:gd name="csY59" fmla="*/ 1067734 h 2357791"/>
              <a:gd name="csX60" fmla="*/ 4021539 w 4985118"/>
              <a:gd name="csY60" fmla="*/ 1062545 h 2357791"/>
              <a:gd name="csX61" fmla="*/ 4045290 w 4985118"/>
              <a:gd name="csY61" fmla="*/ 1045044 h 2357791"/>
              <a:gd name="csX62" fmla="*/ 4053471 w 4985118"/>
              <a:gd name="csY62" fmla="*/ 1039064 h 2357791"/>
              <a:gd name="csX63" fmla="*/ 4076694 w 4985118"/>
              <a:gd name="csY63" fmla="*/ 1022795 h 2357791"/>
              <a:gd name="csX64" fmla="*/ 4086019 w 4985118"/>
              <a:gd name="csY64" fmla="*/ 1016374 h 2357791"/>
              <a:gd name="csX65" fmla="*/ 4108890 w 4985118"/>
              <a:gd name="csY65" fmla="*/ 1001072 h 2357791"/>
              <a:gd name="csX66" fmla="*/ 4119093 w 4985118"/>
              <a:gd name="csY66" fmla="*/ 994300 h 2357791"/>
              <a:gd name="csX67" fmla="*/ 4141789 w 4985118"/>
              <a:gd name="csY67" fmla="*/ 979878 h 2357791"/>
              <a:gd name="csX68" fmla="*/ 4152696 w 4985118"/>
              <a:gd name="csY68" fmla="*/ 973018 h 2357791"/>
              <a:gd name="csX69" fmla="*/ 4175216 w 4985118"/>
              <a:gd name="csY69" fmla="*/ 959474 h 2357791"/>
              <a:gd name="csX70" fmla="*/ 4186915 w 4985118"/>
              <a:gd name="csY70" fmla="*/ 952526 h 2357791"/>
              <a:gd name="csX71" fmla="*/ 4209259 w 4985118"/>
              <a:gd name="csY71" fmla="*/ 939775 h 2357791"/>
              <a:gd name="csX72" fmla="*/ 4221574 w 4985118"/>
              <a:gd name="csY72" fmla="*/ 932915 h 2357791"/>
              <a:gd name="csX73" fmla="*/ 4243829 w 4985118"/>
              <a:gd name="csY73" fmla="*/ 920866 h 2357791"/>
              <a:gd name="csX74" fmla="*/ 4256760 w 4985118"/>
              <a:gd name="csY74" fmla="*/ 914007 h 2357791"/>
              <a:gd name="csX75" fmla="*/ 4279015 w 4985118"/>
              <a:gd name="csY75" fmla="*/ 902662 h 2357791"/>
              <a:gd name="csX76" fmla="*/ 4292475 w 4985118"/>
              <a:gd name="csY76" fmla="*/ 895978 h 2357791"/>
              <a:gd name="csX77" fmla="*/ 4314642 w 4985118"/>
              <a:gd name="csY77" fmla="*/ 885338 h 2357791"/>
              <a:gd name="csX78" fmla="*/ 4328716 w 4985118"/>
              <a:gd name="csY78" fmla="*/ 878742 h 2357791"/>
              <a:gd name="csX79" fmla="*/ 4350884 w 4985118"/>
              <a:gd name="csY79" fmla="*/ 868716 h 2357791"/>
              <a:gd name="csX80" fmla="*/ 4365398 w 4985118"/>
              <a:gd name="csY80" fmla="*/ 862383 h 2357791"/>
              <a:gd name="csX81" fmla="*/ 4387478 w 4985118"/>
              <a:gd name="csY81" fmla="*/ 852973 h 2357791"/>
              <a:gd name="csX82" fmla="*/ 4402432 w 4985118"/>
              <a:gd name="csY82" fmla="*/ 846818 h 2357791"/>
              <a:gd name="csX83" fmla="*/ 4424600 w 4985118"/>
              <a:gd name="csY83" fmla="*/ 838023 h 2357791"/>
              <a:gd name="csX84" fmla="*/ 4440082 w 4985118"/>
              <a:gd name="csY84" fmla="*/ 832131 h 2357791"/>
              <a:gd name="csX85" fmla="*/ 4462161 w 4985118"/>
              <a:gd name="csY85" fmla="*/ 823951 h 2357791"/>
              <a:gd name="csX86" fmla="*/ 4478082 w 4985118"/>
              <a:gd name="csY86" fmla="*/ 818324 h 2357791"/>
              <a:gd name="csX87" fmla="*/ 4500162 w 4985118"/>
              <a:gd name="csY87" fmla="*/ 810760 h 2357791"/>
              <a:gd name="csX88" fmla="*/ 4516524 w 4985118"/>
              <a:gd name="csY88" fmla="*/ 805395 h 2357791"/>
              <a:gd name="csX89" fmla="*/ 4538603 w 4985118"/>
              <a:gd name="csY89" fmla="*/ 798448 h 2357791"/>
              <a:gd name="csX90" fmla="*/ 4555405 w 4985118"/>
              <a:gd name="csY90" fmla="*/ 793435 h 2357791"/>
              <a:gd name="csX91" fmla="*/ 4577484 w 4985118"/>
              <a:gd name="csY91" fmla="*/ 787015 h 2357791"/>
              <a:gd name="csX92" fmla="*/ 4594725 w 4985118"/>
              <a:gd name="csY92" fmla="*/ 782354 h 2357791"/>
              <a:gd name="csX93" fmla="*/ 4616717 w 4985118"/>
              <a:gd name="csY93" fmla="*/ 776550 h 2357791"/>
              <a:gd name="csX94" fmla="*/ 4634486 w 4985118"/>
              <a:gd name="csY94" fmla="*/ 772240 h 2357791"/>
              <a:gd name="csX95" fmla="*/ 4656302 w 4985118"/>
              <a:gd name="csY95" fmla="*/ 767052 h 2357791"/>
              <a:gd name="csX96" fmla="*/ 4674599 w 4985118"/>
              <a:gd name="csY96" fmla="*/ 763094 h 2357791"/>
              <a:gd name="csX97" fmla="*/ 4696238 w 4985118"/>
              <a:gd name="csY97" fmla="*/ 758521 h 2357791"/>
              <a:gd name="csX98" fmla="*/ 4715063 w 4985118"/>
              <a:gd name="csY98" fmla="*/ 754915 h 2357791"/>
              <a:gd name="csX99" fmla="*/ 4736526 w 4985118"/>
              <a:gd name="csY99" fmla="*/ 750870 h 2357791"/>
              <a:gd name="csX100" fmla="*/ 4756143 w 4985118"/>
              <a:gd name="csY100" fmla="*/ 747616 h 2357791"/>
              <a:gd name="csX101" fmla="*/ 4777255 w 4985118"/>
              <a:gd name="csY101" fmla="*/ 744186 h 2357791"/>
              <a:gd name="csX102" fmla="*/ 4797663 w 4985118"/>
              <a:gd name="csY102" fmla="*/ 741284 h 2357791"/>
              <a:gd name="csX103" fmla="*/ 4818247 w 4985118"/>
              <a:gd name="csY103" fmla="*/ 738470 h 2357791"/>
              <a:gd name="csX104" fmla="*/ 4839974 w 4985118"/>
              <a:gd name="csY104" fmla="*/ 736007 h 2357791"/>
              <a:gd name="csX105" fmla="*/ 4859591 w 4985118"/>
              <a:gd name="csY105" fmla="*/ 733808 h 2357791"/>
              <a:gd name="csX106" fmla="*/ 4883694 w 4985118"/>
              <a:gd name="csY106" fmla="*/ 731698 h 2357791"/>
              <a:gd name="csX107" fmla="*/ 4901287 w 4985118"/>
              <a:gd name="csY107" fmla="*/ 730203 h 2357791"/>
              <a:gd name="csX108" fmla="*/ 4931899 w 4985118"/>
              <a:gd name="csY108" fmla="*/ 728268 h 2357791"/>
              <a:gd name="csX109" fmla="*/ 4943246 w 4985118"/>
              <a:gd name="csY109" fmla="*/ 727565 h 2357791"/>
              <a:gd name="csX110" fmla="*/ 4985118 w 4985118"/>
              <a:gd name="csY110" fmla="*/ 725982 h 2357791"/>
              <a:gd name="csX111" fmla="*/ 4985118 w 4985118"/>
              <a:gd name="csY111" fmla="*/ 159795 h 2357791"/>
              <a:gd name="csX112" fmla="*/ 4825284 w 4985118"/>
              <a:gd name="csY112" fmla="*/ 0 h 2357791"/>
              <a:gd name="csX113" fmla="*/ 159834 w 4985118"/>
              <a:gd name="csY113" fmla="*/ 0 h 2357791"/>
              <a:gd name="csX114" fmla="*/ 0 w 4985118"/>
              <a:gd name="csY114" fmla="*/ 159795 h 2357791"/>
              <a:gd name="csX115" fmla="*/ 0 w 4985118"/>
              <a:gd name="csY115" fmla="*/ 2197997 h 2357791"/>
              <a:gd name="csX116" fmla="*/ 159834 w 4985118"/>
              <a:gd name="csY116" fmla="*/ 2357791 h 2357791"/>
              <a:gd name="csX117" fmla="*/ 3352470 w 4985118"/>
              <a:gd name="csY117" fmla="*/ 2357791 h 2357791"/>
              <a:gd name="csX118" fmla="*/ 3354054 w 4985118"/>
              <a:gd name="csY118" fmla="*/ 2316018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</a:cxnLst>
            <a:rect l="l" t="t" r="r" b="b"/>
            <a:pathLst>
              <a:path w="4985118" h="2357791">
                <a:moveTo>
                  <a:pt x="3354142" y="2316106"/>
                </a:moveTo>
                <a:cubicBezTo>
                  <a:pt x="3354405" y="2311268"/>
                  <a:pt x="3354758" y="2306520"/>
                  <a:pt x="3355021" y="2301771"/>
                </a:cubicBezTo>
                <a:cubicBezTo>
                  <a:pt x="3355549" y="2292537"/>
                  <a:pt x="3356077" y="2283391"/>
                  <a:pt x="3356781" y="2274156"/>
                </a:cubicBezTo>
                <a:cubicBezTo>
                  <a:pt x="3357220" y="2267824"/>
                  <a:pt x="3357924" y="2261581"/>
                  <a:pt x="3358452" y="2255248"/>
                </a:cubicBezTo>
                <a:cubicBezTo>
                  <a:pt x="3359156" y="2247685"/>
                  <a:pt x="3359684" y="2240034"/>
                  <a:pt x="3360475" y="2232471"/>
                </a:cubicBezTo>
                <a:cubicBezTo>
                  <a:pt x="3361179" y="2225699"/>
                  <a:pt x="3361970" y="2218927"/>
                  <a:pt x="3362762" y="2212156"/>
                </a:cubicBezTo>
                <a:cubicBezTo>
                  <a:pt x="3363554" y="2205120"/>
                  <a:pt x="3364258" y="2198172"/>
                  <a:pt x="3365138" y="2191137"/>
                </a:cubicBezTo>
                <a:cubicBezTo>
                  <a:pt x="3366017" y="2184101"/>
                  <a:pt x="3367073" y="2177066"/>
                  <a:pt x="3368040" y="2170030"/>
                </a:cubicBezTo>
                <a:cubicBezTo>
                  <a:pt x="3368920" y="2163434"/>
                  <a:pt x="3369799" y="2156751"/>
                  <a:pt x="3370855" y="2150155"/>
                </a:cubicBezTo>
                <a:cubicBezTo>
                  <a:pt x="3371911" y="2142944"/>
                  <a:pt x="3373142" y="2135732"/>
                  <a:pt x="3374374" y="2128609"/>
                </a:cubicBezTo>
                <a:cubicBezTo>
                  <a:pt x="3375429" y="2122276"/>
                  <a:pt x="3376397" y="2115856"/>
                  <a:pt x="3377541" y="2109524"/>
                </a:cubicBezTo>
                <a:cubicBezTo>
                  <a:pt x="3378860" y="2102225"/>
                  <a:pt x="3380267" y="2095013"/>
                  <a:pt x="3381587" y="2087714"/>
                </a:cubicBezTo>
                <a:cubicBezTo>
                  <a:pt x="3382731" y="2081557"/>
                  <a:pt x="3383874" y="2075314"/>
                  <a:pt x="3385194" y="2069158"/>
                </a:cubicBezTo>
                <a:cubicBezTo>
                  <a:pt x="3386689" y="2061858"/>
                  <a:pt x="3388273" y="2054559"/>
                  <a:pt x="3389856" y="2047260"/>
                </a:cubicBezTo>
                <a:cubicBezTo>
                  <a:pt x="3391175" y="2041191"/>
                  <a:pt x="3392407" y="2035212"/>
                  <a:pt x="3393815" y="2029231"/>
                </a:cubicBezTo>
                <a:cubicBezTo>
                  <a:pt x="3395486" y="2021844"/>
                  <a:pt x="3397245" y="2014544"/>
                  <a:pt x="3399092" y="2007245"/>
                </a:cubicBezTo>
                <a:cubicBezTo>
                  <a:pt x="3400500" y="2001352"/>
                  <a:pt x="3401907" y="1995549"/>
                  <a:pt x="3403403" y="1989656"/>
                </a:cubicBezTo>
                <a:cubicBezTo>
                  <a:pt x="3405250" y="1982269"/>
                  <a:pt x="3407273" y="1974881"/>
                  <a:pt x="3409209" y="1967494"/>
                </a:cubicBezTo>
                <a:cubicBezTo>
                  <a:pt x="3410704" y="1961777"/>
                  <a:pt x="3412287" y="1956150"/>
                  <a:pt x="3413870" y="1950433"/>
                </a:cubicBezTo>
                <a:cubicBezTo>
                  <a:pt x="3415982" y="1942958"/>
                  <a:pt x="3418093" y="1935570"/>
                  <a:pt x="3420292" y="1928183"/>
                </a:cubicBezTo>
                <a:cubicBezTo>
                  <a:pt x="3421963" y="1922642"/>
                  <a:pt x="3423547" y="1917102"/>
                  <a:pt x="3425218" y="1911649"/>
                </a:cubicBezTo>
                <a:cubicBezTo>
                  <a:pt x="3427505" y="1904174"/>
                  <a:pt x="3429880" y="1896787"/>
                  <a:pt x="3432256" y="1889311"/>
                </a:cubicBezTo>
                <a:cubicBezTo>
                  <a:pt x="3434015" y="1883946"/>
                  <a:pt x="3435686" y="1878582"/>
                  <a:pt x="3437533" y="1873218"/>
                </a:cubicBezTo>
                <a:cubicBezTo>
                  <a:pt x="3439997" y="1865742"/>
                  <a:pt x="3442547" y="1858354"/>
                  <a:pt x="3445186" y="1850967"/>
                </a:cubicBezTo>
                <a:cubicBezTo>
                  <a:pt x="3447034" y="1845691"/>
                  <a:pt x="3448881" y="1840414"/>
                  <a:pt x="3450728" y="1835226"/>
                </a:cubicBezTo>
                <a:cubicBezTo>
                  <a:pt x="3453367" y="1827750"/>
                  <a:pt x="3456182" y="1820363"/>
                  <a:pt x="3458909" y="1812976"/>
                </a:cubicBezTo>
                <a:cubicBezTo>
                  <a:pt x="3460845" y="1807874"/>
                  <a:pt x="3462780" y="1802774"/>
                  <a:pt x="3464715" y="1797674"/>
                </a:cubicBezTo>
                <a:cubicBezTo>
                  <a:pt x="3467618" y="1790197"/>
                  <a:pt x="3470609" y="1782810"/>
                  <a:pt x="3473599" y="1775335"/>
                </a:cubicBezTo>
                <a:cubicBezTo>
                  <a:pt x="3475623" y="1770410"/>
                  <a:pt x="3477646" y="1765397"/>
                  <a:pt x="3479669" y="1760473"/>
                </a:cubicBezTo>
                <a:cubicBezTo>
                  <a:pt x="3482748" y="1752997"/>
                  <a:pt x="3485915" y="1745610"/>
                  <a:pt x="3489081" y="1738223"/>
                </a:cubicBezTo>
                <a:cubicBezTo>
                  <a:pt x="3491192" y="1733386"/>
                  <a:pt x="3493304" y="1728636"/>
                  <a:pt x="3495415" y="1723800"/>
                </a:cubicBezTo>
                <a:cubicBezTo>
                  <a:pt x="3498758" y="1716325"/>
                  <a:pt x="3502101" y="1708937"/>
                  <a:pt x="3505531" y="1701550"/>
                </a:cubicBezTo>
                <a:cubicBezTo>
                  <a:pt x="3507642" y="1696888"/>
                  <a:pt x="3509842" y="1692316"/>
                  <a:pt x="3512041" y="1687655"/>
                </a:cubicBezTo>
                <a:cubicBezTo>
                  <a:pt x="3515559" y="1680180"/>
                  <a:pt x="3519166" y="1672792"/>
                  <a:pt x="3522772" y="1665317"/>
                </a:cubicBezTo>
                <a:cubicBezTo>
                  <a:pt x="3524972" y="1660831"/>
                  <a:pt x="3527171" y="1656434"/>
                  <a:pt x="3529458" y="1651949"/>
                </a:cubicBezTo>
                <a:cubicBezTo>
                  <a:pt x="3533240" y="1644474"/>
                  <a:pt x="3537023" y="1636999"/>
                  <a:pt x="3540893" y="1629612"/>
                </a:cubicBezTo>
                <a:cubicBezTo>
                  <a:pt x="3543092" y="1625301"/>
                  <a:pt x="3545380" y="1620992"/>
                  <a:pt x="3547667" y="1616771"/>
                </a:cubicBezTo>
                <a:cubicBezTo>
                  <a:pt x="3551625" y="1609296"/>
                  <a:pt x="3555672" y="1601821"/>
                  <a:pt x="3559718" y="1594434"/>
                </a:cubicBezTo>
                <a:cubicBezTo>
                  <a:pt x="3562005" y="1590300"/>
                  <a:pt x="3564292" y="1586255"/>
                  <a:pt x="3566579" y="1582121"/>
                </a:cubicBezTo>
                <a:cubicBezTo>
                  <a:pt x="3570802" y="1574646"/>
                  <a:pt x="3575024" y="1567170"/>
                  <a:pt x="3579422" y="1559695"/>
                </a:cubicBezTo>
                <a:cubicBezTo>
                  <a:pt x="3581710" y="1555826"/>
                  <a:pt x="3583997" y="1551956"/>
                  <a:pt x="3586284" y="1548087"/>
                </a:cubicBezTo>
                <a:cubicBezTo>
                  <a:pt x="3590770" y="1540524"/>
                  <a:pt x="3595256" y="1533048"/>
                  <a:pt x="3599919" y="1525573"/>
                </a:cubicBezTo>
                <a:cubicBezTo>
                  <a:pt x="3602206" y="1521880"/>
                  <a:pt x="3604493" y="1518274"/>
                  <a:pt x="3606780" y="1514668"/>
                </a:cubicBezTo>
                <a:cubicBezTo>
                  <a:pt x="3611530" y="1507105"/>
                  <a:pt x="3616280" y="1499453"/>
                  <a:pt x="3621206" y="1491978"/>
                </a:cubicBezTo>
                <a:cubicBezTo>
                  <a:pt x="3623405" y="1488548"/>
                  <a:pt x="3625693" y="1485207"/>
                  <a:pt x="3627892" y="1481777"/>
                </a:cubicBezTo>
                <a:cubicBezTo>
                  <a:pt x="3632906" y="1474125"/>
                  <a:pt x="3638008" y="1466474"/>
                  <a:pt x="3643198" y="1458911"/>
                </a:cubicBezTo>
                <a:cubicBezTo>
                  <a:pt x="3645309" y="1455833"/>
                  <a:pt x="3647508" y="1452754"/>
                  <a:pt x="3649619" y="1449677"/>
                </a:cubicBezTo>
                <a:cubicBezTo>
                  <a:pt x="3654985" y="1441849"/>
                  <a:pt x="3660439" y="1434110"/>
                  <a:pt x="3665981" y="1426371"/>
                </a:cubicBezTo>
                <a:cubicBezTo>
                  <a:pt x="3667916" y="1423645"/>
                  <a:pt x="3669939" y="1421007"/>
                  <a:pt x="3671875" y="1418281"/>
                </a:cubicBezTo>
                <a:cubicBezTo>
                  <a:pt x="3677680" y="1410278"/>
                  <a:pt x="3683486" y="1402274"/>
                  <a:pt x="3689468" y="1394447"/>
                </a:cubicBezTo>
                <a:cubicBezTo>
                  <a:pt x="3691139" y="1392162"/>
                  <a:pt x="3692899" y="1389963"/>
                  <a:pt x="3694658" y="1387676"/>
                </a:cubicBezTo>
                <a:cubicBezTo>
                  <a:pt x="3700991" y="1379409"/>
                  <a:pt x="3707237" y="1371143"/>
                  <a:pt x="3713747" y="1363051"/>
                </a:cubicBezTo>
                <a:cubicBezTo>
                  <a:pt x="3715066" y="1361381"/>
                  <a:pt x="3716386" y="1359798"/>
                  <a:pt x="3717705" y="1358127"/>
                </a:cubicBezTo>
                <a:cubicBezTo>
                  <a:pt x="3724654" y="1349420"/>
                  <a:pt x="3731603" y="1340801"/>
                  <a:pt x="3738729" y="1332271"/>
                </a:cubicBezTo>
                <a:cubicBezTo>
                  <a:pt x="3739344" y="1331568"/>
                  <a:pt x="3739960" y="1330775"/>
                  <a:pt x="3740576" y="1330072"/>
                </a:cubicBezTo>
                <a:cubicBezTo>
                  <a:pt x="3806023" y="1251537"/>
                  <a:pt x="3878507" y="1179071"/>
                  <a:pt x="3957060" y="1113553"/>
                </a:cubicBezTo>
                <a:cubicBezTo>
                  <a:pt x="3957852" y="1112938"/>
                  <a:pt x="3958555" y="1112234"/>
                  <a:pt x="3959347" y="1111619"/>
                </a:cubicBezTo>
                <a:cubicBezTo>
                  <a:pt x="3967880" y="1104495"/>
                  <a:pt x="3976501" y="1097548"/>
                  <a:pt x="3985209" y="1090688"/>
                </a:cubicBezTo>
                <a:cubicBezTo>
                  <a:pt x="3986881" y="1089368"/>
                  <a:pt x="3988464" y="1088049"/>
                  <a:pt x="3990135" y="1086730"/>
                </a:cubicBezTo>
                <a:cubicBezTo>
                  <a:pt x="3998228" y="1080310"/>
                  <a:pt x="4006497" y="1073978"/>
                  <a:pt x="4014678" y="1067734"/>
                </a:cubicBezTo>
                <a:cubicBezTo>
                  <a:pt x="4016965" y="1065975"/>
                  <a:pt x="4019252" y="1064216"/>
                  <a:pt x="4021539" y="1062545"/>
                </a:cubicBezTo>
                <a:cubicBezTo>
                  <a:pt x="4029369" y="1056653"/>
                  <a:pt x="4037373" y="1050849"/>
                  <a:pt x="4045290" y="1045044"/>
                </a:cubicBezTo>
                <a:cubicBezTo>
                  <a:pt x="4048017" y="1043021"/>
                  <a:pt x="4050744" y="1041087"/>
                  <a:pt x="4053471" y="1039064"/>
                </a:cubicBezTo>
                <a:cubicBezTo>
                  <a:pt x="4061124" y="1033524"/>
                  <a:pt x="4068953" y="1028159"/>
                  <a:pt x="4076694" y="1022795"/>
                </a:cubicBezTo>
                <a:cubicBezTo>
                  <a:pt x="4079773" y="1020683"/>
                  <a:pt x="4082851" y="1018485"/>
                  <a:pt x="4086019" y="1016374"/>
                </a:cubicBezTo>
                <a:cubicBezTo>
                  <a:pt x="4093584" y="1011186"/>
                  <a:pt x="4101237" y="1006173"/>
                  <a:pt x="4108890" y="1001072"/>
                </a:cubicBezTo>
                <a:cubicBezTo>
                  <a:pt x="4112320" y="998785"/>
                  <a:pt x="4115663" y="996586"/>
                  <a:pt x="4119093" y="994300"/>
                </a:cubicBezTo>
                <a:cubicBezTo>
                  <a:pt x="4126571" y="989463"/>
                  <a:pt x="4134136" y="984626"/>
                  <a:pt x="4141789" y="979878"/>
                </a:cubicBezTo>
                <a:cubicBezTo>
                  <a:pt x="4145396" y="977591"/>
                  <a:pt x="4149090" y="975305"/>
                  <a:pt x="4152696" y="973018"/>
                </a:cubicBezTo>
                <a:cubicBezTo>
                  <a:pt x="4160174" y="968445"/>
                  <a:pt x="4167651" y="963959"/>
                  <a:pt x="4175216" y="959474"/>
                </a:cubicBezTo>
                <a:cubicBezTo>
                  <a:pt x="4179086" y="957187"/>
                  <a:pt x="4182957" y="954813"/>
                  <a:pt x="4186915" y="952526"/>
                </a:cubicBezTo>
                <a:cubicBezTo>
                  <a:pt x="4194305" y="948217"/>
                  <a:pt x="4201782" y="943996"/>
                  <a:pt x="4209259" y="939775"/>
                </a:cubicBezTo>
                <a:cubicBezTo>
                  <a:pt x="4213393" y="937488"/>
                  <a:pt x="4217439" y="935113"/>
                  <a:pt x="4221574" y="932915"/>
                </a:cubicBezTo>
                <a:cubicBezTo>
                  <a:pt x="4228963" y="928870"/>
                  <a:pt x="4236352" y="924824"/>
                  <a:pt x="4243829" y="920866"/>
                </a:cubicBezTo>
                <a:cubicBezTo>
                  <a:pt x="4248140" y="918580"/>
                  <a:pt x="4252450" y="916293"/>
                  <a:pt x="4256760" y="914007"/>
                </a:cubicBezTo>
                <a:cubicBezTo>
                  <a:pt x="4264150" y="910137"/>
                  <a:pt x="4271539" y="906355"/>
                  <a:pt x="4279015" y="902662"/>
                </a:cubicBezTo>
                <a:cubicBezTo>
                  <a:pt x="4283502" y="900376"/>
                  <a:pt x="4287988" y="898177"/>
                  <a:pt x="4292475" y="895978"/>
                </a:cubicBezTo>
                <a:cubicBezTo>
                  <a:pt x="4299864" y="892372"/>
                  <a:pt x="4307253" y="888854"/>
                  <a:pt x="4314642" y="885338"/>
                </a:cubicBezTo>
                <a:cubicBezTo>
                  <a:pt x="4319304" y="883139"/>
                  <a:pt x="4323966" y="880940"/>
                  <a:pt x="4328716" y="878742"/>
                </a:cubicBezTo>
                <a:cubicBezTo>
                  <a:pt x="4336018" y="875312"/>
                  <a:pt x="4343407" y="872058"/>
                  <a:pt x="4350884" y="868716"/>
                </a:cubicBezTo>
                <a:cubicBezTo>
                  <a:pt x="4355722" y="866605"/>
                  <a:pt x="4360560" y="864407"/>
                  <a:pt x="4365398" y="862383"/>
                </a:cubicBezTo>
                <a:cubicBezTo>
                  <a:pt x="4372787" y="859217"/>
                  <a:pt x="4380089" y="856051"/>
                  <a:pt x="4387478" y="852973"/>
                </a:cubicBezTo>
                <a:cubicBezTo>
                  <a:pt x="4392492" y="850863"/>
                  <a:pt x="4397418" y="848840"/>
                  <a:pt x="4402432" y="846818"/>
                </a:cubicBezTo>
                <a:cubicBezTo>
                  <a:pt x="4409821" y="843827"/>
                  <a:pt x="4417210" y="840925"/>
                  <a:pt x="4424600" y="838023"/>
                </a:cubicBezTo>
                <a:cubicBezTo>
                  <a:pt x="4429701" y="836000"/>
                  <a:pt x="4434891" y="834065"/>
                  <a:pt x="4440082" y="832131"/>
                </a:cubicBezTo>
                <a:cubicBezTo>
                  <a:pt x="4447382" y="829404"/>
                  <a:pt x="4454772" y="826678"/>
                  <a:pt x="4462161" y="823951"/>
                </a:cubicBezTo>
                <a:cubicBezTo>
                  <a:pt x="4467439" y="822017"/>
                  <a:pt x="4472805" y="820170"/>
                  <a:pt x="4478082" y="818324"/>
                </a:cubicBezTo>
                <a:cubicBezTo>
                  <a:pt x="4485384" y="815773"/>
                  <a:pt x="4492773" y="813222"/>
                  <a:pt x="4500162" y="810760"/>
                </a:cubicBezTo>
                <a:cubicBezTo>
                  <a:pt x="4505616" y="808913"/>
                  <a:pt x="4511070" y="807155"/>
                  <a:pt x="4516524" y="805395"/>
                </a:cubicBezTo>
                <a:cubicBezTo>
                  <a:pt x="4523825" y="803021"/>
                  <a:pt x="4531214" y="800647"/>
                  <a:pt x="4538603" y="798448"/>
                </a:cubicBezTo>
                <a:cubicBezTo>
                  <a:pt x="4544145" y="796777"/>
                  <a:pt x="4549775" y="795106"/>
                  <a:pt x="4555405" y="793435"/>
                </a:cubicBezTo>
                <a:cubicBezTo>
                  <a:pt x="4562706" y="791236"/>
                  <a:pt x="4570095" y="789126"/>
                  <a:pt x="4577484" y="787015"/>
                </a:cubicBezTo>
                <a:cubicBezTo>
                  <a:pt x="4583202" y="785432"/>
                  <a:pt x="4589008" y="783849"/>
                  <a:pt x="4594725" y="782354"/>
                </a:cubicBezTo>
                <a:cubicBezTo>
                  <a:pt x="4602027" y="780419"/>
                  <a:pt x="4609328" y="778397"/>
                  <a:pt x="4616717" y="776550"/>
                </a:cubicBezTo>
                <a:cubicBezTo>
                  <a:pt x="4622611" y="775055"/>
                  <a:pt x="4628593" y="773647"/>
                  <a:pt x="4634486" y="772240"/>
                </a:cubicBezTo>
                <a:cubicBezTo>
                  <a:pt x="4641787" y="770482"/>
                  <a:pt x="4649001" y="768723"/>
                  <a:pt x="4656302" y="767052"/>
                </a:cubicBezTo>
                <a:cubicBezTo>
                  <a:pt x="4662371" y="765644"/>
                  <a:pt x="4668529" y="764414"/>
                  <a:pt x="4674599" y="763094"/>
                </a:cubicBezTo>
                <a:cubicBezTo>
                  <a:pt x="4681812" y="761511"/>
                  <a:pt x="4689025" y="759929"/>
                  <a:pt x="4696238" y="758521"/>
                </a:cubicBezTo>
                <a:cubicBezTo>
                  <a:pt x="4702484" y="757290"/>
                  <a:pt x="4708818" y="756058"/>
                  <a:pt x="4715063" y="754915"/>
                </a:cubicBezTo>
                <a:cubicBezTo>
                  <a:pt x="4722188" y="753596"/>
                  <a:pt x="4729313" y="752189"/>
                  <a:pt x="4736526" y="750870"/>
                </a:cubicBezTo>
                <a:cubicBezTo>
                  <a:pt x="4743036" y="749727"/>
                  <a:pt x="4749546" y="748671"/>
                  <a:pt x="4756143" y="747616"/>
                </a:cubicBezTo>
                <a:cubicBezTo>
                  <a:pt x="4763180" y="746473"/>
                  <a:pt x="4770218" y="745241"/>
                  <a:pt x="4777255" y="744186"/>
                </a:cubicBezTo>
                <a:cubicBezTo>
                  <a:pt x="4784028" y="743131"/>
                  <a:pt x="4790889" y="742252"/>
                  <a:pt x="4797663" y="741284"/>
                </a:cubicBezTo>
                <a:cubicBezTo>
                  <a:pt x="4804525" y="740317"/>
                  <a:pt x="4811298" y="739349"/>
                  <a:pt x="4818247" y="738470"/>
                </a:cubicBezTo>
                <a:cubicBezTo>
                  <a:pt x="4825460" y="737590"/>
                  <a:pt x="4832761" y="736799"/>
                  <a:pt x="4839974" y="736007"/>
                </a:cubicBezTo>
                <a:cubicBezTo>
                  <a:pt x="4846484" y="735304"/>
                  <a:pt x="4852993" y="734424"/>
                  <a:pt x="4859591" y="733808"/>
                </a:cubicBezTo>
                <a:cubicBezTo>
                  <a:pt x="4867596" y="733017"/>
                  <a:pt x="4875601" y="732314"/>
                  <a:pt x="4883694" y="731698"/>
                </a:cubicBezTo>
                <a:cubicBezTo>
                  <a:pt x="4889587" y="731171"/>
                  <a:pt x="4895393" y="730642"/>
                  <a:pt x="4901287" y="730203"/>
                </a:cubicBezTo>
                <a:cubicBezTo>
                  <a:pt x="4911491" y="729411"/>
                  <a:pt x="4921695" y="728884"/>
                  <a:pt x="4931899" y="728268"/>
                </a:cubicBezTo>
                <a:cubicBezTo>
                  <a:pt x="4935681" y="728093"/>
                  <a:pt x="4939464" y="727741"/>
                  <a:pt x="4943246" y="727565"/>
                </a:cubicBezTo>
                <a:cubicBezTo>
                  <a:pt x="4957145" y="726861"/>
                  <a:pt x="4971132" y="726333"/>
                  <a:pt x="4985118" y="725982"/>
                </a:cubicBezTo>
                <a:lnTo>
                  <a:pt x="4985118" y="159795"/>
                </a:lnTo>
                <a:cubicBezTo>
                  <a:pt x="4985118" y="71675"/>
                  <a:pt x="4913426" y="0"/>
                  <a:pt x="4825284" y="0"/>
                </a:cubicBezTo>
                <a:lnTo>
                  <a:pt x="159834" y="0"/>
                </a:lnTo>
                <a:cubicBezTo>
                  <a:pt x="71692" y="0"/>
                  <a:pt x="0" y="71675"/>
                  <a:pt x="0" y="159795"/>
                </a:cubicBezTo>
                <a:lnTo>
                  <a:pt x="0" y="2197997"/>
                </a:lnTo>
                <a:cubicBezTo>
                  <a:pt x="0" y="2286116"/>
                  <a:pt x="71692" y="2357791"/>
                  <a:pt x="159834" y="2357791"/>
                </a:cubicBezTo>
                <a:lnTo>
                  <a:pt x="3352470" y="2357791"/>
                </a:lnTo>
                <a:cubicBezTo>
                  <a:pt x="3352822" y="2343809"/>
                  <a:pt x="3353350" y="2329914"/>
                  <a:pt x="3354054" y="2316018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48" name="Forme libre 647">
            <a:extLst>
              <a:ext uri="{FF2B5EF4-FFF2-40B4-BE49-F238E27FC236}">
                <a16:creationId xmlns:a16="http://schemas.microsoft.com/office/drawing/2014/main" id="{5838E03C-C0DB-7E64-F726-57B790D8D463}"/>
              </a:ext>
            </a:extLst>
          </p:cNvPr>
          <p:cNvSpPr/>
          <p:nvPr/>
        </p:nvSpPr>
        <p:spPr>
          <a:xfrm>
            <a:off x="6139983" y="3472840"/>
            <a:ext cx="4984766" cy="2357792"/>
          </a:xfrm>
          <a:custGeom>
            <a:avLst/>
            <a:gdLst>
              <a:gd name="csX0" fmla="*/ 1630537 w 4984766"/>
              <a:gd name="csY0" fmla="*/ 42038 h 2357792"/>
              <a:gd name="csX1" fmla="*/ 1629833 w 4984766"/>
              <a:gd name="csY1" fmla="*/ 53383 h 2357792"/>
              <a:gd name="csX2" fmla="*/ 1627898 w 4984766"/>
              <a:gd name="csY2" fmla="*/ 83987 h 2357792"/>
              <a:gd name="csX3" fmla="*/ 1626403 w 4984766"/>
              <a:gd name="csY3" fmla="*/ 101576 h 2357792"/>
              <a:gd name="csX4" fmla="*/ 1624291 w 4984766"/>
              <a:gd name="csY4" fmla="*/ 125673 h 2357792"/>
              <a:gd name="csX5" fmla="*/ 1622092 w 4984766"/>
              <a:gd name="csY5" fmla="*/ 145284 h 2357792"/>
              <a:gd name="csX6" fmla="*/ 1619629 w 4984766"/>
              <a:gd name="csY6" fmla="*/ 167006 h 2357792"/>
              <a:gd name="csX7" fmla="*/ 1616814 w 4984766"/>
              <a:gd name="csY7" fmla="*/ 187586 h 2357792"/>
              <a:gd name="csX8" fmla="*/ 1613911 w 4984766"/>
              <a:gd name="csY8" fmla="*/ 207989 h 2357792"/>
              <a:gd name="csX9" fmla="*/ 1610481 w 4984766"/>
              <a:gd name="csY9" fmla="*/ 229096 h 2357792"/>
              <a:gd name="csX10" fmla="*/ 1607226 w 4984766"/>
              <a:gd name="csY10" fmla="*/ 248707 h 2357792"/>
              <a:gd name="csX11" fmla="*/ 1603179 w 4984766"/>
              <a:gd name="csY11" fmla="*/ 270166 h 2357792"/>
              <a:gd name="csX12" fmla="*/ 1599573 w 4984766"/>
              <a:gd name="csY12" fmla="*/ 288985 h 2357792"/>
              <a:gd name="csX13" fmla="*/ 1594999 w 4984766"/>
              <a:gd name="csY13" fmla="*/ 310621 h 2357792"/>
              <a:gd name="csX14" fmla="*/ 1591040 w 4984766"/>
              <a:gd name="csY14" fmla="*/ 328913 h 2357792"/>
              <a:gd name="csX15" fmla="*/ 1585850 w 4984766"/>
              <a:gd name="csY15" fmla="*/ 350723 h 2357792"/>
              <a:gd name="csX16" fmla="*/ 1581540 w 4984766"/>
              <a:gd name="csY16" fmla="*/ 368488 h 2357792"/>
              <a:gd name="csX17" fmla="*/ 1575734 w 4984766"/>
              <a:gd name="csY17" fmla="*/ 390474 h 2357792"/>
              <a:gd name="csX18" fmla="*/ 1571072 w 4984766"/>
              <a:gd name="csY18" fmla="*/ 407711 h 2357792"/>
              <a:gd name="csX19" fmla="*/ 1564650 w 4984766"/>
              <a:gd name="csY19" fmla="*/ 429785 h 2357792"/>
              <a:gd name="csX20" fmla="*/ 1559636 w 4984766"/>
              <a:gd name="csY20" fmla="*/ 446582 h 2357792"/>
              <a:gd name="csX21" fmla="*/ 1552687 w 4984766"/>
              <a:gd name="csY21" fmla="*/ 468657 h 2357792"/>
              <a:gd name="csX22" fmla="*/ 1547321 w 4984766"/>
              <a:gd name="csY22" fmla="*/ 485014 h 2357792"/>
              <a:gd name="csX23" fmla="*/ 1539756 w 4984766"/>
              <a:gd name="csY23" fmla="*/ 507088 h 2357792"/>
              <a:gd name="csX24" fmla="*/ 1534126 w 4984766"/>
              <a:gd name="csY24" fmla="*/ 523007 h 2357792"/>
              <a:gd name="csX25" fmla="*/ 1525945 w 4984766"/>
              <a:gd name="csY25" fmla="*/ 545080 h 2357792"/>
              <a:gd name="csX26" fmla="*/ 1520052 w 4984766"/>
              <a:gd name="csY26" fmla="*/ 560558 h 2357792"/>
              <a:gd name="csX27" fmla="*/ 1511255 w 4984766"/>
              <a:gd name="csY27" fmla="*/ 582720 h 2357792"/>
              <a:gd name="csX28" fmla="*/ 1505097 w 4984766"/>
              <a:gd name="csY28" fmla="*/ 597671 h 2357792"/>
              <a:gd name="csX29" fmla="*/ 1495685 w 4984766"/>
              <a:gd name="csY29" fmla="*/ 619746 h 2357792"/>
              <a:gd name="csX30" fmla="*/ 1489351 w 4984766"/>
              <a:gd name="csY30" fmla="*/ 634256 h 2357792"/>
              <a:gd name="csX31" fmla="*/ 1479323 w 4984766"/>
              <a:gd name="csY31" fmla="*/ 656418 h 2357792"/>
              <a:gd name="csX32" fmla="*/ 1472726 w 4984766"/>
              <a:gd name="csY32" fmla="*/ 670489 h 2357792"/>
              <a:gd name="csX33" fmla="*/ 1462082 w 4984766"/>
              <a:gd name="csY33" fmla="*/ 692651 h 2357792"/>
              <a:gd name="csX34" fmla="*/ 1455397 w 4984766"/>
              <a:gd name="csY34" fmla="*/ 706107 h 2357792"/>
              <a:gd name="csX35" fmla="*/ 1444049 w 4984766"/>
              <a:gd name="csY35" fmla="*/ 728357 h 2357792"/>
              <a:gd name="csX36" fmla="*/ 1437188 w 4984766"/>
              <a:gd name="csY36" fmla="*/ 741284 h 2357792"/>
              <a:gd name="csX37" fmla="*/ 1425136 w 4984766"/>
              <a:gd name="csY37" fmla="*/ 763535 h 2357792"/>
              <a:gd name="csX38" fmla="*/ 1418187 w 4984766"/>
              <a:gd name="csY38" fmla="*/ 775847 h 2357792"/>
              <a:gd name="csX39" fmla="*/ 1405432 w 4984766"/>
              <a:gd name="csY39" fmla="*/ 798184 h 2357792"/>
              <a:gd name="csX40" fmla="*/ 1398483 w 4984766"/>
              <a:gd name="csY40" fmla="*/ 809882 h 2357792"/>
              <a:gd name="csX41" fmla="*/ 1384936 w 4984766"/>
              <a:gd name="csY41" fmla="*/ 832307 h 2357792"/>
              <a:gd name="csX42" fmla="*/ 1378074 w 4984766"/>
              <a:gd name="csY42" fmla="*/ 843300 h 2357792"/>
              <a:gd name="csX43" fmla="*/ 1363736 w 4984766"/>
              <a:gd name="csY43" fmla="*/ 865902 h 2357792"/>
              <a:gd name="csX44" fmla="*/ 1356963 w 4984766"/>
              <a:gd name="csY44" fmla="*/ 876191 h 2357792"/>
              <a:gd name="csX45" fmla="*/ 1341744 w 4984766"/>
              <a:gd name="csY45" fmla="*/ 898969 h 2357792"/>
              <a:gd name="csX46" fmla="*/ 1335323 w 4984766"/>
              <a:gd name="csY46" fmla="*/ 908291 h 2357792"/>
              <a:gd name="csX47" fmla="*/ 1319050 w 4984766"/>
              <a:gd name="csY47" fmla="*/ 931508 h 2357792"/>
              <a:gd name="csX48" fmla="*/ 1313067 w 4984766"/>
              <a:gd name="csY48" fmla="*/ 939688 h 2357792"/>
              <a:gd name="csX49" fmla="*/ 1295562 w 4984766"/>
              <a:gd name="csY49" fmla="*/ 963432 h 2357792"/>
              <a:gd name="csX50" fmla="*/ 1290284 w 4984766"/>
              <a:gd name="csY50" fmla="*/ 970292 h 2357792"/>
              <a:gd name="csX51" fmla="*/ 1271284 w 4984766"/>
              <a:gd name="csY51" fmla="*/ 994828 h 2357792"/>
              <a:gd name="csX52" fmla="*/ 1267237 w 4984766"/>
              <a:gd name="csY52" fmla="*/ 999841 h 2357792"/>
              <a:gd name="csX53" fmla="*/ 1246302 w 4984766"/>
              <a:gd name="csY53" fmla="*/ 1025609 h 2357792"/>
              <a:gd name="csX54" fmla="*/ 1244366 w 4984766"/>
              <a:gd name="csY54" fmla="*/ 1027895 h 2357792"/>
              <a:gd name="csX55" fmla="*/ 1027970 w 4984766"/>
              <a:gd name="csY55" fmla="*/ 1244238 h 2357792"/>
              <a:gd name="csX56" fmla="*/ 1025683 w 4984766"/>
              <a:gd name="csY56" fmla="*/ 1246174 h 2357792"/>
              <a:gd name="csX57" fmla="*/ 999909 w 4984766"/>
              <a:gd name="csY57" fmla="*/ 1267105 h 2357792"/>
              <a:gd name="csX58" fmla="*/ 994895 w 4984766"/>
              <a:gd name="csY58" fmla="*/ 1271150 h 2357792"/>
              <a:gd name="csX59" fmla="*/ 970352 w 4984766"/>
              <a:gd name="csY59" fmla="*/ 1290146 h 2357792"/>
              <a:gd name="csX60" fmla="*/ 963491 w 4984766"/>
              <a:gd name="csY60" fmla="*/ 1295423 h 2357792"/>
              <a:gd name="csX61" fmla="*/ 939740 w 4984766"/>
              <a:gd name="csY61" fmla="*/ 1312924 h 2357792"/>
              <a:gd name="csX62" fmla="*/ 931559 w 4984766"/>
              <a:gd name="csY62" fmla="*/ 1318904 h 2357792"/>
              <a:gd name="csX63" fmla="*/ 908336 w 4984766"/>
              <a:gd name="csY63" fmla="*/ 1335174 h 2357792"/>
              <a:gd name="csX64" fmla="*/ 899012 w 4984766"/>
              <a:gd name="csY64" fmla="*/ 1341594 h 2357792"/>
              <a:gd name="csX65" fmla="*/ 876229 w 4984766"/>
              <a:gd name="csY65" fmla="*/ 1356808 h 2357792"/>
              <a:gd name="csX66" fmla="*/ 865937 w 4984766"/>
              <a:gd name="csY66" fmla="*/ 1363580 h 2357792"/>
              <a:gd name="csX67" fmla="*/ 843330 w 4984766"/>
              <a:gd name="csY67" fmla="*/ 1377915 h 2357792"/>
              <a:gd name="csX68" fmla="*/ 832334 w 4984766"/>
              <a:gd name="csY68" fmla="*/ 1384775 h 2357792"/>
              <a:gd name="csX69" fmla="*/ 809903 w 4984766"/>
              <a:gd name="csY69" fmla="*/ 1398317 h 2357792"/>
              <a:gd name="csX70" fmla="*/ 798203 w 4984766"/>
              <a:gd name="csY70" fmla="*/ 1405265 h 2357792"/>
              <a:gd name="csX71" fmla="*/ 775860 w 4984766"/>
              <a:gd name="csY71" fmla="*/ 1418017 h 2357792"/>
              <a:gd name="csX72" fmla="*/ 763544 w 4984766"/>
              <a:gd name="csY72" fmla="*/ 1424965 h 2357792"/>
              <a:gd name="csX73" fmla="*/ 741289 w 4984766"/>
              <a:gd name="csY73" fmla="*/ 1437013 h 2357792"/>
              <a:gd name="csX74" fmla="*/ 728358 w 4984766"/>
              <a:gd name="csY74" fmla="*/ 1443873 h 2357792"/>
              <a:gd name="csX75" fmla="*/ 706102 w 4984766"/>
              <a:gd name="csY75" fmla="*/ 1455218 h 2357792"/>
              <a:gd name="csX76" fmla="*/ 692644 w 4984766"/>
              <a:gd name="csY76" fmla="*/ 1461901 h 2357792"/>
              <a:gd name="csX77" fmla="*/ 670476 w 4984766"/>
              <a:gd name="csY77" fmla="*/ 1472543 h 2357792"/>
              <a:gd name="csX78" fmla="*/ 656402 w 4984766"/>
              <a:gd name="csY78" fmla="*/ 1479139 h 2357792"/>
              <a:gd name="csX79" fmla="*/ 634234 w 4984766"/>
              <a:gd name="csY79" fmla="*/ 1489165 h 2357792"/>
              <a:gd name="csX80" fmla="*/ 619720 w 4984766"/>
              <a:gd name="csY80" fmla="*/ 1495496 h 2357792"/>
              <a:gd name="csX81" fmla="*/ 597641 w 4984766"/>
              <a:gd name="csY81" fmla="*/ 1504906 h 2357792"/>
              <a:gd name="csX82" fmla="*/ 582686 w 4984766"/>
              <a:gd name="csY82" fmla="*/ 1511063 h 2357792"/>
              <a:gd name="csX83" fmla="*/ 560519 w 4984766"/>
              <a:gd name="csY83" fmla="*/ 1519857 h 2357792"/>
              <a:gd name="csX84" fmla="*/ 545037 w 4984766"/>
              <a:gd name="csY84" fmla="*/ 1525749 h 2357792"/>
              <a:gd name="csX85" fmla="*/ 522958 w 4984766"/>
              <a:gd name="csY85" fmla="*/ 1533928 h 2357792"/>
              <a:gd name="csX86" fmla="*/ 507036 w 4984766"/>
              <a:gd name="csY86" fmla="*/ 1539557 h 2357792"/>
              <a:gd name="csX87" fmla="*/ 484956 w 4984766"/>
              <a:gd name="csY87" fmla="*/ 1547120 h 2357792"/>
              <a:gd name="csX88" fmla="*/ 468594 w 4984766"/>
              <a:gd name="csY88" fmla="*/ 1552484 h 2357792"/>
              <a:gd name="csX89" fmla="*/ 446515 w 4984766"/>
              <a:gd name="csY89" fmla="*/ 1559432 h 2357792"/>
              <a:gd name="csX90" fmla="*/ 429713 w 4984766"/>
              <a:gd name="csY90" fmla="*/ 1564445 h 2357792"/>
              <a:gd name="csX91" fmla="*/ 407634 w 4984766"/>
              <a:gd name="csY91" fmla="*/ 1570864 h 2357792"/>
              <a:gd name="csX92" fmla="*/ 390393 w 4984766"/>
              <a:gd name="csY92" fmla="*/ 1575526 h 2357792"/>
              <a:gd name="csX93" fmla="*/ 368401 w 4984766"/>
              <a:gd name="csY93" fmla="*/ 1581330 h 2357792"/>
              <a:gd name="csX94" fmla="*/ 350632 w 4984766"/>
              <a:gd name="csY94" fmla="*/ 1585639 h 2357792"/>
              <a:gd name="csX95" fmla="*/ 328817 w 4984766"/>
              <a:gd name="csY95" fmla="*/ 1590828 h 2357792"/>
              <a:gd name="csX96" fmla="*/ 310520 w 4984766"/>
              <a:gd name="csY96" fmla="*/ 1594786 h 2357792"/>
              <a:gd name="csX97" fmla="*/ 288880 w 4984766"/>
              <a:gd name="csY97" fmla="*/ 1599358 h 2357792"/>
              <a:gd name="csX98" fmla="*/ 270056 w 4984766"/>
              <a:gd name="csY98" fmla="*/ 1602964 h 2357792"/>
              <a:gd name="csX99" fmla="*/ 248592 w 4984766"/>
              <a:gd name="csY99" fmla="*/ 1607009 h 2357792"/>
              <a:gd name="csX100" fmla="*/ 228975 w 4984766"/>
              <a:gd name="csY100" fmla="*/ 1610264 h 2357792"/>
              <a:gd name="csX101" fmla="*/ 207864 w 4984766"/>
              <a:gd name="csY101" fmla="*/ 1613693 h 2357792"/>
              <a:gd name="csX102" fmla="*/ 187455 w 4984766"/>
              <a:gd name="csY102" fmla="*/ 1616596 h 2357792"/>
              <a:gd name="csX103" fmla="*/ 166871 w 4984766"/>
              <a:gd name="csY103" fmla="*/ 1619410 h 2357792"/>
              <a:gd name="csX104" fmla="*/ 145144 w 4984766"/>
              <a:gd name="csY104" fmla="*/ 1621873 h 2357792"/>
              <a:gd name="csX105" fmla="*/ 125527 w 4984766"/>
              <a:gd name="csY105" fmla="*/ 1624071 h 2357792"/>
              <a:gd name="csX106" fmla="*/ 101424 w 4984766"/>
              <a:gd name="csY106" fmla="*/ 1626182 h 2357792"/>
              <a:gd name="csX107" fmla="*/ 83831 w 4984766"/>
              <a:gd name="csY107" fmla="*/ 1627677 h 2357792"/>
              <a:gd name="csX108" fmla="*/ 53219 w 4984766"/>
              <a:gd name="csY108" fmla="*/ 1629612 h 2357792"/>
              <a:gd name="csX109" fmla="*/ 41872 w 4984766"/>
              <a:gd name="csY109" fmla="*/ 1630315 h 2357792"/>
              <a:gd name="csX110" fmla="*/ 0 w 4984766"/>
              <a:gd name="csY110" fmla="*/ 1631898 h 2357792"/>
              <a:gd name="csX111" fmla="*/ 0 w 4984766"/>
              <a:gd name="csY111" fmla="*/ 2197997 h 2357792"/>
              <a:gd name="csX112" fmla="*/ 159834 w 4984766"/>
              <a:gd name="csY112" fmla="*/ 2357793 h 2357792"/>
              <a:gd name="csX113" fmla="*/ 4824932 w 4984766"/>
              <a:gd name="csY113" fmla="*/ 2357793 h 2357792"/>
              <a:gd name="csX114" fmla="*/ 4984766 w 4984766"/>
              <a:gd name="csY114" fmla="*/ 2197997 h 2357792"/>
              <a:gd name="csX115" fmla="*/ 4984766 w 4984766"/>
              <a:gd name="csY115" fmla="*/ 159796 h 2357792"/>
              <a:gd name="csX116" fmla="*/ 4824932 w 4984766"/>
              <a:gd name="csY116" fmla="*/ 0 h 2357792"/>
              <a:gd name="csX117" fmla="*/ 1632296 w 4984766"/>
              <a:gd name="csY117" fmla="*/ 0 h 2357792"/>
              <a:gd name="csX118" fmla="*/ 1630713 w 4984766"/>
              <a:gd name="csY118" fmla="*/ 41862 h 23577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</a:cxnLst>
            <a:rect l="l" t="t" r="r" b="b"/>
            <a:pathLst>
              <a:path w="4984766" h="2357792">
                <a:moveTo>
                  <a:pt x="1630537" y="42038"/>
                </a:moveTo>
                <a:cubicBezTo>
                  <a:pt x="1630361" y="45820"/>
                  <a:pt x="1630009" y="49601"/>
                  <a:pt x="1629833" y="53383"/>
                </a:cubicBezTo>
                <a:cubicBezTo>
                  <a:pt x="1629217" y="63584"/>
                  <a:pt x="1628689" y="73874"/>
                  <a:pt x="1627898" y="83987"/>
                </a:cubicBezTo>
                <a:cubicBezTo>
                  <a:pt x="1627458" y="89880"/>
                  <a:pt x="1626842" y="95684"/>
                  <a:pt x="1626403" y="101576"/>
                </a:cubicBezTo>
                <a:cubicBezTo>
                  <a:pt x="1625699" y="109580"/>
                  <a:pt x="1625083" y="117670"/>
                  <a:pt x="1624291" y="125673"/>
                </a:cubicBezTo>
                <a:cubicBezTo>
                  <a:pt x="1623588" y="132269"/>
                  <a:pt x="1622796" y="138777"/>
                  <a:pt x="1622092" y="145284"/>
                </a:cubicBezTo>
                <a:cubicBezTo>
                  <a:pt x="1621300" y="152497"/>
                  <a:pt x="1620508" y="159796"/>
                  <a:pt x="1619629" y="167006"/>
                </a:cubicBezTo>
                <a:cubicBezTo>
                  <a:pt x="1618749" y="173866"/>
                  <a:pt x="1617782" y="180726"/>
                  <a:pt x="1616814" y="187586"/>
                </a:cubicBezTo>
                <a:cubicBezTo>
                  <a:pt x="1615847" y="194445"/>
                  <a:pt x="1614967" y="201217"/>
                  <a:pt x="1613911" y="207989"/>
                </a:cubicBezTo>
                <a:cubicBezTo>
                  <a:pt x="1612855" y="215025"/>
                  <a:pt x="1611624" y="222060"/>
                  <a:pt x="1610481" y="229096"/>
                </a:cubicBezTo>
                <a:cubicBezTo>
                  <a:pt x="1609425" y="235604"/>
                  <a:pt x="1608369" y="242199"/>
                  <a:pt x="1607226" y="248707"/>
                </a:cubicBezTo>
                <a:cubicBezTo>
                  <a:pt x="1605994" y="255919"/>
                  <a:pt x="1604587" y="263042"/>
                  <a:pt x="1603179" y="270166"/>
                </a:cubicBezTo>
                <a:cubicBezTo>
                  <a:pt x="1601948" y="276498"/>
                  <a:pt x="1600804" y="282742"/>
                  <a:pt x="1599573" y="288985"/>
                </a:cubicBezTo>
                <a:cubicBezTo>
                  <a:pt x="1598077" y="296198"/>
                  <a:pt x="1596494" y="303408"/>
                  <a:pt x="1594999" y="310621"/>
                </a:cubicBezTo>
                <a:cubicBezTo>
                  <a:pt x="1593679" y="316688"/>
                  <a:pt x="1592359" y="322845"/>
                  <a:pt x="1591040" y="328913"/>
                </a:cubicBezTo>
                <a:cubicBezTo>
                  <a:pt x="1589369" y="336212"/>
                  <a:pt x="1587609" y="343424"/>
                  <a:pt x="1585850" y="350723"/>
                </a:cubicBezTo>
                <a:cubicBezTo>
                  <a:pt x="1584443" y="356703"/>
                  <a:pt x="1583035" y="362595"/>
                  <a:pt x="1581540" y="368488"/>
                </a:cubicBezTo>
                <a:cubicBezTo>
                  <a:pt x="1579693" y="375787"/>
                  <a:pt x="1577669" y="383175"/>
                  <a:pt x="1575734" y="390474"/>
                </a:cubicBezTo>
                <a:cubicBezTo>
                  <a:pt x="1574151" y="396190"/>
                  <a:pt x="1572655" y="401995"/>
                  <a:pt x="1571072" y="407711"/>
                </a:cubicBezTo>
                <a:cubicBezTo>
                  <a:pt x="1569049" y="415099"/>
                  <a:pt x="1566849" y="422398"/>
                  <a:pt x="1564650" y="429785"/>
                </a:cubicBezTo>
                <a:cubicBezTo>
                  <a:pt x="1562979" y="435413"/>
                  <a:pt x="1561396" y="441042"/>
                  <a:pt x="1559636" y="446582"/>
                </a:cubicBezTo>
                <a:cubicBezTo>
                  <a:pt x="1557349" y="453969"/>
                  <a:pt x="1555062" y="461269"/>
                  <a:pt x="1552687" y="468657"/>
                </a:cubicBezTo>
                <a:cubicBezTo>
                  <a:pt x="1550928" y="474109"/>
                  <a:pt x="1549168" y="479562"/>
                  <a:pt x="1547321" y="485014"/>
                </a:cubicBezTo>
                <a:cubicBezTo>
                  <a:pt x="1544858" y="492401"/>
                  <a:pt x="1542307" y="499701"/>
                  <a:pt x="1539756" y="507088"/>
                </a:cubicBezTo>
                <a:cubicBezTo>
                  <a:pt x="1537909" y="512453"/>
                  <a:pt x="1536061" y="517729"/>
                  <a:pt x="1534126" y="523007"/>
                </a:cubicBezTo>
                <a:cubicBezTo>
                  <a:pt x="1531487" y="530394"/>
                  <a:pt x="1528760" y="537781"/>
                  <a:pt x="1525945" y="545080"/>
                </a:cubicBezTo>
                <a:cubicBezTo>
                  <a:pt x="1524010" y="550269"/>
                  <a:pt x="1522075" y="555370"/>
                  <a:pt x="1520052" y="560558"/>
                </a:cubicBezTo>
                <a:cubicBezTo>
                  <a:pt x="1517148" y="567946"/>
                  <a:pt x="1514246" y="575333"/>
                  <a:pt x="1511255" y="582720"/>
                </a:cubicBezTo>
                <a:cubicBezTo>
                  <a:pt x="1509232" y="587734"/>
                  <a:pt x="1507208" y="592746"/>
                  <a:pt x="1505097" y="597671"/>
                </a:cubicBezTo>
                <a:cubicBezTo>
                  <a:pt x="1502019" y="605058"/>
                  <a:pt x="1498852" y="612446"/>
                  <a:pt x="1495685" y="619746"/>
                </a:cubicBezTo>
                <a:cubicBezTo>
                  <a:pt x="1493574" y="624582"/>
                  <a:pt x="1491463" y="629419"/>
                  <a:pt x="1489351" y="634256"/>
                </a:cubicBezTo>
                <a:cubicBezTo>
                  <a:pt x="1486097" y="641644"/>
                  <a:pt x="1482754" y="649031"/>
                  <a:pt x="1479323" y="656418"/>
                </a:cubicBezTo>
                <a:cubicBezTo>
                  <a:pt x="1477124" y="661079"/>
                  <a:pt x="1474925" y="665740"/>
                  <a:pt x="1472726" y="670489"/>
                </a:cubicBezTo>
                <a:cubicBezTo>
                  <a:pt x="1469207" y="677877"/>
                  <a:pt x="1465689" y="685264"/>
                  <a:pt x="1462082" y="692651"/>
                </a:cubicBezTo>
                <a:cubicBezTo>
                  <a:pt x="1459883" y="697136"/>
                  <a:pt x="1457596" y="701621"/>
                  <a:pt x="1455397" y="706107"/>
                </a:cubicBezTo>
                <a:cubicBezTo>
                  <a:pt x="1451702" y="713494"/>
                  <a:pt x="1447919" y="720969"/>
                  <a:pt x="1444049" y="728357"/>
                </a:cubicBezTo>
                <a:cubicBezTo>
                  <a:pt x="1441762" y="732666"/>
                  <a:pt x="1439475" y="736975"/>
                  <a:pt x="1437188" y="741284"/>
                </a:cubicBezTo>
                <a:cubicBezTo>
                  <a:pt x="1433229" y="748759"/>
                  <a:pt x="1429183" y="756147"/>
                  <a:pt x="1425136" y="763535"/>
                </a:cubicBezTo>
                <a:cubicBezTo>
                  <a:pt x="1422849" y="767668"/>
                  <a:pt x="1420562" y="771801"/>
                  <a:pt x="1418187" y="775847"/>
                </a:cubicBezTo>
                <a:cubicBezTo>
                  <a:pt x="1413965" y="783322"/>
                  <a:pt x="1409742" y="790797"/>
                  <a:pt x="1405432" y="798184"/>
                </a:cubicBezTo>
                <a:cubicBezTo>
                  <a:pt x="1403145" y="802142"/>
                  <a:pt x="1400858" y="806011"/>
                  <a:pt x="1398483" y="809882"/>
                </a:cubicBezTo>
                <a:cubicBezTo>
                  <a:pt x="1393996" y="817357"/>
                  <a:pt x="1389510" y="824920"/>
                  <a:pt x="1384936" y="832307"/>
                </a:cubicBezTo>
                <a:cubicBezTo>
                  <a:pt x="1382649" y="836001"/>
                  <a:pt x="1380362" y="839607"/>
                  <a:pt x="1378074" y="843300"/>
                </a:cubicBezTo>
                <a:cubicBezTo>
                  <a:pt x="1373324" y="850863"/>
                  <a:pt x="1368574" y="858426"/>
                  <a:pt x="1363736" y="865902"/>
                </a:cubicBezTo>
                <a:cubicBezTo>
                  <a:pt x="1361537" y="869332"/>
                  <a:pt x="1359249" y="872761"/>
                  <a:pt x="1356963" y="876191"/>
                </a:cubicBezTo>
                <a:cubicBezTo>
                  <a:pt x="1351949" y="883842"/>
                  <a:pt x="1346847" y="891493"/>
                  <a:pt x="1341744" y="898969"/>
                </a:cubicBezTo>
                <a:cubicBezTo>
                  <a:pt x="1339633" y="902135"/>
                  <a:pt x="1337434" y="905213"/>
                  <a:pt x="1335323" y="908291"/>
                </a:cubicBezTo>
                <a:cubicBezTo>
                  <a:pt x="1329957" y="916030"/>
                  <a:pt x="1324503" y="923857"/>
                  <a:pt x="1319050" y="931508"/>
                </a:cubicBezTo>
                <a:cubicBezTo>
                  <a:pt x="1317114" y="934234"/>
                  <a:pt x="1315091" y="936961"/>
                  <a:pt x="1313067" y="939688"/>
                </a:cubicBezTo>
                <a:cubicBezTo>
                  <a:pt x="1307262" y="947690"/>
                  <a:pt x="1301456" y="955605"/>
                  <a:pt x="1295562" y="963432"/>
                </a:cubicBezTo>
                <a:cubicBezTo>
                  <a:pt x="1293803" y="965719"/>
                  <a:pt x="1292044" y="968006"/>
                  <a:pt x="1290284" y="970292"/>
                </a:cubicBezTo>
                <a:cubicBezTo>
                  <a:pt x="1284039" y="978558"/>
                  <a:pt x="1277705" y="986738"/>
                  <a:pt x="1271284" y="994828"/>
                </a:cubicBezTo>
                <a:cubicBezTo>
                  <a:pt x="1269964" y="996499"/>
                  <a:pt x="1268557" y="998170"/>
                  <a:pt x="1267237" y="999841"/>
                </a:cubicBezTo>
                <a:cubicBezTo>
                  <a:pt x="1260376" y="1008460"/>
                  <a:pt x="1253427" y="1017078"/>
                  <a:pt x="1246302" y="1025609"/>
                </a:cubicBezTo>
                <a:cubicBezTo>
                  <a:pt x="1245686" y="1026401"/>
                  <a:pt x="1244982" y="1027192"/>
                  <a:pt x="1244366" y="1027895"/>
                </a:cubicBezTo>
                <a:cubicBezTo>
                  <a:pt x="1178919" y="1106430"/>
                  <a:pt x="1106435" y="1178808"/>
                  <a:pt x="1027970" y="1244238"/>
                </a:cubicBezTo>
                <a:cubicBezTo>
                  <a:pt x="1027178" y="1244855"/>
                  <a:pt x="1026475" y="1245558"/>
                  <a:pt x="1025683" y="1246174"/>
                </a:cubicBezTo>
                <a:cubicBezTo>
                  <a:pt x="1017150" y="1253209"/>
                  <a:pt x="1008529" y="1260157"/>
                  <a:pt x="999909" y="1267105"/>
                </a:cubicBezTo>
                <a:cubicBezTo>
                  <a:pt x="998237" y="1268423"/>
                  <a:pt x="996566" y="1269831"/>
                  <a:pt x="994895" y="1271150"/>
                </a:cubicBezTo>
                <a:cubicBezTo>
                  <a:pt x="986802" y="1277570"/>
                  <a:pt x="978621" y="1283901"/>
                  <a:pt x="970352" y="1290146"/>
                </a:cubicBezTo>
                <a:cubicBezTo>
                  <a:pt x="968065" y="1291905"/>
                  <a:pt x="965778" y="1293664"/>
                  <a:pt x="963491" y="1295423"/>
                </a:cubicBezTo>
                <a:cubicBezTo>
                  <a:pt x="955662" y="1301315"/>
                  <a:pt x="947657" y="1307119"/>
                  <a:pt x="939740" y="1312924"/>
                </a:cubicBezTo>
                <a:cubicBezTo>
                  <a:pt x="937013" y="1314946"/>
                  <a:pt x="934286" y="1316881"/>
                  <a:pt x="931559" y="1318904"/>
                </a:cubicBezTo>
                <a:cubicBezTo>
                  <a:pt x="923906" y="1324445"/>
                  <a:pt x="916078" y="1329809"/>
                  <a:pt x="908336" y="1335174"/>
                </a:cubicBezTo>
                <a:cubicBezTo>
                  <a:pt x="905257" y="1337284"/>
                  <a:pt x="902179" y="1339483"/>
                  <a:pt x="899012" y="1341594"/>
                </a:cubicBezTo>
                <a:cubicBezTo>
                  <a:pt x="891447" y="1346782"/>
                  <a:pt x="883794" y="1351795"/>
                  <a:pt x="876229" y="1356808"/>
                </a:cubicBezTo>
                <a:cubicBezTo>
                  <a:pt x="872798" y="1359094"/>
                  <a:pt x="869368" y="1361381"/>
                  <a:pt x="865937" y="1363580"/>
                </a:cubicBezTo>
                <a:cubicBezTo>
                  <a:pt x="858459" y="1368417"/>
                  <a:pt x="850894" y="1373165"/>
                  <a:pt x="843330" y="1377915"/>
                </a:cubicBezTo>
                <a:cubicBezTo>
                  <a:pt x="839635" y="1380201"/>
                  <a:pt x="836028" y="1382488"/>
                  <a:pt x="832334" y="1384775"/>
                </a:cubicBezTo>
                <a:cubicBezTo>
                  <a:pt x="824856" y="1389347"/>
                  <a:pt x="817379" y="1393832"/>
                  <a:pt x="809903" y="1398317"/>
                </a:cubicBezTo>
                <a:cubicBezTo>
                  <a:pt x="806032" y="1400604"/>
                  <a:pt x="802073" y="1402979"/>
                  <a:pt x="798203" y="1405265"/>
                </a:cubicBezTo>
                <a:cubicBezTo>
                  <a:pt x="790814" y="1409574"/>
                  <a:pt x="783337" y="1413796"/>
                  <a:pt x="775860" y="1418017"/>
                </a:cubicBezTo>
                <a:cubicBezTo>
                  <a:pt x="771725" y="1420303"/>
                  <a:pt x="767678" y="1422678"/>
                  <a:pt x="763544" y="1424965"/>
                </a:cubicBezTo>
                <a:cubicBezTo>
                  <a:pt x="756155" y="1429010"/>
                  <a:pt x="748766" y="1433056"/>
                  <a:pt x="741289" y="1437013"/>
                </a:cubicBezTo>
                <a:cubicBezTo>
                  <a:pt x="736978" y="1439300"/>
                  <a:pt x="732668" y="1441586"/>
                  <a:pt x="728358" y="1443873"/>
                </a:cubicBezTo>
                <a:cubicBezTo>
                  <a:pt x="720969" y="1447742"/>
                  <a:pt x="713580" y="1451524"/>
                  <a:pt x="706102" y="1455218"/>
                </a:cubicBezTo>
                <a:cubicBezTo>
                  <a:pt x="701617" y="1457504"/>
                  <a:pt x="697130" y="1459702"/>
                  <a:pt x="692644" y="1461901"/>
                </a:cubicBezTo>
                <a:cubicBezTo>
                  <a:pt x="685254" y="1465507"/>
                  <a:pt x="677866" y="1469025"/>
                  <a:pt x="670476" y="1472543"/>
                </a:cubicBezTo>
                <a:cubicBezTo>
                  <a:pt x="665814" y="1474742"/>
                  <a:pt x="661152" y="1476940"/>
                  <a:pt x="656402" y="1479139"/>
                </a:cubicBezTo>
                <a:cubicBezTo>
                  <a:pt x="649101" y="1482569"/>
                  <a:pt x="641712" y="1485823"/>
                  <a:pt x="634234" y="1489165"/>
                </a:cubicBezTo>
                <a:cubicBezTo>
                  <a:pt x="629396" y="1491275"/>
                  <a:pt x="624558" y="1493474"/>
                  <a:pt x="619720" y="1495496"/>
                </a:cubicBezTo>
                <a:cubicBezTo>
                  <a:pt x="612331" y="1498662"/>
                  <a:pt x="605030" y="1501828"/>
                  <a:pt x="597641" y="1504906"/>
                </a:cubicBezTo>
                <a:cubicBezTo>
                  <a:pt x="592627" y="1507017"/>
                  <a:pt x="587700" y="1509040"/>
                  <a:pt x="582686" y="1511063"/>
                </a:cubicBezTo>
                <a:cubicBezTo>
                  <a:pt x="575297" y="1514053"/>
                  <a:pt x="567908" y="1516954"/>
                  <a:pt x="560519" y="1519857"/>
                </a:cubicBezTo>
                <a:cubicBezTo>
                  <a:pt x="555417" y="1521880"/>
                  <a:pt x="550227" y="1523814"/>
                  <a:pt x="545037" y="1525749"/>
                </a:cubicBezTo>
                <a:cubicBezTo>
                  <a:pt x="537736" y="1528476"/>
                  <a:pt x="530347" y="1531201"/>
                  <a:pt x="522958" y="1533928"/>
                </a:cubicBezTo>
                <a:cubicBezTo>
                  <a:pt x="517679" y="1535863"/>
                  <a:pt x="512314" y="1537710"/>
                  <a:pt x="507036" y="1539557"/>
                </a:cubicBezTo>
                <a:cubicBezTo>
                  <a:pt x="499735" y="1542107"/>
                  <a:pt x="492345" y="1544657"/>
                  <a:pt x="484956" y="1547120"/>
                </a:cubicBezTo>
                <a:cubicBezTo>
                  <a:pt x="479502" y="1548966"/>
                  <a:pt x="474049" y="1550726"/>
                  <a:pt x="468594" y="1552484"/>
                </a:cubicBezTo>
                <a:cubicBezTo>
                  <a:pt x="461293" y="1554859"/>
                  <a:pt x="453904" y="1557234"/>
                  <a:pt x="446515" y="1559432"/>
                </a:cubicBezTo>
                <a:cubicBezTo>
                  <a:pt x="440973" y="1561103"/>
                  <a:pt x="435343" y="1562774"/>
                  <a:pt x="429713" y="1564445"/>
                </a:cubicBezTo>
                <a:cubicBezTo>
                  <a:pt x="422412" y="1566643"/>
                  <a:pt x="415023" y="1568754"/>
                  <a:pt x="407634" y="1570864"/>
                </a:cubicBezTo>
                <a:cubicBezTo>
                  <a:pt x="401916" y="1572448"/>
                  <a:pt x="396110" y="1574030"/>
                  <a:pt x="390393" y="1575526"/>
                </a:cubicBezTo>
                <a:cubicBezTo>
                  <a:pt x="383092" y="1577460"/>
                  <a:pt x="375790" y="1579484"/>
                  <a:pt x="368401" y="1581330"/>
                </a:cubicBezTo>
                <a:cubicBezTo>
                  <a:pt x="362507" y="1582825"/>
                  <a:pt x="356526" y="1584232"/>
                  <a:pt x="350632" y="1585639"/>
                </a:cubicBezTo>
                <a:cubicBezTo>
                  <a:pt x="343331" y="1587398"/>
                  <a:pt x="336118" y="1589157"/>
                  <a:pt x="328817" y="1590828"/>
                </a:cubicBezTo>
                <a:cubicBezTo>
                  <a:pt x="322747" y="1592235"/>
                  <a:pt x="316589" y="1593467"/>
                  <a:pt x="310520" y="1594786"/>
                </a:cubicBezTo>
                <a:cubicBezTo>
                  <a:pt x="303306" y="1596368"/>
                  <a:pt x="296093" y="1597952"/>
                  <a:pt x="288880" y="1599358"/>
                </a:cubicBezTo>
                <a:cubicBezTo>
                  <a:pt x="282635" y="1600590"/>
                  <a:pt x="276301" y="1601821"/>
                  <a:pt x="270056" y="1602964"/>
                </a:cubicBezTo>
                <a:cubicBezTo>
                  <a:pt x="262930" y="1604284"/>
                  <a:pt x="255805" y="1605691"/>
                  <a:pt x="248592" y="1607009"/>
                </a:cubicBezTo>
                <a:cubicBezTo>
                  <a:pt x="242082" y="1608153"/>
                  <a:pt x="235573" y="1609208"/>
                  <a:pt x="228975" y="1610264"/>
                </a:cubicBezTo>
                <a:cubicBezTo>
                  <a:pt x="221938" y="1611407"/>
                  <a:pt x="214901" y="1612638"/>
                  <a:pt x="207864" y="1613693"/>
                </a:cubicBezTo>
                <a:cubicBezTo>
                  <a:pt x="201090" y="1614749"/>
                  <a:pt x="194229" y="1615629"/>
                  <a:pt x="187455" y="1616596"/>
                </a:cubicBezTo>
                <a:cubicBezTo>
                  <a:pt x="180594" y="1617563"/>
                  <a:pt x="173821" y="1618531"/>
                  <a:pt x="166871" y="1619410"/>
                </a:cubicBezTo>
                <a:cubicBezTo>
                  <a:pt x="159658" y="1620289"/>
                  <a:pt x="152357" y="1621081"/>
                  <a:pt x="145144" y="1621873"/>
                </a:cubicBezTo>
                <a:cubicBezTo>
                  <a:pt x="138634" y="1622576"/>
                  <a:pt x="132124" y="1623456"/>
                  <a:pt x="125527" y="1624071"/>
                </a:cubicBezTo>
                <a:cubicBezTo>
                  <a:pt x="117522" y="1624862"/>
                  <a:pt x="109518" y="1625567"/>
                  <a:pt x="101424" y="1626182"/>
                </a:cubicBezTo>
                <a:cubicBezTo>
                  <a:pt x="95531" y="1626710"/>
                  <a:pt x="89725" y="1627237"/>
                  <a:pt x="83831" y="1627677"/>
                </a:cubicBezTo>
                <a:cubicBezTo>
                  <a:pt x="73627" y="1628468"/>
                  <a:pt x="63423" y="1628996"/>
                  <a:pt x="53219" y="1629612"/>
                </a:cubicBezTo>
                <a:cubicBezTo>
                  <a:pt x="49437" y="1629788"/>
                  <a:pt x="45654" y="1630139"/>
                  <a:pt x="41872" y="1630315"/>
                </a:cubicBezTo>
                <a:cubicBezTo>
                  <a:pt x="27973" y="1631019"/>
                  <a:pt x="13986" y="1631546"/>
                  <a:pt x="0" y="1631898"/>
                </a:cubicBezTo>
                <a:lnTo>
                  <a:pt x="0" y="2197997"/>
                </a:lnTo>
                <a:cubicBezTo>
                  <a:pt x="0" y="2286118"/>
                  <a:pt x="71692" y="2357793"/>
                  <a:pt x="159834" y="2357793"/>
                </a:cubicBezTo>
                <a:lnTo>
                  <a:pt x="4824932" y="2357793"/>
                </a:lnTo>
                <a:cubicBezTo>
                  <a:pt x="4913074" y="2357793"/>
                  <a:pt x="4984766" y="2286118"/>
                  <a:pt x="4984766" y="2197997"/>
                </a:cubicBezTo>
                <a:lnTo>
                  <a:pt x="4984766" y="159796"/>
                </a:lnTo>
                <a:cubicBezTo>
                  <a:pt x="4984766" y="71675"/>
                  <a:pt x="4913074" y="0"/>
                  <a:pt x="4824932" y="0"/>
                </a:cubicBezTo>
                <a:lnTo>
                  <a:pt x="1632296" y="0"/>
                </a:lnTo>
                <a:cubicBezTo>
                  <a:pt x="1631944" y="13984"/>
                  <a:pt x="1631416" y="27967"/>
                  <a:pt x="1630713" y="41862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49" name="Forme libre 648">
            <a:extLst>
              <a:ext uri="{FF2B5EF4-FFF2-40B4-BE49-F238E27FC236}">
                <a16:creationId xmlns:a16="http://schemas.microsoft.com/office/drawing/2014/main" id="{E9F4FD3F-C1D2-1A13-FBDE-6D0AA2F51FA5}"/>
              </a:ext>
            </a:extLst>
          </p:cNvPr>
          <p:cNvSpPr/>
          <p:nvPr/>
        </p:nvSpPr>
        <p:spPr>
          <a:xfrm>
            <a:off x="1067251" y="3472928"/>
            <a:ext cx="4984766" cy="2357791"/>
          </a:xfrm>
          <a:custGeom>
            <a:avLst/>
            <a:gdLst>
              <a:gd name="csX0" fmla="*/ 4942895 w 4984766"/>
              <a:gd name="csY0" fmla="*/ 1630315 h 2357791"/>
              <a:gd name="csX1" fmla="*/ 4931547 w 4984766"/>
              <a:gd name="csY1" fmla="*/ 1629612 h 2357791"/>
              <a:gd name="csX2" fmla="*/ 4900935 w 4984766"/>
              <a:gd name="csY2" fmla="*/ 1627677 h 2357791"/>
              <a:gd name="csX3" fmla="*/ 4883342 w 4984766"/>
              <a:gd name="csY3" fmla="*/ 1626182 h 2357791"/>
              <a:gd name="csX4" fmla="*/ 4859239 w 4984766"/>
              <a:gd name="csY4" fmla="*/ 1624071 h 2357791"/>
              <a:gd name="csX5" fmla="*/ 4839623 w 4984766"/>
              <a:gd name="csY5" fmla="*/ 1621873 h 2357791"/>
              <a:gd name="csX6" fmla="*/ 4817895 w 4984766"/>
              <a:gd name="csY6" fmla="*/ 1619410 h 2357791"/>
              <a:gd name="csX7" fmla="*/ 4797311 w 4984766"/>
              <a:gd name="csY7" fmla="*/ 1616596 h 2357791"/>
              <a:gd name="csX8" fmla="*/ 4776903 w 4984766"/>
              <a:gd name="csY8" fmla="*/ 1613693 h 2357791"/>
              <a:gd name="csX9" fmla="*/ 4755791 w 4984766"/>
              <a:gd name="csY9" fmla="*/ 1610263 h 2357791"/>
              <a:gd name="csX10" fmla="*/ 4736175 w 4984766"/>
              <a:gd name="csY10" fmla="*/ 1607009 h 2357791"/>
              <a:gd name="csX11" fmla="*/ 4714711 w 4984766"/>
              <a:gd name="csY11" fmla="*/ 1602964 h 2357791"/>
              <a:gd name="csX12" fmla="*/ 4695886 w 4984766"/>
              <a:gd name="csY12" fmla="*/ 1599358 h 2357791"/>
              <a:gd name="csX13" fmla="*/ 4674247 w 4984766"/>
              <a:gd name="csY13" fmla="*/ 1594786 h 2357791"/>
              <a:gd name="csX14" fmla="*/ 4655950 w 4984766"/>
              <a:gd name="csY14" fmla="*/ 1590828 h 2357791"/>
              <a:gd name="csX15" fmla="*/ 4634135 w 4984766"/>
              <a:gd name="csY15" fmla="*/ 1585639 h 2357791"/>
              <a:gd name="csX16" fmla="*/ 4616365 w 4984766"/>
              <a:gd name="csY16" fmla="*/ 1581330 h 2357791"/>
              <a:gd name="csX17" fmla="*/ 4594374 w 4984766"/>
              <a:gd name="csY17" fmla="*/ 1575526 h 2357791"/>
              <a:gd name="csX18" fmla="*/ 4577132 w 4984766"/>
              <a:gd name="csY18" fmla="*/ 1570864 h 2357791"/>
              <a:gd name="csX19" fmla="*/ 4555053 w 4984766"/>
              <a:gd name="csY19" fmla="*/ 1564445 h 2357791"/>
              <a:gd name="csX20" fmla="*/ 4538251 w 4984766"/>
              <a:gd name="csY20" fmla="*/ 1559432 h 2357791"/>
              <a:gd name="csX21" fmla="*/ 4516172 w 4984766"/>
              <a:gd name="csY21" fmla="*/ 1552484 h 2357791"/>
              <a:gd name="csX22" fmla="*/ 4499810 w 4984766"/>
              <a:gd name="csY22" fmla="*/ 1547120 h 2357791"/>
              <a:gd name="csX23" fmla="*/ 4477731 w 4984766"/>
              <a:gd name="csY23" fmla="*/ 1539557 h 2357791"/>
              <a:gd name="csX24" fmla="*/ 4461809 w 4984766"/>
              <a:gd name="csY24" fmla="*/ 1533928 h 2357791"/>
              <a:gd name="csX25" fmla="*/ 4439729 w 4984766"/>
              <a:gd name="csY25" fmla="*/ 1525749 h 2357791"/>
              <a:gd name="csX26" fmla="*/ 4424247 w 4984766"/>
              <a:gd name="csY26" fmla="*/ 1519857 h 2357791"/>
              <a:gd name="csX27" fmla="*/ 4402080 w 4984766"/>
              <a:gd name="csY27" fmla="*/ 1511063 h 2357791"/>
              <a:gd name="csX28" fmla="*/ 4387126 w 4984766"/>
              <a:gd name="csY28" fmla="*/ 1504906 h 2357791"/>
              <a:gd name="csX29" fmla="*/ 4365046 w 4984766"/>
              <a:gd name="csY29" fmla="*/ 1495496 h 2357791"/>
              <a:gd name="csX30" fmla="*/ 4350532 w 4984766"/>
              <a:gd name="csY30" fmla="*/ 1489165 h 2357791"/>
              <a:gd name="csX31" fmla="*/ 4328365 w 4984766"/>
              <a:gd name="csY31" fmla="*/ 1479139 h 2357791"/>
              <a:gd name="csX32" fmla="*/ 4314290 w 4984766"/>
              <a:gd name="csY32" fmla="*/ 1472543 h 2357791"/>
              <a:gd name="csX33" fmla="*/ 4292123 w 4984766"/>
              <a:gd name="csY33" fmla="*/ 1461901 h 2357791"/>
              <a:gd name="csX34" fmla="*/ 4278664 w 4984766"/>
              <a:gd name="csY34" fmla="*/ 1455217 h 2357791"/>
              <a:gd name="csX35" fmla="*/ 4256409 w 4984766"/>
              <a:gd name="csY35" fmla="*/ 1443873 h 2357791"/>
              <a:gd name="csX36" fmla="*/ 4243477 w 4984766"/>
              <a:gd name="csY36" fmla="*/ 1437013 h 2357791"/>
              <a:gd name="csX37" fmla="*/ 4221222 w 4984766"/>
              <a:gd name="csY37" fmla="*/ 1424965 h 2357791"/>
              <a:gd name="csX38" fmla="*/ 4208907 w 4984766"/>
              <a:gd name="csY38" fmla="*/ 1418105 h 2357791"/>
              <a:gd name="csX39" fmla="*/ 4186564 w 4984766"/>
              <a:gd name="csY39" fmla="*/ 1405353 h 2357791"/>
              <a:gd name="csX40" fmla="*/ 4174864 w 4984766"/>
              <a:gd name="csY40" fmla="*/ 1398405 h 2357791"/>
              <a:gd name="csX41" fmla="*/ 4152345 w 4984766"/>
              <a:gd name="csY41" fmla="*/ 1384862 h 2357791"/>
              <a:gd name="csX42" fmla="*/ 4141437 w 4984766"/>
              <a:gd name="csY42" fmla="*/ 1378003 h 2357791"/>
              <a:gd name="csX43" fmla="*/ 4118742 w 4984766"/>
              <a:gd name="csY43" fmla="*/ 1363580 h 2357791"/>
              <a:gd name="csX44" fmla="*/ 4108538 w 4984766"/>
              <a:gd name="csY44" fmla="*/ 1356808 h 2357791"/>
              <a:gd name="csX45" fmla="*/ 4085666 w 4984766"/>
              <a:gd name="csY45" fmla="*/ 1341506 h 2357791"/>
              <a:gd name="csX46" fmla="*/ 4076342 w 4984766"/>
              <a:gd name="csY46" fmla="*/ 1335086 h 2357791"/>
              <a:gd name="csX47" fmla="*/ 4053119 w 4984766"/>
              <a:gd name="csY47" fmla="*/ 1318816 h 2357791"/>
              <a:gd name="csX48" fmla="*/ 4044938 w 4984766"/>
              <a:gd name="csY48" fmla="*/ 1312836 h 2357791"/>
              <a:gd name="csX49" fmla="*/ 4021187 w 4984766"/>
              <a:gd name="csY49" fmla="*/ 1295335 h 2357791"/>
              <a:gd name="csX50" fmla="*/ 4014326 w 4984766"/>
              <a:gd name="csY50" fmla="*/ 1290146 h 2357791"/>
              <a:gd name="csX51" fmla="*/ 3989784 w 4984766"/>
              <a:gd name="csY51" fmla="*/ 1271150 h 2357791"/>
              <a:gd name="csX52" fmla="*/ 3984858 w 4984766"/>
              <a:gd name="csY52" fmla="*/ 1267193 h 2357791"/>
              <a:gd name="csX53" fmla="*/ 3958996 w 4984766"/>
              <a:gd name="csY53" fmla="*/ 1246262 h 2357791"/>
              <a:gd name="csX54" fmla="*/ 3956709 w 4984766"/>
              <a:gd name="csY54" fmla="*/ 1244326 h 2357791"/>
              <a:gd name="csX55" fmla="*/ 3740224 w 4984766"/>
              <a:gd name="csY55" fmla="*/ 1027807 h 2357791"/>
              <a:gd name="csX56" fmla="*/ 3738377 w 4984766"/>
              <a:gd name="csY56" fmla="*/ 1025609 h 2357791"/>
              <a:gd name="csX57" fmla="*/ 3717353 w 4984766"/>
              <a:gd name="csY57" fmla="*/ 999753 h 2357791"/>
              <a:gd name="csX58" fmla="*/ 3713394 w 4984766"/>
              <a:gd name="csY58" fmla="*/ 994828 h 2357791"/>
              <a:gd name="csX59" fmla="*/ 3694306 w 4984766"/>
              <a:gd name="csY59" fmla="*/ 970204 h 2357791"/>
              <a:gd name="csX60" fmla="*/ 3689116 w 4984766"/>
              <a:gd name="csY60" fmla="*/ 963432 h 2357791"/>
              <a:gd name="csX61" fmla="*/ 3671523 w 4984766"/>
              <a:gd name="csY61" fmla="*/ 939600 h 2357791"/>
              <a:gd name="csX62" fmla="*/ 3665629 w 4984766"/>
              <a:gd name="csY62" fmla="*/ 931508 h 2357791"/>
              <a:gd name="csX63" fmla="*/ 3649267 w 4984766"/>
              <a:gd name="csY63" fmla="*/ 908203 h 2357791"/>
              <a:gd name="csX64" fmla="*/ 3642846 w 4984766"/>
              <a:gd name="csY64" fmla="*/ 898968 h 2357791"/>
              <a:gd name="csX65" fmla="*/ 3627540 w 4984766"/>
              <a:gd name="csY65" fmla="*/ 876103 h 2357791"/>
              <a:gd name="csX66" fmla="*/ 3620855 w 4984766"/>
              <a:gd name="csY66" fmla="*/ 865902 h 2357791"/>
              <a:gd name="csX67" fmla="*/ 3606428 w 4984766"/>
              <a:gd name="csY67" fmla="*/ 843212 h 2357791"/>
              <a:gd name="csX68" fmla="*/ 3599566 w 4984766"/>
              <a:gd name="csY68" fmla="*/ 832307 h 2357791"/>
              <a:gd name="csX69" fmla="*/ 3585932 w 4984766"/>
              <a:gd name="csY69" fmla="*/ 809794 h 2357791"/>
              <a:gd name="csX70" fmla="*/ 3579071 w 4984766"/>
              <a:gd name="csY70" fmla="*/ 798184 h 2357791"/>
              <a:gd name="csX71" fmla="*/ 3566228 w 4984766"/>
              <a:gd name="csY71" fmla="*/ 775759 h 2357791"/>
              <a:gd name="csX72" fmla="*/ 3559366 w 4984766"/>
              <a:gd name="csY72" fmla="*/ 763447 h 2357791"/>
              <a:gd name="csX73" fmla="*/ 3547315 w 4984766"/>
              <a:gd name="csY73" fmla="*/ 741108 h 2357791"/>
              <a:gd name="csX74" fmla="*/ 3540542 w 4984766"/>
              <a:gd name="csY74" fmla="*/ 728269 h 2357791"/>
              <a:gd name="csX75" fmla="*/ 3529106 w 4984766"/>
              <a:gd name="csY75" fmla="*/ 705931 h 2357791"/>
              <a:gd name="csX76" fmla="*/ 3522421 w 4984766"/>
              <a:gd name="csY76" fmla="*/ 692563 h 2357791"/>
              <a:gd name="csX77" fmla="*/ 3511689 w 4984766"/>
              <a:gd name="csY77" fmla="*/ 670226 h 2357791"/>
              <a:gd name="csX78" fmla="*/ 3505179 w 4984766"/>
              <a:gd name="csY78" fmla="*/ 656330 h 2357791"/>
              <a:gd name="csX79" fmla="*/ 3495063 w 4984766"/>
              <a:gd name="csY79" fmla="*/ 634080 h 2357791"/>
              <a:gd name="csX80" fmla="*/ 3488730 w 4984766"/>
              <a:gd name="csY80" fmla="*/ 619658 h 2357791"/>
              <a:gd name="csX81" fmla="*/ 3479317 w 4984766"/>
              <a:gd name="csY81" fmla="*/ 597407 h 2357791"/>
              <a:gd name="csX82" fmla="*/ 3473248 w 4984766"/>
              <a:gd name="csY82" fmla="*/ 582544 h 2357791"/>
              <a:gd name="csX83" fmla="*/ 3464363 w 4984766"/>
              <a:gd name="csY83" fmla="*/ 560207 h 2357791"/>
              <a:gd name="csX84" fmla="*/ 3458557 w 4984766"/>
              <a:gd name="csY84" fmla="*/ 544905 h 2357791"/>
              <a:gd name="csX85" fmla="*/ 3450377 w 4984766"/>
              <a:gd name="csY85" fmla="*/ 522655 h 2357791"/>
              <a:gd name="csX86" fmla="*/ 3444835 w 4984766"/>
              <a:gd name="csY86" fmla="*/ 506912 h 2357791"/>
              <a:gd name="csX87" fmla="*/ 3437182 w 4984766"/>
              <a:gd name="csY87" fmla="*/ 484662 h 2357791"/>
              <a:gd name="csX88" fmla="*/ 3431903 w 4984766"/>
              <a:gd name="csY88" fmla="*/ 468568 h 2357791"/>
              <a:gd name="csX89" fmla="*/ 3424866 w 4984766"/>
              <a:gd name="csY89" fmla="*/ 446230 h 2357791"/>
              <a:gd name="csX90" fmla="*/ 3419940 w 4984766"/>
              <a:gd name="csY90" fmla="*/ 429697 h 2357791"/>
              <a:gd name="csX91" fmla="*/ 3413519 w 4984766"/>
              <a:gd name="csY91" fmla="*/ 407447 h 2357791"/>
              <a:gd name="csX92" fmla="*/ 3408856 w 4984766"/>
              <a:gd name="csY92" fmla="*/ 390386 h 2357791"/>
              <a:gd name="csX93" fmla="*/ 3403051 w 4984766"/>
              <a:gd name="csY93" fmla="*/ 368224 h 2357791"/>
              <a:gd name="csX94" fmla="*/ 3398741 w 4984766"/>
              <a:gd name="csY94" fmla="*/ 350635 h 2357791"/>
              <a:gd name="csX95" fmla="*/ 3393462 w 4984766"/>
              <a:gd name="csY95" fmla="*/ 328648 h 2357791"/>
              <a:gd name="csX96" fmla="*/ 3389504 w 4984766"/>
              <a:gd name="csY96" fmla="*/ 310621 h 2357791"/>
              <a:gd name="csX97" fmla="*/ 3384842 w 4984766"/>
              <a:gd name="csY97" fmla="*/ 288722 h 2357791"/>
              <a:gd name="csX98" fmla="*/ 3381235 w 4984766"/>
              <a:gd name="csY98" fmla="*/ 270165 h 2357791"/>
              <a:gd name="csX99" fmla="*/ 3377189 w 4984766"/>
              <a:gd name="csY99" fmla="*/ 248355 h 2357791"/>
              <a:gd name="csX100" fmla="*/ 3374022 w 4984766"/>
              <a:gd name="csY100" fmla="*/ 229272 h 2357791"/>
              <a:gd name="csX101" fmla="*/ 3370503 w 4984766"/>
              <a:gd name="csY101" fmla="*/ 207725 h 2357791"/>
              <a:gd name="csX102" fmla="*/ 3367688 w 4984766"/>
              <a:gd name="csY102" fmla="*/ 187849 h 2357791"/>
              <a:gd name="csX103" fmla="*/ 3364785 w 4984766"/>
              <a:gd name="csY103" fmla="*/ 166743 h 2357791"/>
              <a:gd name="csX104" fmla="*/ 3362411 w 4984766"/>
              <a:gd name="csY104" fmla="*/ 145725 h 2357791"/>
              <a:gd name="csX105" fmla="*/ 3360123 w 4984766"/>
              <a:gd name="csY105" fmla="*/ 125409 h 2357791"/>
              <a:gd name="csX106" fmla="*/ 3358100 w 4984766"/>
              <a:gd name="csY106" fmla="*/ 102632 h 2357791"/>
              <a:gd name="csX107" fmla="*/ 3356429 w 4984766"/>
              <a:gd name="csY107" fmla="*/ 83723 h 2357791"/>
              <a:gd name="csX108" fmla="*/ 3354670 w 4984766"/>
              <a:gd name="csY108" fmla="*/ 56109 h 2357791"/>
              <a:gd name="csX109" fmla="*/ 3353790 w 4984766"/>
              <a:gd name="csY109" fmla="*/ 41774 h 2357791"/>
              <a:gd name="csX110" fmla="*/ 3352206 w 4984766"/>
              <a:gd name="csY110" fmla="*/ 0 h 2357791"/>
              <a:gd name="csX111" fmla="*/ 159834 w 4984766"/>
              <a:gd name="csY111" fmla="*/ 0 h 2357791"/>
              <a:gd name="csX112" fmla="*/ 0 w 4984766"/>
              <a:gd name="csY112" fmla="*/ 159796 h 2357791"/>
              <a:gd name="csX113" fmla="*/ 0 w 4984766"/>
              <a:gd name="csY113" fmla="*/ 2197997 h 2357791"/>
              <a:gd name="csX114" fmla="*/ 159834 w 4984766"/>
              <a:gd name="csY114" fmla="*/ 2357791 h 2357791"/>
              <a:gd name="csX115" fmla="*/ 4824933 w 4984766"/>
              <a:gd name="csY115" fmla="*/ 2357791 h 2357791"/>
              <a:gd name="csX116" fmla="*/ 4984767 w 4984766"/>
              <a:gd name="csY116" fmla="*/ 2197997 h 2357791"/>
              <a:gd name="csX117" fmla="*/ 4984767 w 4984766"/>
              <a:gd name="csY117" fmla="*/ 1631898 h 2357791"/>
              <a:gd name="csX118" fmla="*/ 4942895 w 4984766"/>
              <a:gd name="csY118" fmla="*/ 1630315 h 23577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</a:cxnLst>
            <a:rect l="l" t="t" r="r" b="b"/>
            <a:pathLst>
              <a:path w="4984766" h="2357791">
                <a:moveTo>
                  <a:pt x="4942895" y="1630315"/>
                </a:moveTo>
                <a:cubicBezTo>
                  <a:pt x="4939112" y="1630139"/>
                  <a:pt x="4935330" y="1629788"/>
                  <a:pt x="4931547" y="1629612"/>
                </a:cubicBezTo>
                <a:cubicBezTo>
                  <a:pt x="4921343" y="1628996"/>
                  <a:pt x="4911051" y="1628468"/>
                  <a:pt x="4900935" y="1627677"/>
                </a:cubicBezTo>
                <a:cubicBezTo>
                  <a:pt x="4895041" y="1627237"/>
                  <a:pt x="4889236" y="1626622"/>
                  <a:pt x="4883342" y="1626182"/>
                </a:cubicBezTo>
                <a:cubicBezTo>
                  <a:pt x="4875337" y="1625479"/>
                  <a:pt x="4867244" y="1624862"/>
                  <a:pt x="4859239" y="1624071"/>
                </a:cubicBezTo>
                <a:cubicBezTo>
                  <a:pt x="4852642" y="1623368"/>
                  <a:pt x="4846132" y="1622576"/>
                  <a:pt x="4839623" y="1621873"/>
                </a:cubicBezTo>
                <a:cubicBezTo>
                  <a:pt x="4832410" y="1621081"/>
                  <a:pt x="4825108" y="1620289"/>
                  <a:pt x="4817895" y="1619410"/>
                </a:cubicBezTo>
                <a:cubicBezTo>
                  <a:pt x="4811034" y="1618531"/>
                  <a:pt x="4804172" y="1617563"/>
                  <a:pt x="4797311" y="1616596"/>
                </a:cubicBezTo>
                <a:cubicBezTo>
                  <a:pt x="4790450" y="1615629"/>
                  <a:pt x="4783677" y="1614749"/>
                  <a:pt x="4776903" y="1613693"/>
                </a:cubicBezTo>
                <a:cubicBezTo>
                  <a:pt x="4769866" y="1612638"/>
                  <a:pt x="4762828" y="1611407"/>
                  <a:pt x="4755791" y="1610263"/>
                </a:cubicBezTo>
                <a:cubicBezTo>
                  <a:pt x="4749282" y="1609208"/>
                  <a:pt x="4742684" y="1608153"/>
                  <a:pt x="4736175" y="1607009"/>
                </a:cubicBezTo>
                <a:cubicBezTo>
                  <a:pt x="4728962" y="1605779"/>
                  <a:pt x="4721836" y="1604372"/>
                  <a:pt x="4714711" y="1602964"/>
                </a:cubicBezTo>
                <a:cubicBezTo>
                  <a:pt x="4708378" y="1601733"/>
                  <a:pt x="4702132" y="1600590"/>
                  <a:pt x="4695886" y="1599358"/>
                </a:cubicBezTo>
                <a:cubicBezTo>
                  <a:pt x="4688673" y="1597864"/>
                  <a:pt x="4681460" y="1596280"/>
                  <a:pt x="4674247" y="1594786"/>
                </a:cubicBezTo>
                <a:cubicBezTo>
                  <a:pt x="4668177" y="1593467"/>
                  <a:pt x="4662020" y="1592147"/>
                  <a:pt x="4655950" y="1590828"/>
                </a:cubicBezTo>
                <a:cubicBezTo>
                  <a:pt x="4648649" y="1589157"/>
                  <a:pt x="4641435" y="1587398"/>
                  <a:pt x="4634135" y="1585639"/>
                </a:cubicBezTo>
                <a:cubicBezTo>
                  <a:pt x="4628152" y="1584232"/>
                  <a:pt x="4622259" y="1582825"/>
                  <a:pt x="4616365" y="1581330"/>
                </a:cubicBezTo>
                <a:cubicBezTo>
                  <a:pt x="4609064" y="1579483"/>
                  <a:pt x="4601675" y="1577460"/>
                  <a:pt x="4594374" y="1575526"/>
                </a:cubicBezTo>
                <a:cubicBezTo>
                  <a:pt x="4588656" y="1573942"/>
                  <a:pt x="4582850" y="1572448"/>
                  <a:pt x="4577132" y="1570864"/>
                </a:cubicBezTo>
                <a:cubicBezTo>
                  <a:pt x="4569743" y="1568842"/>
                  <a:pt x="4562442" y="1566643"/>
                  <a:pt x="4555053" y="1564445"/>
                </a:cubicBezTo>
                <a:cubicBezTo>
                  <a:pt x="4549423" y="1562774"/>
                  <a:pt x="4543793" y="1561191"/>
                  <a:pt x="4538251" y="1559432"/>
                </a:cubicBezTo>
                <a:cubicBezTo>
                  <a:pt x="4530862" y="1557146"/>
                  <a:pt x="4523561" y="1554859"/>
                  <a:pt x="4516172" y="1552484"/>
                </a:cubicBezTo>
                <a:cubicBezTo>
                  <a:pt x="4510718" y="1550726"/>
                  <a:pt x="4505264" y="1548966"/>
                  <a:pt x="4499810" y="1547120"/>
                </a:cubicBezTo>
                <a:cubicBezTo>
                  <a:pt x="4492421" y="1544657"/>
                  <a:pt x="4485120" y="1542106"/>
                  <a:pt x="4477731" y="1539557"/>
                </a:cubicBezTo>
                <a:cubicBezTo>
                  <a:pt x="4472365" y="1537709"/>
                  <a:pt x="4467087" y="1535863"/>
                  <a:pt x="4461809" y="1533928"/>
                </a:cubicBezTo>
                <a:cubicBezTo>
                  <a:pt x="4454420" y="1531289"/>
                  <a:pt x="4447031" y="1528564"/>
                  <a:pt x="4439729" y="1525749"/>
                </a:cubicBezTo>
                <a:cubicBezTo>
                  <a:pt x="4434540" y="1523814"/>
                  <a:pt x="4429438" y="1521880"/>
                  <a:pt x="4424247" y="1519857"/>
                </a:cubicBezTo>
                <a:cubicBezTo>
                  <a:pt x="4416859" y="1516954"/>
                  <a:pt x="4409469" y="1514053"/>
                  <a:pt x="4402080" y="1511063"/>
                </a:cubicBezTo>
                <a:cubicBezTo>
                  <a:pt x="4397066" y="1509040"/>
                  <a:pt x="4392052" y="1507017"/>
                  <a:pt x="4387126" y="1504906"/>
                </a:cubicBezTo>
                <a:cubicBezTo>
                  <a:pt x="4379737" y="1501828"/>
                  <a:pt x="4372348" y="1498662"/>
                  <a:pt x="4365046" y="1495496"/>
                </a:cubicBezTo>
                <a:cubicBezTo>
                  <a:pt x="4360208" y="1493386"/>
                  <a:pt x="4355370" y="1491275"/>
                  <a:pt x="4350532" y="1489165"/>
                </a:cubicBezTo>
                <a:cubicBezTo>
                  <a:pt x="4343143" y="1485911"/>
                  <a:pt x="4335754" y="1482569"/>
                  <a:pt x="4328365" y="1479139"/>
                </a:cubicBezTo>
                <a:cubicBezTo>
                  <a:pt x="4323702" y="1476940"/>
                  <a:pt x="4319040" y="1474742"/>
                  <a:pt x="4314290" y="1472543"/>
                </a:cubicBezTo>
                <a:cubicBezTo>
                  <a:pt x="4306901" y="1469025"/>
                  <a:pt x="4299512" y="1465507"/>
                  <a:pt x="4292123" y="1461901"/>
                </a:cubicBezTo>
                <a:cubicBezTo>
                  <a:pt x="4287637" y="1459702"/>
                  <a:pt x="4283150" y="1457416"/>
                  <a:pt x="4278664" y="1455217"/>
                </a:cubicBezTo>
                <a:cubicBezTo>
                  <a:pt x="4271275" y="1451524"/>
                  <a:pt x="4263798" y="1447742"/>
                  <a:pt x="4256409" y="1443873"/>
                </a:cubicBezTo>
                <a:cubicBezTo>
                  <a:pt x="4252098" y="1441586"/>
                  <a:pt x="4247788" y="1439300"/>
                  <a:pt x="4243477" y="1437013"/>
                </a:cubicBezTo>
                <a:cubicBezTo>
                  <a:pt x="4236001" y="1433056"/>
                  <a:pt x="4228611" y="1429010"/>
                  <a:pt x="4221222" y="1424965"/>
                </a:cubicBezTo>
                <a:cubicBezTo>
                  <a:pt x="4217088" y="1422678"/>
                  <a:pt x="4213041" y="1420391"/>
                  <a:pt x="4208907" y="1418105"/>
                </a:cubicBezTo>
                <a:cubicBezTo>
                  <a:pt x="4201430" y="1413884"/>
                  <a:pt x="4193952" y="1409662"/>
                  <a:pt x="4186564" y="1405353"/>
                </a:cubicBezTo>
                <a:cubicBezTo>
                  <a:pt x="4182605" y="1403067"/>
                  <a:pt x="4178735" y="1400780"/>
                  <a:pt x="4174864" y="1398405"/>
                </a:cubicBezTo>
                <a:cubicBezTo>
                  <a:pt x="4167299" y="1393920"/>
                  <a:pt x="4159822" y="1389435"/>
                  <a:pt x="4152345" y="1384862"/>
                </a:cubicBezTo>
                <a:cubicBezTo>
                  <a:pt x="4148650" y="1382576"/>
                  <a:pt x="4145043" y="1380289"/>
                  <a:pt x="4141437" y="1378003"/>
                </a:cubicBezTo>
                <a:cubicBezTo>
                  <a:pt x="4133872" y="1373253"/>
                  <a:pt x="4126307" y="1368504"/>
                  <a:pt x="4118742" y="1363580"/>
                </a:cubicBezTo>
                <a:cubicBezTo>
                  <a:pt x="4115311" y="1361381"/>
                  <a:pt x="4111968" y="1359094"/>
                  <a:pt x="4108538" y="1356808"/>
                </a:cubicBezTo>
                <a:cubicBezTo>
                  <a:pt x="4100884" y="1351795"/>
                  <a:pt x="4093231" y="1346694"/>
                  <a:pt x="4085666" y="1341506"/>
                </a:cubicBezTo>
                <a:cubicBezTo>
                  <a:pt x="4082588" y="1339395"/>
                  <a:pt x="4079421" y="1337196"/>
                  <a:pt x="4076342" y="1335086"/>
                </a:cubicBezTo>
                <a:cubicBezTo>
                  <a:pt x="4068601" y="1329721"/>
                  <a:pt x="4060772" y="1324269"/>
                  <a:pt x="4053119" y="1318816"/>
                </a:cubicBezTo>
                <a:cubicBezTo>
                  <a:pt x="4050392" y="1316881"/>
                  <a:pt x="4047665" y="1314858"/>
                  <a:pt x="4044938" y="1312836"/>
                </a:cubicBezTo>
                <a:cubicBezTo>
                  <a:pt x="4036933" y="1307031"/>
                  <a:pt x="4029016" y="1301227"/>
                  <a:pt x="4021187" y="1295335"/>
                </a:cubicBezTo>
                <a:cubicBezTo>
                  <a:pt x="4018901" y="1293576"/>
                  <a:pt x="4016613" y="1291817"/>
                  <a:pt x="4014326" y="1290146"/>
                </a:cubicBezTo>
                <a:cubicBezTo>
                  <a:pt x="4006057" y="1283901"/>
                  <a:pt x="3997877" y="1277570"/>
                  <a:pt x="3989784" y="1271150"/>
                </a:cubicBezTo>
                <a:cubicBezTo>
                  <a:pt x="3988112" y="1269831"/>
                  <a:pt x="3986529" y="1268511"/>
                  <a:pt x="3984858" y="1267193"/>
                </a:cubicBezTo>
                <a:cubicBezTo>
                  <a:pt x="3976149" y="1260245"/>
                  <a:pt x="3967528" y="1253297"/>
                  <a:pt x="3958996" y="1246262"/>
                </a:cubicBezTo>
                <a:cubicBezTo>
                  <a:pt x="3958204" y="1245646"/>
                  <a:pt x="3957412" y="1244943"/>
                  <a:pt x="3956709" y="1244326"/>
                </a:cubicBezTo>
                <a:cubicBezTo>
                  <a:pt x="3878155" y="1178896"/>
                  <a:pt x="3805671" y="1106430"/>
                  <a:pt x="3740224" y="1027807"/>
                </a:cubicBezTo>
                <a:cubicBezTo>
                  <a:pt x="3739609" y="1027104"/>
                  <a:pt x="3738993" y="1026313"/>
                  <a:pt x="3738377" y="1025609"/>
                </a:cubicBezTo>
                <a:cubicBezTo>
                  <a:pt x="3731252" y="1017078"/>
                  <a:pt x="3724302" y="1008460"/>
                  <a:pt x="3717353" y="999753"/>
                </a:cubicBezTo>
                <a:cubicBezTo>
                  <a:pt x="3716033" y="998082"/>
                  <a:pt x="3714714" y="996499"/>
                  <a:pt x="3713394" y="994828"/>
                </a:cubicBezTo>
                <a:cubicBezTo>
                  <a:pt x="3706973" y="986650"/>
                  <a:pt x="3700639" y="978470"/>
                  <a:pt x="3694306" y="970204"/>
                </a:cubicBezTo>
                <a:cubicBezTo>
                  <a:pt x="3692635" y="967918"/>
                  <a:pt x="3690875" y="965719"/>
                  <a:pt x="3689116" y="963432"/>
                </a:cubicBezTo>
                <a:cubicBezTo>
                  <a:pt x="3683134" y="955517"/>
                  <a:pt x="3677329" y="947602"/>
                  <a:pt x="3671523" y="939600"/>
                </a:cubicBezTo>
                <a:cubicBezTo>
                  <a:pt x="3669588" y="936873"/>
                  <a:pt x="3667565" y="934234"/>
                  <a:pt x="3665629" y="931508"/>
                </a:cubicBezTo>
                <a:cubicBezTo>
                  <a:pt x="3660087" y="923769"/>
                  <a:pt x="3654633" y="916030"/>
                  <a:pt x="3649267" y="908203"/>
                </a:cubicBezTo>
                <a:cubicBezTo>
                  <a:pt x="3647156" y="905125"/>
                  <a:pt x="3644957" y="902047"/>
                  <a:pt x="3642846" y="898968"/>
                </a:cubicBezTo>
                <a:cubicBezTo>
                  <a:pt x="3637656" y="891405"/>
                  <a:pt x="3632554" y="883754"/>
                  <a:pt x="3627540" y="876103"/>
                </a:cubicBezTo>
                <a:cubicBezTo>
                  <a:pt x="3625340" y="872673"/>
                  <a:pt x="3623054" y="869331"/>
                  <a:pt x="3620855" y="865902"/>
                </a:cubicBezTo>
                <a:cubicBezTo>
                  <a:pt x="3616016" y="858426"/>
                  <a:pt x="3611178" y="850775"/>
                  <a:pt x="3606428" y="843212"/>
                </a:cubicBezTo>
                <a:cubicBezTo>
                  <a:pt x="3604141" y="839606"/>
                  <a:pt x="3601854" y="835913"/>
                  <a:pt x="3599566" y="832307"/>
                </a:cubicBezTo>
                <a:cubicBezTo>
                  <a:pt x="3594993" y="824832"/>
                  <a:pt x="3590418" y="817357"/>
                  <a:pt x="3585932" y="809794"/>
                </a:cubicBezTo>
                <a:cubicBezTo>
                  <a:pt x="3583645" y="805923"/>
                  <a:pt x="3581357" y="802054"/>
                  <a:pt x="3579071" y="798184"/>
                </a:cubicBezTo>
                <a:cubicBezTo>
                  <a:pt x="3574760" y="790797"/>
                  <a:pt x="3570450" y="783234"/>
                  <a:pt x="3566228" y="775759"/>
                </a:cubicBezTo>
                <a:cubicBezTo>
                  <a:pt x="3563940" y="771713"/>
                  <a:pt x="3561653" y="767580"/>
                  <a:pt x="3559366" y="763447"/>
                </a:cubicBezTo>
                <a:cubicBezTo>
                  <a:pt x="3555320" y="756058"/>
                  <a:pt x="3551273" y="748583"/>
                  <a:pt x="3547315" y="741108"/>
                </a:cubicBezTo>
                <a:cubicBezTo>
                  <a:pt x="3545028" y="736799"/>
                  <a:pt x="3542741" y="732578"/>
                  <a:pt x="3540542" y="728269"/>
                </a:cubicBezTo>
                <a:cubicBezTo>
                  <a:pt x="3536671" y="720881"/>
                  <a:pt x="3532889" y="713406"/>
                  <a:pt x="3529106" y="705931"/>
                </a:cubicBezTo>
                <a:cubicBezTo>
                  <a:pt x="3526907" y="701445"/>
                  <a:pt x="3524620" y="697048"/>
                  <a:pt x="3522421" y="692563"/>
                </a:cubicBezTo>
                <a:cubicBezTo>
                  <a:pt x="3518814" y="685176"/>
                  <a:pt x="3515207" y="677701"/>
                  <a:pt x="3511689" y="670226"/>
                </a:cubicBezTo>
                <a:cubicBezTo>
                  <a:pt x="3509489" y="665564"/>
                  <a:pt x="3507378" y="660991"/>
                  <a:pt x="3505179" y="656330"/>
                </a:cubicBezTo>
                <a:cubicBezTo>
                  <a:pt x="3501748" y="648943"/>
                  <a:pt x="3498406" y="641556"/>
                  <a:pt x="3495063" y="634080"/>
                </a:cubicBezTo>
                <a:cubicBezTo>
                  <a:pt x="3492952" y="629331"/>
                  <a:pt x="3490841" y="624494"/>
                  <a:pt x="3488730" y="619658"/>
                </a:cubicBezTo>
                <a:cubicBezTo>
                  <a:pt x="3485563" y="612269"/>
                  <a:pt x="3482396" y="604882"/>
                  <a:pt x="3479317" y="597407"/>
                </a:cubicBezTo>
                <a:cubicBezTo>
                  <a:pt x="3477294" y="592482"/>
                  <a:pt x="3475271" y="587558"/>
                  <a:pt x="3473248" y="582544"/>
                </a:cubicBezTo>
                <a:cubicBezTo>
                  <a:pt x="3470257" y="575157"/>
                  <a:pt x="3467266" y="567682"/>
                  <a:pt x="3464363" y="560207"/>
                </a:cubicBezTo>
                <a:cubicBezTo>
                  <a:pt x="3462428" y="555106"/>
                  <a:pt x="3460492" y="550005"/>
                  <a:pt x="3458557" y="544905"/>
                </a:cubicBezTo>
                <a:cubicBezTo>
                  <a:pt x="3455742" y="537517"/>
                  <a:pt x="3453015" y="530130"/>
                  <a:pt x="3450377" y="522655"/>
                </a:cubicBezTo>
                <a:cubicBezTo>
                  <a:pt x="3448529" y="517378"/>
                  <a:pt x="3446682" y="512189"/>
                  <a:pt x="3444835" y="506912"/>
                </a:cubicBezTo>
                <a:cubicBezTo>
                  <a:pt x="3442283" y="499525"/>
                  <a:pt x="3439733" y="492138"/>
                  <a:pt x="3437182" y="484662"/>
                </a:cubicBezTo>
                <a:cubicBezTo>
                  <a:pt x="3435422" y="479297"/>
                  <a:pt x="3433663" y="473933"/>
                  <a:pt x="3431903" y="468568"/>
                </a:cubicBezTo>
                <a:cubicBezTo>
                  <a:pt x="3429529" y="461181"/>
                  <a:pt x="3427153" y="453706"/>
                  <a:pt x="3424866" y="446230"/>
                </a:cubicBezTo>
                <a:cubicBezTo>
                  <a:pt x="3423195" y="440778"/>
                  <a:pt x="3421523" y="435237"/>
                  <a:pt x="3419940" y="429697"/>
                </a:cubicBezTo>
                <a:cubicBezTo>
                  <a:pt x="3417741" y="422310"/>
                  <a:pt x="3415542" y="414835"/>
                  <a:pt x="3413519" y="407447"/>
                </a:cubicBezTo>
                <a:cubicBezTo>
                  <a:pt x="3411936" y="401819"/>
                  <a:pt x="3410440" y="396102"/>
                  <a:pt x="3408856" y="390386"/>
                </a:cubicBezTo>
                <a:cubicBezTo>
                  <a:pt x="3406833" y="382999"/>
                  <a:pt x="3404898" y="375612"/>
                  <a:pt x="3403051" y="368224"/>
                </a:cubicBezTo>
                <a:cubicBezTo>
                  <a:pt x="3401555" y="362420"/>
                  <a:pt x="3400148" y="356527"/>
                  <a:pt x="3398741" y="350635"/>
                </a:cubicBezTo>
                <a:cubicBezTo>
                  <a:pt x="3396981" y="343336"/>
                  <a:pt x="3395134" y="335949"/>
                  <a:pt x="3393462" y="328648"/>
                </a:cubicBezTo>
                <a:cubicBezTo>
                  <a:pt x="3392055" y="322669"/>
                  <a:pt x="3390823" y="316600"/>
                  <a:pt x="3389504" y="310621"/>
                </a:cubicBezTo>
                <a:cubicBezTo>
                  <a:pt x="3387920" y="303320"/>
                  <a:pt x="3386337" y="296021"/>
                  <a:pt x="3384842" y="288722"/>
                </a:cubicBezTo>
                <a:cubicBezTo>
                  <a:pt x="3383610" y="282566"/>
                  <a:pt x="3382467" y="276322"/>
                  <a:pt x="3381235" y="270165"/>
                </a:cubicBezTo>
                <a:cubicBezTo>
                  <a:pt x="3379828" y="262866"/>
                  <a:pt x="3378420" y="255655"/>
                  <a:pt x="3377189" y="248355"/>
                </a:cubicBezTo>
                <a:cubicBezTo>
                  <a:pt x="3376045" y="242023"/>
                  <a:pt x="3375078" y="235604"/>
                  <a:pt x="3374022" y="229272"/>
                </a:cubicBezTo>
                <a:cubicBezTo>
                  <a:pt x="3372879" y="222060"/>
                  <a:pt x="3371647" y="214937"/>
                  <a:pt x="3370503" y="207725"/>
                </a:cubicBezTo>
                <a:cubicBezTo>
                  <a:pt x="3369536" y="201129"/>
                  <a:pt x="3368656" y="194445"/>
                  <a:pt x="3367688" y="187849"/>
                </a:cubicBezTo>
                <a:cubicBezTo>
                  <a:pt x="3366721" y="180814"/>
                  <a:pt x="3365665" y="173778"/>
                  <a:pt x="3364785" y="166743"/>
                </a:cubicBezTo>
                <a:cubicBezTo>
                  <a:pt x="3363906" y="159796"/>
                  <a:pt x="3363202" y="152760"/>
                  <a:pt x="3362411" y="145725"/>
                </a:cubicBezTo>
                <a:cubicBezTo>
                  <a:pt x="3361619" y="138953"/>
                  <a:pt x="3360827" y="132181"/>
                  <a:pt x="3360123" y="125409"/>
                </a:cubicBezTo>
                <a:cubicBezTo>
                  <a:pt x="3359332" y="117846"/>
                  <a:pt x="3358716" y="110283"/>
                  <a:pt x="3358100" y="102632"/>
                </a:cubicBezTo>
                <a:cubicBezTo>
                  <a:pt x="3357572" y="96300"/>
                  <a:pt x="3356957" y="90055"/>
                  <a:pt x="3356429" y="83723"/>
                </a:cubicBezTo>
                <a:cubicBezTo>
                  <a:pt x="3355725" y="74577"/>
                  <a:pt x="3355197" y="65343"/>
                  <a:pt x="3354670" y="56109"/>
                </a:cubicBezTo>
                <a:cubicBezTo>
                  <a:pt x="3354405" y="51360"/>
                  <a:pt x="3354054" y="46523"/>
                  <a:pt x="3353790" y="41774"/>
                </a:cubicBezTo>
                <a:cubicBezTo>
                  <a:pt x="3353086" y="27879"/>
                  <a:pt x="3352558" y="13984"/>
                  <a:pt x="3352206" y="0"/>
                </a:cubicBezTo>
                <a:lnTo>
                  <a:pt x="159834" y="0"/>
                </a:lnTo>
                <a:cubicBezTo>
                  <a:pt x="71692" y="0"/>
                  <a:pt x="0" y="71675"/>
                  <a:pt x="0" y="159796"/>
                </a:cubicBezTo>
                <a:lnTo>
                  <a:pt x="0" y="2197997"/>
                </a:lnTo>
                <a:cubicBezTo>
                  <a:pt x="0" y="2286118"/>
                  <a:pt x="71692" y="2357791"/>
                  <a:pt x="159834" y="2357791"/>
                </a:cubicBezTo>
                <a:lnTo>
                  <a:pt x="4824933" y="2357791"/>
                </a:lnTo>
                <a:cubicBezTo>
                  <a:pt x="4913074" y="2357791"/>
                  <a:pt x="4984767" y="2286118"/>
                  <a:pt x="4984767" y="2197997"/>
                </a:cubicBezTo>
                <a:lnTo>
                  <a:pt x="4984767" y="1631898"/>
                </a:lnTo>
                <a:cubicBezTo>
                  <a:pt x="4970780" y="1631546"/>
                  <a:pt x="4956794" y="1631019"/>
                  <a:pt x="4942895" y="163031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0" name="Forme libre 649">
            <a:extLst>
              <a:ext uri="{FF2B5EF4-FFF2-40B4-BE49-F238E27FC236}">
                <a16:creationId xmlns:a16="http://schemas.microsoft.com/office/drawing/2014/main" id="{3D1F2046-D79E-8EF9-B3BA-C6C5634B68E6}"/>
              </a:ext>
            </a:extLst>
          </p:cNvPr>
          <p:cNvSpPr/>
          <p:nvPr/>
        </p:nvSpPr>
        <p:spPr>
          <a:xfrm>
            <a:off x="4507775" y="3473104"/>
            <a:ext cx="1544417" cy="1543953"/>
          </a:xfrm>
          <a:custGeom>
            <a:avLst/>
            <a:gdLst>
              <a:gd name="csX0" fmla="*/ 1544154 w 1544417"/>
              <a:gd name="csY0" fmla="*/ 0 h 1543953"/>
              <a:gd name="csX1" fmla="*/ 0 w 1544417"/>
              <a:gd name="csY1" fmla="*/ 0 h 1543953"/>
              <a:gd name="csX2" fmla="*/ 967 w 1544417"/>
              <a:gd name="csY2" fmla="*/ 25152 h 1543953"/>
              <a:gd name="csX3" fmla="*/ 1495 w 1544417"/>
              <a:gd name="csY3" fmla="*/ 38432 h 1543953"/>
              <a:gd name="csX4" fmla="*/ 3782 w 1544417"/>
              <a:gd name="csY4" fmla="*/ 74050 h 1543953"/>
              <a:gd name="csX5" fmla="*/ 4046 w 1544417"/>
              <a:gd name="csY5" fmla="*/ 78183 h 1543953"/>
              <a:gd name="csX6" fmla="*/ 7565 w 1544417"/>
              <a:gd name="csY6" fmla="*/ 117758 h 1543953"/>
              <a:gd name="csX7" fmla="*/ 8709 w 1544417"/>
              <a:gd name="csY7" fmla="*/ 128048 h 1543953"/>
              <a:gd name="csX8" fmla="*/ 12051 w 1544417"/>
              <a:gd name="csY8" fmla="*/ 156981 h 1543953"/>
              <a:gd name="csX9" fmla="*/ 13986 w 1544417"/>
              <a:gd name="csY9" fmla="*/ 171052 h 1543953"/>
              <a:gd name="csX10" fmla="*/ 17505 w 1544417"/>
              <a:gd name="csY10" fmla="*/ 195941 h 1543953"/>
              <a:gd name="csX11" fmla="*/ 19968 w 1544417"/>
              <a:gd name="csY11" fmla="*/ 211243 h 1543953"/>
              <a:gd name="csX12" fmla="*/ 23838 w 1544417"/>
              <a:gd name="csY12" fmla="*/ 234548 h 1543953"/>
              <a:gd name="csX13" fmla="*/ 26830 w 1544417"/>
              <a:gd name="csY13" fmla="*/ 250554 h 1543953"/>
              <a:gd name="csX14" fmla="*/ 31140 w 1544417"/>
              <a:gd name="csY14" fmla="*/ 272804 h 1543953"/>
              <a:gd name="csX15" fmla="*/ 34659 w 1544417"/>
              <a:gd name="csY15" fmla="*/ 289250 h 1543953"/>
              <a:gd name="csX16" fmla="*/ 39409 w 1544417"/>
              <a:gd name="csY16" fmla="*/ 310796 h 1543953"/>
              <a:gd name="csX17" fmla="*/ 43367 w 1544417"/>
              <a:gd name="csY17" fmla="*/ 327329 h 1543953"/>
              <a:gd name="csX18" fmla="*/ 48557 w 1544417"/>
              <a:gd name="csY18" fmla="*/ 348436 h 1543953"/>
              <a:gd name="csX19" fmla="*/ 52955 w 1544417"/>
              <a:gd name="csY19" fmla="*/ 365058 h 1543953"/>
              <a:gd name="csX20" fmla="*/ 58585 w 1544417"/>
              <a:gd name="csY20" fmla="*/ 385724 h 1543953"/>
              <a:gd name="csX21" fmla="*/ 63423 w 1544417"/>
              <a:gd name="csY21" fmla="*/ 402346 h 1543953"/>
              <a:gd name="csX22" fmla="*/ 69493 w 1544417"/>
              <a:gd name="csY22" fmla="*/ 422662 h 1543953"/>
              <a:gd name="csX23" fmla="*/ 74683 w 1544417"/>
              <a:gd name="csY23" fmla="*/ 439107 h 1543953"/>
              <a:gd name="csX24" fmla="*/ 81192 w 1544417"/>
              <a:gd name="csY24" fmla="*/ 459246 h 1543953"/>
              <a:gd name="csX25" fmla="*/ 86822 w 1544417"/>
              <a:gd name="csY25" fmla="*/ 475603 h 1543953"/>
              <a:gd name="csX26" fmla="*/ 93771 w 1544417"/>
              <a:gd name="csY26" fmla="*/ 495391 h 1543953"/>
              <a:gd name="csX27" fmla="*/ 99753 w 1544417"/>
              <a:gd name="csY27" fmla="*/ 511661 h 1543953"/>
              <a:gd name="csX28" fmla="*/ 107231 w 1544417"/>
              <a:gd name="csY28" fmla="*/ 531185 h 1543953"/>
              <a:gd name="csX29" fmla="*/ 113652 w 1544417"/>
              <a:gd name="csY29" fmla="*/ 547278 h 1543953"/>
              <a:gd name="csX30" fmla="*/ 121568 w 1544417"/>
              <a:gd name="csY30" fmla="*/ 566627 h 1543953"/>
              <a:gd name="csX31" fmla="*/ 128342 w 1544417"/>
              <a:gd name="csY31" fmla="*/ 582456 h 1543953"/>
              <a:gd name="csX32" fmla="*/ 136699 w 1544417"/>
              <a:gd name="csY32" fmla="*/ 601629 h 1543953"/>
              <a:gd name="csX33" fmla="*/ 143824 w 1544417"/>
              <a:gd name="csY33" fmla="*/ 617283 h 1543953"/>
              <a:gd name="csX34" fmla="*/ 152621 w 1544417"/>
              <a:gd name="csY34" fmla="*/ 636102 h 1543953"/>
              <a:gd name="csX35" fmla="*/ 160098 w 1544417"/>
              <a:gd name="csY35" fmla="*/ 651580 h 1543953"/>
              <a:gd name="csX36" fmla="*/ 169422 w 1544417"/>
              <a:gd name="csY36" fmla="*/ 670225 h 1543953"/>
              <a:gd name="csX37" fmla="*/ 177163 w 1544417"/>
              <a:gd name="csY37" fmla="*/ 685352 h 1543953"/>
              <a:gd name="csX38" fmla="*/ 186928 w 1544417"/>
              <a:gd name="csY38" fmla="*/ 703820 h 1543953"/>
              <a:gd name="csX39" fmla="*/ 195020 w 1544417"/>
              <a:gd name="csY39" fmla="*/ 718682 h 1543953"/>
              <a:gd name="csX40" fmla="*/ 205224 w 1544417"/>
              <a:gd name="csY40" fmla="*/ 736975 h 1543953"/>
              <a:gd name="csX41" fmla="*/ 213581 w 1544417"/>
              <a:gd name="csY41" fmla="*/ 751573 h 1543953"/>
              <a:gd name="csX42" fmla="*/ 224313 w 1544417"/>
              <a:gd name="csY42" fmla="*/ 769778 h 1543953"/>
              <a:gd name="csX43" fmla="*/ 232934 w 1544417"/>
              <a:gd name="csY43" fmla="*/ 784025 h 1543953"/>
              <a:gd name="csX44" fmla="*/ 244193 w 1544417"/>
              <a:gd name="csY44" fmla="*/ 802053 h 1543953"/>
              <a:gd name="csX45" fmla="*/ 252990 w 1544417"/>
              <a:gd name="csY45" fmla="*/ 815949 h 1543953"/>
              <a:gd name="csX46" fmla="*/ 264777 w 1544417"/>
              <a:gd name="csY46" fmla="*/ 833802 h 1543953"/>
              <a:gd name="csX47" fmla="*/ 273838 w 1544417"/>
              <a:gd name="csY47" fmla="*/ 847345 h 1543953"/>
              <a:gd name="csX48" fmla="*/ 286153 w 1544417"/>
              <a:gd name="csY48" fmla="*/ 865110 h 1543953"/>
              <a:gd name="csX49" fmla="*/ 295389 w 1544417"/>
              <a:gd name="csY49" fmla="*/ 878213 h 1543953"/>
              <a:gd name="csX50" fmla="*/ 308321 w 1544417"/>
              <a:gd name="csY50" fmla="*/ 895978 h 1543953"/>
              <a:gd name="csX51" fmla="*/ 317557 w 1544417"/>
              <a:gd name="csY51" fmla="*/ 908555 h 1543953"/>
              <a:gd name="csX52" fmla="*/ 331191 w 1544417"/>
              <a:gd name="csY52" fmla="*/ 926407 h 1543953"/>
              <a:gd name="csX53" fmla="*/ 340428 w 1544417"/>
              <a:gd name="csY53" fmla="*/ 938367 h 1543953"/>
              <a:gd name="csX54" fmla="*/ 354942 w 1544417"/>
              <a:gd name="csY54" fmla="*/ 956396 h 1543953"/>
              <a:gd name="csX55" fmla="*/ 364003 w 1544417"/>
              <a:gd name="csY55" fmla="*/ 967565 h 1543953"/>
              <a:gd name="csX56" fmla="*/ 379661 w 1544417"/>
              <a:gd name="csY56" fmla="*/ 986122 h 1543953"/>
              <a:gd name="csX57" fmla="*/ 388281 w 1544417"/>
              <a:gd name="csY57" fmla="*/ 996235 h 1543953"/>
              <a:gd name="csX58" fmla="*/ 405787 w 1544417"/>
              <a:gd name="csY58" fmla="*/ 1015935 h 1543953"/>
              <a:gd name="csX59" fmla="*/ 413264 w 1544417"/>
              <a:gd name="csY59" fmla="*/ 1024289 h 1543953"/>
              <a:gd name="csX60" fmla="*/ 434640 w 1544417"/>
              <a:gd name="csY60" fmla="*/ 1047243 h 1543953"/>
              <a:gd name="csX61" fmla="*/ 438862 w 1544417"/>
              <a:gd name="csY61" fmla="*/ 1051728 h 1543953"/>
              <a:gd name="csX62" fmla="*/ 492345 w 1544417"/>
              <a:gd name="csY62" fmla="*/ 1105199 h 1543953"/>
              <a:gd name="csX63" fmla="*/ 497095 w 1544417"/>
              <a:gd name="csY63" fmla="*/ 1109596 h 1543953"/>
              <a:gd name="csX64" fmla="*/ 519879 w 1544417"/>
              <a:gd name="csY64" fmla="*/ 1130790 h 1543953"/>
              <a:gd name="csX65" fmla="*/ 528235 w 1544417"/>
              <a:gd name="csY65" fmla="*/ 1138266 h 1543953"/>
              <a:gd name="csX66" fmla="*/ 547940 w 1544417"/>
              <a:gd name="csY66" fmla="*/ 1155679 h 1543953"/>
              <a:gd name="csX67" fmla="*/ 558144 w 1544417"/>
              <a:gd name="csY67" fmla="*/ 1164297 h 1543953"/>
              <a:gd name="csX68" fmla="*/ 576617 w 1544417"/>
              <a:gd name="csY68" fmla="*/ 1179864 h 1543953"/>
              <a:gd name="csX69" fmla="*/ 587876 w 1544417"/>
              <a:gd name="csY69" fmla="*/ 1189009 h 1543953"/>
              <a:gd name="csX70" fmla="*/ 605821 w 1544417"/>
              <a:gd name="csY70" fmla="*/ 1203432 h 1543953"/>
              <a:gd name="csX71" fmla="*/ 617873 w 1544417"/>
              <a:gd name="csY71" fmla="*/ 1212755 h 1543953"/>
              <a:gd name="csX72" fmla="*/ 635642 w 1544417"/>
              <a:gd name="csY72" fmla="*/ 1226385 h 1543953"/>
              <a:gd name="csX73" fmla="*/ 648221 w 1544417"/>
              <a:gd name="csY73" fmla="*/ 1235708 h 1543953"/>
              <a:gd name="csX74" fmla="*/ 665902 w 1544417"/>
              <a:gd name="csY74" fmla="*/ 1248636 h 1543953"/>
              <a:gd name="csX75" fmla="*/ 679009 w 1544417"/>
              <a:gd name="csY75" fmla="*/ 1257870 h 1543953"/>
              <a:gd name="csX76" fmla="*/ 696690 w 1544417"/>
              <a:gd name="csY76" fmla="*/ 1270183 h 1543953"/>
              <a:gd name="csX77" fmla="*/ 710237 w 1544417"/>
              <a:gd name="csY77" fmla="*/ 1279240 h 1543953"/>
              <a:gd name="csX78" fmla="*/ 728094 w 1544417"/>
              <a:gd name="csY78" fmla="*/ 1291025 h 1543953"/>
              <a:gd name="csX79" fmla="*/ 742081 w 1544417"/>
              <a:gd name="csY79" fmla="*/ 1299908 h 1543953"/>
              <a:gd name="csX80" fmla="*/ 760025 w 1544417"/>
              <a:gd name="csY80" fmla="*/ 1311076 h 1543953"/>
              <a:gd name="csX81" fmla="*/ 774364 w 1544417"/>
              <a:gd name="csY81" fmla="*/ 1319695 h 1543953"/>
              <a:gd name="csX82" fmla="*/ 792485 w 1544417"/>
              <a:gd name="csY82" fmla="*/ 1330424 h 1543953"/>
              <a:gd name="csX83" fmla="*/ 807175 w 1544417"/>
              <a:gd name="csY83" fmla="*/ 1338779 h 1543953"/>
              <a:gd name="csX84" fmla="*/ 825384 w 1544417"/>
              <a:gd name="csY84" fmla="*/ 1348981 h 1543953"/>
              <a:gd name="csX85" fmla="*/ 840338 w 1544417"/>
              <a:gd name="csY85" fmla="*/ 1357072 h 1543953"/>
              <a:gd name="csX86" fmla="*/ 858812 w 1544417"/>
              <a:gd name="csY86" fmla="*/ 1366834 h 1543953"/>
              <a:gd name="csX87" fmla="*/ 874030 w 1544417"/>
              <a:gd name="csY87" fmla="*/ 1374661 h 1543953"/>
              <a:gd name="csX88" fmla="*/ 892678 w 1544417"/>
              <a:gd name="csY88" fmla="*/ 1383894 h 1543953"/>
              <a:gd name="csX89" fmla="*/ 908160 w 1544417"/>
              <a:gd name="csY89" fmla="*/ 1391369 h 1543953"/>
              <a:gd name="csX90" fmla="*/ 926985 w 1544417"/>
              <a:gd name="csY90" fmla="*/ 1400164 h 1543953"/>
              <a:gd name="csX91" fmla="*/ 942731 w 1544417"/>
              <a:gd name="csY91" fmla="*/ 1407288 h 1543953"/>
              <a:gd name="csX92" fmla="*/ 961731 w 1544417"/>
              <a:gd name="csY92" fmla="*/ 1415642 h 1543953"/>
              <a:gd name="csX93" fmla="*/ 977741 w 1544417"/>
              <a:gd name="csY93" fmla="*/ 1422414 h 1543953"/>
              <a:gd name="csX94" fmla="*/ 997006 w 1544417"/>
              <a:gd name="csY94" fmla="*/ 1430241 h 1543953"/>
              <a:gd name="csX95" fmla="*/ 1013192 w 1544417"/>
              <a:gd name="csY95" fmla="*/ 1436661 h 1543953"/>
              <a:gd name="csX96" fmla="*/ 1032632 w 1544417"/>
              <a:gd name="csY96" fmla="*/ 1444048 h 1543953"/>
              <a:gd name="csX97" fmla="*/ 1048994 w 1544417"/>
              <a:gd name="csY97" fmla="*/ 1450117 h 1543953"/>
              <a:gd name="csX98" fmla="*/ 1068698 w 1544417"/>
              <a:gd name="csY98" fmla="*/ 1457065 h 1543953"/>
              <a:gd name="csX99" fmla="*/ 1085236 w 1544417"/>
              <a:gd name="csY99" fmla="*/ 1462693 h 1543953"/>
              <a:gd name="csX100" fmla="*/ 1105204 w 1544417"/>
              <a:gd name="csY100" fmla="*/ 1469201 h 1543953"/>
              <a:gd name="csX101" fmla="*/ 1121829 w 1544417"/>
              <a:gd name="csY101" fmla="*/ 1474478 h 1543953"/>
              <a:gd name="csX102" fmla="*/ 1141974 w 1544417"/>
              <a:gd name="csY102" fmla="*/ 1480457 h 1543953"/>
              <a:gd name="csX103" fmla="*/ 1158775 w 1544417"/>
              <a:gd name="csY103" fmla="*/ 1485295 h 1543953"/>
              <a:gd name="csX104" fmla="*/ 1179272 w 1544417"/>
              <a:gd name="csY104" fmla="*/ 1490835 h 1543953"/>
              <a:gd name="csX105" fmla="*/ 1196073 w 1544417"/>
              <a:gd name="csY105" fmla="*/ 1495320 h 1543953"/>
              <a:gd name="csX106" fmla="*/ 1216921 w 1544417"/>
              <a:gd name="csY106" fmla="*/ 1500421 h 1543953"/>
              <a:gd name="csX107" fmla="*/ 1233722 w 1544417"/>
              <a:gd name="csY107" fmla="*/ 1504467 h 1543953"/>
              <a:gd name="csX108" fmla="*/ 1254922 w 1544417"/>
              <a:gd name="csY108" fmla="*/ 1509127 h 1543953"/>
              <a:gd name="csX109" fmla="*/ 1271723 w 1544417"/>
              <a:gd name="csY109" fmla="*/ 1512733 h 1543953"/>
              <a:gd name="csX110" fmla="*/ 1293451 w 1544417"/>
              <a:gd name="csY110" fmla="*/ 1516954 h 1543953"/>
              <a:gd name="csX111" fmla="*/ 1309989 w 1544417"/>
              <a:gd name="csY111" fmla="*/ 1520032 h 1543953"/>
              <a:gd name="csX112" fmla="*/ 1332596 w 1544417"/>
              <a:gd name="csY112" fmla="*/ 1523814 h 1543953"/>
              <a:gd name="csX113" fmla="*/ 1348606 w 1544417"/>
              <a:gd name="csY113" fmla="*/ 1526453 h 1543953"/>
              <a:gd name="csX114" fmla="*/ 1372532 w 1544417"/>
              <a:gd name="csY114" fmla="*/ 1529794 h 1543953"/>
              <a:gd name="csX115" fmla="*/ 1387575 w 1544417"/>
              <a:gd name="csY115" fmla="*/ 1531906 h 1543953"/>
              <a:gd name="csX116" fmla="*/ 1415020 w 1544417"/>
              <a:gd name="csY116" fmla="*/ 1535071 h 1543953"/>
              <a:gd name="csX117" fmla="*/ 1426720 w 1544417"/>
              <a:gd name="csY117" fmla="*/ 1536390 h 1543953"/>
              <a:gd name="csX118" fmla="*/ 1466216 w 1544417"/>
              <a:gd name="csY118" fmla="*/ 1539908 h 1543953"/>
              <a:gd name="csX119" fmla="*/ 1473077 w 1544417"/>
              <a:gd name="csY119" fmla="*/ 1540348 h 1543953"/>
              <a:gd name="csX120" fmla="*/ 1505977 w 1544417"/>
              <a:gd name="csY120" fmla="*/ 1542458 h 1543953"/>
              <a:gd name="csX121" fmla="*/ 1520755 w 1544417"/>
              <a:gd name="csY121" fmla="*/ 1543074 h 1543953"/>
              <a:gd name="csX122" fmla="*/ 1544418 w 1544417"/>
              <a:gd name="csY122" fmla="*/ 1543954 h 1543953"/>
              <a:gd name="csX123" fmla="*/ 1544418 w 1544417"/>
              <a:gd name="csY123" fmla="*/ 176 h 1543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</a:cxnLst>
            <a:rect l="l" t="t" r="r" b="b"/>
            <a:pathLst>
              <a:path w="1544417" h="1543953">
                <a:moveTo>
                  <a:pt x="1544154" y="0"/>
                </a:moveTo>
                <a:lnTo>
                  <a:pt x="0" y="0"/>
                </a:lnTo>
                <a:cubicBezTo>
                  <a:pt x="264" y="8442"/>
                  <a:pt x="615" y="16798"/>
                  <a:pt x="967" y="25152"/>
                </a:cubicBezTo>
                <a:cubicBezTo>
                  <a:pt x="1144" y="29549"/>
                  <a:pt x="1231" y="34034"/>
                  <a:pt x="1495" y="38432"/>
                </a:cubicBezTo>
                <a:cubicBezTo>
                  <a:pt x="2111" y="50304"/>
                  <a:pt x="2902" y="62177"/>
                  <a:pt x="3782" y="74050"/>
                </a:cubicBezTo>
                <a:cubicBezTo>
                  <a:pt x="3871" y="75456"/>
                  <a:pt x="3958" y="76775"/>
                  <a:pt x="4046" y="78183"/>
                </a:cubicBezTo>
                <a:cubicBezTo>
                  <a:pt x="5014" y="91462"/>
                  <a:pt x="6245" y="104654"/>
                  <a:pt x="7565" y="117758"/>
                </a:cubicBezTo>
                <a:cubicBezTo>
                  <a:pt x="7917" y="121188"/>
                  <a:pt x="8356" y="124618"/>
                  <a:pt x="8709" y="128048"/>
                </a:cubicBezTo>
                <a:cubicBezTo>
                  <a:pt x="9764" y="137721"/>
                  <a:pt x="10820" y="147395"/>
                  <a:pt x="12051" y="156981"/>
                </a:cubicBezTo>
                <a:cubicBezTo>
                  <a:pt x="12667" y="161730"/>
                  <a:pt x="13370" y="166391"/>
                  <a:pt x="13986" y="171052"/>
                </a:cubicBezTo>
                <a:cubicBezTo>
                  <a:pt x="15130" y="179319"/>
                  <a:pt x="16185" y="187673"/>
                  <a:pt x="17505" y="195941"/>
                </a:cubicBezTo>
                <a:cubicBezTo>
                  <a:pt x="18297" y="201041"/>
                  <a:pt x="19177" y="206142"/>
                  <a:pt x="19968" y="211243"/>
                </a:cubicBezTo>
                <a:cubicBezTo>
                  <a:pt x="21200" y="218982"/>
                  <a:pt x="22431" y="226809"/>
                  <a:pt x="23838" y="234548"/>
                </a:cubicBezTo>
                <a:cubicBezTo>
                  <a:pt x="24806" y="239913"/>
                  <a:pt x="25862" y="245277"/>
                  <a:pt x="26830" y="250554"/>
                </a:cubicBezTo>
                <a:cubicBezTo>
                  <a:pt x="28237" y="257941"/>
                  <a:pt x="29644" y="265417"/>
                  <a:pt x="31140" y="272804"/>
                </a:cubicBezTo>
                <a:cubicBezTo>
                  <a:pt x="32283" y="278256"/>
                  <a:pt x="33515" y="283709"/>
                  <a:pt x="34659" y="289250"/>
                </a:cubicBezTo>
                <a:cubicBezTo>
                  <a:pt x="36242" y="296461"/>
                  <a:pt x="37737" y="303673"/>
                  <a:pt x="39409" y="310796"/>
                </a:cubicBezTo>
                <a:cubicBezTo>
                  <a:pt x="40640" y="316336"/>
                  <a:pt x="42047" y="321789"/>
                  <a:pt x="43367" y="327329"/>
                </a:cubicBezTo>
                <a:cubicBezTo>
                  <a:pt x="45039" y="334365"/>
                  <a:pt x="46710" y="341401"/>
                  <a:pt x="48557" y="348436"/>
                </a:cubicBezTo>
                <a:cubicBezTo>
                  <a:pt x="49965" y="353977"/>
                  <a:pt x="51460" y="359517"/>
                  <a:pt x="52955" y="365058"/>
                </a:cubicBezTo>
                <a:cubicBezTo>
                  <a:pt x="54803" y="372006"/>
                  <a:pt x="56650" y="378864"/>
                  <a:pt x="58585" y="385724"/>
                </a:cubicBezTo>
                <a:cubicBezTo>
                  <a:pt x="60168" y="391265"/>
                  <a:pt x="61752" y="396805"/>
                  <a:pt x="63423" y="402346"/>
                </a:cubicBezTo>
                <a:cubicBezTo>
                  <a:pt x="65447" y="409118"/>
                  <a:pt x="67382" y="415978"/>
                  <a:pt x="69493" y="422662"/>
                </a:cubicBezTo>
                <a:cubicBezTo>
                  <a:pt x="71164" y="428202"/>
                  <a:pt x="72924" y="433655"/>
                  <a:pt x="74683" y="439107"/>
                </a:cubicBezTo>
                <a:cubicBezTo>
                  <a:pt x="76794" y="445791"/>
                  <a:pt x="78993" y="452562"/>
                  <a:pt x="81192" y="459246"/>
                </a:cubicBezTo>
                <a:cubicBezTo>
                  <a:pt x="83040" y="464698"/>
                  <a:pt x="84887" y="470151"/>
                  <a:pt x="86822" y="475603"/>
                </a:cubicBezTo>
                <a:cubicBezTo>
                  <a:pt x="89110" y="482199"/>
                  <a:pt x="91396" y="488795"/>
                  <a:pt x="93771" y="495391"/>
                </a:cubicBezTo>
                <a:cubicBezTo>
                  <a:pt x="95707" y="500843"/>
                  <a:pt x="97730" y="506209"/>
                  <a:pt x="99753" y="511661"/>
                </a:cubicBezTo>
                <a:cubicBezTo>
                  <a:pt x="102216" y="518169"/>
                  <a:pt x="104679" y="524765"/>
                  <a:pt x="107231" y="531185"/>
                </a:cubicBezTo>
                <a:cubicBezTo>
                  <a:pt x="109342" y="536549"/>
                  <a:pt x="111453" y="541914"/>
                  <a:pt x="113652" y="547278"/>
                </a:cubicBezTo>
                <a:cubicBezTo>
                  <a:pt x="116291" y="553698"/>
                  <a:pt x="118842" y="560206"/>
                  <a:pt x="121568" y="566627"/>
                </a:cubicBezTo>
                <a:cubicBezTo>
                  <a:pt x="123768" y="571903"/>
                  <a:pt x="126055" y="577180"/>
                  <a:pt x="128342" y="582456"/>
                </a:cubicBezTo>
                <a:cubicBezTo>
                  <a:pt x="131069" y="588876"/>
                  <a:pt x="133884" y="595209"/>
                  <a:pt x="136699" y="601629"/>
                </a:cubicBezTo>
                <a:cubicBezTo>
                  <a:pt x="139074" y="606817"/>
                  <a:pt x="141361" y="612093"/>
                  <a:pt x="143824" y="617283"/>
                </a:cubicBezTo>
                <a:cubicBezTo>
                  <a:pt x="146727" y="623615"/>
                  <a:pt x="149630" y="629858"/>
                  <a:pt x="152621" y="636102"/>
                </a:cubicBezTo>
                <a:cubicBezTo>
                  <a:pt x="155084" y="641292"/>
                  <a:pt x="157547" y="646392"/>
                  <a:pt x="160098" y="651580"/>
                </a:cubicBezTo>
                <a:cubicBezTo>
                  <a:pt x="163177" y="657825"/>
                  <a:pt x="166255" y="664069"/>
                  <a:pt x="169422" y="670225"/>
                </a:cubicBezTo>
                <a:cubicBezTo>
                  <a:pt x="171973" y="675326"/>
                  <a:pt x="174524" y="680338"/>
                  <a:pt x="177163" y="685352"/>
                </a:cubicBezTo>
                <a:cubicBezTo>
                  <a:pt x="180418" y="691508"/>
                  <a:pt x="183673" y="697751"/>
                  <a:pt x="186928" y="703820"/>
                </a:cubicBezTo>
                <a:cubicBezTo>
                  <a:pt x="189567" y="708832"/>
                  <a:pt x="192293" y="713758"/>
                  <a:pt x="195020" y="718682"/>
                </a:cubicBezTo>
                <a:cubicBezTo>
                  <a:pt x="198363" y="724839"/>
                  <a:pt x="201794" y="730906"/>
                  <a:pt x="205224" y="736975"/>
                </a:cubicBezTo>
                <a:cubicBezTo>
                  <a:pt x="207951" y="741812"/>
                  <a:pt x="210766" y="746737"/>
                  <a:pt x="213581" y="751573"/>
                </a:cubicBezTo>
                <a:cubicBezTo>
                  <a:pt x="217100" y="757642"/>
                  <a:pt x="220706" y="763710"/>
                  <a:pt x="224313" y="769778"/>
                </a:cubicBezTo>
                <a:cubicBezTo>
                  <a:pt x="227128" y="774528"/>
                  <a:pt x="230031" y="779276"/>
                  <a:pt x="232934" y="784025"/>
                </a:cubicBezTo>
                <a:cubicBezTo>
                  <a:pt x="236628" y="790093"/>
                  <a:pt x="240411" y="796074"/>
                  <a:pt x="244193" y="802053"/>
                </a:cubicBezTo>
                <a:cubicBezTo>
                  <a:pt x="247096" y="806715"/>
                  <a:pt x="249999" y="811288"/>
                  <a:pt x="252990" y="815949"/>
                </a:cubicBezTo>
                <a:cubicBezTo>
                  <a:pt x="256860" y="821929"/>
                  <a:pt x="260819" y="827910"/>
                  <a:pt x="264777" y="833802"/>
                </a:cubicBezTo>
                <a:cubicBezTo>
                  <a:pt x="267768" y="838287"/>
                  <a:pt x="270759" y="842860"/>
                  <a:pt x="273838" y="847345"/>
                </a:cubicBezTo>
                <a:cubicBezTo>
                  <a:pt x="277884" y="853326"/>
                  <a:pt x="282019" y="859217"/>
                  <a:pt x="286153" y="865110"/>
                </a:cubicBezTo>
                <a:cubicBezTo>
                  <a:pt x="289232" y="869507"/>
                  <a:pt x="292223" y="873904"/>
                  <a:pt x="295389" y="878213"/>
                </a:cubicBezTo>
                <a:cubicBezTo>
                  <a:pt x="299612" y="884194"/>
                  <a:pt x="304010" y="890086"/>
                  <a:pt x="308321" y="895978"/>
                </a:cubicBezTo>
                <a:cubicBezTo>
                  <a:pt x="311399" y="900200"/>
                  <a:pt x="314478" y="904333"/>
                  <a:pt x="317557" y="908555"/>
                </a:cubicBezTo>
                <a:cubicBezTo>
                  <a:pt x="322043" y="914535"/>
                  <a:pt x="326618" y="920427"/>
                  <a:pt x="331191" y="926407"/>
                </a:cubicBezTo>
                <a:cubicBezTo>
                  <a:pt x="334271" y="930365"/>
                  <a:pt x="337349" y="934410"/>
                  <a:pt x="340428" y="938367"/>
                </a:cubicBezTo>
                <a:cubicBezTo>
                  <a:pt x="345178" y="944436"/>
                  <a:pt x="350104" y="950417"/>
                  <a:pt x="354942" y="956396"/>
                </a:cubicBezTo>
                <a:cubicBezTo>
                  <a:pt x="357933" y="960090"/>
                  <a:pt x="361012" y="963871"/>
                  <a:pt x="364003" y="967565"/>
                </a:cubicBezTo>
                <a:cubicBezTo>
                  <a:pt x="369193" y="973809"/>
                  <a:pt x="374383" y="979966"/>
                  <a:pt x="379661" y="986122"/>
                </a:cubicBezTo>
                <a:cubicBezTo>
                  <a:pt x="382564" y="989463"/>
                  <a:pt x="385379" y="992893"/>
                  <a:pt x="388281" y="996235"/>
                </a:cubicBezTo>
                <a:cubicBezTo>
                  <a:pt x="393999" y="1002831"/>
                  <a:pt x="399893" y="1009427"/>
                  <a:pt x="405787" y="1015935"/>
                </a:cubicBezTo>
                <a:cubicBezTo>
                  <a:pt x="408250" y="1018749"/>
                  <a:pt x="410713" y="1021563"/>
                  <a:pt x="413264" y="1024289"/>
                </a:cubicBezTo>
                <a:cubicBezTo>
                  <a:pt x="420301" y="1032028"/>
                  <a:pt x="427426" y="1039679"/>
                  <a:pt x="434640" y="1047243"/>
                </a:cubicBezTo>
                <a:cubicBezTo>
                  <a:pt x="436047" y="1048738"/>
                  <a:pt x="437454" y="1050233"/>
                  <a:pt x="438862" y="1051728"/>
                </a:cubicBezTo>
                <a:cubicBezTo>
                  <a:pt x="456279" y="1069933"/>
                  <a:pt x="474136" y="1087786"/>
                  <a:pt x="492345" y="1105199"/>
                </a:cubicBezTo>
                <a:cubicBezTo>
                  <a:pt x="493928" y="1106693"/>
                  <a:pt x="495512" y="1108101"/>
                  <a:pt x="497095" y="1109596"/>
                </a:cubicBezTo>
                <a:cubicBezTo>
                  <a:pt x="504661" y="1116719"/>
                  <a:pt x="512137" y="1123755"/>
                  <a:pt x="519879" y="1130790"/>
                </a:cubicBezTo>
                <a:cubicBezTo>
                  <a:pt x="522605" y="1133341"/>
                  <a:pt x="525509" y="1135715"/>
                  <a:pt x="528235" y="1138266"/>
                </a:cubicBezTo>
                <a:cubicBezTo>
                  <a:pt x="534745" y="1144158"/>
                  <a:pt x="541254" y="1149962"/>
                  <a:pt x="547940" y="1155679"/>
                </a:cubicBezTo>
                <a:cubicBezTo>
                  <a:pt x="551282" y="1158581"/>
                  <a:pt x="554713" y="1161483"/>
                  <a:pt x="558144" y="1164297"/>
                </a:cubicBezTo>
                <a:cubicBezTo>
                  <a:pt x="564301" y="1169486"/>
                  <a:pt x="570371" y="1174762"/>
                  <a:pt x="576617" y="1179864"/>
                </a:cubicBezTo>
                <a:cubicBezTo>
                  <a:pt x="580311" y="1182941"/>
                  <a:pt x="584094" y="1185931"/>
                  <a:pt x="587876" y="1189009"/>
                </a:cubicBezTo>
                <a:cubicBezTo>
                  <a:pt x="593858" y="1193846"/>
                  <a:pt x="599752" y="1198684"/>
                  <a:pt x="605821" y="1203432"/>
                </a:cubicBezTo>
                <a:cubicBezTo>
                  <a:pt x="609779" y="1206598"/>
                  <a:pt x="613826" y="1209677"/>
                  <a:pt x="617873" y="1212755"/>
                </a:cubicBezTo>
                <a:cubicBezTo>
                  <a:pt x="623766" y="1217328"/>
                  <a:pt x="629660" y="1221901"/>
                  <a:pt x="635642" y="1226385"/>
                </a:cubicBezTo>
                <a:cubicBezTo>
                  <a:pt x="639776" y="1229552"/>
                  <a:pt x="644086" y="1232630"/>
                  <a:pt x="648221" y="1235708"/>
                </a:cubicBezTo>
                <a:cubicBezTo>
                  <a:pt x="654115" y="1240017"/>
                  <a:pt x="660008" y="1244414"/>
                  <a:pt x="665902" y="1248636"/>
                </a:cubicBezTo>
                <a:cubicBezTo>
                  <a:pt x="670213" y="1251713"/>
                  <a:pt x="674698" y="1254792"/>
                  <a:pt x="679009" y="1257870"/>
                </a:cubicBezTo>
                <a:cubicBezTo>
                  <a:pt x="684903" y="1262003"/>
                  <a:pt x="690796" y="1266137"/>
                  <a:pt x="696690" y="1270183"/>
                </a:cubicBezTo>
                <a:cubicBezTo>
                  <a:pt x="701176" y="1273261"/>
                  <a:pt x="705751" y="1276250"/>
                  <a:pt x="710237" y="1279240"/>
                </a:cubicBezTo>
                <a:cubicBezTo>
                  <a:pt x="716131" y="1283198"/>
                  <a:pt x="722112" y="1287155"/>
                  <a:pt x="728094" y="1291025"/>
                </a:cubicBezTo>
                <a:cubicBezTo>
                  <a:pt x="732756" y="1294015"/>
                  <a:pt x="737418" y="1296917"/>
                  <a:pt x="742081" y="1299908"/>
                </a:cubicBezTo>
                <a:cubicBezTo>
                  <a:pt x="748062" y="1303689"/>
                  <a:pt x="753956" y="1307383"/>
                  <a:pt x="760025" y="1311076"/>
                </a:cubicBezTo>
                <a:cubicBezTo>
                  <a:pt x="764776" y="1313979"/>
                  <a:pt x="769526" y="1316881"/>
                  <a:pt x="774364" y="1319695"/>
                </a:cubicBezTo>
                <a:cubicBezTo>
                  <a:pt x="780346" y="1323300"/>
                  <a:pt x="786415" y="1326906"/>
                  <a:pt x="792485" y="1330424"/>
                </a:cubicBezTo>
                <a:cubicBezTo>
                  <a:pt x="797323" y="1333238"/>
                  <a:pt x="802249" y="1336053"/>
                  <a:pt x="807175" y="1338779"/>
                </a:cubicBezTo>
                <a:cubicBezTo>
                  <a:pt x="813245" y="1342209"/>
                  <a:pt x="819314" y="1345639"/>
                  <a:pt x="825384" y="1348981"/>
                </a:cubicBezTo>
                <a:cubicBezTo>
                  <a:pt x="830310" y="1351706"/>
                  <a:pt x="835324" y="1354433"/>
                  <a:pt x="840338" y="1357072"/>
                </a:cubicBezTo>
                <a:cubicBezTo>
                  <a:pt x="846496" y="1360326"/>
                  <a:pt x="852566" y="1363580"/>
                  <a:pt x="858812" y="1366834"/>
                </a:cubicBezTo>
                <a:cubicBezTo>
                  <a:pt x="863913" y="1369471"/>
                  <a:pt x="868927" y="1372022"/>
                  <a:pt x="874030" y="1374661"/>
                </a:cubicBezTo>
                <a:cubicBezTo>
                  <a:pt x="880187" y="1377827"/>
                  <a:pt x="886433" y="1380904"/>
                  <a:pt x="892678" y="1383894"/>
                </a:cubicBezTo>
                <a:cubicBezTo>
                  <a:pt x="897868" y="1386445"/>
                  <a:pt x="902970" y="1388908"/>
                  <a:pt x="908160" y="1391369"/>
                </a:cubicBezTo>
                <a:cubicBezTo>
                  <a:pt x="914406" y="1394360"/>
                  <a:pt x="920651" y="1397262"/>
                  <a:pt x="926985" y="1400164"/>
                </a:cubicBezTo>
                <a:cubicBezTo>
                  <a:pt x="932175" y="1402538"/>
                  <a:pt x="937453" y="1404913"/>
                  <a:pt x="942731" y="1407288"/>
                </a:cubicBezTo>
                <a:cubicBezTo>
                  <a:pt x="949064" y="1410102"/>
                  <a:pt x="955398" y="1412916"/>
                  <a:pt x="961731" y="1415642"/>
                </a:cubicBezTo>
                <a:cubicBezTo>
                  <a:pt x="967010" y="1417929"/>
                  <a:pt x="972375" y="1420215"/>
                  <a:pt x="977741" y="1422414"/>
                </a:cubicBezTo>
                <a:cubicBezTo>
                  <a:pt x="984163" y="1425053"/>
                  <a:pt x="990496" y="1427690"/>
                  <a:pt x="997006" y="1430241"/>
                </a:cubicBezTo>
                <a:cubicBezTo>
                  <a:pt x="1002372" y="1432440"/>
                  <a:pt x="1007738" y="1434550"/>
                  <a:pt x="1013192" y="1436661"/>
                </a:cubicBezTo>
                <a:cubicBezTo>
                  <a:pt x="1019613" y="1439212"/>
                  <a:pt x="1026122" y="1441674"/>
                  <a:pt x="1032632" y="1444048"/>
                </a:cubicBezTo>
                <a:cubicBezTo>
                  <a:pt x="1038086" y="1446072"/>
                  <a:pt x="1043540" y="1448094"/>
                  <a:pt x="1048994" y="1450117"/>
                </a:cubicBezTo>
                <a:cubicBezTo>
                  <a:pt x="1055503" y="1452491"/>
                  <a:pt x="1062101" y="1454778"/>
                  <a:pt x="1068698" y="1457065"/>
                </a:cubicBezTo>
                <a:cubicBezTo>
                  <a:pt x="1074152" y="1458999"/>
                  <a:pt x="1079694" y="1460846"/>
                  <a:pt x="1085236" y="1462693"/>
                </a:cubicBezTo>
                <a:cubicBezTo>
                  <a:pt x="1091833" y="1464892"/>
                  <a:pt x="1098519" y="1467091"/>
                  <a:pt x="1105204" y="1469201"/>
                </a:cubicBezTo>
                <a:cubicBezTo>
                  <a:pt x="1110746" y="1470960"/>
                  <a:pt x="1116288" y="1472718"/>
                  <a:pt x="1121829" y="1474478"/>
                </a:cubicBezTo>
                <a:cubicBezTo>
                  <a:pt x="1128515" y="1476500"/>
                  <a:pt x="1135289" y="1478523"/>
                  <a:pt x="1141974" y="1480457"/>
                </a:cubicBezTo>
                <a:cubicBezTo>
                  <a:pt x="1147603" y="1482129"/>
                  <a:pt x="1153145" y="1483799"/>
                  <a:pt x="1158775" y="1485295"/>
                </a:cubicBezTo>
                <a:cubicBezTo>
                  <a:pt x="1165549" y="1487229"/>
                  <a:pt x="1172410" y="1488989"/>
                  <a:pt x="1179272" y="1490835"/>
                </a:cubicBezTo>
                <a:cubicBezTo>
                  <a:pt x="1184901" y="1492331"/>
                  <a:pt x="1190443" y="1493825"/>
                  <a:pt x="1196073" y="1495320"/>
                </a:cubicBezTo>
                <a:cubicBezTo>
                  <a:pt x="1203022" y="1497079"/>
                  <a:pt x="1209972" y="1498750"/>
                  <a:pt x="1216921" y="1500421"/>
                </a:cubicBezTo>
                <a:cubicBezTo>
                  <a:pt x="1222551" y="1501740"/>
                  <a:pt x="1228093" y="1503148"/>
                  <a:pt x="1233722" y="1504467"/>
                </a:cubicBezTo>
                <a:cubicBezTo>
                  <a:pt x="1240760" y="1506049"/>
                  <a:pt x="1247885" y="1507545"/>
                  <a:pt x="1254922" y="1509127"/>
                </a:cubicBezTo>
                <a:cubicBezTo>
                  <a:pt x="1260552" y="1510358"/>
                  <a:pt x="1266094" y="1511590"/>
                  <a:pt x="1271723" y="1512733"/>
                </a:cubicBezTo>
                <a:cubicBezTo>
                  <a:pt x="1278937" y="1514229"/>
                  <a:pt x="1286238" y="1515547"/>
                  <a:pt x="1293451" y="1516954"/>
                </a:cubicBezTo>
                <a:cubicBezTo>
                  <a:pt x="1298993" y="1518010"/>
                  <a:pt x="1304447" y="1519065"/>
                  <a:pt x="1309989" y="1520032"/>
                </a:cubicBezTo>
                <a:cubicBezTo>
                  <a:pt x="1317466" y="1521352"/>
                  <a:pt x="1325031" y="1522583"/>
                  <a:pt x="1332596" y="1523814"/>
                </a:cubicBezTo>
                <a:cubicBezTo>
                  <a:pt x="1337962" y="1524693"/>
                  <a:pt x="1343240" y="1525661"/>
                  <a:pt x="1348606" y="1526453"/>
                </a:cubicBezTo>
                <a:cubicBezTo>
                  <a:pt x="1356523" y="1527683"/>
                  <a:pt x="1364528" y="1528739"/>
                  <a:pt x="1372532" y="1529794"/>
                </a:cubicBezTo>
                <a:cubicBezTo>
                  <a:pt x="1377547" y="1530498"/>
                  <a:pt x="1382561" y="1531201"/>
                  <a:pt x="1387575" y="1531906"/>
                </a:cubicBezTo>
                <a:cubicBezTo>
                  <a:pt x="1396723" y="1533049"/>
                  <a:pt x="1405871" y="1534016"/>
                  <a:pt x="1415020" y="1535071"/>
                </a:cubicBezTo>
                <a:cubicBezTo>
                  <a:pt x="1418979" y="1535510"/>
                  <a:pt x="1422849" y="1536039"/>
                  <a:pt x="1426720" y="1536390"/>
                </a:cubicBezTo>
                <a:cubicBezTo>
                  <a:pt x="1439827" y="1537709"/>
                  <a:pt x="1453021" y="1538940"/>
                  <a:pt x="1466216" y="1539908"/>
                </a:cubicBezTo>
                <a:cubicBezTo>
                  <a:pt x="1468504" y="1540084"/>
                  <a:pt x="1470790" y="1540172"/>
                  <a:pt x="1473077" y="1540348"/>
                </a:cubicBezTo>
                <a:cubicBezTo>
                  <a:pt x="1483985" y="1541139"/>
                  <a:pt x="1494981" y="1541843"/>
                  <a:pt x="1505977" y="1542458"/>
                </a:cubicBezTo>
                <a:cubicBezTo>
                  <a:pt x="1510903" y="1542723"/>
                  <a:pt x="1515829" y="1542811"/>
                  <a:pt x="1520755" y="1543074"/>
                </a:cubicBezTo>
                <a:cubicBezTo>
                  <a:pt x="1528672" y="1543426"/>
                  <a:pt x="1536501" y="1543778"/>
                  <a:pt x="1544418" y="1543954"/>
                </a:cubicBezTo>
                <a:lnTo>
                  <a:pt x="1544418" y="176"/>
                </a:lnTo>
                <a:close/>
              </a:path>
            </a:pathLst>
          </a:custGeom>
          <a:solidFill>
            <a:schemeClr val="accent1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1" name="Forme libre 650">
            <a:extLst>
              <a:ext uri="{FF2B5EF4-FFF2-40B4-BE49-F238E27FC236}">
                <a16:creationId xmlns:a16="http://schemas.microsoft.com/office/drawing/2014/main" id="{67402B6A-EF34-BC85-0A43-BF53126C7C37}"/>
              </a:ext>
            </a:extLst>
          </p:cNvPr>
          <p:cNvSpPr/>
          <p:nvPr/>
        </p:nvSpPr>
        <p:spPr>
          <a:xfrm>
            <a:off x="4507511" y="1841382"/>
            <a:ext cx="1544418" cy="1543953"/>
          </a:xfrm>
          <a:custGeom>
            <a:avLst/>
            <a:gdLst>
              <a:gd name="csX0" fmla="*/ 1544418 w 1544418"/>
              <a:gd name="csY0" fmla="*/ 1543778 h 1543953"/>
              <a:gd name="csX1" fmla="*/ 1544418 w 1544418"/>
              <a:gd name="csY1" fmla="*/ 0 h 1543953"/>
              <a:gd name="csX2" fmla="*/ 1520755 w 1544418"/>
              <a:gd name="csY2" fmla="*/ 880 h 1543953"/>
              <a:gd name="csX3" fmla="*/ 1505977 w 1544418"/>
              <a:gd name="csY3" fmla="*/ 1495 h 1543953"/>
              <a:gd name="csX4" fmla="*/ 1473078 w 1544418"/>
              <a:gd name="csY4" fmla="*/ 3606 h 1543953"/>
              <a:gd name="csX5" fmla="*/ 1466216 w 1544418"/>
              <a:gd name="csY5" fmla="*/ 4046 h 1543953"/>
              <a:gd name="csX6" fmla="*/ 1426720 w 1544418"/>
              <a:gd name="csY6" fmla="*/ 7564 h 1543953"/>
              <a:gd name="csX7" fmla="*/ 1415020 w 1544418"/>
              <a:gd name="csY7" fmla="*/ 8882 h 1543953"/>
              <a:gd name="csX8" fmla="*/ 1387575 w 1544418"/>
              <a:gd name="csY8" fmla="*/ 12048 h 1543953"/>
              <a:gd name="csX9" fmla="*/ 1372533 w 1544418"/>
              <a:gd name="csY9" fmla="*/ 14160 h 1543953"/>
              <a:gd name="csX10" fmla="*/ 1348606 w 1544418"/>
              <a:gd name="csY10" fmla="*/ 17501 h 1543953"/>
              <a:gd name="csX11" fmla="*/ 1332596 w 1544418"/>
              <a:gd name="csY11" fmla="*/ 20140 h 1543953"/>
              <a:gd name="csX12" fmla="*/ 1309989 w 1544418"/>
              <a:gd name="csY12" fmla="*/ 23922 h 1543953"/>
              <a:gd name="csX13" fmla="*/ 1293451 w 1544418"/>
              <a:gd name="csY13" fmla="*/ 27000 h 1543953"/>
              <a:gd name="csX14" fmla="*/ 1271724 w 1544418"/>
              <a:gd name="csY14" fmla="*/ 31221 h 1543953"/>
              <a:gd name="csX15" fmla="*/ 1254923 w 1544418"/>
              <a:gd name="csY15" fmla="*/ 34827 h 1543953"/>
              <a:gd name="csX16" fmla="*/ 1233722 w 1544418"/>
              <a:gd name="csY16" fmla="*/ 39487 h 1543953"/>
              <a:gd name="csX17" fmla="*/ 1216921 w 1544418"/>
              <a:gd name="csY17" fmla="*/ 43533 h 1543953"/>
              <a:gd name="csX18" fmla="*/ 1196073 w 1544418"/>
              <a:gd name="csY18" fmla="*/ 48634 h 1543953"/>
              <a:gd name="csX19" fmla="*/ 1179272 w 1544418"/>
              <a:gd name="csY19" fmla="*/ 53119 h 1543953"/>
              <a:gd name="csX20" fmla="*/ 1158775 w 1544418"/>
              <a:gd name="csY20" fmla="*/ 58659 h 1543953"/>
              <a:gd name="csX21" fmla="*/ 1141974 w 1544418"/>
              <a:gd name="csY21" fmla="*/ 63497 h 1543953"/>
              <a:gd name="csX22" fmla="*/ 1121830 w 1544418"/>
              <a:gd name="csY22" fmla="*/ 69476 h 1543953"/>
              <a:gd name="csX23" fmla="*/ 1105204 w 1544418"/>
              <a:gd name="csY23" fmla="*/ 74753 h 1543953"/>
              <a:gd name="csX24" fmla="*/ 1085236 w 1544418"/>
              <a:gd name="csY24" fmla="*/ 81261 h 1543953"/>
              <a:gd name="csX25" fmla="*/ 1068698 w 1544418"/>
              <a:gd name="csY25" fmla="*/ 86889 h 1543953"/>
              <a:gd name="csX26" fmla="*/ 1048994 w 1544418"/>
              <a:gd name="csY26" fmla="*/ 93837 h 1543953"/>
              <a:gd name="csX27" fmla="*/ 1032632 w 1544418"/>
              <a:gd name="csY27" fmla="*/ 99906 h 1543953"/>
              <a:gd name="csX28" fmla="*/ 1013192 w 1544418"/>
              <a:gd name="csY28" fmla="*/ 107293 h 1543953"/>
              <a:gd name="csX29" fmla="*/ 997006 w 1544418"/>
              <a:gd name="csY29" fmla="*/ 113713 h 1543953"/>
              <a:gd name="csX30" fmla="*/ 977742 w 1544418"/>
              <a:gd name="csY30" fmla="*/ 121540 h 1543953"/>
              <a:gd name="csX31" fmla="*/ 961732 w 1544418"/>
              <a:gd name="csY31" fmla="*/ 128312 h 1543953"/>
              <a:gd name="csX32" fmla="*/ 942731 w 1544418"/>
              <a:gd name="csY32" fmla="*/ 136666 h 1543953"/>
              <a:gd name="csX33" fmla="*/ 926985 w 1544418"/>
              <a:gd name="csY33" fmla="*/ 143790 h 1543953"/>
              <a:gd name="csX34" fmla="*/ 908160 w 1544418"/>
              <a:gd name="csY34" fmla="*/ 152585 h 1543953"/>
              <a:gd name="csX35" fmla="*/ 892678 w 1544418"/>
              <a:gd name="csY35" fmla="*/ 160060 h 1543953"/>
              <a:gd name="csX36" fmla="*/ 874030 w 1544418"/>
              <a:gd name="csY36" fmla="*/ 169293 h 1543953"/>
              <a:gd name="csX37" fmla="*/ 858812 w 1544418"/>
              <a:gd name="csY37" fmla="*/ 177120 h 1543953"/>
              <a:gd name="csX38" fmla="*/ 840339 w 1544418"/>
              <a:gd name="csY38" fmla="*/ 186882 h 1543953"/>
              <a:gd name="csX39" fmla="*/ 825385 w 1544418"/>
              <a:gd name="csY39" fmla="*/ 194973 h 1543953"/>
              <a:gd name="csX40" fmla="*/ 807176 w 1544418"/>
              <a:gd name="csY40" fmla="*/ 205175 h 1543953"/>
              <a:gd name="csX41" fmla="*/ 792485 w 1544418"/>
              <a:gd name="csY41" fmla="*/ 213529 h 1543953"/>
              <a:gd name="csX42" fmla="*/ 774365 w 1544418"/>
              <a:gd name="csY42" fmla="*/ 224258 h 1543953"/>
              <a:gd name="csX43" fmla="*/ 760026 w 1544418"/>
              <a:gd name="csY43" fmla="*/ 232878 h 1543953"/>
              <a:gd name="csX44" fmla="*/ 742081 w 1544418"/>
              <a:gd name="csY44" fmla="*/ 244046 h 1543953"/>
              <a:gd name="csX45" fmla="*/ 728094 w 1544418"/>
              <a:gd name="csY45" fmla="*/ 252928 h 1543953"/>
              <a:gd name="csX46" fmla="*/ 710237 w 1544418"/>
              <a:gd name="csY46" fmla="*/ 264714 h 1543953"/>
              <a:gd name="csX47" fmla="*/ 696690 w 1544418"/>
              <a:gd name="csY47" fmla="*/ 273771 h 1543953"/>
              <a:gd name="csX48" fmla="*/ 679009 w 1544418"/>
              <a:gd name="csY48" fmla="*/ 286084 h 1543953"/>
              <a:gd name="csX49" fmla="*/ 665902 w 1544418"/>
              <a:gd name="csY49" fmla="*/ 295318 h 1543953"/>
              <a:gd name="csX50" fmla="*/ 648221 w 1544418"/>
              <a:gd name="csY50" fmla="*/ 308246 h 1543953"/>
              <a:gd name="csX51" fmla="*/ 635642 w 1544418"/>
              <a:gd name="csY51" fmla="*/ 317568 h 1543953"/>
              <a:gd name="csX52" fmla="*/ 617873 w 1544418"/>
              <a:gd name="csY52" fmla="*/ 331199 h 1543953"/>
              <a:gd name="csX53" fmla="*/ 605821 w 1544418"/>
              <a:gd name="csY53" fmla="*/ 340522 h 1543953"/>
              <a:gd name="csX54" fmla="*/ 587877 w 1544418"/>
              <a:gd name="csY54" fmla="*/ 354945 h 1543953"/>
              <a:gd name="csX55" fmla="*/ 576617 w 1544418"/>
              <a:gd name="csY55" fmla="*/ 364090 h 1543953"/>
              <a:gd name="csX56" fmla="*/ 558144 w 1544418"/>
              <a:gd name="csY56" fmla="*/ 379657 h 1543953"/>
              <a:gd name="csX57" fmla="*/ 547940 w 1544418"/>
              <a:gd name="csY57" fmla="*/ 388275 h 1543953"/>
              <a:gd name="csX58" fmla="*/ 528235 w 1544418"/>
              <a:gd name="csY58" fmla="*/ 405688 h 1543953"/>
              <a:gd name="csX59" fmla="*/ 519879 w 1544418"/>
              <a:gd name="csY59" fmla="*/ 413164 h 1543953"/>
              <a:gd name="csX60" fmla="*/ 497096 w 1544418"/>
              <a:gd name="csY60" fmla="*/ 434358 h 1543953"/>
              <a:gd name="csX61" fmla="*/ 492346 w 1544418"/>
              <a:gd name="csY61" fmla="*/ 438755 h 1543953"/>
              <a:gd name="csX62" fmla="*/ 438862 w 1544418"/>
              <a:gd name="csY62" fmla="*/ 492226 h 1543953"/>
              <a:gd name="csX63" fmla="*/ 434640 w 1544418"/>
              <a:gd name="csY63" fmla="*/ 496711 h 1543953"/>
              <a:gd name="csX64" fmla="*/ 413264 w 1544418"/>
              <a:gd name="csY64" fmla="*/ 519665 h 1543953"/>
              <a:gd name="csX65" fmla="*/ 405787 w 1544418"/>
              <a:gd name="csY65" fmla="*/ 528019 h 1543953"/>
              <a:gd name="csX66" fmla="*/ 388282 w 1544418"/>
              <a:gd name="csY66" fmla="*/ 547719 h 1543953"/>
              <a:gd name="csX67" fmla="*/ 379661 w 1544418"/>
              <a:gd name="csY67" fmla="*/ 557832 h 1543953"/>
              <a:gd name="csX68" fmla="*/ 364003 w 1544418"/>
              <a:gd name="csY68" fmla="*/ 576389 h 1543953"/>
              <a:gd name="csX69" fmla="*/ 354942 w 1544418"/>
              <a:gd name="csY69" fmla="*/ 587558 h 1543953"/>
              <a:gd name="csX70" fmla="*/ 340428 w 1544418"/>
              <a:gd name="csY70" fmla="*/ 605587 h 1543953"/>
              <a:gd name="csX71" fmla="*/ 331192 w 1544418"/>
              <a:gd name="csY71" fmla="*/ 617547 h 1543953"/>
              <a:gd name="csX72" fmla="*/ 317557 w 1544418"/>
              <a:gd name="csY72" fmla="*/ 635399 h 1543953"/>
              <a:gd name="csX73" fmla="*/ 308321 w 1544418"/>
              <a:gd name="csY73" fmla="*/ 647975 h 1543953"/>
              <a:gd name="csX74" fmla="*/ 295390 w 1544418"/>
              <a:gd name="csY74" fmla="*/ 665740 h 1543953"/>
              <a:gd name="csX75" fmla="*/ 286153 w 1544418"/>
              <a:gd name="csY75" fmla="*/ 678844 h 1543953"/>
              <a:gd name="csX76" fmla="*/ 273838 w 1544418"/>
              <a:gd name="csY76" fmla="*/ 696609 h 1543953"/>
              <a:gd name="csX77" fmla="*/ 264777 w 1544418"/>
              <a:gd name="csY77" fmla="*/ 710152 h 1543953"/>
              <a:gd name="csX78" fmla="*/ 252990 w 1544418"/>
              <a:gd name="csY78" fmla="*/ 728005 h 1543953"/>
              <a:gd name="csX79" fmla="*/ 244194 w 1544418"/>
              <a:gd name="csY79" fmla="*/ 741901 h 1543953"/>
              <a:gd name="csX80" fmla="*/ 232934 w 1544418"/>
              <a:gd name="csY80" fmla="*/ 759929 h 1543953"/>
              <a:gd name="csX81" fmla="*/ 224313 w 1544418"/>
              <a:gd name="csY81" fmla="*/ 774176 h 1543953"/>
              <a:gd name="csX82" fmla="*/ 213582 w 1544418"/>
              <a:gd name="csY82" fmla="*/ 792381 h 1543953"/>
              <a:gd name="csX83" fmla="*/ 205225 w 1544418"/>
              <a:gd name="csY83" fmla="*/ 806979 h 1543953"/>
              <a:gd name="csX84" fmla="*/ 195020 w 1544418"/>
              <a:gd name="csY84" fmla="*/ 825272 h 1543953"/>
              <a:gd name="csX85" fmla="*/ 186928 w 1544418"/>
              <a:gd name="csY85" fmla="*/ 840134 h 1543953"/>
              <a:gd name="csX86" fmla="*/ 177164 w 1544418"/>
              <a:gd name="csY86" fmla="*/ 858602 h 1543953"/>
              <a:gd name="csX87" fmla="*/ 169423 w 1544418"/>
              <a:gd name="csY87" fmla="*/ 873729 h 1543953"/>
              <a:gd name="csX88" fmla="*/ 160098 w 1544418"/>
              <a:gd name="csY88" fmla="*/ 892373 h 1543953"/>
              <a:gd name="csX89" fmla="*/ 152621 w 1544418"/>
              <a:gd name="csY89" fmla="*/ 907852 h 1543953"/>
              <a:gd name="csX90" fmla="*/ 143824 w 1544418"/>
              <a:gd name="csY90" fmla="*/ 926671 h 1543953"/>
              <a:gd name="csX91" fmla="*/ 136699 w 1544418"/>
              <a:gd name="csY91" fmla="*/ 942325 h 1543953"/>
              <a:gd name="csX92" fmla="*/ 128343 w 1544418"/>
              <a:gd name="csY92" fmla="*/ 961498 h 1543953"/>
              <a:gd name="csX93" fmla="*/ 121569 w 1544418"/>
              <a:gd name="csY93" fmla="*/ 977327 h 1543953"/>
              <a:gd name="csX94" fmla="*/ 113652 w 1544418"/>
              <a:gd name="csY94" fmla="*/ 996676 h 1543953"/>
              <a:gd name="csX95" fmla="*/ 107231 w 1544418"/>
              <a:gd name="csY95" fmla="*/ 1012769 h 1543953"/>
              <a:gd name="csX96" fmla="*/ 99754 w 1544418"/>
              <a:gd name="csY96" fmla="*/ 1032292 h 1543953"/>
              <a:gd name="csX97" fmla="*/ 93772 w 1544418"/>
              <a:gd name="csY97" fmla="*/ 1048563 h 1543953"/>
              <a:gd name="csX98" fmla="*/ 86822 w 1544418"/>
              <a:gd name="csY98" fmla="*/ 1068351 h 1543953"/>
              <a:gd name="csX99" fmla="*/ 81192 w 1544418"/>
              <a:gd name="csY99" fmla="*/ 1084708 h 1543953"/>
              <a:gd name="csX100" fmla="*/ 74683 w 1544418"/>
              <a:gd name="csY100" fmla="*/ 1104847 h 1543953"/>
              <a:gd name="csX101" fmla="*/ 69493 w 1544418"/>
              <a:gd name="csY101" fmla="*/ 1121292 h 1543953"/>
              <a:gd name="csX102" fmla="*/ 63424 w 1544418"/>
              <a:gd name="csY102" fmla="*/ 1141608 h 1543953"/>
              <a:gd name="csX103" fmla="*/ 58586 w 1544418"/>
              <a:gd name="csY103" fmla="*/ 1158230 h 1543953"/>
              <a:gd name="csX104" fmla="*/ 52956 w 1544418"/>
              <a:gd name="csY104" fmla="*/ 1178896 h 1543953"/>
              <a:gd name="csX105" fmla="*/ 48557 w 1544418"/>
              <a:gd name="csY105" fmla="*/ 1195518 h 1543953"/>
              <a:gd name="csX106" fmla="*/ 43367 w 1544418"/>
              <a:gd name="csY106" fmla="*/ 1216625 h 1543953"/>
              <a:gd name="csX107" fmla="*/ 39409 w 1544418"/>
              <a:gd name="csY107" fmla="*/ 1233158 h 1543953"/>
              <a:gd name="csX108" fmla="*/ 34659 w 1544418"/>
              <a:gd name="csY108" fmla="*/ 1254704 h 1543953"/>
              <a:gd name="csX109" fmla="*/ 31140 w 1544418"/>
              <a:gd name="csY109" fmla="*/ 1271150 h 1543953"/>
              <a:gd name="csX110" fmla="*/ 26830 w 1544418"/>
              <a:gd name="csY110" fmla="*/ 1293400 h 1543953"/>
              <a:gd name="csX111" fmla="*/ 23839 w 1544418"/>
              <a:gd name="csY111" fmla="*/ 1309406 h 1543953"/>
              <a:gd name="csX112" fmla="*/ 19968 w 1544418"/>
              <a:gd name="csY112" fmla="*/ 1332711 h 1543953"/>
              <a:gd name="csX113" fmla="*/ 17505 w 1544418"/>
              <a:gd name="csY113" fmla="*/ 1348013 h 1543953"/>
              <a:gd name="csX114" fmla="*/ 13987 w 1544418"/>
              <a:gd name="csY114" fmla="*/ 1372902 h 1543953"/>
              <a:gd name="csX115" fmla="*/ 12051 w 1544418"/>
              <a:gd name="csY115" fmla="*/ 1386973 h 1543953"/>
              <a:gd name="csX116" fmla="*/ 8709 w 1544418"/>
              <a:gd name="csY116" fmla="*/ 1415906 h 1543953"/>
              <a:gd name="csX117" fmla="*/ 7565 w 1544418"/>
              <a:gd name="csY117" fmla="*/ 1426196 h 1543953"/>
              <a:gd name="csX118" fmla="*/ 4047 w 1544418"/>
              <a:gd name="csY118" fmla="*/ 1465771 h 1543953"/>
              <a:gd name="csX119" fmla="*/ 3782 w 1544418"/>
              <a:gd name="csY119" fmla="*/ 1469904 h 1543953"/>
              <a:gd name="csX120" fmla="*/ 1495 w 1544418"/>
              <a:gd name="csY120" fmla="*/ 1505522 h 1543953"/>
              <a:gd name="csX121" fmla="*/ 967 w 1544418"/>
              <a:gd name="csY121" fmla="*/ 1518802 h 1543953"/>
              <a:gd name="csX122" fmla="*/ 0 w 1544418"/>
              <a:gd name="csY122" fmla="*/ 1543954 h 1543953"/>
              <a:gd name="csX123" fmla="*/ 1544154 w 1544418"/>
              <a:gd name="csY123" fmla="*/ 1543954 h 15439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</a:cxnLst>
            <a:rect l="l" t="t" r="r" b="b"/>
            <a:pathLst>
              <a:path w="1544418" h="1543953">
                <a:moveTo>
                  <a:pt x="1544418" y="1543778"/>
                </a:moveTo>
                <a:lnTo>
                  <a:pt x="1544418" y="0"/>
                </a:lnTo>
                <a:cubicBezTo>
                  <a:pt x="1536501" y="176"/>
                  <a:pt x="1528584" y="528"/>
                  <a:pt x="1520755" y="880"/>
                </a:cubicBezTo>
                <a:cubicBezTo>
                  <a:pt x="1515829" y="1055"/>
                  <a:pt x="1510903" y="1231"/>
                  <a:pt x="1505977" y="1495"/>
                </a:cubicBezTo>
                <a:cubicBezTo>
                  <a:pt x="1494981" y="2024"/>
                  <a:pt x="1484074" y="2815"/>
                  <a:pt x="1473078" y="3606"/>
                </a:cubicBezTo>
                <a:cubicBezTo>
                  <a:pt x="1470791" y="3782"/>
                  <a:pt x="1468504" y="3870"/>
                  <a:pt x="1466216" y="4046"/>
                </a:cubicBezTo>
                <a:cubicBezTo>
                  <a:pt x="1453021" y="5013"/>
                  <a:pt x="1439827" y="6245"/>
                  <a:pt x="1426720" y="7564"/>
                </a:cubicBezTo>
                <a:cubicBezTo>
                  <a:pt x="1422761" y="8003"/>
                  <a:pt x="1418891" y="8443"/>
                  <a:pt x="1415020" y="8882"/>
                </a:cubicBezTo>
                <a:cubicBezTo>
                  <a:pt x="1405872" y="9850"/>
                  <a:pt x="1396636" y="10905"/>
                  <a:pt x="1387575" y="12048"/>
                </a:cubicBezTo>
                <a:cubicBezTo>
                  <a:pt x="1382561" y="12665"/>
                  <a:pt x="1377547" y="13456"/>
                  <a:pt x="1372533" y="14160"/>
                </a:cubicBezTo>
                <a:cubicBezTo>
                  <a:pt x="1364528" y="15215"/>
                  <a:pt x="1356611" y="16271"/>
                  <a:pt x="1348606" y="17501"/>
                </a:cubicBezTo>
                <a:cubicBezTo>
                  <a:pt x="1343240" y="18293"/>
                  <a:pt x="1337874" y="19260"/>
                  <a:pt x="1332596" y="20140"/>
                </a:cubicBezTo>
                <a:cubicBezTo>
                  <a:pt x="1325031" y="21371"/>
                  <a:pt x="1317466" y="22602"/>
                  <a:pt x="1309989" y="23922"/>
                </a:cubicBezTo>
                <a:cubicBezTo>
                  <a:pt x="1304447" y="24889"/>
                  <a:pt x="1298993" y="26032"/>
                  <a:pt x="1293451" y="27000"/>
                </a:cubicBezTo>
                <a:cubicBezTo>
                  <a:pt x="1286150" y="28407"/>
                  <a:pt x="1278937" y="29725"/>
                  <a:pt x="1271724" y="31221"/>
                </a:cubicBezTo>
                <a:cubicBezTo>
                  <a:pt x="1266094" y="32364"/>
                  <a:pt x="1260552" y="33595"/>
                  <a:pt x="1254923" y="34827"/>
                </a:cubicBezTo>
                <a:cubicBezTo>
                  <a:pt x="1247885" y="36321"/>
                  <a:pt x="1240760" y="37817"/>
                  <a:pt x="1233722" y="39487"/>
                </a:cubicBezTo>
                <a:cubicBezTo>
                  <a:pt x="1228093" y="40806"/>
                  <a:pt x="1222551" y="42126"/>
                  <a:pt x="1216921" y="43533"/>
                </a:cubicBezTo>
                <a:cubicBezTo>
                  <a:pt x="1209972" y="45204"/>
                  <a:pt x="1203022" y="46875"/>
                  <a:pt x="1196073" y="48634"/>
                </a:cubicBezTo>
                <a:cubicBezTo>
                  <a:pt x="1190443" y="50041"/>
                  <a:pt x="1184813" y="51623"/>
                  <a:pt x="1179272" y="53119"/>
                </a:cubicBezTo>
                <a:cubicBezTo>
                  <a:pt x="1172410" y="54965"/>
                  <a:pt x="1165637" y="56725"/>
                  <a:pt x="1158775" y="58659"/>
                </a:cubicBezTo>
                <a:cubicBezTo>
                  <a:pt x="1153146" y="60243"/>
                  <a:pt x="1147604" y="61913"/>
                  <a:pt x="1141974" y="63497"/>
                </a:cubicBezTo>
                <a:cubicBezTo>
                  <a:pt x="1135200" y="65431"/>
                  <a:pt x="1128515" y="67454"/>
                  <a:pt x="1121830" y="69476"/>
                </a:cubicBezTo>
                <a:cubicBezTo>
                  <a:pt x="1116288" y="71148"/>
                  <a:pt x="1110746" y="72994"/>
                  <a:pt x="1105204" y="74753"/>
                </a:cubicBezTo>
                <a:cubicBezTo>
                  <a:pt x="1098519" y="76863"/>
                  <a:pt x="1091921" y="79062"/>
                  <a:pt x="1085236" y="81261"/>
                </a:cubicBezTo>
                <a:cubicBezTo>
                  <a:pt x="1079694" y="83108"/>
                  <a:pt x="1074240" y="85043"/>
                  <a:pt x="1068698" y="86889"/>
                </a:cubicBezTo>
                <a:cubicBezTo>
                  <a:pt x="1062101" y="89176"/>
                  <a:pt x="1055591" y="91462"/>
                  <a:pt x="1048994" y="93837"/>
                </a:cubicBezTo>
                <a:cubicBezTo>
                  <a:pt x="1043540" y="95860"/>
                  <a:pt x="1038086" y="97882"/>
                  <a:pt x="1032632" y="99906"/>
                </a:cubicBezTo>
                <a:cubicBezTo>
                  <a:pt x="1026123" y="102368"/>
                  <a:pt x="1019614" y="104830"/>
                  <a:pt x="1013192" y="107293"/>
                </a:cubicBezTo>
                <a:cubicBezTo>
                  <a:pt x="1007826" y="109403"/>
                  <a:pt x="1002372" y="111514"/>
                  <a:pt x="997006" y="113713"/>
                </a:cubicBezTo>
                <a:cubicBezTo>
                  <a:pt x="990584" y="116263"/>
                  <a:pt x="984163" y="118901"/>
                  <a:pt x="977742" y="121540"/>
                </a:cubicBezTo>
                <a:cubicBezTo>
                  <a:pt x="972375" y="123738"/>
                  <a:pt x="967098" y="126025"/>
                  <a:pt x="961732" y="128312"/>
                </a:cubicBezTo>
                <a:cubicBezTo>
                  <a:pt x="955398" y="131037"/>
                  <a:pt x="949065" y="133852"/>
                  <a:pt x="942731" y="136666"/>
                </a:cubicBezTo>
                <a:cubicBezTo>
                  <a:pt x="937453" y="139041"/>
                  <a:pt x="932175" y="141415"/>
                  <a:pt x="926985" y="143790"/>
                </a:cubicBezTo>
                <a:cubicBezTo>
                  <a:pt x="920652" y="146692"/>
                  <a:pt x="914406" y="149594"/>
                  <a:pt x="908160" y="152585"/>
                </a:cubicBezTo>
                <a:cubicBezTo>
                  <a:pt x="902971" y="155046"/>
                  <a:pt x="897780" y="157509"/>
                  <a:pt x="892678" y="160060"/>
                </a:cubicBezTo>
                <a:cubicBezTo>
                  <a:pt x="886433" y="163137"/>
                  <a:pt x="880275" y="166215"/>
                  <a:pt x="874030" y="169293"/>
                </a:cubicBezTo>
                <a:cubicBezTo>
                  <a:pt x="868928" y="171844"/>
                  <a:pt x="863826" y="174483"/>
                  <a:pt x="858812" y="177120"/>
                </a:cubicBezTo>
                <a:cubicBezTo>
                  <a:pt x="852654" y="180286"/>
                  <a:pt x="846496" y="183540"/>
                  <a:pt x="840339" y="186882"/>
                </a:cubicBezTo>
                <a:cubicBezTo>
                  <a:pt x="835325" y="189521"/>
                  <a:pt x="830311" y="192248"/>
                  <a:pt x="825385" y="194973"/>
                </a:cubicBezTo>
                <a:cubicBezTo>
                  <a:pt x="819315" y="198315"/>
                  <a:pt x="813245" y="201745"/>
                  <a:pt x="807176" y="205175"/>
                </a:cubicBezTo>
                <a:cubicBezTo>
                  <a:pt x="802250" y="207989"/>
                  <a:pt x="797412" y="210716"/>
                  <a:pt x="792485" y="213529"/>
                </a:cubicBezTo>
                <a:cubicBezTo>
                  <a:pt x="786416" y="217047"/>
                  <a:pt x="780434" y="220653"/>
                  <a:pt x="774365" y="224258"/>
                </a:cubicBezTo>
                <a:cubicBezTo>
                  <a:pt x="769614" y="227161"/>
                  <a:pt x="764776" y="229975"/>
                  <a:pt x="760026" y="232878"/>
                </a:cubicBezTo>
                <a:cubicBezTo>
                  <a:pt x="754044" y="236571"/>
                  <a:pt x="748062" y="240353"/>
                  <a:pt x="742081" y="244046"/>
                </a:cubicBezTo>
                <a:cubicBezTo>
                  <a:pt x="737419" y="246949"/>
                  <a:pt x="732756" y="249939"/>
                  <a:pt x="728094" y="252928"/>
                </a:cubicBezTo>
                <a:cubicBezTo>
                  <a:pt x="722113" y="256799"/>
                  <a:pt x="716219" y="260756"/>
                  <a:pt x="710237" y="264714"/>
                </a:cubicBezTo>
                <a:cubicBezTo>
                  <a:pt x="705663" y="267704"/>
                  <a:pt x="701177" y="270693"/>
                  <a:pt x="696690" y="273771"/>
                </a:cubicBezTo>
                <a:cubicBezTo>
                  <a:pt x="690709" y="277817"/>
                  <a:pt x="684903" y="281951"/>
                  <a:pt x="679009" y="286084"/>
                </a:cubicBezTo>
                <a:cubicBezTo>
                  <a:pt x="674611" y="289162"/>
                  <a:pt x="670213" y="292240"/>
                  <a:pt x="665902" y="295318"/>
                </a:cubicBezTo>
                <a:cubicBezTo>
                  <a:pt x="659921" y="299539"/>
                  <a:pt x="654115" y="303937"/>
                  <a:pt x="648221" y="308246"/>
                </a:cubicBezTo>
                <a:cubicBezTo>
                  <a:pt x="643999" y="311324"/>
                  <a:pt x="639776" y="314402"/>
                  <a:pt x="635642" y="317568"/>
                </a:cubicBezTo>
                <a:cubicBezTo>
                  <a:pt x="629660" y="322053"/>
                  <a:pt x="623767" y="326626"/>
                  <a:pt x="617873" y="331199"/>
                </a:cubicBezTo>
                <a:cubicBezTo>
                  <a:pt x="613827" y="334277"/>
                  <a:pt x="609868" y="337356"/>
                  <a:pt x="605821" y="340522"/>
                </a:cubicBezTo>
                <a:cubicBezTo>
                  <a:pt x="599752" y="345270"/>
                  <a:pt x="593858" y="350108"/>
                  <a:pt x="587877" y="354945"/>
                </a:cubicBezTo>
                <a:cubicBezTo>
                  <a:pt x="584094" y="358023"/>
                  <a:pt x="580312" y="361013"/>
                  <a:pt x="576617" y="364090"/>
                </a:cubicBezTo>
                <a:cubicBezTo>
                  <a:pt x="570371" y="369192"/>
                  <a:pt x="564302" y="374468"/>
                  <a:pt x="558144" y="379657"/>
                </a:cubicBezTo>
                <a:cubicBezTo>
                  <a:pt x="554713" y="382559"/>
                  <a:pt x="551282" y="385373"/>
                  <a:pt x="547940" y="388275"/>
                </a:cubicBezTo>
                <a:cubicBezTo>
                  <a:pt x="541342" y="393992"/>
                  <a:pt x="534833" y="399884"/>
                  <a:pt x="528235" y="405688"/>
                </a:cubicBezTo>
                <a:cubicBezTo>
                  <a:pt x="525420" y="408151"/>
                  <a:pt x="522606" y="410613"/>
                  <a:pt x="519879" y="413164"/>
                </a:cubicBezTo>
                <a:cubicBezTo>
                  <a:pt x="512226" y="420111"/>
                  <a:pt x="504661" y="427235"/>
                  <a:pt x="497096" y="434358"/>
                </a:cubicBezTo>
                <a:cubicBezTo>
                  <a:pt x="495512" y="435853"/>
                  <a:pt x="493929" y="437261"/>
                  <a:pt x="492346" y="438755"/>
                </a:cubicBezTo>
                <a:cubicBezTo>
                  <a:pt x="474137" y="456168"/>
                  <a:pt x="456279" y="474021"/>
                  <a:pt x="438862" y="492226"/>
                </a:cubicBezTo>
                <a:cubicBezTo>
                  <a:pt x="437454" y="493720"/>
                  <a:pt x="436047" y="495216"/>
                  <a:pt x="434640" y="496711"/>
                </a:cubicBezTo>
                <a:cubicBezTo>
                  <a:pt x="427427" y="504274"/>
                  <a:pt x="420302" y="511926"/>
                  <a:pt x="413264" y="519665"/>
                </a:cubicBezTo>
                <a:cubicBezTo>
                  <a:pt x="410713" y="522390"/>
                  <a:pt x="408338" y="525293"/>
                  <a:pt x="405787" y="528019"/>
                </a:cubicBezTo>
                <a:cubicBezTo>
                  <a:pt x="399893" y="534527"/>
                  <a:pt x="394087" y="541035"/>
                  <a:pt x="388282" y="547719"/>
                </a:cubicBezTo>
                <a:cubicBezTo>
                  <a:pt x="385379" y="551060"/>
                  <a:pt x="382564" y="554490"/>
                  <a:pt x="379661" y="557832"/>
                </a:cubicBezTo>
                <a:cubicBezTo>
                  <a:pt x="374383" y="563988"/>
                  <a:pt x="369193" y="570145"/>
                  <a:pt x="364003" y="576389"/>
                </a:cubicBezTo>
                <a:cubicBezTo>
                  <a:pt x="360925" y="580083"/>
                  <a:pt x="357933" y="583864"/>
                  <a:pt x="354942" y="587558"/>
                </a:cubicBezTo>
                <a:cubicBezTo>
                  <a:pt x="350104" y="593537"/>
                  <a:pt x="345178" y="599518"/>
                  <a:pt x="340428" y="605587"/>
                </a:cubicBezTo>
                <a:cubicBezTo>
                  <a:pt x="337262" y="609544"/>
                  <a:pt x="334271" y="613589"/>
                  <a:pt x="331192" y="617547"/>
                </a:cubicBezTo>
                <a:cubicBezTo>
                  <a:pt x="326618" y="623439"/>
                  <a:pt x="322043" y="629419"/>
                  <a:pt x="317557" y="635399"/>
                </a:cubicBezTo>
                <a:cubicBezTo>
                  <a:pt x="314478" y="639533"/>
                  <a:pt x="311400" y="643754"/>
                  <a:pt x="308321" y="647975"/>
                </a:cubicBezTo>
                <a:cubicBezTo>
                  <a:pt x="304010" y="653868"/>
                  <a:pt x="299612" y="659760"/>
                  <a:pt x="295390" y="665740"/>
                </a:cubicBezTo>
                <a:cubicBezTo>
                  <a:pt x="292311" y="670050"/>
                  <a:pt x="289232" y="674447"/>
                  <a:pt x="286153" y="678844"/>
                </a:cubicBezTo>
                <a:cubicBezTo>
                  <a:pt x="282019" y="684737"/>
                  <a:pt x="277885" y="690628"/>
                  <a:pt x="273838" y="696609"/>
                </a:cubicBezTo>
                <a:cubicBezTo>
                  <a:pt x="270759" y="701094"/>
                  <a:pt x="267768" y="705580"/>
                  <a:pt x="264777" y="710152"/>
                </a:cubicBezTo>
                <a:cubicBezTo>
                  <a:pt x="260819" y="716132"/>
                  <a:pt x="256861" y="722025"/>
                  <a:pt x="252990" y="728005"/>
                </a:cubicBezTo>
                <a:cubicBezTo>
                  <a:pt x="249999" y="732578"/>
                  <a:pt x="247097" y="737239"/>
                  <a:pt x="244194" y="741901"/>
                </a:cubicBezTo>
                <a:cubicBezTo>
                  <a:pt x="240411" y="747880"/>
                  <a:pt x="236629" y="753861"/>
                  <a:pt x="232934" y="759929"/>
                </a:cubicBezTo>
                <a:cubicBezTo>
                  <a:pt x="230031" y="764678"/>
                  <a:pt x="227216" y="769426"/>
                  <a:pt x="224313" y="774176"/>
                </a:cubicBezTo>
                <a:cubicBezTo>
                  <a:pt x="220707" y="780244"/>
                  <a:pt x="217100" y="786312"/>
                  <a:pt x="213582" y="792381"/>
                </a:cubicBezTo>
                <a:cubicBezTo>
                  <a:pt x="210767" y="797217"/>
                  <a:pt x="208040" y="802054"/>
                  <a:pt x="205225" y="806979"/>
                </a:cubicBezTo>
                <a:cubicBezTo>
                  <a:pt x="201794" y="813047"/>
                  <a:pt x="198363" y="819115"/>
                  <a:pt x="195020" y="825272"/>
                </a:cubicBezTo>
                <a:cubicBezTo>
                  <a:pt x="192293" y="830196"/>
                  <a:pt x="189655" y="835210"/>
                  <a:pt x="186928" y="840134"/>
                </a:cubicBezTo>
                <a:cubicBezTo>
                  <a:pt x="183673" y="846291"/>
                  <a:pt x="180330" y="852446"/>
                  <a:pt x="177164" y="858602"/>
                </a:cubicBezTo>
                <a:cubicBezTo>
                  <a:pt x="174525" y="863615"/>
                  <a:pt x="171973" y="868716"/>
                  <a:pt x="169423" y="873729"/>
                </a:cubicBezTo>
                <a:cubicBezTo>
                  <a:pt x="166256" y="879973"/>
                  <a:pt x="163177" y="886129"/>
                  <a:pt x="160098" y="892373"/>
                </a:cubicBezTo>
                <a:cubicBezTo>
                  <a:pt x="157547" y="897474"/>
                  <a:pt x="155084" y="902662"/>
                  <a:pt x="152621" y="907852"/>
                </a:cubicBezTo>
                <a:cubicBezTo>
                  <a:pt x="149630" y="914096"/>
                  <a:pt x="146727" y="920427"/>
                  <a:pt x="143824" y="926671"/>
                </a:cubicBezTo>
                <a:cubicBezTo>
                  <a:pt x="141449" y="931860"/>
                  <a:pt x="139074" y="937049"/>
                  <a:pt x="136699" y="942325"/>
                </a:cubicBezTo>
                <a:cubicBezTo>
                  <a:pt x="133884" y="948657"/>
                  <a:pt x="131069" y="955078"/>
                  <a:pt x="128343" y="961498"/>
                </a:cubicBezTo>
                <a:cubicBezTo>
                  <a:pt x="126055" y="966774"/>
                  <a:pt x="123856" y="972051"/>
                  <a:pt x="121569" y="977327"/>
                </a:cubicBezTo>
                <a:cubicBezTo>
                  <a:pt x="118930" y="983748"/>
                  <a:pt x="116291" y="990168"/>
                  <a:pt x="113652" y="996676"/>
                </a:cubicBezTo>
                <a:cubicBezTo>
                  <a:pt x="111541" y="1002040"/>
                  <a:pt x="109342" y="1007404"/>
                  <a:pt x="107231" y="1012769"/>
                </a:cubicBezTo>
                <a:cubicBezTo>
                  <a:pt x="104680" y="1019277"/>
                  <a:pt x="102216" y="1025785"/>
                  <a:pt x="99754" y="1032292"/>
                </a:cubicBezTo>
                <a:cubicBezTo>
                  <a:pt x="97730" y="1037657"/>
                  <a:pt x="95707" y="1043110"/>
                  <a:pt x="93772" y="1048563"/>
                </a:cubicBezTo>
                <a:cubicBezTo>
                  <a:pt x="91397" y="1055159"/>
                  <a:pt x="89110" y="1061755"/>
                  <a:pt x="86822" y="1068351"/>
                </a:cubicBezTo>
                <a:cubicBezTo>
                  <a:pt x="84975" y="1073803"/>
                  <a:pt x="83040" y="1079256"/>
                  <a:pt x="81192" y="1084708"/>
                </a:cubicBezTo>
                <a:cubicBezTo>
                  <a:pt x="78993" y="1091392"/>
                  <a:pt x="76794" y="1098076"/>
                  <a:pt x="74683" y="1104847"/>
                </a:cubicBezTo>
                <a:cubicBezTo>
                  <a:pt x="72924" y="1110299"/>
                  <a:pt x="71165" y="1115840"/>
                  <a:pt x="69493" y="1121292"/>
                </a:cubicBezTo>
                <a:cubicBezTo>
                  <a:pt x="67382" y="1128064"/>
                  <a:pt x="65447" y="1134836"/>
                  <a:pt x="63424" y="1141608"/>
                </a:cubicBezTo>
                <a:cubicBezTo>
                  <a:pt x="61840" y="1147148"/>
                  <a:pt x="60169" y="1152601"/>
                  <a:pt x="58586" y="1158230"/>
                </a:cubicBezTo>
                <a:cubicBezTo>
                  <a:pt x="56650" y="1165089"/>
                  <a:pt x="54803" y="1172036"/>
                  <a:pt x="52956" y="1178896"/>
                </a:cubicBezTo>
                <a:cubicBezTo>
                  <a:pt x="51460" y="1184437"/>
                  <a:pt x="49965" y="1189977"/>
                  <a:pt x="48557" y="1195518"/>
                </a:cubicBezTo>
                <a:cubicBezTo>
                  <a:pt x="46798" y="1202553"/>
                  <a:pt x="45127" y="1209589"/>
                  <a:pt x="43367" y="1216625"/>
                </a:cubicBezTo>
                <a:cubicBezTo>
                  <a:pt x="42048" y="1222165"/>
                  <a:pt x="40640" y="1227618"/>
                  <a:pt x="39409" y="1233158"/>
                </a:cubicBezTo>
                <a:cubicBezTo>
                  <a:pt x="37737" y="1240281"/>
                  <a:pt x="36242" y="1247581"/>
                  <a:pt x="34659" y="1254704"/>
                </a:cubicBezTo>
                <a:cubicBezTo>
                  <a:pt x="33515" y="1260157"/>
                  <a:pt x="32283" y="1265609"/>
                  <a:pt x="31140" y="1271150"/>
                </a:cubicBezTo>
                <a:cubicBezTo>
                  <a:pt x="29644" y="1278537"/>
                  <a:pt x="28237" y="1285925"/>
                  <a:pt x="26830" y="1293400"/>
                </a:cubicBezTo>
                <a:cubicBezTo>
                  <a:pt x="25862" y="1298765"/>
                  <a:pt x="24718" y="1304041"/>
                  <a:pt x="23839" y="1309406"/>
                </a:cubicBezTo>
                <a:cubicBezTo>
                  <a:pt x="22431" y="1317145"/>
                  <a:pt x="21200" y="1324972"/>
                  <a:pt x="19968" y="1332711"/>
                </a:cubicBezTo>
                <a:cubicBezTo>
                  <a:pt x="19177" y="1337811"/>
                  <a:pt x="18209" y="1342913"/>
                  <a:pt x="17505" y="1348013"/>
                </a:cubicBezTo>
                <a:cubicBezTo>
                  <a:pt x="16273" y="1356281"/>
                  <a:pt x="15130" y="1364547"/>
                  <a:pt x="13987" y="1372902"/>
                </a:cubicBezTo>
                <a:cubicBezTo>
                  <a:pt x="13371" y="1377563"/>
                  <a:pt x="12667" y="1382312"/>
                  <a:pt x="12051" y="1386973"/>
                </a:cubicBezTo>
                <a:cubicBezTo>
                  <a:pt x="10820" y="1396559"/>
                  <a:pt x="9764" y="1406233"/>
                  <a:pt x="8709" y="1415906"/>
                </a:cubicBezTo>
                <a:cubicBezTo>
                  <a:pt x="8357" y="1419336"/>
                  <a:pt x="7917" y="1422766"/>
                  <a:pt x="7565" y="1426196"/>
                </a:cubicBezTo>
                <a:cubicBezTo>
                  <a:pt x="6246" y="1439388"/>
                  <a:pt x="5014" y="1452579"/>
                  <a:pt x="4047" y="1465771"/>
                </a:cubicBezTo>
                <a:cubicBezTo>
                  <a:pt x="3959" y="1467179"/>
                  <a:pt x="3871" y="1468498"/>
                  <a:pt x="3782" y="1469904"/>
                </a:cubicBezTo>
                <a:cubicBezTo>
                  <a:pt x="2903" y="1481777"/>
                  <a:pt x="2111" y="1493650"/>
                  <a:pt x="1495" y="1505522"/>
                </a:cubicBezTo>
                <a:cubicBezTo>
                  <a:pt x="1232" y="1509919"/>
                  <a:pt x="1144" y="1514405"/>
                  <a:pt x="967" y="1518802"/>
                </a:cubicBezTo>
                <a:cubicBezTo>
                  <a:pt x="616" y="1527156"/>
                  <a:pt x="264" y="1535512"/>
                  <a:pt x="0" y="1543954"/>
                </a:cubicBezTo>
                <a:lnTo>
                  <a:pt x="1544154" y="1543954"/>
                </a:lnTo>
                <a:close/>
              </a:path>
            </a:pathLst>
          </a:custGeom>
          <a:solidFill>
            <a:schemeClr val="accent4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2" name="Forme libre 651">
            <a:extLst>
              <a:ext uri="{FF2B5EF4-FFF2-40B4-BE49-F238E27FC236}">
                <a16:creationId xmlns:a16="http://schemas.microsoft.com/office/drawing/2014/main" id="{69503843-F22D-269B-AC34-A821CFC2830D}"/>
              </a:ext>
            </a:extLst>
          </p:cNvPr>
          <p:cNvSpPr/>
          <p:nvPr/>
        </p:nvSpPr>
        <p:spPr>
          <a:xfrm>
            <a:off x="6139895" y="3472664"/>
            <a:ext cx="1544594" cy="1544217"/>
          </a:xfrm>
          <a:custGeom>
            <a:avLst/>
            <a:gdLst>
              <a:gd name="csX0" fmla="*/ 0 w 1544594"/>
              <a:gd name="csY0" fmla="*/ 440 h 1544217"/>
              <a:gd name="csX1" fmla="*/ 0 w 1544594"/>
              <a:gd name="csY1" fmla="*/ 1544218 h 1544217"/>
              <a:gd name="csX2" fmla="*/ 23663 w 1544594"/>
              <a:gd name="csY2" fmla="*/ 1543339 h 1544217"/>
              <a:gd name="csX3" fmla="*/ 38529 w 1544594"/>
              <a:gd name="csY3" fmla="*/ 1542723 h 1544217"/>
              <a:gd name="csX4" fmla="*/ 71340 w 1544594"/>
              <a:gd name="csY4" fmla="*/ 1540612 h 1544217"/>
              <a:gd name="csX5" fmla="*/ 78290 w 1544594"/>
              <a:gd name="csY5" fmla="*/ 1540172 h 1544217"/>
              <a:gd name="csX6" fmla="*/ 117787 w 1544594"/>
              <a:gd name="csY6" fmla="*/ 1536655 h 1544217"/>
              <a:gd name="csX7" fmla="*/ 129574 w 1544594"/>
              <a:gd name="csY7" fmla="*/ 1535336 h 1544217"/>
              <a:gd name="csX8" fmla="*/ 157019 w 1544594"/>
              <a:gd name="csY8" fmla="*/ 1532170 h 1544217"/>
              <a:gd name="csX9" fmla="*/ 172061 w 1544594"/>
              <a:gd name="csY9" fmla="*/ 1530059 h 1544217"/>
              <a:gd name="csX10" fmla="*/ 195900 w 1544594"/>
              <a:gd name="csY10" fmla="*/ 1526717 h 1544217"/>
              <a:gd name="csX11" fmla="*/ 211998 w 1544594"/>
              <a:gd name="csY11" fmla="*/ 1524078 h 1544217"/>
              <a:gd name="csX12" fmla="*/ 234605 w 1544594"/>
              <a:gd name="csY12" fmla="*/ 1520297 h 1544217"/>
              <a:gd name="csX13" fmla="*/ 251143 w 1544594"/>
              <a:gd name="csY13" fmla="*/ 1517218 h 1544217"/>
              <a:gd name="csX14" fmla="*/ 272871 w 1544594"/>
              <a:gd name="csY14" fmla="*/ 1513085 h 1544217"/>
              <a:gd name="csX15" fmla="*/ 289672 w 1544594"/>
              <a:gd name="csY15" fmla="*/ 1509479 h 1544217"/>
              <a:gd name="csX16" fmla="*/ 310872 w 1544594"/>
              <a:gd name="csY16" fmla="*/ 1504819 h 1544217"/>
              <a:gd name="csX17" fmla="*/ 327673 w 1544594"/>
              <a:gd name="csY17" fmla="*/ 1500773 h 1544217"/>
              <a:gd name="csX18" fmla="*/ 348521 w 1544594"/>
              <a:gd name="csY18" fmla="*/ 1495672 h 1544217"/>
              <a:gd name="csX19" fmla="*/ 365410 w 1544594"/>
              <a:gd name="csY19" fmla="*/ 1491187 h 1544217"/>
              <a:gd name="csX20" fmla="*/ 385819 w 1544594"/>
              <a:gd name="csY20" fmla="*/ 1485647 h 1544217"/>
              <a:gd name="csX21" fmla="*/ 402620 w 1544594"/>
              <a:gd name="csY21" fmla="*/ 1480722 h 1544217"/>
              <a:gd name="csX22" fmla="*/ 422764 w 1544594"/>
              <a:gd name="csY22" fmla="*/ 1474742 h 1544217"/>
              <a:gd name="csX23" fmla="*/ 439390 w 1544594"/>
              <a:gd name="csY23" fmla="*/ 1469465 h 1544217"/>
              <a:gd name="csX24" fmla="*/ 459270 w 1544594"/>
              <a:gd name="csY24" fmla="*/ 1462957 h 1544217"/>
              <a:gd name="csX25" fmla="*/ 475808 w 1544594"/>
              <a:gd name="csY25" fmla="*/ 1457241 h 1544217"/>
              <a:gd name="csX26" fmla="*/ 495424 w 1544594"/>
              <a:gd name="csY26" fmla="*/ 1450293 h 1544217"/>
              <a:gd name="csX27" fmla="*/ 511786 w 1544594"/>
              <a:gd name="csY27" fmla="*/ 1444225 h 1544217"/>
              <a:gd name="csX28" fmla="*/ 531227 w 1544594"/>
              <a:gd name="csY28" fmla="*/ 1436837 h 1544217"/>
              <a:gd name="csX29" fmla="*/ 547412 w 1544594"/>
              <a:gd name="csY29" fmla="*/ 1430417 h 1544217"/>
              <a:gd name="csX30" fmla="*/ 566588 w 1544594"/>
              <a:gd name="csY30" fmla="*/ 1422590 h 1544217"/>
              <a:gd name="csX31" fmla="*/ 582598 w 1544594"/>
              <a:gd name="csY31" fmla="*/ 1415819 h 1544217"/>
              <a:gd name="csX32" fmla="*/ 601511 w 1544594"/>
              <a:gd name="csY32" fmla="*/ 1407552 h 1544217"/>
              <a:gd name="csX33" fmla="*/ 617345 w 1544594"/>
              <a:gd name="csY33" fmla="*/ 1400341 h 1544217"/>
              <a:gd name="csX34" fmla="*/ 636082 w 1544594"/>
              <a:gd name="csY34" fmla="*/ 1391546 h 1544217"/>
              <a:gd name="csX35" fmla="*/ 651652 w 1544594"/>
              <a:gd name="csY35" fmla="*/ 1384070 h 1544217"/>
              <a:gd name="csX36" fmla="*/ 670125 w 1544594"/>
              <a:gd name="csY36" fmla="*/ 1374837 h 1544217"/>
              <a:gd name="csX37" fmla="*/ 685431 w 1544594"/>
              <a:gd name="csY37" fmla="*/ 1367010 h 1544217"/>
              <a:gd name="csX38" fmla="*/ 703816 w 1544594"/>
              <a:gd name="csY38" fmla="*/ 1357336 h 1544217"/>
              <a:gd name="csX39" fmla="*/ 718857 w 1544594"/>
              <a:gd name="csY39" fmla="*/ 1349157 h 1544217"/>
              <a:gd name="csX40" fmla="*/ 736978 w 1544594"/>
              <a:gd name="csY40" fmla="*/ 1338955 h 1544217"/>
              <a:gd name="csX41" fmla="*/ 751669 w 1544594"/>
              <a:gd name="csY41" fmla="*/ 1330512 h 1544217"/>
              <a:gd name="csX42" fmla="*/ 769702 w 1544594"/>
              <a:gd name="csY42" fmla="*/ 1319872 h 1544217"/>
              <a:gd name="csX43" fmla="*/ 784129 w 1544594"/>
              <a:gd name="csY43" fmla="*/ 1311165 h 1544217"/>
              <a:gd name="csX44" fmla="*/ 801985 w 1544594"/>
              <a:gd name="csY44" fmla="*/ 1299996 h 1544217"/>
              <a:gd name="csX45" fmla="*/ 816060 w 1544594"/>
              <a:gd name="csY45" fmla="*/ 1291025 h 1544217"/>
              <a:gd name="csX46" fmla="*/ 833829 w 1544594"/>
              <a:gd name="csY46" fmla="*/ 1279329 h 1544217"/>
              <a:gd name="csX47" fmla="*/ 847464 w 1544594"/>
              <a:gd name="csY47" fmla="*/ 1270183 h 1544217"/>
              <a:gd name="csX48" fmla="*/ 865057 w 1544594"/>
              <a:gd name="csY48" fmla="*/ 1257958 h 1544217"/>
              <a:gd name="csX49" fmla="*/ 878340 w 1544594"/>
              <a:gd name="csY49" fmla="*/ 1248637 h 1544217"/>
              <a:gd name="csX50" fmla="*/ 895933 w 1544594"/>
              <a:gd name="csY50" fmla="*/ 1235796 h 1544217"/>
              <a:gd name="csX51" fmla="*/ 908688 w 1544594"/>
              <a:gd name="csY51" fmla="*/ 1226386 h 1544217"/>
              <a:gd name="csX52" fmla="*/ 926369 w 1544594"/>
              <a:gd name="csY52" fmla="*/ 1212843 h 1544217"/>
              <a:gd name="csX53" fmla="*/ 938509 w 1544594"/>
              <a:gd name="csY53" fmla="*/ 1203433 h 1544217"/>
              <a:gd name="csX54" fmla="*/ 956278 w 1544594"/>
              <a:gd name="csY54" fmla="*/ 1189186 h 1544217"/>
              <a:gd name="csX55" fmla="*/ 967802 w 1544594"/>
              <a:gd name="csY55" fmla="*/ 1179864 h 1544217"/>
              <a:gd name="csX56" fmla="*/ 986011 w 1544594"/>
              <a:gd name="csY56" fmla="*/ 1164473 h 1544217"/>
              <a:gd name="csX57" fmla="*/ 996478 w 1544594"/>
              <a:gd name="csY57" fmla="*/ 1155591 h 1544217"/>
              <a:gd name="csX58" fmla="*/ 1015919 w 1544594"/>
              <a:gd name="csY58" fmla="*/ 1138354 h 1544217"/>
              <a:gd name="csX59" fmla="*/ 1024452 w 1544594"/>
              <a:gd name="csY59" fmla="*/ 1130703 h 1544217"/>
              <a:gd name="csX60" fmla="*/ 1046795 w 1544594"/>
              <a:gd name="csY60" fmla="*/ 1109948 h 1544217"/>
              <a:gd name="csX61" fmla="*/ 1051985 w 1544594"/>
              <a:gd name="csY61" fmla="*/ 1105111 h 1544217"/>
              <a:gd name="csX62" fmla="*/ 1105380 w 1544594"/>
              <a:gd name="csY62" fmla="*/ 1051729 h 1544217"/>
              <a:gd name="csX63" fmla="*/ 1110218 w 1544594"/>
              <a:gd name="csY63" fmla="*/ 1046539 h 1544217"/>
              <a:gd name="csX64" fmla="*/ 1130978 w 1544594"/>
              <a:gd name="csY64" fmla="*/ 1024202 h 1544217"/>
              <a:gd name="csX65" fmla="*/ 1138631 w 1544594"/>
              <a:gd name="csY65" fmla="*/ 1015672 h 1544217"/>
              <a:gd name="csX66" fmla="*/ 1155873 w 1544594"/>
              <a:gd name="csY66" fmla="*/ 996235 h 1544217"/>
              <a:gd name="csX67" fmla="*/ 1164757 w 1544594"/>
              <a:gd name="csY67" fmla="*/ 985770 h 1544217"/>
              <a:gd name="csX68" fmla="*/ 1180151 w 1544594"/>
              <a:gd name="csY68" fmla="*/ 967565 h 1544217"/>
              <a:gd name="csX69" fmla="*/ 1189475 w 1544594"/>
              <a:gd name="csY69" fmla="*/ 956045 h 1544217"/>
              <a:gd name="csX70" fmla="*/ 1203726 w 1544594"/>
              <a:gd name="csY70" fmla="*/ 938280 h 1544217"/>
              <a:gd name="csX71" fmla="*/ 1213138 w 1544594"/>
              <a:gd name="csY71" fmla="*/ 926144 h 1544217"/>
              <a:gd name="csX72" fmla="*/ 1226685 w 1544594"/>
              <a:gd name="csY72" fmla="*/ 908467 h 1544217"/>
              <a:gd name="csX73" fmla="*/ 1236098 w 1544594"/>
              <a:gd name="csY73" fmla="*/ 895715 h 1544217"/>
              <a:gd name="csX74" fmla="*/ 1248940 w 1544594"/>
              <a:gd name="csY74" fmla="*/ 878127 h 1544217"/>
              <a:gd name="csX75" fmla="*/ 1258265 w 1544594"/>
              <a:gd name="csY75" fmla="*/ 864847 h 1544217"/>
              <a:gd name="csX76" fmla="*/ 1270492 w 1544594"/>
              <a:gd name="csY76" fmla="*/ 847258 h 1544217"/>
              <a:gd name="csX77" fmla="*/ 1279640 w 1544594"/>
              <a:gd name="csY77" fmla="*/ 833626 h 1544217"/>
              <a:gd name="csX78" fmla="*/ 1291340 w 1544594"/>
              <a:gd name="csY78" fmla="*/ 815861 h 1544217"/>
              <a:gd name="csX79" fmla="*/ 1300313 w 1544594"/>
              <a:gd name="csY79" fmla="*/ 801790 h 1544217"/>
              <a:gd name="csX80" fmla="*/ 1311485 w 1544594"/>
              <a:gd name="csY80" fmla="*/ 783937 h 1544217"/>
              <a:gd name="csX81" fmla="*/ 1320193 w 1544594"/>
              <a:gd name="csY81" fmla="*/ 769514 h 1544217"/>
              <a:gd name="csX82" fmla="*/ 1330837 w 1544594"/>
              <a:gd name="csY82" fmla="*/ 751486 h 1544217"/>
              <a:gd name="csX83" fmla="*/ 1339282 w 1544594"/>
              <a:gd name="csY83" fmla="*/ 736799 h 1544217"/>
              <a:gd name="csX84" fmla="*/ 1349485 w 1544594"/>
              <a:gd name="csY84" fmla="*/ 718683 h 1544217"/>
              <a:gd name="csX85" fmla="*/ 1357667 w 1544594"/>
              <a:gd name="csY85" fmla="*/ 703644 h 1544217"/>
              <a:gd name="csX86" fmla="*/ 1367343 w 1544594"/>
              <a:gd name="csY86" fmla="*/ 685264 h 1544217"/>
              <a:gd name="csX87" fmla="*/ 1375172 w 1544594"/>
              <a:gd name="csY87" fmla="*/ 669962 h 1544217"/>
              <a:gd name="csX88" fmla="*/ 1384408 w 1544594"/>
              <a:gd name="csY88" fmla="*/ 651493 h 1544217"/>
              <a:gd name="csX89" fmla="*/ 1391885 w 1544594"/>
              <a:gd name="csY89" fmla="*/ 635927 h 1544217"/>
              <a:gd name="csX90" fmla="*/ 1400682 w 1544594"/>
              <a:gd name="csY90" fmla="*/ 617195 h 1544217"/>
              <a:gd name="csX91" fmla="*/ 1407895 w 1544594"/>
              <a:gd name="csY91" fmla="*/ 601364 h 1544217"/>
              <a:gd name="csX92" fmla="*/ 1416164 w 1544594"/>
              <a:gd name="csY92" fmla="*/ 582457 h 1544217"/>
              <a:gd name="csX93" fmla="*/ 1422937 w 1544594"/>
              <a:gd name="csY93" fmla="*/ 566451 h 1544217"/>
              <a:gd name="csX94" fmla="*/ 1430766 w 1544594"/>
              <a:gd name="csY94" fmla="*/ 547279 h 1544217"/>
              <a:gd name="csX95" fmla="*/ 1437188 w 1544594"/>
              <a:gd name="csY95" fmla="*/ 531097 h 1544217"/>
              <a:gd name="csX96" fmla="*/ 1444577 w 1544594"/>
              <a:gd name="csY96" fmla="*/ 511661 h 1544217"/>
              <a:gd name="csX97" fmla="*/ 1450646 w 1544594"/>
              <a:gd name="csY97" fmla="*/ 495304 h 1544217"/>
              <a:gd name="csX98" fmla="*/ 1457596 w 1544594"/>
              <a:gd name="csY98" fmla="*/ 475692 h 1544217"/>
              <a:gd name="csX99" fmla="*/ 1463313 w 1544594"/>
              <a:gd name="csY99" fmla="*/ 459159 h 1544217"/>
              <a:gd name="csX100" fmla="*/ 1469823 w 1544594"/>
              <a:gd name="csY100" fmla="*/ 439283 h 1544217"/>
              <a:gd name="csX101" fmla="*/ 1475101 w 1544594"/>
              <a:gd name="csY101" fmla="*/ 422662 h 1544217"/>
              <a:gd name="csX102" fmla="*/ 1481083 w 1544594"/>
              <a:gd name="csY102" fmla="*/ 402522 h 1544217"/>
              <a:gd name="csX103" fmla="*/ 1486009 w 1544594"/>
              <a:gd name="csY103" fmla="*/ 385725 h 1544217"/>
              <a:gd name="csX104" fmla="*/ 1491551 w 1544594"/>
              <a:gd name="csY104" fmla="*/ 365322 h 1544217"/>
              <a:gd name="csX105" fmla="*/ 1496037 w 1544594"/>
              <a:gd name="csY105" fmla="*/ 348437 h 1544217"/>
              <a:gd name="csX106" fmla="*/ 1501139 w 1544594"/>
              <a:gd name="csY106" fmla="*/ 327593 h 1544217"/>
              <a:gd name="csX107" fmla="*/ 1505185 w 1544594"/>
              <a:gd name="csY107" fmla="*/ 310797 h 1544217"/>
              <a:gd name="csX108" fmla="*/ 1509848 w 1544594"/>
              <a:gd name="csY108" fmla="*/ 289602 h 1544217"/>
              <a:gd name="csX109" fmla="*/ 1513454 w 1544594"/>
              <a:gd name="csY109" fmla="*/ 272804 h 1544217"/>
              <a:gd name="csX110" fmla="*/ 1517589 w 1544594"/>
              <a:gd name="csY110" fmla="*/ 251082 h 1544217"/>
              <a:gd name="csX111" fmla="*/ 1520667 w 1544594"/>
              <a:gd name="csY111" fmla="*/ 234548 h 1544217"/>
              <a:gd name="csX112" fmla="*/ 1524450 w 1544594"/>
              <a:gd name="csY112" fmla="*/ 211947 h 1544217"/>
              <a:gd name="csX113" fmla="*/ 1527089 w 1544594"/>
              <a:gd name="csY113" fmla="*/ 195853 h 1544217"/>
              <a:gd name="csX114" fmla="*/ 1530431 w 1544594"/>
              <a:gd name="csY114" fmla="*/ 172020 h 1544217"/>
              <a:gd name="csX115" fmla="*/ 1532543 w 1544594"/>
              <a:gd name="csY115" fmla="*/ 156982 h 1544217"/>
              <a:gd name="csX116" fmla="*/ 1535710 w 1544594"/>
              <a:gd name="csY116" fmla="*/ 129543 h 1544217"/>
              <a:gd name="csX117" fmla="*/ 1537029 w 1544594"/>
              <a:gd name="csY117" fmla="*/ 117758 h 1544217"/>
              <a:gd name="csX118" fmla="*/ 1540548 w 1544594"/>
              <a:gd name="csY118" fmla="*/ 78271 h 1544217"/>
              <a:gd name="csX119" fmla="*/ 1540987 w 1544594"/>
              <a:gd name="csY119" fmla="*/ 71324 h 1544217"/>
              <a:gd name="csX120" fmla="*/ 1543099 w 1544594"/>
              <a:gd name="csY120" fmla="*/ 38520 h 1544217"/>
              <a:gd name="csX121" fmla="*/ 1543714 w 1544594"/>
              <a:gd name="csY121" fmla="*/ 23658 h 1544217"/>
              <a:gd name="csX122" fmla="*/ 1544594 w 1544594"/>
              <a:gd name="csY122" fmla="*/ 0 h 1544217"/>
              <a:gd name="csX123" fmla="*/ 440 w 1544594"/>
              <a:gd name="csY123" fmla="*/ 0 h 15442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</a:cxnLst>
            <a:rect l="l" t="t" r="r" b="b"/>
            <a:pathLst>
              <a:path w="1544594" h="1544217">
                <a:moveTo>
                  <a:pt x="0" y="440"/>
                </a:moveTo>
                <a:lnTo>
                  <a:pt x="0" y="1544218"/>
                </a:lnTo>
                <a:cubicBezTo>
                  <a:pt x="7917" y="1544042"/>
                  <a:pt x="15746" y="1543690"/>
                  <a:pt x="23663" y="1543339"/>
                </a:cubicBezTo>
                <a:cubicBezTo>
                  <a:pt x="28589" y="1543163"/>
                  <a:pt x="33603" y="1542987"/>
                  <a:pt x="38529" y="1542723"/>
                </a:cubicBezTo>
                <a:cubicBezTo>
                  <a:pt x="49525" y="1542195"/>
                  <a:pt x="60433" y="1541403"/>
                  <a:pt x="71340" y="1540612"/>
                </a:cubicBezTo>
                <a:cubicBezTo>
                  <a:pt x="73627" y="1540436"/>
                  <a:pt x="76003" y="1540348"/>
                  <a:pt x="78290" y="1540172"/>
                </a:cubicBezTo>
                <a:cubicBezTo>
                  <a:pt x="91485" y="1539205"/>
                  <a:pt x="104680" y="1537973"/>
                  <a:pt x="117787" y="1536655"/>
                </a:cubicBezTo>
                <a:cubicBezTo>
                  <a:pt x="121745" y="1536215"/>
                  <a:pt x="125615" y="1535775"/>
                  <a:pt x="129574" y="1535336"/>
                </a:cubicBezTo>
                <a:cubicBezTo>
                  <a:pt x="138722" y="1534368"/>
                  <a:pt x="147871" y="1533313"/>
                  <a:pt x="157019" y="1532170"/>
                </a:cubicBezTo>
                <a:cubicBezTo>
                  <a:pt x="162033" y="1531553"/>
                  <a:pt x="167047" y="1530762"/>
                  <a:pt x="172061" y="1530059"/>
                </a:cubicBezTo>
                <a:cubicBezTo>
                  <a:pt x="179979" y="1529004"/>
                  <a:pt x="187983" y="1527948"/>
                  <a:pt x="195900" y="1526717"/>
                </a:cubicBezTo>
                <a:cubicBezTo>
                  <a:pt x="201266" y="1525925"/>
                  <a:pt x="206632" y="1524958"/>
                  <a:pt x="211998" y="1524078"/>
                </a:cubicBezTo>
                <a:cubicBezTo>
                  <a:pt x="219563" y="1522847"/>
                  <a:pt x="227040" y="1521616"/>
                  <a:pt x="234605" y="1520297"/>
                </a:cubicBezTo>
                <a:cubicBezTo>
                  <a:pt x="240147" y="1519329"/>
                  <a:pt x="245601" y="1518186"/>
                  <a:pt x="251143" y="1517218"/>
                </a:cubicBezTo>
                <a:cubicBezTo>
                  <a:pt x="258356" y="1515812"/>
                  <a:pt x="265657" y="1514493"/>
                  <a:pt x="272871" y="1513085"/>
                </a:cubicBezTo>
                <a:cubicBezTo>
                  <a:pt x="278500" y="1511942"/>
                  <a:pt x="284130" y="1510711"/>
                  <a:pt x="289672" y="1509479"/>
                </a:cubicBezTo>
                <a:cubicBezTo>
                  <a:pt x="296709" y="1507985"/>
                  <a:pt x="303834" y="1506489"/>
                  <a:pt x="310872" y="1504819"/>
                </a:cubicBezTo>
                <a:cubicBezTo>
                  <a:pt x="316501" y="1503500"/>
                  <a:pt x="322131" y="1502180"/>
                  <a:pt x="327673" y="1500773"/>
                </a:cubicBezTo>
                <a:cubicBezTo>
                  <a:pt x="334622" y="1499102"/>
                  <a:pt x="341572" y="1497431"/>
                  <a:pt x="348521" y="1495672"/>
                </a:cubicBezTo>
                <a:cubicBezTo>
                  <a:pt x="354151" y="1494265"/>
                  <a:pt x="359781" y="1492683"/>
                  <a:pt x="365410" y="1491187"/>
                </a:cubicBezTo>
                <a:cubicBezTo>
                  <a:pt x="372184" y="1489341"/>
                  <a:pt x="379046" y="1487581"/>
                  <a:pt x="385819" y="1485647"/>
                </a:cubicBezTo>
                <a:cubicBezTo>
                  <a:pt x="391448" y="1484063"/>
                  <a:pt x="397078" y="1482393"/>
                  <a:pt x="402620" y="1480722"/>
                </a:cubicBezTo>
                <a:cubicBezTo>
                  <a:pt x="409305" y="1478787"/>
                  <a:pt x="416079" y="1476764"/>
                  <a:pt x="422764" y="1474742"/>
                </a:cubicBezTo>
                <a:cubicBezTo>
                  <a:pt x="428306" y="1472983"/>
                  <a:pt x="433848" y="1471224"/>
                  <a:pt x="439390" y="1469465"/>
                </a:cubicBezTo>
                <a:cubicBezTo>
                  <a:pt x="446076" y="1467355"/>
                  <a:pt x="452673" y="1465244"/>
                  <a:pt x="459270" y="1462957"/>
                </a:cubicBezTo>
                <a:cubicBezTo>
                  <a:pt x="464812" y="1461110"/>
                  <a:pt x="470266" y="1459175"/>
                  <a:pt x="475808" y="1457241"/>
                </a:cubicBezTo>
                <a:cubicBezTo>
                  <a:pt x="482406" y="1454954"/>
                  <a:pt x="488915" y="1452667"/>
                  <a:pt x="495424" y="1450293"/>
                </a:cubicBezTo>
                <a:cubicBezTo>
                  <a:pt x="500878" y="1448270"/>
                  <a:pt x="506332" y="1446248"/>
                  <a:pt x="511786" y="1444225"/>
                </a:cubicBezTo>
                <a:cubicBezTo>
                  <a:pt x="518295" y="1441762"/>
                  <a:pt x="524717" y="1439388"/>
                  <a:pt x="531227" y="1436837"/>
                </a:cubicBezTo>
                <a:cubicBezTo>
                  <a:pt x="536680" y="1434726"/>
                  <a:pt x="542046" y="1432528"/>
                  <a:pt x="547412" y="1430417"/>
                </a:cubicBezTo>
                <a:cubicBezTo>
                  <a:pt x="553834" y="1427868"/>
                  <a:pt x="560255" y="1425229"/>
                  <a:pt x="566588" y="1422590"/>
                </a:cubicBezTo>
                <a:cubicBezTo>
                  <a:pt x="571955" y="1420391"/>
                  <a:pt x="577321" y="1418105"/>
                  <a:pt x="582598" y="1415819"/>
                </a:cubicBezTo>
                <a:cubicBezTo>
                  <a:pt x="588932" y="1413092"/>
                  <a:pt x="595265" y="1410367"/>
                  <a:pt x="601511" y="1407552"/>
                </a:cubicBezTo>
                <a:cubicBezTo>
                  <a:pt x="606789" y="1405177"/>
                  <a:pt x="612067" y="1402803"/>
                  <a:pt x="617345" y="1400341"/>
                </a:cubicBezTo>
                <a:cubicBezTo>
                  <a:pt x="623591" y="1397438"/>
                  <a:pt x="629836" y="1394536"/>
                  <a:pt x="636082" y="1391546"/>
                </a:cubicBezTo>
                <a:cubicBezTo>
                  <a:pt x="641272" y="1389084"/>
                  <a:pt x="646462" y="1386533"/>
                  <a:pt x="651652" y="1384070"/>
                </a:cubicBezTo>
                <a:cubicBezTo>
                  <a:pt x="657809" y="1381081"/>
                  <a:pt x="664055" y="1378003"/>
                  <a:pt x="670125" y="1374837"/>
                </a:cubicBezTo>
                <a:cubicBezTo>
                  <a:pt x="675227" y="1372286"/>
                  <a:pt x="680329" y="1369648"/>
                  <a:pt x="685431" y="1367010"/>
                </a:cubicBezTo>
                <a:cubicBezTo>
                  <a:pt x="691588" y="1363844"/>
                  <a:pt x="697658" y="1360590"/>
                  <a:pt x="703816" y="1357336"/>
                </a:cubicBezTo>
                <a:cubicBezTo>
                  <a:pt x="708830" y="1354609"/>
                  <a:pt x="713844" y="1351971"/>
                  <a:pt x="718857" y="1349157"/>
                </a:cubicBezTo>
                <a:cubicBezTo>
                  <a:pt x="724927" y="1345815"/>
                  <a:pt x="730997" y="1342385"/>
                  <a:pt x="736978" y="1338955"/>
                </a:cubicBezTo>
                <a:cubicBezTo>
                  <a:pt x="741905" y="1336141"/>
                  <a:pt x="746831" y="1333415"/>
                  <a:pt x="751669" y="1330512"/>
                </a:cubicBezTo>
                <a:cubicBezTo>
                  <a:pt x="757739" y="1326994"/>
                  <a:pt x="763720" y="1323478"/>
                  <a:pt x="769702" y="1319872"/>
                </a:cubicBezTo>
                <a:cubicBezTo>
                  <a:pt x="774540" y="1316969"/>
                  <a:pt x="779291" y="1314155"/>
                  <a:pt x="784129" y="1311165"/>
                </a:cubicBezTo>
                <a:cubicBezTo>
                  <a:pt x="790110" y="1307471"/>
                  <a:pt x="796004" y="1303777"/>
                  <a:pt x="801985" y="1299996"/>
                </a:cubicBezTo>
                <a:cubicBezTo>
                  <a:pt x="806648" y="1297006"/>
                  <a:pt x="811398" y="1294103"/>
                  <a:pt x="816060" y="1291025"/>
                </a:cubicBezTo>
                <a:cubicBezTo>
                  <a:pt x="822042" y="1287156"/>
                  <a:pt x="827935" y="1283286"/>
                  <a:pt x="833829" y="1279329"/>
                </a:cubicBezTo>
                <a:cubicBezTo>
                  <a:pt x="838403" y="1276251"/>
                  <a:pt x="842978" y="1273261"/>
                  <a:pt x="847464" y="1270183"/>
                </a:cubicBezTo>
                <a:cubicBezTo>
                  <a:pt x="853358" y="1266138"/>
                  <a:pt x="859163" y="1262091"/>
                  <a:pt x="865057" y="1257958"/>
                </a:cubicBezTo>
                <a:cubicBezTo>
                  <a:pt x="869456" y="1254880"/>
                  <a:pt x="873941" y="1251803"/>
                  <a:pt x="878340" y="1248637"/>
                </a:cubicBezTo>
                <a:cubicBezTo>
                  <a:pt x="884234" y="1244414"/>
                  <a:pt x="890039" y="1240105"/>
                  <a:pt x="895933" y="1235796"/>
                </a:cubicBezTo>
                <a:cubicBezTo>
                  <a:pt x="900156" y="1232630"/>
                  <a:pt x="904466" y="1229552"/>
                  <a:pt x="908688" y="1226386"/>
                </a:cubicBezTo>
                <a:cubicBezTo>
                  <a:pt x="914582" y="1221901"/>
                  <a:pt x="920476" y="1217416"/>
                  <a:pt x="926369" y="1212843"/>
                </a:cubicBezTo>
                <a:cubicBezTo>
                  <a:pt x="930416" y="1209677"/>
                  <a:pt x="934462" y="1206599"/>
                  <a:pt x="938509" y="1203433"/>
                </a:cubicBezTo>
                <a:cubicBezTo>
                  <a:pt x="944490" y="1198772"/>
                  <a:pt x="950384" y="1193934"/>
                  <a:pt x="956278" y="1189186"/>
                </a:cubicBezTo>
                <a:cubicBezTo>
                  <a:pt x="960149" y="1186108"/>
                  <a:pt x="963931" y="1183029"/>
                  <a:pt x="967802" y="1179864"/>
                </a:cubicBezTo>
                <a:cubicBezTo>
                  <a:pt x="973959" y="1174763"/>
                  <a:pt x="979941" y="1169662"/>
                  <a:pt x="986011" y="1164473"/>
                </a:cubicBezTo>
                <a:cubicBezTo>
                  <a:pt x="989441" y="1161483"/>
                  <a:pt x="992960" y="1158582"/>
                  <a:pt x="996478" y="1155591"/>
                </a:cubicBezTo>
                <a:cubicBezTo>
                  <a:pt x="1002988" y="1149874"/>
                  <a:pt x="1009497" y="1144071"/>
                  <a:pt x="1015919" y="1138354"/>
                </a:cubicBezTo>
                <a:cubicBezTo>
                  <a:pt x="1018734" y="1135803"/>
                  <a:pt x="1021637" y="1133254"/>
                  <a:pt x="1024452" y="1130703"/>
                </a:cubicBezTo>
                <a:cubicBezTo>
                  <a:pt x="1031929" y="1123843"/>
                  <a:pt x="1039405" y="1116895"/>
                  <a:pt x="1046795" y="1109948"/>
                </a:cubicBezTo>
                <a:cubicBezTo>
                  <a:pt x="1048466" y="1108365"/>
                  <a:pt x="1050226" y="1106782"/>
                  <a:pt x="1051985" y="1105111"/>
                </a:cubicBezTo>
                <a:cubicBezTo>
                  <a:pt x="1070194" y="1087698"/>
                  <a:pt x="1088051" y="1069933"/>
                  <a:pt x="1105380" y="1051729"/>
                </a:cubicBezTo>
                <a:cubicBezTo>
                  <a:pt x="1106964" y="1050057"/>
                  <a:pt x="1108547" y="1048299"/>
                  <a:pt x="1110218" y="1046539"/>
                </a:cubicBezTo>
                <a:cubicBezTo>
                  <a:pt x="1117168" y="1039152"/>
                  <a:pt x="1124117" y="1031765"/>
                  <a:pt x="1130978" y="1024202"/>
                </a:cubicBezTo>
                <a:cubicBezTo>
                  <a:pt x="1133529" y="1021387"/>
                  <a:pt x="1136080" y="1018486"/>
                  <a:pt x="1138631" y="1015672"/>
                </a:cubicBezTo>
                <a:cubicBezTo>
                  <a:pt x="1144437" y="1009251"/>
                  <a:pt x="1150243" y="1002743"/>
                  <a:pt x="1155873" y="996235"/>
                </a:cubicBezTo>
                <a:cubicBezTo>
                  <a:pt x="1158863" y="992805"/>
                  <a:pt x="1161766" y="989288"/>
                  <a:pt x="1164757" y="985770"/>
                </a:cubicBezTo>
                <a:cubicBezTo>
                  <a:pt x="1169947" y="979702"/>
                  <a:pt x="1175049" y="973722"/>
                  <a:pt x="1180151" y="967565"/>
                </a:cubicBezTo>
                <a:cubicBezTo>
                  <a:pt x="1183318" y="963784"/>
                  <a:pt x="1186397" y="959914"/>
                  <a:pt x="1189475" y="956045"/>
                </a:cubicBezTo>
                <a:cubicBezTo>
                  <a:pt x="1194226" y="950153"/>
                  <a:pt x="1199064" y="944261"/>
                  <a:pt x="1203726" y="938280"/>
                </a:cubicBezTo>
                <a:cubicBezTo>
                  <a:pt x="1206893" y="934235"/>
                  <a:pt x="1209972" y="930189"/>
                  <a:pt x="1213138" y="926144"/>
                </a:cubicBezTo>
                <a:cubicBezTo>
                  <a:pt x="1217713" y="920251"/>
                  <a:pt x="1222199" y="914448"/>
                  <a:pt x="1226685" y="908467"/>
                </a:cubicBezTo>
                <a:cubicBezTo>
                  <a:pt x="1229852" y="904246"/>
                  <a:pt x="1232931" y="900025"/>
                  <a:pt x="1236098" y="895715"/>
                </a:cubicBezTo>
                <a:cubicBezTo>
                  <a:pt x="1240408" y="889911"/>
                  <a:pt x="1244718" y="884018"/>
                  <a:pt x="1248940" y="878127"/>
                </a:cubicBezTo>
                <a:cubicBezTo>
                  <a:pt x="1252108" y="873729"/>
                  <a:pt x="1255186" y="869244"/>
                  <a:pt x="1258265" y="864847"/>
                </a:cubicBezTo>
                <a:cubicBezTo>
                  <a:pt x="1262399" y="859042"/>
                  <a:pt x="1266446" y="853150"/>
                  <a:pt x="1270492" y="847258"/>
                </a:cubicBezTo>
                <a:cubicBezTo>
                  <a:pt x="1273571" y="842685"/>
                  <a:pt x="1276562" y="838111"/>
                  <a:pt x="1279640" y="833626"/>
                </a:cubicBezTo>
                <a:cubicBezTo>
                  <a:pt x="1283599" y="827735"/>
                  <a:pt x="1287470" y="821842"/>
                  <a:pt x="1291340" y="815861"/>
                </a:cubicBezTo>
                <a:cubicBezTo>
                  <a:pt x="1294331" y="811201"/>
                  <a:pt x="1297322" y="806540"/>
                  <a:pt x="1300313" y="801790"/>
                </a:cubicBezTo>
                <a:cubicBezTo>
                  <a:pt x="1304095" y="795898"/>
                  <a:pt x="1307790" y="789918"/>
                  <a:pt x="1311485" y="783937"/>
                </a:cubicBezTo>
                <a:cubicBezTo>
                  <a:pt x="1314387" y="779189"/>
                  <a:pt x="1317290" y="774352"/>
                  <a:pt x="1320193" y="769514"/>
                </a:cubicBezTo>
                <a:cubicBezTo>
                  <a:pt x="1323799" y="763535"/>
                  <a:pt x="1327318" y="757554"/>
                  <a:pt x="1330837" y="751486"/>
                </a:cubicBezTo>
                <a:cubicBezTo>
                  <a:pt x="1333652" y="746561"/>
                  <a:pt x="1336467" y="741725"/>
                  <a:pt x="1339282" y="736799"/>
                </a:cubicBezTo>
                <a:cubicBezTo>
                  <a:pt x="1342712" y="730731"/>
                  <a:pt x="1346143" y="724751"/>
                  <a:pt x="1349485" y="718683"/>
                </a:cubicBezTo>
                <a:cubicBezTo>
                  <a:pt x="1352212" y="713670"/>
                  <a:pt x="1354939" y="708657"/>
                  <a:pt x="1357667" y="703644"/>
                </a:cubicBezTo>
                <a:cubicBezTo>
                  <a:pt x="1360921" y="697576"/>
                  <a:pt x="1364176" y="691421"/>
                  <a:pt x="1367343" y="685264"/>
                </a:cubicBezTo>
                <a:cubicBezTo>
                  <a:pt x="1369982" y="680163"/>
                  <a:pt x="1372620" y="675062"/>
                  <a:pt x="1375172" y="669962"/>
                </a:cubicBezTo>
                <a:cubicBezTo>
                  <a:pt x="1378250" y="663806"/>
                  <a:pt x="1381329" y="657649"/>
                  <a:pt x="1384408" y="651493"/>
                </a:cubicBezTo>
                <a:cubicBezTo>
                  <a:pt x="1386959" y="646305"/>
                  <a:pt x="1389422" y="641116"/>
                  <a:pt x="1391885" y="635927"/>
                </a:cubicBezTo>
                <a:cubicBezTo>
                  <a:pt x="1394876" y="629683"/>
                  <a:pt x="1397779" y="623439"/>
                  <a:pt x="1400682" y="617195"/>
                </a:cubicBezTo>
                <a:cubicBezTo>
                  <a:pt x="1403057" y="611918"/>
                  <a:pt x="1405520" y="606642"/>
                  <a:pt x="1407895" y="601364"/>
                </a:cubicBezTo>
                <a:cubicBezTo>
                  <a:pt x="1410710" y="595121"/>
                  <a:pt x="1413437" y="588789"/>
                  <a:pt x="1416164" y="582457"/>
                </a:cubicBezTo>
                <a:cubicBezTo>
                  <a:pt x="1418451" y="577093"/>
                  <a:pt x="1420738" y="571815"/>
                  <a:pt x="1422937" y="566451"/>
                </a:cubicBezTo>
                <a:cubicBezTo>
                  <a:pt x="1425576" y="560119"/>
                  <a:pt x="1428215" y="553699"/>
                  <a:pt x="1430766" y="547279"/>
                </a:cubicBezTo>
                <a:cubicBezTo>
                  <a:pt x="1432966" y="541915"/>
                  <a:pt x="1435077" y="536461"/>
                  <a:pt x="1437188" y="531097"/>
                </a:cubicBezTo>
                <a:cubicBezTo>
                  <a:pt x="1439739" y="524677"/>
                  <a:pt x="1442114" y="518169"/>
                  <a:pt x="1444577" y="511661"/>
                </a:cubicBezTo>
                <a:cubicBezTo>
                  <a:pt x="1446600" y="506209"/>
                  <a:pt x="1448623" y="500756"/>
                  <a:pt x="1450646" y="495304"/>
                </a:cubicBezTo>
                <a:cubicBezTo>
                  <a:pt x="1453021" y="488796"/>
                  <a:pt x="1455309" y="482200"/>
                  <a:pt x="1457596" y="475692"/>
                </a:cubicBezTo>
                <a:cubicBezTo>
                  <a:pt x="1459531" y="470152"/>
                  <a:pt x="1461466" y="464699"/>
                  <a:pt x="1463313" y="459159"/>
                </a:cubicBezTo>
                <a:cubicBezTo>
                  <a:pt x="1465513" y="452563"/>
                  <a:pt x="1467624" y="445879"/>
                  <a:pt x="1469823" y="439283"/>
                </a:cubicBezTo>
                <a:cubicBezTo>
                  <a:pt x="1471582" y="433743"/>
                  <a:pt x="1473430" y="428202"/>
                  <a:pt x="1475101" y="422662"/>
                </a:cubicBezTo>
                <a:cubicBezTo>
                  <a:pt x="1477124" y="415978"/>
                  <a:pt x="1479148" y="409294"/>
                  <a:pt x="1481083" y="402522"/>
                </a:cubicBezTo>
                <a:cubicBezTo>
                  <a:pt x="1482754" y="396894"/>
                  <a:pt x="1484425" y="391353"/>
                  <a:pt x="1486009" y="385725"/>
                </a:cubicBezTo>
                <a:cubicBezTo>
                  <a:pt x="1487944" y="378954"/>
                  <a:pt x="1489703" y="372182"/>
                  <a:pt x="1491551" y="365322"/>
                </a:cubicBezTo>
                <a:cubicBezTo>
                  <a:pt x="1493046" y="359693"/>
                  <a:pt x="1494542" y="354065"/>
                  <a:pt x="1496037" y="348437"/>
                </a:cubicBezTo>
                <a:cubicBezTo>
                  <a:pt x="1497796" y="341489"/>
                  <a:pt x="1499468" y="334541"/>
                  <a:pt x="1501139" y="327593"/>
                </a:cubicBezTo>
                <a:cubicBezTo>
                  <a:pt x="1502458" y="321966"/>
                  <a:pt x="1503866" y="316425"/>
                  <a:pt x="1505185" y="310797"/>
                </a:cubicBezTo>
                <a:cubicBezTo>
                  <a:pt x="1506769" y="303761"/>
                  <a:pt x="1508264" y="296726"/>
                  <a:pt x="1509848" y="289602"/>
                </a:cubicBezTo>
                <a:cubicBezTo>
                  <a:pt x="1511079" y="283973"/>
                  <a:pt x="1512310" y="278433"/>
                  <a:pt x="1513454" y="272804"/>
                </a:cubicBezTo>
                <a:cubicBezTo>
                  <a:pt x="1514949" y="265593"/>
                  <a:pt x="1516269" y="258294"/>
                  <a:pt x="1517589" y="251082"/>
                </a:cubicBezTo>
                <a:cubicBezTo>
                  <a:pt x="1518644" y="245541"/>
                  <a:pt x="1519700" y="240089"/>
                  <a:pt x="1520667" y="234548"/>
                </a:cubicBezTo>
                <a:cubicBezTo>
                  <a:pt x="1521987" y="227073"/>
                  <a:pt x="1523218" y="219510"/>
                  <a:pt x="1524450" y="211947"/>
                </a:cubicBezTo>
                <a:cubicBezTo>
                  <a:pt x="1525330" y="206583"/>
                  <a:pt x="1526297" y="201217"/>
                  <a:pt x="1527089" y="195853"/>
                </a:cubicBezTo>
                <a:cubicBezTo>
                  <a:pt x="1528320" y="187938"/>
                  <a:pt x="1529376" y="179935"/>
                  <a:pt x="1530431" y="172020"/>
                </a:cubicBezTo>
                <a:cubicBezTo>
                  <a:pt x="1531135" y="167008"/>
                  <a:pt x="1531839" y="161994"/>
                  <a:pt x="1532543" y="156982"/>
                </a:cubicBezTo>
                <a:cubicBezTo>
                  <a:pt x="1533686" y="147835"/>
                  <a:pt x="1534654" y="138689"/>
                  <a:pt x="1535710" y="129543"/>
                </a:cubicBezTo>
                <a:cubicBezTo>
                  <a:pt x="1536149" y="125585"/>
                  <a:pt x="1536677" y="121716"/>
                  <a:pt x="1537029" y="117758"/>
                </a:cubicBezTo>
                <a:cubicBezTo>
                  <a:pt x="1538349" y="104654"/>
                  <a:pt x="1539580" y="91462"/>
                  <a:pt x="1540548" y="78271"/>
                </a:cubicBezTo>
                <a:cubicBezTo>
                  <a:pt x="1540724" y="75984"/>
                  <a:pt x="1540811" y="73611"/>
                  <a:pt x="1540987" y="71324"/>
                </a:cubicBezTo>
                <a:cubicBezTo>
                  <a:pt x="1541779" y="60419"/>
                  <a:pt x="1542483" y="49513"/>
                  <a:pt x="1543099" y="38520"/>
                </a:cubicBezTo>
                <a:cubicBezTo>
                  <a:pt x="1543363" y="33595"/>
                  <a:pt x="1543451" y="28670"/>
                  <a:pt x="1543714" y="23658"/>
                </a:cubicBezTo>
                <a:cubicBezTo>
                  <a:pt x="1544066" y="15742"/>
                  <a:pt x="1544418" y="7915"/>
                  <a:pt x="1544594" y="0"/>
                </a:cubicBezTo>
                <a:lnTo>
                  <a:pt x="440" y="0"/>
                </a:lnTo>
                <a:close/>
              </a:path>
            </a:pathLst>
          </a:custGeom>
          <a:solidFill>
            <a:schemeClr val="accent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3" name="Forme libre 652">
            <a:extLst>
              <a:ext uri="{FF2B5EF4-FFF2-40B4-BE49-F238E27FC236}">
                <a16:creationId xmlns:a16="http://schemas.microsoft.com/office/drawing/2014/main" id="{01CB5D76-387A-EA6B-4D00-935EC97D64AB}"/>
              </a:ext>
            </a:extLst>
          </p:cNvPr>
          <p:cNvSpPr/>
          <p:nvPr/>
        </p:nvSpPr>
        <p:spPr>
          <a:xfrm>
            <a:off x="6139455" y="1840943"/>
            <a:ext cx="1544593" cy="1544216"/>
          </a:xfrm>
          <a:custGeom>
            <a:avLst/>
            <a:gdLst>
              <a:gd name="csX0" fmla="*/ 440 w 1544593"/>
              <a:gd name="csY0" fmla="*/ 1544217 h 1544216"/>
              <a:gd name="csX1" fmla="*/ 1544594 w 1544593"/>
              <a:gd name="csY1" fmla="*/ 1544217 h 1544216"/>
              <a:gd name="csX2" fmla="*/ 1543714 w 1544593"/>
              <a:gd name="csY2" fmla="*/ 1520560 h 1544216"/>
              <a:gd name="csX3" fmla="*/ 1543099 w 1544593"/>
              <a:gd name="csY3" fmla="*/ 1505697 h 1544216"/>
              <a:gd name="csX4" fmla="*/ 1540987 w 1544593"/>
              <a:gd name="csY4" fmla="*/ 1472894 h 1544216"/>
              <a:gd name="csX5" fmla="*/ 1540548 w 1544593"/>
              <a:gd name="csY5" fmla="*/ 1465946 h 1544216"/>
              <a:gd name="csX6" fmla="*/ 1537029 w 1544593"/>
              <a:gd name="csY6" fmla="*/ 1426459 h 1544216"/>
              <a:gd name="csX7" fmla="*/ 1535709 w 1544593"/>
              <a:gd name="csY7" fmla="*/ 1414675 h 1544216"/>
              <a:gd name="csX8" fmla="*/ 1532543 w 1544593"/>
              <a:gd name="csY8" fmla="*/ 1387236 h 1544216"/>
              <a:gd name="csX9" fmla="*/ 1530431 w 1544593"/>
              <a:gd name="csY9" fmla="*/ 1372198 h 1544216"/>
              <a:gd name="csX10" fmla="*/ 1527089 w 1544593"/>
              <a:gd name="csY10" fmla="*/ 1348364 h 1544216"/>
              <a:gd name="csX11" fmla="*/ 1524450 w 1544593"/>
              <a:gd name="csY11" fmla="*/ 1332271 h 1544216"/>
              <a:gd name="csX12" fmla="*/ 1520667 w 1544593"/>
              <a:gd name="csY12" fmla="*/ 1309669 h 1544216"/>
              <a:gd name="csX13" fmla="*/ 1517588 w 1544593"/>
              <a:gd name="csY13" fmla="*/ 1293135 h 1544216"/>
              <a:gd name="csX14" fmla="*/ 1513454 w 1544593"/>
              <a:gd name="csY14" fmla="*/ 1271413 h 1544216"/>
              <a:gd name="csX15" fmla="*/ 1509848 w 1544593"/>
              <a:gd name="csY15" fmla="*/ 1254616 h 1544216"/>
              <a:gd name="csX16" fmla="*/ 1505185 w 1544593"/>
              <a:gd name="csY16" fmla="*/ 1233421 h 1544216"/>
              <a:gd name="csX17" fmla="*/ 1501139 w 1544593"/>
              <a:gd name="csY17" fmla="*/ 1216624 h 1544216"/>
              <a:gd name="csX18" fmla="*/ 1496037 w 1544593"/>
              <a:gd name="csY18" fmla="*/ 1195781 h 1544216"/>
              <a:gd name="csX19" fmla="*/ 1491551 w 1544593"/>
              <a:gd name="csY19" fmla="*/ 1178895 h 1544216"/>
              <a:gd name="csX20" fmla="*/ 1486009 w 1544593"/>
              <a:gd name="csY20" fmla="*/ 1158493 h 1544216"/>
              <a:gd name="csX21" fmla="*/ 1481083 w 1544593"/>
              <a:gd name="csY21" fmla="*/ 1141695 h 1544216"/>
              <a:gd name="csX22" fmla="*/ 1475101 w 1544593"/>
              <a:gd name="csY22" fmla="*/ 1121556 h 1544216"/>
              <a:gd name="csX23" fmla="*/ 1469823 w 1544593"/>
              <a:gd name="csY23" fmla="*/ 1104935 h 1544216"/>
              <a:gd name="csX24" fmla="*/ 1463313 w 1544593"/>
              <a:gd name="csY24" fmla="*/ 1085059 h 1544216"/>
              <a:gd name="csX25" fmla="*/ 1457596 w 1544593"/>
              <a:gd name="csY25" fmla="*/ 1068526 h 1544216"/>
              <a:gd name="csX26" fmla="*/ 1450646 w 1544593"/>
              <a:gd name="csY26" fmla="*/ 1048914 h 1544216"/>
              <a:gd name="csX27" fmla="*/ 1444577 w 1544593"/>
              <a:gd name="csY27" fmla="*/ 1032556 h 1544216"/>
              <a:gd name="csX28" fmla="*/ 1437188 w 1544593"/>
              <a:gd name="csY28" fmla="*/ 1013120 h 1544216"/>
              <a:gd name="csX29" fmla="*/ 1430766 w 1544593"/>
              <a:gd name="csY29" fmla="*/ 996939 h 1544216"/>
              <a:gd name="csX30" fmla="*/ 1422937 w 1544593"/>
              <a:gd name="csY30" fmla="*/ 977766 h 1544216"/>
              <a:gd name="csX31" fmla="*/ 1416164 w 1544593"/>
              <a:gd name="csY31" fmla="*/ 961761 h 1544216"/>
              <a:gd name="csX32" fmla="*/ 1407895 w 1544593"/>
              <a:gd name="csY32" fmla="*/ 942852 h 1544216"/>
              <a:gd name="csX33" fmla="*/ 1400682 w 1544593"/>
              <a:gd name="csY33" fmla="*/ 927023 h 1544216"/>
              <a:gd name="csX34" fmla="*/ 1391885 w 1544593"/>
              <a:gd name="csY34" fmla="*/ 908291 h 1544216"/>
              <a:gd name="csX35" fmla="*/ 1384408 w 1544593"/>
              <a:gd name="csY35" fmla="*/ 892725 h 1544216"/>
              <a:gd name="csX36" fmla="*/ 1375171 w 1544593"/>
              <a:gd name="csY36" fmla="*/ 874256 h 1544216"/>
              <a:gd name="csX37" fmla="*/ 1367343 w 1544593"/>
              <a:gd name="csY37" fmla="*/ 858953 h 1544216"/>
              <a:gd name="csX38" fmla="*/ 1357666 w 1544593"/>
              <a:gd name="csY38" fmla="*/ 840573 h 1544216"/>
              <a:gd name="csX39" fmla="*/ 1349485 w 1544593"/>
              <a:gd name="csY39" fmla="*/ 825535 h 1544216"/>
              <a:gd name="csX40" fmla="*/ 1339282 w 1544593"/>
              <a:gd name="csY40" fmla="*/ 807418 h 1544216"/>
              <a:gd name="csX41" fmla="*/ 1330837 w 1544593"/>
              <a:gd name="csY41" fmla="*/ 792732 h 1544216"/>
              <a:gd name="csX42" fmla="*/ 1320193 w 1544593"/>
              <a:gd name="csY42" fmla="*/ 774703 h 1544216"/>
              <a:gd name="csX43" fmla="*/ 1311484 w 1544593"/>
              <a:gd name="csY43" fmla="*/ 760280 h 1544216"/>
              <a:gd name="csX44" fmla="*/ 1300313 w 1544593"/>
              <a:gd name="csY44" fmla="*/ 742427 h 1544216"/>
              <a:gd name="csX45" fmla="*/ 1291340 w 1544593"/>
              <a:gd name="csY45" fmla="*/ 728356 h 1544216"/>
              <a:gd name="csX46" fmla="*/ 1279640 w 1544593"/>
              <a:gd name="csY46" fmla="*/ 710591 h 1544216"/>
              <a:gd name="csX47" fmla="*/ 1270492 w 1544593"/>
              <a:gd name="csY47" fmla="*/ 696960 h 1544216"/>
              <a:gd name="csX48" fmla="*/ 1258265 w 1544593"/>
              <a:gd name="csY48" fmla="*/ 679371 h 1544216"/>
              <a:gd name="csX49" fmla="*/ 1248940 w 1544593"/>
              <a:gd name="csY49" fmla="*/ 666091 h 1544216"/>
              <a:gd name="csX50" fmla="*/ 1236097 w 1544593"/>
              <a:gd name="csY50" fmla="*/ 648503 h 1544216"/>
              <a:gd name="csX51" fmla="*/ 1226685 w 1544593"/>
              <a:gd name="csY51" fmla="*/ 635750 h 1544216"/>
              <a:gd name="csX52" fmla="*/ 1213138 w 1544593"/>
              <a:gd name="csY52" fmla="*/ 618074 h 1544216"/>
              <a:gd name="csX53" fmla="*/ 1203726 w 1544593"/>
              <a:gd name="csY53" fmla="*/ 605938 h 1544216"/>
              <a:gd name="csX54" fmla="*/ 1189475 w 1544593"/>
              <a:gd name="csY54" fmla="*/ 588173 h 1544216"/>
              <a:gd name="csX55" fmla="*/ 1180151 w 1544593"/>
              <a:gd name="csY55" fmla="*/ 576652 h 1544216"/>
              <a:gd name="csX56" fmla="*/ 1164757 w 1544593"/>
              <a:gd name="csY56" fmla="*/ 558447 h 1544216"/>
              <a:gd name="csX57" fmla="*/ 1155872 w 1544593"/>
              <a:gd name="csY57" fmla="*/ 547982 h 1544216"/>
              <a:gd name="csX58" fmla="*/ 1138631 w 1544593"/>
              <a:gd name="csY58" fmla="*/ 528546 h 1544216"/>
              <a:gd name="csX59" fmla="*/ 1130978 w 1544593"/>
              <a:gd name="csY59" fmla="*/ 520016 h 1544216"/>
              <a:gd name="csX60" fmla="*/ 1110218 w 1544593"/>
              <a:gd name="csY60" fmla="*/ 497678 h 1544216"/>
              <a:gd name="csX61" fmla="*/ 1105380 w 1544593"/>
              <a:gd name="csY61" fmla="*/ 492489 h 1544216"/>
              <a:gd name="csX62" fmla="*/ 1051985 w 1544593"/>
              <a:gd name="csY62" fmla="*/ 439106 h 1544216"/>
              <a:gd name="csX63" fmla="*/ 1046795 w 1544593"/>
              <a:gd name="csY63" fmla="*/ 434270 h 1544216"/>
              <a:gd name="csX64" fmla="*/ 1024451 w 1544593"/>
              <a:gd name="csY64" fmla="*/ 413515 h 1544216"/>
              <a:gd name="csX65" fmla="*/ 1015919 w 1544593"/>
              <a:gd name="csY65" fmla="*/ 405864 h 1544216"/>
              <a:gd name="csX66" fmla="*/ 996478 w 1544593"/>
              <a:gd name="csY66" fmla="*/ 388626 h 1544216"/>
              <a:gd name="csX67" fmla="*/ 986010 w 1544593"/>
              <a:gd name="csY67" fmla="*/ 379744 h 1544216"/>
              <a:gd name="csX68" fmla="*/ 967801 w 1544593"/>
              <a:gd name="csY68" fmla="*/ 364353 h 1544216"/>
              <a:gd name="csX69" fmla="*/ 956277 w 1544593"/>
              <a:gd name="csY69" fmla="*/ 355032 h 1544216"/>
              <a:gd name="csX70" fmla="*/ 938509 w 1544593"/>
              <a:gd name="csY70" fmla="*/ 340785 h 1544216"/>
              <a:gd name="csX71" fmla="*/ 926369 w 1544593"/>
              <a:gd name="csY71" fmla="*/ 331374 h 1544216"/>
              <a:gd name="csX72" fmla="*/ 908688 w 1544593"/>
              <a:gd name="csY72" fmla="*/ 317832 h 1544216"/>
              <a:gd name="csX73" fmla="*/ 895933 w 1544593"/>
              <a:gd name="csY73" fmla="*/ 308421 h 1544216"/>
              <a:gd name="csX74" fmla="*/ 878340 w 1544593"/>
              <a:gd name="csY74" fmla="*/ 295581 h 1544216"/>
              <a:gd name="csX75" fmla="*/ 865057 w 1544593"/>
              <a:gd name="csY75" fmla="*/ 286259 h 1544216"/>
              <a:gd name="csX76" fmla="*/ 847464 w 1544593"/>
              <a:gd name="csY76" fmla="*/ 274035 h 1544216"/>
              <a:gd name="csX77" fmla="*/ 833829 w 1544593"/>
              <a:gd name="csY77" fmla="*/ 264889 h 1544216"/>
              <a:gd name="csX78" fmla="*/ 816060 w 1544593"/>
              <a:gd name="csY78" fmla="*/ 253191 h 1544216"/>
              <a:gd name="csX79" fmla="*/ 801985 w 1544593"/>
              <a:gd name="csY79" fmla="*/ 244222 h 1544216"/>
              <a:gd name="csX80" fmla="*/ 784129 w 1544593"/>
              <a:gd name="csY80" fmla="*/ 233053 h 1544216"/>
              <a:gd name="csX81" fmla="*/ 769702 w 1544593"/>
              <a:gd name="csY81" fmla="*/ 224346 h 1544216"/>
              <a:gd name="csX82" fmla="*/ 751669 w 1544593"/>
              <a:gd name="csY82" fmla="*/ 213704 h 1544216"/>
              <a:gd name="csX83" fmla="*/ 736978 w 1544593"/>
              <a:gd name="csY83" fmla="*/ 205262 h 1544216"/>
              <a:gd name="csX84" fmla="*/ 718857 w 1544593"/>
              <a:gd name="csY84" fmla="*/ 195060 h 1544216"/>
              <a:gd name="csX85" fmla="*/ 703816 w 1544593"/>
              <a:gd name="csY85" fmla="*/ 186882 h 1544216"/>
              <a:gd name="csX86" fmla="*/ 685431 w 1544593"/>
              <a:gd name="csY86" fmla="*/ 177208 h 1544216"/>
              <a:gd name="csX87" fmla="*/ 670125 w 1544593"/>
              <a:gd name="csY87" fmla="*/ 169381 h 1544216"/>
              <a:gd name="csX88" fmla="*/ 651651 w 1544593"/>
              <a:gd name="csY88" fmla="*/ 160147 h 1544216"/>
              <a:gd name="csX89" fmla="*/ 636082 w 1544593"/>
              <a:gd name="csY89" fmla="*/ 152671 h 1544216"/>
              <a:gd name="csX90" fmla="*/ 617345 w 1544593"/>
              <a:gd name="csY90" fmla="*/ 143877 h 1544216"/>
              <a:gd name="csX91" fmla="*/ 601511 w 1544593"/>
              <a:gd name="csY91" fmla="*/ 136665 h 1544216"/>
              <a:gd name="csX92" fmla="*/ 582598 w 1544593"/>
              <a:gd name="csY92" fmla="*/ 128399 h 1544216"/>
              <a:gd name="csX93" fmla="*/ 566588 w 1544593"/>
              <a:gd name="csY93" fmla="*/ 121627 h 1544216"/>
              <a:gd name="csX94" fmla="*/ 547412 w 1544593"/>
              <a:gd name="csY94" fmla="*/ 113800 h 1544216"/>
              <a:gd name="csX95" fmla="*/ 531227 w 1544593"/>
              <a:gd name="csY95" fmla="*/ 107380 h 1544216"/>
              <a:gd name="csX96" fmla="*/ 511786 w 1544593"/>
              <a:gd name="csY96" fmla="*/ 99993 h 1544216"/>
              <a:gd name="csX97" fmla="*/ 495424 w 1544593"/>
              <a:gd name="csY97" fmla="*/ 93924 h 1544216"/>
              <a:gd name="csX98" fmla="*/ 475808 w 1544593"/>
              <a:gd name="csY98" fmla="*/ 86977 h 1544216"/>
              <a:gd name="csX99" fmla="*/ 459270 w 1544593"/>
              <a:gd name="csY99" fmla="*/ 81261 h 1544216"/>
              <a:gd name="csX100" fmla="*/ 439390 w 1544593"/>
              <a:gd name="csY100" fmla="*/ 74753 h 1544216"/>
              <a:gd name="csX101" fmla="*/ 422764 w 1544593"/>
              <a:gd name="csY101" fmla="*/ 69476 h 1544216"/>
              <a:gd name="csX102" fmla="*/ 402620 w 1544593"/>
              <a:gd name="csY102" fmla="*/ 63496 h 1544216"/>
              <a:gd name="csX103" fmla="*/ 385819 w 1544593"/>
              <a:gd name="csY103" fmla="*/ 58571 h 1544216"/>
              <a:gd name="csX104" fmla="*/ 365410 w 1544593"/>
              <a:gd name="csY104" fmla="*/ 53031 h 1544216"/>
              <a:gd name="csX105" fmla="*/ 348521 w 1544593"/>
              <a:gd name="csY105" fmla="*/ 48546 h 1544216"/>
              <a:gd name="csX106" fmla="*/ 327673 w 1544593"/>
              <a:gd name="csY106" fmla="*/ 43444 h 1544216"/>
              <a:gd name="csX107" fmla="*/ 310871 w 1544593"/>
              <a:gd name="csY107" fmla="*/ 39399 h 1544216"/>
              <a:gd name="csX108" fmla="*/ 289672 w 1544593"/>
              <a:gd name="csY108" fmla="*/ 34738 h 1544216"/>
              <a:gd name="csX109" fmla="*/ 272870 w 1544593"/>
              <a:gd name="csY109" fmla="*/ 31132 h 1544216"/>
              <a:gd name="csX110" fmla="*/ 251143 w 1544593"/>
              <a:gd name="csY110" fmla="*/ 26998 h 1544216"/>
              <a:gd name="csX111" fmla="*/ 234605 w 1544593"/>
              <a:gd name="csY111" fmla="*/ 23921 h 1544216"/>
              <a:gd name="csX112" fmla="*/ 211998 w 1544593"/>
              <a:gd name="csY112" fmla="*/ 20139 h 1544216"/>
              <a:gd name="csX113" fmla="*/ 195900 w 1544593"/>
              <a:gd name="csY113" fmla="*/ 17501 h 1544216"/>
              <a:gd name="csX114" fmla="*/ 172061 w 1544593"/>
              <a:gd name="csY114" fmla="*/ 14159 h 1544216"/>
              <a:gd name="csX115" fmla="*/ 157019 w 1544593"/>
              <a:gd name="csY115" fmla="*/ 12048 h 1544216"/>
              <a:gd name="csX116" fmla="*/ 129574 w 1544593"/>
              <a:gd name="csY116" fmla="*/ 8882 h 1544216"/>
              <a:gd name="csX117" fmla="*/ 117787 w 1544593"/>
              <a:gd name="csY117" fmla="*/ 7563 h 1544216"/>
              <a:gd name="csX118" fmla="*/ 78289 w 1544593"/>
              <a:gd name="csY118" fmla="*/ 4045 h 1544216"/>
              <a:gd name="csX119" fmla="*/ 71340 w 1544593"/>
              <a:gd name="csY119" fmla="*/ 3606 h 1544216"/>
              <a:gd name="csX120" fmla="*/ 38529 w 1544593"/>
              <a:gd name="csY120" fmla="*/ 1494 h 1544216"/>
              <a:gd name="csX121" fmla="*/ 23663 w 1544593"/>
              <a:gd name="csY121" fmla="*/ 879 h 1544216"/>
              <a:gd name="csX122" fmla="*/ 0 w 1544593"/>
              <a:gd name="csY122" fmla="*/ 0 h 1544216"/>
              <a:gd name="csX123" fmla="*/ 0 w 1544593"/>
              <a:gd name="csY123" fmla="*/ 1543777 h 15442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</a:cxnLst>
            <a:rect l="l" t="t" r="r" b="b"/>
            <a:pathLst>
              <a:path w="1544593" h="1544216">
                <a:moveTo>
                  <a:pt x="440" y="1544217"/>
                </a:moveTo>
                <a:lnTo>
                  <a:pt x="1544594" y="1544217"/>
                </a:lnTo>
                <a:cubicBezTo>
                  <a:pt x="1544418" y="1536302"/>
                  <a:pt x="1544066" y="1528475"/>
                  <a:pt x="1543714" y="1520560"/>
                </a:cubicBezTo>
                <a:cubicBezTo>
                  <a:pt x="1543538" y="1515635"/>
                  <a:pt x="1543363" y="1510623"/>
                  <a:pt x="1543099" y="1505697"/>
                </a:cubicBezTo>
                <a:cubicBezTo>
                  <a:pt x="1542571" y="1494704"/>
                  <a:pt x="1541779" y="1483799"/>
                  <a:pt x="1540987" y="1472894"/>
                </a:cubicBezTo>
                <a:cubicBezTo>
                  <a:pt x="1540811" y="1470607"/>
                  <a:pt x="1540723" y="1468233"/>
                  <a:pt x="1540548" y="1465946"/>
                </a:cubicBezTo>
                <a:cubicBezTo>
                  <a:pt x="1539580" y="1452754"/>
                  <a:pt x="1538349" y="1439563"/>
                  <a:pt x="1537029" y="1426459"/>
                </a:cubicBezTo>
                <a:cubicBezTo>
                  <a:pt x="1536589" y="1422502"/>
                  <a:pt x="1536149" y="1418632"/>
                  <a:pt x="1535709" y="1414675"/>
                </a:cubicBezTo>
                <a:cubicBezTo>
                  <a:pt x="1534742" y="1405528"/>
                  <a:pt x="1533686" y="1396383"/>
                  <a:pt x="1532543" y="1387236"/>
                </a:cubicBezTo>
                <a:cubicBezTo>
                  <a:pt x="1531927" y="1382223"/>
                  <a:pt x="1531135" y="1377210"/>
                  <a:pt x="1530431" y="1372198"/>
                </a:cubicBezTo>
                <a:cubicBezTo>
                  <a:pt x="1529376" y="1364283"/>
                  <a:pt x="1528320" y="1356280"/>
                  <a:pt x="1527089" y="1348364"/>
                </a:cubicBezTo>
                <a:cubicBezTo>
                  <a:pt x="1526297" y="1343000"/>
                  <a:pt x="1525329" y="1337635"/>
                  <a:pt x="1524450" y="1332271"/>
                </a:cubicBezTo>
                <a:cubicBezTo>
                  <a:pt x="1523218" y="1324708"/>
                  <a:pt x="1521986" y="1317233"/>
                  <a:pt x="1520667" y="1309669"/>
                </a:cubicBezTo>
                <a:cubicBezTo>
                  <a:pt x="1519700" y="1304128"/>
                  <a:pt x="1518556" y="1298676"/>
                  <a:pt x="1517588" y="1293135"/>
                </a:cubicBezTo>
                <a:cubicBezTo>
                  <a:pt x="1516181" y="1285924"/>
                  <a:pt x="1514861" y="1278625"/>
                  <a:pt x="1513454" y="1271413"/>
                </a:cubicBezTo>
                <a:cubicBezTo>
                  <a:pt x="1512310" y="1265784"/>
                  <a:pt x="1511079" y="1260156"/>
                  <a:pt x="1509848" y="1254616"/>
                </a:cubicBezTo>
                <a:cubicBezTo>
                  <a:pt x="1508352" y="1247580"/>
                  <a:pt x="1506857" y="1240456"/>
                  <a:pt x="1505185" y="1233421"/>
                </a:cubicBezTo>
                <a:cubicBezTo>
                  <a:pt x="1503866" y="1227793"/>
                  <a:pt x="1502546" y="1222164"/>
                  <a:pt x="1501139" y="1216624"/>
                </a:cubicBezTo>
                <a:cubicBezTo>
                  <a:pt x="1499467" y="1209676"/>
                  <a:pt x="1497796" y="1202729"/>
                  <a:pt x="1496037" y="1195781"/>
                </a:cubicBezTo>
                <a:cubicBezTo>
                  <a:pt x="1494629" y="1190152"/>
                  <a:pt x="1493046" y="1184524"/>
                  <a:pt x="1491551" y="1178895"/>
                </a:cubicBezTo>
                <a:cubicBezTo>
                  <a:pt x="1489703" y="1172124"/>
                  <a:pt x="1487944" y="1165264"/>
                  <a:pt x="1486009" y="1158493"/>
                </a:cubicBezTo>
                <a:cubicBezTo>
                  <a:pt x="1484425" y="1152864"/>
                  <a:pt x="1482754" y="1147235"/>
                  <a:pt x="1481083" y="1141695"/>
                </a:cubicBezTo>
                <a:cubicBezTo>
                  <a:pt x="1479147" y="1135011"/>
                  <a:pt x="1477124" y="1128239"/>
                  <a:pt x="1475101" y="1121556"/>
                </a:cubicBezTo>
                <a:cubicBezTo>
                  <a:pt x="1473342" y="1116016"/>
                  <a:pt x="1471582" y="1110475"/>
                  <a:pt x="1469823" y="1104935"/>
                </a:cubicBezTo>
                <a:cubicBezTo>
                  <a:pt x="1467712" y="1098251"/>
                  <a:pt x="1465601" y="1091655"/>
                  <a:pt x="1463313" y="1085059"/>
                </a:cubicBezTo>
                <a:cubicBezTo>
                  <a:pt x="1461466" y="1079519"/>
                  <a:pt x="1459531" y="1074066"/>
                  <a:pt x="1457596" y="1068526"/>
                </a:cubicBezTo>
                <a:cubicBezTo>
                  <a:pt x="1455309" y="1061930"/>
                  <a:pt x="1453021" y="1055422"/>
                  <a:pt x="1450646" y="1048914"/>
                </a:cubicBezTo>
                <a:cubicBezTo>
                  <a:pt x="1448623" y="1043462"/>
                  <a:pt x="1446600" y="1038009"/>
                  <a:pt x="1444577" y="1032556"/>
                </a:cubicBezTo>
                <a:cubicBezTo>
                  <a:pt x="1442114" y="1026048"/>
                  <a:pt x="1439739" y="1019628"/>
                  <a:pt x="1437188" y="1013120"/>
                </a:cubicBezTo>
                <a:cubicBezTo>
                  <a:pt x="1435077" y="1007668"/>
                  <a:pt x="1432877" y="1002303"/>
                  <a:pt x="1430766" y="996939"/>
                </a:cubicBezTo>
                <a:cubicBezTo>
                  <a:pt x="1428215" y="990519"/>
                  <a:pt x="1425576" y="984099"/>
                  <a:pt x="1422937" y="977766"/>
                </a:cubicBezTo>
                <a:cubicBezTo>
                  <a:pt x="1420738" y="972402"/>
                  <a:pt x="1418451" y="967037"/>
                  <a:pt x="1416164" y="961761"/>
                </a:cubicBezTo>
                <a:cubicBezTo>
                  <a:pt x="1413437" y="955429"/>
                  <a:pt x="1410710" y="949096"/>
                  <a:pt x="1407895" y="942852"/>
                </a:cubicBezTo>
                <a:cubicBezTo>
                  <a:pt x="1405520" y="937576"/>
                  <a:pt x="1403145" y="932300"/>
                  <a:pt x="1400682" y="927023"/>
                </a:cubicBezTo>
                <a:cubicBezTo>
                  <a:pt x="1397779" y="920778"/>
                  <a:pt x="1394876" y="914535"/>
                  <a:pt x="1391885" y="908291"/>
                </a:cubicBezTo>
                <a:cubicBezTo>
                  <a:pt x="1389422" y="903101"/>
                  <a:pt x="1386871" y="897913"/>
                  <a:pt x="1384408" y="892725"/>
                </a:cubicBezTo>
                <a:cubicBezTo>
                  <a:pt x="1381417" y="886568"/>
                  <a:pt x="1378338" y="880324"/>
                  <a:pt x="1375171" y="874256"/>
                </a:cubicBezTo>
                <a:cubicBezTo>
                  <a:pt x="1372620" y="869155"/>
                  <a:pt x="1369982" y="864055"/>
                  <a:pt x="1367343" y="858953"/>
                </a:cubicBezTo>
                <a:cubicBezTo>
                  <a:pt x="1364176" y="852797"/>
                  <a:pt x="1360921" y="846730"/>
                  <a:pt x="1357666" y="840573"/>
                </a:cubicBezTo>
                <a:cubicBezTo>
                  <a:pt x="1354939" y="835561"/>
                  <a:pt x="1352300" y="830547"/>
                  <a:pt x="1349485" y="825535"/>
                </a:cubicBezTo>
                <a:cubicBezTo>
                  <a:pt x="1346143" y="819466"/>
                  <a:pt x="1342712" y="813398"/>
                  <a:pt x="1339282" y="807418"/>
                </a:cubicBezTo>
                <a:cubicBezTo>
                  <a:pt x="1336467" y="802493"/>
                  <a:pt x="1333740" y="797568"/>
                  <a:pt x="1330837" y="792732"/>
                </a:cubicBezTo>
                <a:cubicBezTo>
                  <a:pt x="1327318" y="786663"/>
                  <a:pt x="1323799" y="780683"/>
                  <a:pt x="1320193" y="774703"/>
                </a:cubicBezTo>
                <a:cubicBezTo>
                  <a:pt x="1317290" y="769865"/>
                  <a:pt x="1314475" y="765117"/>
                  <a:pt x="1311484" y="760280"/>
                </a:cubicBezTo>
                <a:cubicBezTo>
                  <a:pt x="1307790" y="754300"/>
                  <a:pt x="1304095" y="748407"/>
                  <a:pt x="1300313" y="742427"/>
                </a:cubicBezTo>
                <a:cubicBezTo>
                  <a:pt x="1297322" y="737766"/>
                  <a:pt x="1294419" y="733017"/>
                  <a:pt x="1291340" y="728356"/>
                </a:cubicBezTo>
                <a:cubicBezTo>
                  <a:pt x="1287470" y="722376"/>
                  <a:pt x="1283599" y="716483"/>
                  <a:pt x="1279640" y="710591"/>
                </a:cubicBezTo>
                <a:cubicBezTo>
                  <a:pt x="1276562" y="706019"/>
                  <a:pt x="1273571" y="701445"/>
                  <a:pt x="1270492" y="696960"/>
                </a:cubicBezTo>
                <a:cubicBezTo>
                  <a:pt x="1266446" y="691067"/>
                  <a:pt x="1262399" y="685263"/>
                  <a:pt x="1258265" y="679371"/>
                </a:cubicBezTo>
                <a:cubicBezTo>
                  <a:pt x="1255186" y="674974"/>
                  <a:pt x="1252107" y="670489"/>
                  <a:pt x="1248940" y="666091"/>
                </a:cubicBezTo>
                <a:cubicBezTo>
                  <a:pt x="1244718" y="660199"/>
                  <a:pt x="1240408" y="654395"/>
                  <a:pt x="1236097" y="648503"/>
                </a:cubicBezTo>
                <a:cubicBezTo>
                  <a:pt x="1232931" y="644281"/>
                  <a:pt x="1229852" y="639972"/>
                  <a:pt x="1226685" y="635750"/>
                </a:cubicBezTo>
                <a:cubicBezTo>
                  <a:pt x="1222199" y="629858"/>
                  <a:pt x="1217713" y="623966"/>
                  <a:pt x="1213138" y="618074"/>
                </a:cubicBezTo>
                <a:cubicBezTo>
                  <a:pt x="1209972" y="614028"/>
                  <a:pt x="1206893" y="609983"/>
                  <a:pt x="1203726" y="605938"/>
                </a:cubicBezTo>
                <a:cubicBezTo>
                  <a:pt x="1199064" y="599957"/>
                  <a:pt x="1194226" y="594064"/>
                  <a:pt x="1189475" y="588173"/>
                </a:cubicBezTo>
                <a:cubicBezTo>
                  <a:pt x="1186397" y="584303"/>
                  <a:pt x="1183318" y="580522"/>
                  <a:pt x="1180151" y="576652"/>
                </a:cubicBezTo>
                <a:cubicBezTo>
                  <a:pt x="1175049" y="570496"/>
                  <a:pt x="1169947" y="564515"/>
                  <a:pt x="1164757" y="558447"/>
                </a:cubicBezTo>
                <a:cubicBezTo>
                  <a:pt x="1161766" y="555018"/>
                  <a:pt x="1158863" y="551500"/>
                  <a:pt x="1155872" y="547982"/>
                </a:cubicBezTo>
                <a:cubicBezTo>
                  <a:pt x="1150155" y="541474"/>
                  <a:pt x="1144349" y="534966"/>
                  <a:pt x="1138631" y="528546"/>
                </a:cubicBezTo>
                <a:cubicBezTo>
                  <a:pt x="1136080" y="525732"/>
                  <a:pt x="1133529" y="522830"/>
                  <a:pt x="1130978" y="520016"/>
                </a:cubicBezTo>
                <a:cubicBezTo>
                  <a:pt x="1124117" y="512541"/>
                  <a:pt x="1117168" y="505065"/>
                  <a:pt x="1110218" y="497678"/>
                </a:cubicBezTo>
                <a:cubicBezTo>
                  <a:pt x="1108635" y="496007"/>
                  <a:pt x="1107051" y="494248"/>
                  <a:pt x="1105380" y="492489"/>
                </a:cubicBezTo>
                <a:cubicBezTo>
                  <a:pt x="1087963" y="474284"/>
                  <a:pt x="1070194" y="456432"/>
                  <a:pt x="1051985" y="439106"/>
                </a:cubicBezTo>
                <a:cubicBezTo>
                  <a:pt x="1050313" y="437524"/>
                  <a:pt x="1048554" y="435940"/>
                  <a:pt x="1046795" y="434270"/>
                </a:cubicBezTo>
                <a:cubicBezTo>
                  <a:pt x="1039405" y="427322"/>
                  <a:pt x="1032017" y="420374"/>
                  <a:pt x="1024451" y="413515"/>
                </a:cubicBezTo>
                <a:cubicBezTo>
                  <a:pt x="1021637" y="410964"/>
                  <a:pt x="1018734" y="408414"/>
                  <a:pt x="1015919" y="405864"/>
                </a:cubicBezTo>
                <a:cubicBezTo>
                  <a:pt x="1009497" y="400059"/>
                  <a:pt x="1002987" y="394255"/>
                  <a:pt x="996478" y="388626"/>
                </a:cubicBezTo>
                <a:cubicBezTo>
                  <a:pt x="993048" y="385636"/>
                  <a:pt x="989529" y="382735"/>
                  <a:pt x="986010" y="379744"/>
                </a:cubicBezTo>
                <a:cubicBezTo>
                  <a:pt x="979940" y="374555"/>
                  <a:pt x="973959" y="369455"/>
                  <a:pt x="967801" y="364353"/>
                </a:cubicBezTo>
                <a:cubicBezTo>
                  <a:pt x="964019" y="361188"/>
                  <a:pt x="960148" y="358110"/>
                  <a:pt x="956277" y="355032"/>
                </a:cubicBezTo>
                <a:cubicBezTo>
                  <a:pt x="950384" y="350282"/>
                  <a:pt x="944490" y="345446"/>
                  <a:pt x="938509" y="340785"/>
                </a:cubicBezTo>
                <a:cubicBezTo>
                  <a:pt x="934462" y="337619"/>
                  <a:pt x="930415" y="334540"/>
                  <a:pt x="926369" y="331374"/>
                </a:cubicBezTo>
                <a:cubicBezTo>
                  <a:pt x="920476" y="326802"/>
                  <a:pt x="914670" y="322317"/>
                  <a:pt x="908688" y="317832"/>
                </a:cubicBezTo>
                <a:cubicBezTo>
                  <a:pt x="904466" y="314666"/>
                  <a:pt x="900243" y="311587"/>
                  <a:pt x="895933" y="308421"/>
                </a:cubicBezTo>
                <a:cubicBezTo>
                  <a:pt x="890127" y="304112"/>
                  <a:pt x="884233" y="299802"/>
                  <a:pt x="878340" y="295581"/>
                </a:cubicBezTo>
                <a:cubicBezTo>
                  <a:pt x="873941" y="292415"/>
                  <a:pt x="869455" y="289338"/>
                  <a:pt x="865057" y="286259"/>
                </a:cubicBezTo>
                <a:cubicBezTo>
                  <a:pt x="859251" y="282126"/>
                  <a:pt x="853358" y="278080"/>
                  <a:pt x="847464" y="274035"/>
                </a:cubicBezTo>
                <a:cubicBezTo>
                  <a:pt x="842890" y="270956"/>
                  <a:pt x="838315" y="267967"/>
                  <a:pt x="833829" y="264889"/>
                </a:cubicBezTo>
                <a:cubicBezTo>
                  <a:pt x="827935" y="260931"/>
                  <a:pt x="822042" y="257062"/>
                  <a:pt x="816060" y="253191"/>
                </a:cubicBezTo>
                <a:cubicBezTo>
                  <a:pt x="811398" y="250202"/>
                  <a:pt x="806735" y="247212"/>
                  <a:pt x="801985" y="244222"/>
                </a:cubicBezTo>
                <a:cubicBezTo>
                  <a:pt x="796092" y="240440"/>
                  <a:pt x="790110" y="236746"/>
                  <a:pt x="784129" y="233053"/>
                </a:cubicBezTo>
                <a:cubicBezTo>
                  <a:pt x="779378" y="230150"/>
                  <a:pt x="774540" y="227248"/>
                  <a:pt x="769702" y="224346"/>
                </a:cubicBezTo>
                <a:cubicBezTo>
                  <a:pt x="763720" y="220740"/>
                  <a:pt x="757739" y="217222"/>
                  <a:pt x="751669" y="213704"/>
                </a:cubicBezTo>
                <a:cubicBezTo>
                  <a:pt x="746743" y="210891"/>
                  <a:pt x="741905" y="208077"/>
                  <a:pt x="736978" y="205262"/>
                </a:cubicBezTo>
                <a:cubicBezTo>
                  <a:pt x="730909" y="201832"/>
                  <a:pt x="724927" y="198402"/>
                  <a:pt x="718857" y="195060"/>
                </a:cubicBezTo>
                <a:cubicBezTo>
                  <a:pt x="713843" y="192335"/>
                  <a:pt x="708829" y="189608"/>
                  <a:pt x="703816" y="186882"/>
                </a:cubicBezTo>
                <a:cubicBezTo>
                  <a:pt x="697746" y="183628"/>
                  <a:pt x="691588" y="180374"/>
                  <a:pt x="685431" y="177208"/>
                </a:cubicBezTo>
                <a:cubicBezTo>
                  <a:pt x="680328" y="174570"/>
                  <a:pt x="675227" y="171931"/>
                  <a:pt x="670125" y="169381"/>
                </a:cubicBezTo>
                <a:cubicBezTo>
                  <a:pt x="663967" y="166303"/>
                  <a:pt x="657809" y="163224"/>
                  <a:pt x="651651" y="160147"/>
                </a:cubicBezTo>
                <a:cubicBezTo>
                  <a:pt x="646462" y="157596"/>
                  <a:pt x="641271" y="155134"/>
                  <a:pt x="636082" y="152671"/>
                </a:cubicBezTo>
                <a:cubicBezTo>
                  <a:pt x="629836" y="149682"/>
                  <a:pt x="623591" y="146779"/>
                  <a:pt x="617345" y="143877"/>
                </a:cubicBezTo>
                <a:cubicBezTo>
                  <a:pt x="612067" y="141502"/>
                  <a:pt x="606789" y="139040"/>
                  <a:pt x="601511" y="136665"/>
                </a:cubicBezTo>
                <a:cubicBezTo>
                  <a:pt x="595265" y="133851"/>
                  <a:pt x="588932" y="131126"/>
                  <a:pt x="582598" y="128399"/>
                </a:cubicBezTo>
                <a:cubicBezTo>
                  <a:pt x="577233" y="126112"/>
                  <a:pt x="571954" y="123825"/>
                  <a:pt x="566588" y="121627"/>
                </a:cubicBezTo>
                <a:cubicBezTo>
                  <a:pt x="560255" y="118989"/>
                  <a:pt x="553833" y="116350"/>
                  <a:pt x="547412" y="113800"/>
                </a:cubicBezTo>
                <a:cubicBezTo>
                  <a:pt x="542046" y="111601"/>
                  <a:pt x="536592" y="109490"/>
                  <a:pt x="531227" y="107380"/>
                </a:cubicBezTo>
                <a:cubicBezTo>
                  <a:pt x="524805" y="104829"/>
                  <a:pt x="518295" y="102456"/>
                  <a:pt x="511786" y="99993"/>
                </a:cubicBezTo>
                <a:cubicBezTo>
                  <a:pt x="506332" y="97970"/>
                  <a:pt x="500878" y="95948"/>
                  <a:pt x="495424" y="93924"/>
                </a:cubicBezTo>
                <a:cubicBezTo>
                  <a:pt x="488914" y="91551"/>
                  <a:pt x="482317" y="89264"/>
                  <a:pt x="475808" y="86977"/>
                </a:cubicBezTo>
                <a:cubicBezTo>
                  <a:pt x="470266" y="85042"/>
                  <a:pt x="464812" y="83107"/>
                  <a:pt x="459270" y="81261"/>
                </a:cubicBezTo>
                <a:cubicBezTo>
                  <a:pt x="452672" y="79062"/>
                  <a:pt x="445987" y="76951"/>
                  <a:pt x="439390" y="74753"/>
                </a:cubicBezTo>
                <a:cubicBezTo>
                  <a:pt x="433848" y="72993"/>
                  <a:pt x="428306" y="71147"/>
                  <a:pt x="422764" y="69476"/>
                </a:cubicBezTo>
                <a:cubicBezTo>
                  <a:pt x="416079" y="67453"/>
                  <a:pt x="409393" y="65430"/>
                  <a:pt x="402620" y="63496"/>
                </a:cubicBezTo>
                <a:cubicBezTo>
                  <a:pt x="396990" y="61825"/>
                  <a:pt x="391448" y="60154"/>
                  <a:pt x="385819" y="58571"/>
                </a:cubicBezTo>
                <a:cubicBezTo>
                  <a:pt x="379045" y="56636"/>
                  <a:pt x="372272" y="54877"/>
                  <a:pt x="365410" y="53031"/>
                </a:cubicBezTo>
                <a:cubicBezTo>
                  <a:pt x="359780" y="51535"/>
                  <a:pt x="354151" y="50040"/>
                  <a:pt x="348521" y="48546"/>
                </a:cubicBezTo>
                <a:cubicBezTo>
                  <a:pt x="341571" y="46786"/>
                  <a:pt x="334622" y="45116"/>
                  <a:pt x="327673" y="43444"/>
                </a:cubicBezTo>
                <a:cubicBezTo>
                  <a:pt x="322043" y="42125"/>
                  <a:pt x="316501" y="40718"/>
                  <a:pt x="310871" y="39399"/>
                </a:cubicBezTo>
                <a:cubicBezTo>
                  <a:pt x="303834" y="37815"/>
                  <a:pt x="296797" y="36321"/>
                  <a:pt x="289672" y="34738"/>
                </a:cubicBezTo>
                <a:cubicBezTo>
                  <a:pt x="284042" y="33506"/>
                  <a:pt x="278500" y="32275"/>
                  <a:pt x="272870" y="31132"/>
                </a:cubicBezTo>
                <a:cubicBezTo>
                  <a:pt x="265657" y="29637"/>
                  <a:pt x="258356" y="28318"/>
                  <a:pt x="251143" y="26998"/>
                </a:cubicBezTo>
                <a:cubicBezTo>
                  <a:pt x="245601" y="25943"/>
                  <a:pt x="240147" y="24888"/>
                  <a:pt x="234605" y="23921"/>
                </a:cubicBezTo>
                <a:cubicBezTo>
                  <a:pt x="227128" y="22601"/>
                  <a:pt x="219563" y="21370"/>
                  <a:pt x="211998" y="20139"/>
                </a:cubicBezTo>
                <a:cubicBezTo>
                  <a:pt x="206632" y="19259"/>
                  <a:pt x="201266" y="18292"/>
                  <a:pt x="195900" y="17501"/>
                </a:cubicBezTo>
                <a:cubicBezTo>
                  <a:pt x="187983" y="16270"/>
                  <a:pt x="179978" y="15214"/>
                  <a:pt x="172061" y="14159"/>
                </a:cubicBezTo>
                <a:cubicBezTo>
                  <a:pt x="167047" y="13456"/>
                  <a:pt x="162033" y="12752"/>
                  <a:pt x="157019" y="12048"/>
                </a:cubicBezTo>
                <a:cubicBezTo>
                  <a:pt x="147871" y="10905"/>
                  <a:pt x="138722" y="9938"/>
                  <a:pt x="129574" y="8882"/>
                </a:cubicBezTo>
                <a:cubicBezTo>
                  <a:pt x="125615" y="8442"/>
                  <a:pt x="121745" y="7915"/>
                  <a:pt x="117787" y="7563"/>
                </a:cubicBezTo>
                <a:cubicBezTo>
                  <a:pt x="104679" y="6244"/>
                  <a:pt x="91484" y="5012"/>
                  <a:pt x="78289" y="4045"/>
                </a:cubicBezTo>
                <a:cubicBezTo>
                  <a:pt x="76003" y="3869"/>
                  <a:pt x="73627" y="3781"/>
                  <a:pt x="71340" y="3606"/>
                </a:cubicBezTo>
                <a:cubicBezTo>
                  <a:pt x="60433" y="2814"/>
                  <a:pt x="49525" y="2111"/>
                  <a:pt x="38529" y="1494"/>
                </a:cubicBezTo>
                <a:cubicBezTo>
                  <a:pt x="33603" y="1231"/>
                  <a:pt x="28677" y="1143"/>
                  <a:pt x="23663" y="879"/>
                </a:cubicBezTo>
                <a:cubicBezTo>
                  <a:pt x="15746" y="527"/>
                  <a:pt x="7917" y="176"/>
                  <a:pt x="0" y="0"/>
                </a:cubicBezTo>
                <a:lnTo>
                  <a:pt x="0" y="1543777"/>
                </a:lnTo>
                <a:close/>
              </a:path>
            </a:pathLst>
          </a:custGeom>
          <a:solidFill>
            <a:schemeClr val="accent5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4" name="Forme libre 653">
            <a:extLst>
              <a:ext uri="{FF2B5EF4-FFF2-40B4-BE49-F238E27FC236}">
                <a16:creationId xmlns:a16="http://schemas.microsoft.com/office/drawing/2014/main" id="{76A033DF-0035-3A8C-CE07-3E7DED084C99}"/>
              </a:ext>
            </a:extLst>
          </p:cNvPr>
          <p:cNvSpPr/>
          <p:nvPr/>
        </p:nvSpPr>
        <p:spPr>
          <a:xfrm>
            <a:off x="3846711" y="1180480"/>
            <a:ext cx="4498402" cy="4497305"/>
          </a:xfrm>
          <a:custGeom>
            <a:avLst/>
            <a:gdLst>
              <a:gd name="csX0" fmla="*/ 2249201 w 4498402"/>
              <a:gd name="csY0" fmla="*/ 4497306 h 4497305"/>
              <a:gd name="csX1" fmla="*/ 658777 w 4498402"/>
              <a:gd name="csY1" fmla="*/ 3838689 h 4497305"/>
              <a:gd name="csX2" fmla="*/ 0 w 4498402"/>
              <a:gd name="csY2" fmla="*/ 2248653 h 4497305"/>
              <a:gd name="csX3" fmla="*/ 658777 w 4498402"/>
              <a:gd name="csY3" fmla="*/ 658616 h 4497305"/>
              <a:gd name="csX4" fmla="*/ 2249201 w 4498402"/>
              <a:gd name="csY4" fmla="*/ 0 h 4497305"/>
              <a:gd name="csX5" fmla="*/ 3839626 w 4498402"/>
              <a:gd name="csY5" fmla="*/ 658616 h 4497305"/>
              <a:gd name="csX6" fmla="*/ 4498403 w 4498402"/>
              <a:gd name="csY6" fmla="*/ 2248653 h 4497305"/>
              <a:gd name="csX7" fmla="*/ 3839626 w 4498402"/>
              <a:gd name="csY7" fmla="*/ 3838689 h 4497305"/>
              <a:gd name="csX8" fmla="*/ 2249201 w 4498402"/>
              <a:gd name="csY8" fmla="*/ 4497306 h 4497305"/>
              <a:gd name="csX9" fmla="*/ 2249201 w 4498402"/>
              <a:gd name="csY9" fmla="*/ 87856 h 4497305"/>
              <a:gd name="csX10" fmla="*/ 720969 w 4498402"/>
              <a:gd name="csY10" fmla="*/ 720705 h 4497305"/>
              <a:gd name="csX11" fmla="*/ 87966 w 4498402"/>
              <a:gd name="csY11" fmla="*/ 2248565 h 4497305"/>
              <a:gd name="csX12" fmla="*/ 720969 w 4498402"/>
              <a:gd name="csY12" fmla="*/ 3776424 h 4497305"/>
              <a:gd name="csX13" fmla="*/ 2249201 w 4498402"/>
              <a:gd name="csY13" fmla="*/ 4409273 h 4497305"/>
              <a:gd name="csX14" fmla="*/ 3777434 w 4498402"/>
              <a:gd name="csY14" fmla="*/ 3776424 h 4497305"/>
              <a:gd name="csX15" fmla="*/ 4410437 w 4498402"/>
              <a:gd name="csY15" fmla="*/ 2248565 h 4497305"/>
              <a:gd name="csX16" fmla="*/ 3777434 w 4498402"/>
              <a:gd name="csY16" fmla="*/ 720705 h 4497305"/>
              <a:gd name="csX17" fmla="*/ 2249201 w 4498402"/>
              <a:gd name="csY17" fmla="*/ 87856 h 44973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498402" h="4497305">
                <a:moveTo>
                  <a:pt x="2249201" y="4497306"/>
                </a:moveTo>
                <a:cubicBezTo>
                  <a:pt x="1648394" y="4497306"/>
                  <a:pt x="1083565" y="4263373"/>
                  <a:pt x="658777" y="3838689"/>
                </a:cubicBezTo>
                <a:cubicBezTo>
                  <a:pt x="233989" y="3414005"/>
                  <a:pt x="0" y="2849314"/>
                  <a:pt x="0" y="2248653"/>
                </a:cubicBezTo>
                <a:cubicBezTo>
                  <a:pt x="0" y="1647991"/>
                  <a:pt x="233989" y="1083300"/>
                  <a:pt x="658777" y="658616"/>
                </a:cubicBezTo>
                <a:cubicBezTo>
                  <a:pt x="1083565" y="233933"/>
                  <a:pt x="1648394" y="0"/>
                  <a:pt x="2249201" y="0"/>
                </a:cubicBezTo>
                <a:cubicBezTo>
                  <a:pt x="2850009" y="0"/>
                  <a:pt x="3414838" y="233933"/>
                  <a:pt x="3839626" y="658616"/>
                </a:cubicBezTo>
                <a:cubicBezTo>
                  <a:pt x="4264414" y="1083300"/>
                  <a:pt x="4498403" y="1647991"/>
                  <a:pt x="4498403" y="2248653"/>
                </a:cubicBezTo>
                <a:cubicBezTo>
                  <a:pt x="4498403" y="2849314"/>
                  <a:pt x="4264414" y="3414005"/>
                  <a:pt x="3839626" y="3838689"/>
                </a:cubicBezTo>
                <a:cubicBezTo>
                  <a:pt x="3414838" y="4263373"/>
                  <a:pt x="2850009" y="4497306"/>
                  <a:pt x="2249201" y="4497306"/>
                </a:cubicBezTo>
                <a:close/>
                <a:moveTo>
                  <a:pt x="2249201" y="87856"/>
                </a:moveTo>
                <a:cubicBezTo>
                  <a:pt x="1671881" y="87856"/>
                  <a:pt x="1129131" y="312643"/>
                  <a:pt x="720969" y="720705"/>
                </a:cubicBezTo>
                <a:cubicBezTo>
                  <a:pt x="312719" y="1128856"/>
                  <a:pt x="87966" y="1671385"/>
                  <a:pt x="87966" y="2248565"/>
                </a:cubicBezTo>
                <a:cubicBezTo>
                  <a:pt x="87966" y="2825744"/>
                  <a:pt x="312807" y="3368362"/>
                  <a:pt x="720969" y="3776424"/>
                </a:cubicBezTo>
                <a:cubicBezTo>
                  <a:pt x="1129219" y="4184575"/>
                  <a:pt x="1671881" y="4409273"/>
                  <a:pt x="2249201" y="4409273"/>
                </a:cubicBezTo>
                <a:cubicBezTo>
                  <a:pt x="2826522" y="4409273"/>
                  <a:pt x="3369272" y="4184486"/>
                  <a:pt x="3777434" y="3776424"/>
                </a:cubicBezTo>
                <a:cubicBezTo>
                  <a:pt x="4185596" y="3368362"/>
                  <a:pt x="4410437" y="2825744"/>
                  <a:pt x="4410437" y="2248565"/>
                </a:cubicBezTo>
                <a:cubicBezTo>
                  <a:pt x="4410437" y="1671385"/>
                  <a:pt x="4185596" y="1128768"/>
                  <a:pt x="3777434" y="720705"/>
                </a:cubicBezTo>
                <a:cubicBezTo>
                  <a:pt x="3369184" y="312555"/>
                  <a:pt x="2826522" y="87856"/>
                  <a:pt x="2249201" y="87856"/>
                </a:cubicBezTo>
                <a:close/>
              </a:path>
            </a:pathLst>
          </a:custGeom>
          <a:solidFill>
            <a:srgbClr val="FFFFFF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655" name="Ellipse 654">
            <a:extLst>
              <a:ext uri="{FF2B5EF4-FFF2-40B4-BE49-F238E27FC236}">
                <a16:creationId xmlns:a16="http://schemas.microsoft.com/office/drawing/2014/main" id="{70F209E0-59EA-8EFC-FC31-5B2B5A476800}"/>
              </a:ext>
            </a:extLst>
          </p:cNvPr>
          <p:cNvSpPr/>
          <p:nvPr/>
        </p:nvSpPr>
        <p:spPr>
          <a:xfrm>
            <a:off x="5326650" y="2659970"/>
            <a:ext cx="1538524" cy="1538148"/>
          </a:xfrm>
          <a:prstGeom prst="ellipse">
            <a:avLst/>
          </a:prstGeom>
          <a:solidFill>
            <a:schemeClr val="tx2"/>
          </a:solidFill>
          <a:ln w="8796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56" name="Group 44">
            <a:extLst>
              <a:ext uri="{FF2B5EF4-FFF2-40B4-BE49-F238E27FC236}">
                <a16:creationId xmlns:a16="http://schemas.microsoft.com/office/drawing/2014/main" id="{3A866947-4D70-B88A-B5AC-B1102A02CAE9}"/>
              </a:ext>
            </a:extLst>
          </p:cNvPr>
          <p:cNvGrpSpPr/>
          <p:nvPr/>
        </p:nvGrpSpPr>
        <p:grpSpPr>
          <a:xfrm>
            <a:off x="1520863" y="3758098"/>
            <a:ext cx="2325759" cy="828488"/>
            <a:chOff x="6128022" y="4480994"/>
            <a:chExt cx="1691640" cy="828488"/>
          </a:xfrm>
        </p:grpSpPr>
        <p:sp>
          <p:nvSpPr>
            <p:cNvPr id="657" name="TextBox 36">
              <a:extLst>
                <a:ext uri="{FF2B5EF4-FFF2-40B4-BE49-F238E27FC236}">
                  <a16:creationId xmlns:a16="http://schemas.microsoft.com/office/drawing/2014/main" id="{BD32CEA0-84BB-83B8-FF0B-49D2B26B7B0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58" name="TextBox 37">
              <a:extLst>
                <a:ext uri="{FF2B5EF4-FFF2-40B4-BE49-F238E27FC236}">
                  <a16:creationId xmlns:a16="http://schemas.microsoft.com/office/drawing/2014/main" id="{AB3CD2E9-1CA4-0ED0-C2CA-BE045FF30388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68" name="Group 44">
            <a:extLst>
              <a:ext uri="{FF2B5EF4-FFF2-40B4-BE49-F238E27FC236}">
                <a16:creationId xmlns:a16="http://schemas.microsoft.com/office/drawing/2014/main" id="{3CF57729-F0DA-818F-1B0D-4F98CDFD903A}"/>
              </a:ext>
            </a:extLst>
          </p:cNvPr>
          <p:cNvGrpSpPr/>
          <p:nvPr/>
        </p:nvGrpSpPr>
        <p:grpSpPr>
          <a:xfrm>
            <a:off x="1520863" y="4716886"/>
            <a:ext cx="2325759" cy="828488"/>
            <a:chOff x="6128022" y="4480994"/>
            <a:chExt cx="1691640" cy="828488"/>
          </a:xfrm>
        </p:grpSpPr>
        <p:sp>
          <p:nvSpPr>
            <p:cNvPr id="669" name="TextBox 36">
              <a:extLst>
                <a:ext uri="{FF2B5EF4-FFF2-40B4-BE49-F238E27FC236}">
                  <a16:creationId xmlns:a16="http://schemas.microsoft.com/office/drawing/2014/main" id="{4B920363-8D5F-6664-5646-81D9A113B8EB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70" name="TextBox 37">
              <a:extLst>
                <a:ext uri="{FF2B5EF4-FFF2-40B4-BE49-F238E27FC236}">
                  <a16:creationId xmlns:a16="http://schemas.microsoft.com/office/drawing/2014/main" id="{7971D05A-DC5F-3DF5-6064-6F702D460E47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59" name="Group 44">
            <a:extLst>
              <a:ext uri="{FF2B5EF4-FFF2-40B4-BE49-F238E27FC236}">
                <a16:creationId xmlns:a16="http://schemas.microsoft.com/office/drawing/2014/main" id="{514DF1C5-143E-2F9F-E5CD-B2E115CE2974}"/>
              </a:ext>
            </a:extLst>
          </p:cNvPr>
          <p:cNvGrpSpPr/>
          <p:nvPr/>
        </p:nvGrpSpPr>
        <p:grpSpPr>
          <a:xfrm>
            <a:off x="1520863" y="1312537"/>
            <a:ext cx="2325759" cy="828488"/>
            <a:chOff x="6128022" y="4480994"/>
            <a:chExt cx="1691640" cy="828488"/>
          </a:xfrm>
        </p:grpSpPr>
        <p:sp>
          <p:nvSpPr>
            <p:cNvPr id="660" name="TextBox 36">
              <a:extLst>
                <a:ext uri="{FF2B5EF4-FFF2-40B4-BE49-F238E27FC236}">
                  <a16:creationId xmlns:a16="http://schemas.microsoft.com/office/drawing/2014/main" id="{7A0EBBAF-B851-101E-F0B0-873EEA89BA17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61" name="TextBox 37">
              <a:extLst>
                <a:ext uri="{FF2B5EF4-FFF2-40B4-BE49-F238E27FC236}">
                  <a16:creationId xmlns:a16="http://schemas.microsoft.com/office/drawing/2014/main" id="{C77AE60F-3997-16BA-CF15-08AEE27514AB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1" name="Group 44">
            <a:extLst>
              <a:ext uri="{FF2B5EF4-FFF2-40B4-BE49-F238E27FC236}">
                <a16:creationId xmlns:a16="http://schemas.microsoft.com/office/drawing/2014/main" id="{A25FC2FE-43C9-2A24-D8CB-73444D93A631}"/>
              </a:ext>
            </a:extLst>
          </p:cNvPr>
          <p:cNvGrpSpPr/>
          <p:nvPr/>
        </p:nvGrpSpPr>
        <p:grpSpPr>
          <a:xfrm>
            <a:off x="1520863" y="2271325"/>
            <a:ext cx="2325759" cy="828488"/>
            <a:chOff x="6128022" y="4480994"/>
            <a:chExt cx="1691640" cy="828488"/>
          </a:xfrm>
        </p:grpSpPr>
        <p:sp>
          <p:nvSpPr>
            <p:cNvPr id="672" name="TextBox 36">
              <a:extLst>
                <a:ext uri="{FF2B5EF4-FFF2-40B4-BE49-F238E27FC236}">
                  <a16:creationId xmlns:a16="http://schemas.microsoft.com/office/drawing/2014/main" id="{CFD4C0F0-0B75-E1F7-A410-E5BDBD02ACDE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673" name="TextBox 37">
              <a:extLst>
                <a:ext uri="{FF2B5EF4-FFF2-40B4-BE49-F238E27FC236}">
                  <a16:creationId xmlns:a16="http://schemas.microsoft.com/office/drawing/2014/main" id="{EB1B3942-5B00-7C46-D7CB-F96DDE65A2E9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62" name="Group 44">
            <a:extLst>
              <a:ext uri="{FF2B5EF4-FFF2-40B4-BE49-F238E27FC236}">
                <a16:creationId xmlns:a16="http://schemas.microsoft.com/office/drawing/2014/main" id="{A1224B3A-ACF3-9526-F04F-6C01E5E29B3F}"/>
              </a:ext>
            </a:extLst>
          </p:cNvPr>
          <p:cNvGrpSpPr/>
          <p:nvPr/>
        </p:nvGrpSpPr>
        <p:grpSpPr>
          <a:xfrm>
            <a:off x="8334182" y="3758098"/>
            <a:ext cx="2353320" cy="828488"/>
            <a:chOff x="6128022" y="4480994"/>
            <a:chExt cx="1691640" cy="828488"/>
          </a:xfrm>
        </p:grpSpPr>
        <p:sp>
          <p:nvSpPr>
            <p:cNvPr id="663" name="TextBox 36">
              <a:extLst>
                <a:ext uri="{FF2B5EF4-FFF2-40B4-BE49-F238E27FC236}">
                  <a16:creationId xmlns:a16="http://schemas.microsoft.com/office/drawing/2014/main" id="{B8EF4BEE-5644-FCB9-B037-8D034F09A1E0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64" name="TextBox 37">
              <a:extLst>
                <a:ext uri="{FF2B5EF4-FFF2-40B4-BE49-F238E27FC236}">
                  <a16:creationId xmlns:a16="http://schemas.microsoft.com/office/drawing/2014/main" id="{FDC6FA09-60DF-D087-407F-0942F1A880CD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4" name="Group 44">
            <a:extLst>
              <a:ext uri="{FF2B5EF4-FFF2-40B4-BE49-F238E27FC236}">
                <a16:creationId xmlns:a16="http://schemas.microsoft.com/office/drawing/2014/main" id="{888E6ED3-F14A-9FAC-F79E-1856442C3D86}"/>
              </a:ext>
            </a:extLst>
          </p:cNvPr>
          <p:cNvGrpSpPr/>
          <p:nvPr/>
        </p:nvGrpSpPr>
        <p:grpSpPr>
          <a:xfrm>
            <a:off x="8334182" y="4716886"/>
            <a:ext cx="2353320" cy="828488"/>
            <a:chOff x="6128022" y="4480994"/>
            <a:chExt cx="1691640" cy="828488"/>
          </a:xfrm>
        </p:grpSpPr>
        <p:sp>
          <p:nvSpPr>
            <p:cNvPr id="675" name="TextBox 36">
              <a:extLst>
                <a:ext uri="{FF2B5EF4-FFF2-40B4-BE49-F238E27FC236}">
                  <a16:creationId xmlns:a16="http://schemas.microsoft.com/office/drawing/2014/main" id="{AC9CC8AA-C3CE-FEE7-238D-36D6A6B5C48C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76" name="TextBox 37">
              <a:extLst>
                <a:ext uri="{FF2B5EF4-FFF2-40B4-BE49-F238E27FC236}">
                  <a16:creationId xmlns:a16="http://schemas.microsoft.com/office/drawing/2014/main" id="{F32D0D56-F7B5-7F7E-7EAE-08464E6FE70F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65" name="Group 44">
            <a:extLst>
              <a:ext uri="{FF2B5EF4-FFF2-40B4-BE49-F238E27FC236}">
                <a16:creationId xmlns:a16="http://schemas.microsoft.com/office/drawing/2014/main" id="{02B81E86-1BE5-7B1F-84D6-AEFA0A9938AA}"/>
              </a:ext>
            </a:extLst>
          </p:cNvPr>
          <p:cNvGrpSpPr/>
          <p:nvPr/>
        </p:nvGrpSpPr>
        <p:grpSpPr>
          <a:xfrm>
            <a:off x="8334182" y="1312537"/>
            <a:ext cx="2353320" cy="828488"/>
            <a:chOff x="6128022" y="4480994"/>
            <a:chExt cx="1691640" cy="828488"/>
          </a:xfrm>
        </p:grpSpPr>
        <p:sp>
          <p:nvSpPr>
            <p:cNvPr id="666" name="TextBox 36">
              <a:extLst>
                <a:ext uri="{FF2B5EF4-FFF2-40B4-BE49-F238E27FC236}">
                  <a16:creationId xmlns:a16="http://schemas.microsoft.com/office/drawing/2014/main" id="{1E65572D-DE1C-4DE7-3B3C-DF0FE49CF736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67" name="TextBox 37">
              <a:extLst>
                <a:ext uri="{FF2B5EF4-FFF2-40B4-BE49-F238E27FC236}">
                  <a16:creationId xmlns:a16="http://schemas.microsoft.com/office/drawing/2014/main" id="{7B09753B-A89B-06A1-D324-CE7E243C7173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77" name="Group 44">
            <a:extLst>
              <a:ext uri="{FF2B5EF4-FFF2-40B4-BE49-F238E27FC236}">
                <a16:creationId xmlns:a16="http://schemas.microsoft.com/office/drawing/2014/main" id="{55BB4AB2-6783-4EA4-FCF5-87373E7B89AA}"/>
              </a:ext>
            </a:extLst>
          </p:cNvPr>
          <p:cNvGrpSpPr/>
          <p:nvPr/>
        </p:nvGrpSpPr>
        <p:grpSpPr>
          <a:xfrm>
            <a:off x="8334182" y="2271325"/>
            <a:ext cx="2353320" cy="828488"/>
            <a:chOff x="6128022" y="4480994"/>
            <a:chExt cx="1691640" cy="828488"/>
          </a:xfrm>
        </p:grpSpPr>
        <p:sp>
          <p:nvSpPr>
            <p:cNvPr id="678" name="TextBox 36">
              <a:extLst>
                <a:ext uri="{FF2B5EF4-FFF2-40B4-BE49-F238E27FC236}">
                  <a16:creationId xmlns:a16="http://schemas.microsoft.com/office/drawing/2014/main" id="{CD1C452D-8BF0-4558-5555-B01DDAF9FD2A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679" name="TextBox 37">
              <a:extLst>
                <a:ext uri="{FF2B5EF4-FFF2-40B4-BE49-F238E27FC236}">
                  <a16:creationId xmlns:a16="http://schemas.microsoft.com/office/drawing/2014/main" id="{905D2C3E-B54F-A148-1407-15B46BA745D3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680" name="Group 44">
            <a:extLst>
              <a:ext uri="{FF2B5EF4-FFF2-40B4-BE49-F238E27FC236}">
                <a16:creationId xmlns:a16="http://schemas.microsoft.com/office/drawing/2014/main" id="{5FBE5070-2928-ABBE-35D4-E795F20DC7BB}"/>
              </a:ext>
            </a:extLst>
          </p:cNvPr>
          <p:cNvGrpSpPr/>
          <p:nvPr/>
        </p:nvGrpSpPr>
        <p:grpSpPr>
          <a:xfrm>
            <a:off x="5430364" y="3017563"/>
            <a:ext cx="1330568" cy="828488"/>
            <a:chOff x="6128022" y="4480994"/>
            <a:chExt cx="1691640" cy="828488"/>
          </a:xfrm>
        </p:grpSpPr>
        <p:sp>
          <p:nvSpPr>
            <p:cNvPr id="681" name="TextBox 36">
              <a:extLst>
                <a:ext uri="{FF2B5EF4-FFF2-40B4-BE49-F238E27FC236}">
                  <a16:creationId xmlns:a16="http://schemas.microsoft.com/office/drawing/2014/main" id="{9764B9ED-8BDF-4F0E-E883-17E3E834CC7E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2" name="TextBox 37">
              <a:extLst>
                <a:ext uri="{FF2B5EF4-FFF2-40B4-BE49-F238E27FC236}">
                  <a16:creationId xmlns:a16="http://schemas.microsoft.com/office/drawing/2014/main" id="{B504B501-8A9B-157C-7030-D116DE16382F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</a:t>
              </a:r>
            </a:p>
          </p:txBody>
        </p:sp>
      </p:grpSp>
      <p:sp>
        <p:nvSpPr>
          <p:cNvPr id="685" name="TextBox 36">
            <a:extLst>
              <a:ext uri="{FF2B5EF4-FFF2-40B4-BE49-F238E27FC236}">
                <a16:creationId xmlns:a16="http://schemas.microsoft.com/office/drawing/2014/main" id="{C9078FED-0FC5-86D4-8D12-F8688BCFDF54}"/>
              </a:ext>
            </a:extLst>
          </p:cNvPr>
          <p:cNvSpPr txBox="1"/>
          <p:nvPr/>
        </p:nvSpPr>
        <p:spPr>
          <a:xfrm>
            <a:off x="4654641" y="2242281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86" name="TextBox 36">
            <a:extLst>
              <a:ext uri="{FF2B5EF4-FFF2-40B4-BE49-F238E27FC236}">
                <a16:creationId xmlns:a16="http://schemas.microsoft.com/office/drawing/2014/main" id="{82977422-77E4-DF5B-25A1-36C6E108959C}"/>
              </a:ext>
            </a:extLst>
          </p:cNvPr>
          <p:cNvSpPr txBox="1"/>
          <p:nvPr/>
        </p:nvSpPr>
        <p:spPr>
          <a:xfrm>
            <a:off x="4654641" y="3934213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87" name="TextBox 36">
            <a:extLst>
              <a:ext uri="{FF2B5EF4-FFF2-40B4-BE49-F238E27FC236}">
                <a16:creationId xmlns:a16="http://schemas.microsoft.com/office/drawing/2014/main" id="{2DC36E81-B640-E76F-82BB-C9444C3B7DB7}"/>
              </a:ext>
            </a:extLst>
          </p:cNvPr>
          <p:cNvSpPr txBox="1"/>
          <p:nvPr/>
        </p:nvSpPr>
        <p:spPr>
          <a:xfrm>
            <a:off x="6248329" y="2242281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88" name="TextBox 36">
            <a:extLst>
              <a:ext uri="{FF2B5EF4-FFF2-40B4-BE49-F238E27FC236}">
                <a16:creationId xmlns:a16="http://schemas.microsoft.com/office/drawing/2014/main" id="{14093EF8-A6F5-ACD1-A490-E5B7DA04CF92}"/>
              </a:ext>
            </a:extLst>
          </p:cNvPr>
          <p:cNvSpPr txBox="1"/>
          <p:nvPr/>
        </p:nvSpPr>
        <p:spPr>
          <a:xfrm>
            <a:off x="6248329" y="3934213"/>
            <a:ext cx="132637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689" name="Graphic 13" descr="Bullseye with solid fill">
            <a:extLst>
              <a:ext uri="{FF2B5EF4-FFF2-40B4-BE49-F238E27FC236}">
                <a16:creationId xmlns:a16="http://schemas.microsoft.com/office/drawing/2014/main" id="{7A7F26D2-2AB6-1613-E6CC-43FC0CA9D6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11354" y="4463788"/>
            <a:ext cx="394699" cy="394699"/>
          </a:xfrm>
          <a:prstGeom prst="rect">
            <a:avLst/>
          </a:prstGeom>
        </p:spPr>
      </p:pic>
      <p:pic>
        <p:nvPicPr>
          <p:cNvPr id="690" name="Graphic 14" descr="Database with solid fill">
            <a:extLst>
              <a:ext uri="{FF2B5EF4-FFF2-40B4-BE49-F238E27FC236}">
                <a16:creationId xmlns:a16="http://schemas.microsoft.com/office/drawing/2014/main" id="{F55F6D38-AF1F-2673-C86B-D70F570810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7493" y="4439826"/>
            <a:ext cx="394699" cy="394699"/>
          </a:xfrm>
          <a:prstGeom prst="rect">
            <a:avLst/>
          </a:prstGeom>
        </p:spPr>
      </p:pic>
      <p:pic>
        <p:nvPicPr>
          <p:cNvPr id="691" name="Graphic 15" descr="Gears with solid fill">
            <a:extLst>
              <a:ext uri="{FF2B5EF4-FFF2-40B4-BE49-F238E27FC236}">
                <a16:creationId xmlns:a16="http://schemas.microsoft.com/office/drawing/2014/main" id="{6159DB04-212D-8FF9-F2ED-7BC5503AF7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88616" y="1914804"/>
            <a:ext cx="394699" cy="394699"/>
          </a:xfrm>
          <a:prstGeom prst="rect">
            <a:avLst/>
          </a:prstGeom>
        </p:spPr>
      </p:pic>
      <p:pic>
        <p:nvPicPr>
          <p:cNvPr id="692" name="Graphic 16" descr="Hourglass 30% with solid fill">
            <a:extLst>
              <a:ext uri="{FF2B5EF4-FFF2-40B4-BE49-F238E27FC236}">
                <a16:creationId xmlns:a16="http://schemas.microsoft.com/office/drawing/2014/main" id="{D1DEA5EC-B079-9343-E025-A7938CA9BA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6756" y="1902629"/>
            <a:ext cx="394699" cy="39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2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400</Words>
  <Application>Microsoft Office PowerPoint</Application>
  <PresentationFormat>Widescreen</PresentationFormat>
  <Paragraphs>61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Four-Part Radial Core Diagram – Slide Template</vt:lpstr>
      <vt:lpstr>Four-Part Radial Core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Four-Part Radial Core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2026-03-23T15:57:51Z</dcterms:modified>
  <cp:category>Charts &amp; Diagrams</cp:category>
</cp:coreProperties>
</file>