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26" r:id="rId4"/>
    <p:sldId id="43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805AAB"/>
    <a:srgbClr val="A26700"/>
    <a:srgbClr val="D0BA94"/>
    <a:srgbClr val="941651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84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C8B8C-4B09-AD40-D0C0-C1DF7D3A8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7A3AC7-6629-2677-0A8B-005D927826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2342F1-164B-8C4B-AE80-B9DFD2CE2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21CEB-F404-09F0-3E47-77F3E30D0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32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Funnel Process Flow – Slide Template</a:t>
            </a:r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66C1F03C-224B-DE22-7A87-8DF211E51843}"/>
              </a:ext>
            </a:extLst>
          </p:cNvPr>
          <p:cNvSpPr/>
          <p:nvPr/>
        </p:nvSpPr>
        <p:spPr>
          <a:xfrm>
            <a:off x="4047523" y="1812181"/>
            <a:ext cx="4096954" cy="3576083"/>
          </a:xfrm>
          <a:custGeom>
            <a:avLst/>
            <a:gdLst>
              <a:gd name="csX0" fmla="*/ 1591277 w 3182554"/>
              <a:gd name="csY0" fmla="*/ 0 h 2777936"/>
              <a:gd name="csX1" fmla="*/ 0 w 3182554"/>
              <a:gd name="csY1" fmla="*/ 0 h 2777936"/>
              <a:gd name="csX2" fmla="*/ 845641 w 3182554"/>
              <a:gd name="csY2" fmla="*/ 2290586 h 2777936"/>
              <a:gd name="csX3" fmla="*/ 1382309 w 3182554"/>
              <a:gd name="csY3" fmla="*/ 2777937 h 2777936"/>
              <a:gd name="csX4" fmla="*/ 1591277 w 3182554"/>
              <a:gd name="csY4" fmla="*/ 2777937 h 2777936"/>
              <a:gd name="csX5" fmla="*/ 1800246 w 3182554"/>
              <a:gd name="csY5" fmla="*/ 2777937 h 2777936"/>
              <a:gd name="csX6" fmla="*/ 2336914 w 3182554"/>
              <a:gd name="csY6" fmla="*/ 2290586 h 2777936"/>
              <a:gd name="csX7" fmla="*/ 3182555 w 3182554"/>
              <a:gd name="csY7" fmla="*/ 0 h 2777936"/>
              <a:gd name="csX8" fmla="*/ 1591277 w 3182554"/>
              <a:gd name="csY8" fmla="*/ 0 h 2777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182554" h="2777936">
                <a:moveTo>
                  <a:pt x="1591277" y="0"/>
                </a:moveTo>
                <a:lnTo>
                  <a:pt x="0" y="0"/>
                </a:lnTo>
                <a:cubicBezTo>
                  <a:pt x="0" y="0"/>
                  <a:pt x="707911" y="846188"/>
                  <a:pt x="845641" y="2290586"/>
                </a:cubicBezTo>
                <a:cubicBezTo>
                  <a:pt x="871986" y="2567062"/>
                  <a:pt x="1104700" y="2777937"/>
                  <a:pt x="1382309" y="2777937"/>
                </a:cubicBezTo>
                <a:lnTo>
                  <a:pt x="1591277" y="2777937"/>
                </a:lnTo>
                <a:cubicBezTo>
                  <a:pt x="1591277" y="2777937"/>
                  <a:pt x="1800246" y="2777937"/>
                  <a:pt x="1800246" y="2777937"/>
                </a:cubicBezTo>
                <a:cubicBezTo>
                  <a:pt x="2077944" y="2777937"/>
                  <a:pt x="2310569" y="2567062"/>
                  <a:pt x="2336914" y="2290586"/>
                </a:cubicBezTo>
                <a:cubicBezTo>
                  <a:pt x="2474644" y="846277"/>
                  <a:pt x="3182555" y="0"/>
                  <a:pt x="3182555" y="0"/>
                </a:cubicBezTo>
                <a:lnTo>
                  <a:pt x="1591277" y="0"/>
                </a:lnTo>
                <a:close/>
              </a:path>
            </a:pathLst>
          </a:custGeom>
          <a:solidFill>
            <a:schemeClr val="bg1"/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36206377-219F-BFBB-0E56-527F823AAF7D}"/>
              </a:ext>
            </a:extLst>
          </p:cNvPr>
          <p:cNvSpPr/>
          <p:nvPr/>
        </p:nvSpPr>
        <p:spPr>
          <a:xfrm>
            <a:off x="4394859" y="1812181"/>
            <a:ext cx="3402283" cy="3306120"/>
          </a:xfrm>
          <a:custGeom>
            <a:avLst/>
            <a:gdLst>
              <a:gd name="csX0" fmla="*/ 1321464 w 2642927"/>
              <a:gd name="csY0" fmla="*/ 0 h 2568226"/>
              <a:gd name="csX1" fmla="*/ 0 w 2642927"/>
              <a:gd name="csY1" fmla="*/ 0 h 2568226"/>
              <a:gd name="csX2" fmla="*/ 760510 w 2642927"/>
              <a:gd name="csY2" fmla="*/ 1987134 h 2568226"/>
              <a:gd name="csX3" fmla="*/ 1321464 w 2642927"/>
              <a:gd name="csY3" fmla="*/ 2568227 h 2568226"/>
              <a:gd name="csX4" fmla="*/ 1321464 w 2642927"/>
              <a:gd name="csY4" fmla="*/ 2568227 h 2568226"/>
              <a:gd name="csX5" fmla="*/ 1882415 w 2642927"/>
              <a:gd name="csY5" fmla="*/ 1987134 h 2568226"/>
              <a:gd name="csX6" fmla="*/ 2642927 w 2642927"/>
              <a:gd name="csY6" fmla="*/ 0 h 2568226"/>
              <a:gd name="csX7" fmla="*/ 1321464 w 2642927"/>
              <a:gd name="csY7" fmla="*/ 0 h 25682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642927" h="2568226">
                <a:moveTo>
                  <a:pt x="1321464" y="0"/>
                </a:moveTo>
                <a:lnTo>
                  <a:pt x="0" y="0"/>
                </a:lnTo>
                <a:cubicBezTo>
                  <a:pt x="0" y="0"/>
                  <a:pt x="606383" y="731475"/>
                  <a:pt x="760510" y="1987134"/>
                </a:cubicBezTo>
                <a:cubicBezTo>
                  <a:pt x="801552" y="2321415"/>
                  <a:pt x="1040897" y="2568227"/>
                  <a:pt x="1321464" y="2568227"/>
                </a:cubicBezTo>
                <a:lnTo>
                  <a:pt x="1321464" y="2568227"/>
                </a:lnTo>
                <a:cubicBezTo>
                  <a:pt x="1602030" y="2568227"/>
                  <a:pt x="1841375" y="2321415"/>
                  <a:pt x="1882415" y="1987134"/>
                </a:cubicBezTo>
                <a:cubicBezTo>
                  <a:pt x="2036544" y="731475"/>
                  <a:pt x="2642927" y="0"/>
                  <a:pt x="2642927" y="0"/>
                </a:cubicBezTo>
                <a:lnTo>
                  <a:pt x="13214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</a:schemeClr>
              </a:gs>
              <a:gs pos="60000">
                <a:schemeClr val="bg1"/>
              </a:gs>
              <a:gs pos="40000">
                <a:schemeClr val="accent6">
                  <a:lumMod val="0"/>
                  <a:lumOff val="100000"/>
                </a:schemeClr>
              </a:gs>
              <a:gs pos="100000">
                <a:schemeClr val="bg1">
                  <a:lumMod val="65000"/>
                </a:schemeClr>
              </a:gs>
            </a:gsLst>
            <a:lin ang="0" scaled="1"/>
            <a:tileRect/>
          </a:gra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CFECFA7E-1884-761A-E132-94EDD5F0782A}"/>
              </a:ext>
            </a:extLst>
          </p:cNvPr>
          <p:cNvSpPr/>
          <p:nvPr/>
        </p:nvSpPr>
        <p:spPr>
          <a:xfrm>
            <a:off x="5584514" y="4601797"/>
            <a:ext cx="1023083" cy="1059169"/>
          </a:xfrm>
          <a:custGeom>
            <a:avLst/>
            <a:gdLst>
              <a:gd name="csX0" fmla="*/ 617587 w 794741"/>
              <a:gd name="csY0" fmla="*/ 0 h 822773"/>
              <a:gd name="csX1" fmla="*/ 397327 w 794741"/>
              <a:gd name="csY1" fmla="*/ 48842 h 822773"/>
              <a:gd name="csX2" fmla="*/ 177067 w 794741"/>
              <a:gd name="csY2" fmla="*/ 0 h 822773"/>
              <a:gd name="csX3" fmla="*/ 0 w 794741"/>
              <a:gd name="csY3" fmla="*/ 0 h 822773"/>
              <a:gd name="csX4" fmla="*/ 1166 w 794741"/>
              <a:gd name="csY4" fmla="*/ 23391 h 822773"/>
              <a:gd name="csX5" fmla="*/ 286390 w 794741"/>
              <a:gd name="csY5" fmla="*/ 385453 h 822773"/>
              <a:gd name="csX6" fmla="*/ 286390 w 794741"/>
              <a:gd name="csY6" fmla="*/ 593998 h 822773"/>
              <a:gd name="csX7" fmla="*/ 266946 w 794741"/>
              <a:gd name="csY7" fmla="*/ 613445 h 822773"/>
              <a:gd name="csX8" fmla="*/ 226891 w 794741"/>
              <a:gd name="csY8" fmla="*/ 613445 h 822773"/>
              <a:gd name="csX9" fmla="*/ 213180 w 794741"/>
              <a:gd name="csY9" fmla="*/ 646604 h 822773"/>
              <a:gd name="csX10" fmla="*/ 383617 w 794741"/>
              <a:gd name="csY10" fmla="*/ 817061 h 822773"/>
              <a:gd name="csX11" fmla="*/ 411127 w 794741"/>
              <a:gd name="csY11" fmla="*/ 817061 h 822773"/>
              <a:gd name="csX12" fmla="*/ 581564 w 794741"/>
              <a:gd name="csY12" fmla="*/ 646604 h 822773"/>
              <a:gd name="csX13" fmla="*/ 567853 w 794741"/>
              <a:gd name="csY13" fmla="*/ 613445 h 822773"/>
              <a:gd name="csX14" fmla="*/ 527798 w 794741"/>
              <a:gd name="csY14" fmla="*/ 613445 h 822773"/>
              <a:gd name="csX15" fmla="*/ 508352 w 794741"/>
              <a:gd name="csY15" fmla="*/ 593998 h 822773"/>
              <a:gd name="csX16" fmla="*/ 508352 w 794741"/>
              <a:gd name="csY16" fmla="*/ 385453 h 822773"/>
              <a:gd name="csX17" fmla="*/ 793578 w 794741"/>
              <a:gd name="csY17" fmla="*/ 23391 h 822773"/>
              <a:gd name="csX18" fmla="*/ 794742 w 794741"/>
              <a:gd name="csY18" fmla="*/ 0 h 822773"/>
              <a:gd name="csX19" fmla="*/ 617674 w 794741"/>
              <a:gd name="csY19" fmla="*/ 0 h 8227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794741" h="822773">
                <a:moveTo>
                  <a:pt x="617587" y="0"/>
                </a:moveTo>
                <a:cubicBezTo>
                  <a:pt x="550380" y="31277"/>
                  <a:pt x="475735" y="48842"/>
                  <a:pt x="397327" y="48842"/>
                </a:cubicBezTo>
                <a:cubicBezTo>
                  <a:pt x="318919" y="48842"/>
                  <a:pt x="244274" y="31367"/>
                  <a:pt x="177067" y="0"/>
                </a:cubicBezTo>
                <a:lnTo>
                  <a:pt x="0" y="0"/>
                </a:lnTo>
                <a:cubicBezTo>
                  <a:pt x="448" y="7797"/>
                  <a:pt x="807" y="15594"/>
                  <a:pt x="1166" y="23391"/>
                </a:cubicBezTo>
                <a:cubicBezTo>
                  <a:pt x="9678" y="196714"/>
                  <a:pt x="127783" y="339299"/>
                  <a:pt x="286390" y="385453"/>
                </a:cubicBezTo>
                <a:lnTo>
                  <a:pt x="286390" y="593998"/>
                </a:lnTo>
                <a:cubicBezTo>
                  <a:pt x="286390" y="604753"/>
                  <a:pt x="277698" y="613445"/>
                  <a:pt x="266946" y="613445"/>
                </a:cubicBezTo>
                <a:lnTo>
                  <a:pt x="226891" y="613445"/>
                </a:lnTo>
                <a:cubicBezTo>
                  <a:pt x="209597" y="613445"/>
                  <a:pt x="200905" y="634416"/>
                  <a:pt x="213180" y="646604"/>
                </a:cubicBezTo>
                <a:lnTo>
                  <a:pt x="383617" y="817061"/>
                </a:lnTo>
                <a:cubicBezTo>
                  <a:pt x="391234" y="824678"/>
                  <a:pt x="403510" y="824678"/>
                  <a:pt x="411127" y="817061"/>
                </a:cubicBezTo>
                <a:lnTo>
                  <a:pt x="581564" y="646604"/>
                </a:lnTo>
                <a:cubicBezTo>
                  <a:pt x="593839" y="634326"/>
                  <a:pt x="585147" y="613445"/>
                  <a:pt x="567853" y="613445"/>
                </a:cubicBezTo>
                <a:lnTo>
                  <a:pt x="527798" y="613445"/>
                </a:lnTo>
                <a:cubicBezTo>
                  <a:pt x="517044" y="613445"/>
                  <a:pt x="508352" y="604753"/>
                  <a:pt x="508352" y="593998"/>
                </a:cubicBezTo>
                <a:lnTo>
                  <a:pt x="508352" y="385453"/>
                </a:lnTo>
                <a:cubicBezTo>
                  <a:pt x="666959" y="339299"/>
                  <a:pt x="785065" y="196804"/>
                  <a:pt x="793578" y="23391"/>
                </a:cubicBezTo>
                <a:cubicBezTo>
                  <a:pt x="793937" y="15594"/>
                  <a:pt x="794385" y="7797"/>
                  <a:pt x="794742" y="0"/>
                </a:cubicBezTo>
                <a:lnTo>
                  <a:pt x="617674" y="0"/>
                </a:ln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5E790EE7-E5E4-26C2-E83B-A2318B4D41E5}"/>
              </a:ext>
            </a:extLst>
          </p:cNvPr>
          <p:cNvSpPr/>
          <p:nvPr/>
        </p:nvSpPr>
        <p:spPr>
          <a:xfrm>
            <a:off x="5528801" y="4044333"/>
            <a:ext cx="1134400" cy="802360"/>
          </a:xfrm>
          <a:custGeom>
            <a:avLst/>
            <a:gdLst>
              <a:gd name="csX0" fmla="*/ 680131 w 881213"/>
              <a:gd name="csY0" fmla="*/ 0 h 623281"/>
              <a:gd name="csX1" fmla="*/ 440607 w 881213"/>
              <a:gd name="csY1" fmla="*/ 48842 h 623281"/>
              <a:gd name="csX2" fmla="*/ 201082 w 881213"/>
              <a:gd name="csY2" fmla="*/ 0 h 623281"/>
              <a:gd name="csX3" fmla="*/ 0 w 881213"/>
              <a:gd name="csY3" fmla="*/ 0 h 623281"/>
              <a:gd name="csX4" fmla="*/ 895 w 881213"/>
              <a:gd name="csY4" fmla="*/ 7707 h 623281"/>
              <a:gd name="csX5" fmla="*/ 238897 w 881213"/>
              <a:gd name="csY5" fmla="*/ 352385 h 623281"/>
              <a:gd name="csX6" fmla="*/ 329670 w 881213"/>
              <a:gd name="csY6" fmla="*/ 386978 h 623281"/>
              <a:gd name="csX7" fmla="*/ 329670 w 881213"/>
              <a:gd name="csY7" fmla="*/ 394505 h 623281"/>
              <a:gd name="csX8" fmla="*/ 310225 w 881213"/>
              <a:gd name="csY8" fmla="*/ 413953 h 623281"/>
              <a:gd name="csX9" fmla="*/ 270170 w 881213"/>
              <a:gd name="csY9" fmla="*/ 413953 h 623281"/>
              <a:gd name="csX10" fmla="*/ 256460 w 881213"/>
              <a:gd name="csY10" fmla="*/ 447112 h 623281"/>
              <a:gd name="csX11" fmla="*/ 426896 w 881213"/>
              <a:gd name="csY11" fmla="*/ 617569 h 623281"/>
              <a:gd name="csX12" fmla="*/ 454407 w 881213"/>
              <a:gd name="csY12" fmla="*/ 617569 h 623281"/>
              <a:gd name="csX13" fmla="*/ 624843 w 881213"/>
              <a:gd name="csY13" fmla="*/ 447112 h 623281"/>
              <a:gd name="csX14" fmla="*/ 611133 w 881213"/>
              <a:gd name="csY14" fmla="*/ 413953 h 623281"/>
              <a:gd name="csX15" fmla="*/ 571078 w 881213"/>
              <a:gd name="csY15" fmla="*/ 413953 h 623281"/>
              <a:gd name="csX16" fmla="*/ 551631 w 881213"/>
              <a:gd name="csY16" fmla="*/ 394505 h 623281"/>
              <a:gd name="csX17" fmla="*/ 551631 w 881213"/>
              <a:gd name="csY17" fmla="*/ 386978 h 623281"/>
              <a:gd name="csX18" fmla="*/ 642317 w 881213"/>
              <a:gd name="csY18" fmla="*/ 352385 h 623281"/>
              <a:gd name="csX19" fmla="*/ 880319 w 881213"/>
              <a:gd name="csY19" fmla="*/ 7707 h 623281"/>
              <a:gd name="csX20" fmla="*/ 881214 w 881213"/>
              <a:gd name="csY20" fmla="*/ 0 h 623281"/>
              <a:gd name="csX21" fmla="*/ 680131 w 881213"/>
              <a:gd name="csY21" fmla="*/ 0 h 6232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881213" h="623281">
                <a:moveTo>
                  <a:pt x="680131" y="0"/>
                </a:moveTo>
                <a:cubicBezTo>
                  <a:pt x="606114" y="31457"/>
                  <a:pt x="525107" y="48842"/>
                  <a:pt x="440607" y="48842"/>
                </a:cubicBezTo>
                <a:cubicBezTo>
                  <a:pt x="356106" y="48842"/>
                  <a:pt x="275099" y="31546"/>
                  <a:pt x="201082" y="0"/>
                </a:cubicBezTo>
                <a:lnTo>
                  <a:pt x="0" y="0"/>
                </a:lnTo>
                <a:lnTo>
                  <a:pt x="895" y="7707"/>
                </a:lnTo>
                <a:cubicBezTo>
                  <a:pt x="18368" y="159881"/>
                  <a:pt x="111025" y="286513"/>
                  <a:pt x="238897" y="352385"/>
                </a:cubicBezTo>
                <a:cubicBezTo>
                  <a:pt x="267482" y="367081"/>
                  <a:pt x="297950" y="378732"/>
                  <a:pt x="329670" y="386978"/>
                </a:cubicBezTo>
                <a:lnTo>
                  <a:pt x="329670" y="394505"/>
                </a:lnTo>
                <a:cubicBezTo>
                  <a:pt x="329670" y="405259"/>
                  <a:pt x="320978" y="413953"/>
                  <a:pt x="310225" y="413953"/>
                </a:cubicBezTo>
                <a:lnTo>
                  <a:pt x="270170" y="413953"/>
                </a:lnTo>
                <a:cubicBezTo>
                  <a:pt x="252876" y="413953"/>
                  <a:pt x="244185" y="434924"/>
                  <a:pt x="256460" y="447112"/>
                </a:cubicBezTo>
                <a:lnTo>
                  <a:pt x="426896" y="617569"/>
                </a:lnTo>
                <a:cubicBezTo>
                  <a:pt x="434514" y="625186"/>
                  <a:pt x="446789" y="625186"/>
                  <a:pt x="454407" y="617569"/>
                </a:cubicBezTo>
                <a:lnTo>
                  <a:pt x="624843" y="447112"/>
                </a:lnTo>
                <a:cubicBezTo>
                  <a:pt x="637119" y="434834"/>
                  <a:pt x="628427" y="413953"/>
                  <a:pt x="611133" y="413953"/>
                </a:cubicBezTo>
                <a:lnTo>
                  <a:pt x="571078" y="413953"/>
                </a:lnTo>
                <a:cubicBezTo>
                  <a:pt x="560323" y="413953"/>
                  <a:pt x="551631" y="405259"/>
                  <a:pt x="551631" y="394505"/>
                </a:cubicBezTo>
                <a:lnTo>
                  <a:pt x="551631" y="386978"/>
                </a:lnTo>
                <a:cubicBezTo>
                  <a:pt x="583353" y="378732"/>
                  <a:pt x="613732" y="367081"/>
                  <a:pt x="642317" y="352385"/>
                </a:cubicBezTo>
                <a:cubicBezTo>
                  <a:pt x="770279" y="286603"/>
                  <a:pt x="862843" y="159881"/>
                  <a:pt x="880319" y="7707"/>
                </a:cubicBezTo>
                <a:cubicBezTo>
                  <a:pt x="880586" y="5109"/>
                  <a:pt x="880944" y="2510"/>
                  <a:pt x="881214" y="0"/>
                </a:cubicBezTo>
                <a:lnTo>
                  <a:pt x="680131" y="0"/>
                </a:ln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714C058D-6337-B777-3EA7-7CC4D3BAD48B}"/>
              </a:ext>
            </a:extLst>
          </p:cNvPr>
          <p:cNvSpPr/>
          <p:nvPr/>
        </p:nvSpPr>
        <p:spPr>
          <a:xfrm>
            <a:off x="5430632" y="3486873"/>
            <a:ext cx="1330965" cy="812626"/>
          </a:xfrm>
          <a:custGeom>
            <a:avLst/>
            <a:gdLst>
              <a:gd name="csX0" fmla="*/ 832915 w 1033907"/>
              <a:gd name="csY0" fmla="*/ 0 h 631256"/>
              <a:gd name="csX1" fmla="*/ 580308 w 1033907"/>
              <a:gd name="csY1" fmla="*/ 48842 h 631256"/>
              <a:gd name="csX2" fmla="*/ 453420 w 1033907"/>
              <a:gd name="csY2" fmla="*/ 48842 h 631256"/>
              <a:gd name="csX3" fmla="*/ 200813 w 1033907"/>
              <a:gd name="csY3" fmla="*/ 0 h 631256"/>
              <a:gd name="csX4" fmla="*/ 0 w 1033907"/>
              <a:gd name="csY4" fmla="*/ 0 h 631256"/>
              <a:gd name="csX5" fmla="*/ 294454 w 1033907"/>
              <a:gd name="csY5" fmla="*/ 352384 h 631256"/>
              <a:gd name="csX6" fmla="*/ 406017 w 1033907"/>
              <a:gd name="csY6" fmla="*/ 389486 h 631256"/>
              <a:gd name="csX7" fmla="*/ 406017 w 1033907"/>
              <a:gd name="csY7" fmla="*/ 402481 h 631256"/>
              <a:gd name="csX8" fmla="*/ 386572 w 1033907"/>
              <a:gd name="csY8" fmla="*/ 421928 h 631256"/>
              <a:gd name="csX9" fmla="*/ 346517 w 1033907"/>
              <a:gd name="csY9" fmla="*/ 421928 h 631256"/>
              <a:gd name="csX10" fmla="*/ 332807 w 1033907"/>
              <a:gd name="csY10" fmla="*/ 455087 h 631256"/>
              <a:gd name="csX11" fmla="*/ 503243 w 1033907"/>
              <a:gd name="csY11" fmla="*/ 625544 h 631256"/>
              <a:gd name="csX12" fmla="*/ 530754 w 1033907"/>
              <a:gd name="csY12" fmla="*/ 625544 h 631256"/>
              <a:gd name="csX13" fmla="*/ 701190 w 1033907"/>
              <a:gd name="csY13" fmla="*/ 455087 h 631256"/>
              <a:gd name="csX14" fmla="*/ 687480 w 1033907"/>
              <a:gd name="csY14" fmla="*/ 421928 h 631256"/>
              <a:gd name="csX15" fmla="*/ 647425 w 1033907"/>
              <a:gd name="csY15" fmla="*/ 421928 h 631256"/>
              <a:gd name="csX16" fmla="*/ 627978 w 1033907"/>
              <a:gd name="csY16" fmla="*/ 402481 h 631256"/>
              <a:gd name="csX17" fmla="*/ 627978 w 1033907"/>
              <a:gd name="csY17" fmla="*/ 389486 h 631256"/>
              <a:gd name="csX18" fmla="*/ 739451 w 1033907"/>
              <a:gd name="csY18" fmla="*/ 352384 h 631256"/>
              <a:gd name="csX19" fmla="*/ 1033908 w 1033907"/>
              <a:gd name="csY19" fmla="*/ 0 h 631256"/>
              <a:gd name="csX20" fmla="*/ 833095 w 1033907"/>
              <a:gd name="csY20" fmla="*/ 0 h 6312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033907" h="631256">
                <a:moveTo>
                  <a:pt x="832915" y="0"/>
                </a:moveTo>
                <a:cubicBezTo>
                  <a:pt x="754149" y="31545"/>
                  <a:pt x="668751" y="48842"/>
                  <a:pt x="580308" y="48842"/>
                </a:cubicBezTo>
                <a:lnTo>
                  <a:pt x="453420" y="48842"/>
                </a:lnTo>
                <a:cubicBezTo>
                  <a:pt x="364888" y="48842"/>
                  <a:pt x="279580" y="31545"/>
                  <a:pt x="200813" y="0"/>
                </a:cubicBezTo>
                <a:lnTo>
                  <a:pt x="0" y="0"/>
                </a:lnTo>
                <a:cubicBezTo>
                  <a:pt x="40860" y="158806"/>
                  <a:pt x="151438" y="286513"/>
                  <a:pt x="294454" y="352384"/>
                </a:cubicBezTo>
                <a:cubicBezTo>
                  <a:pt x="329849" y="368695"/>
                  <a:pt x="367218" y="381241"/>
                  <a:pt x="406017" y="389486"/>
                </a:cubicBezTo>
                <a:lnTo>
                  <a:pt x="406017" y="402481"/>
                </a:lnTo>
                <a:cubicBezTo>
                  <a:pt x="406017" y="413236"/>
                  <a:pt x="397325" y="421928"/>
                  <a:pt x="386572" y="421928"/>
                </a:cubicBezTo>
                <a:lnTo>
                  <a:pt x="346517" y="421928"/>
                </a:lnTo>
                <a:cubicBezTo>
                  <a:pt x="329223" y="421928"/>
                  <a:pt x="320529" y="442899"/>
                  <a:pt x="332807" y="455087"/>
                </a:cubicBezTo>
                <a:lnTo>
                  <a:pt x="503243" y="625544"/>
                </a:lnTo>
                <a:cubicBezTo>
                  <a:pt x="510861" y="633161"/>
                  <a:pt x="523136" y="633161"/>
                  <a:pt x="530754" y="625544"/>
                </a:cubicBezTo>
                <a:lnTo>
                  <a:pt x="701190" y="455087"/>
                </a:lnTo>
                <a:cubicBezTo>
                  <a:pt x="713466" y="442809"/>
                  <a:pt x="704774" y="421928"/>
                  <a:pt x="687480" y="421928"/>
                </a:cubicBezTo>
                <a:lnTo>
                  <a:pt x="647425" y="421928"/>
                </a:lnTo>
                <a:cubicBezTo>
                  <a:pt x="636670" y="421928"/>
                  <a:pt x="627978" y="413236"/>
                  <a:pt x="627978" y="402481"/>
                </a:cubicBezTo>
                <a:lnTo>
                  <a:pt x="627978" y="389486"/>
                </a:lnTo>
                <a:cubicBezTo>
                  <a:pt x="666780" y="381241"/>
                  <a:pt x="704146" y="368695"/>
                  <a:pt x="739451" y="352384"/>
                </a:cubicBezTo>
                <a:cubicBezTo>
                  <a:pt x="882469" y="286513"/>
                  <a:pt x="993045" y="158806"/>
                  <a:pt x="1033908" y="0"/>
                </a:cubicBezTo>
                <a:lnTo>
                  <a:pt x="833095" y="0"/>
                </a:ln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6" name="Forme libre 35">
            <a:extLst>
              <a:ext uri="{FF2B5EF4-FFF2-40B4-BE49-F238E27FC236}">
                <a16:creationId xmlns:a16="http://schemas.microsoft.com/office/drawing/2014/main" id="{DF6D899B-66F0-2AAF-77F1-78214DA6C260}"/>
              </a:ext>
            </a:extLst>
          </p:cNvPr>
          <p:cNvSpPr/>
          <p:nvPr/>
        </p:nvSpPr>
        <p:spPr>
          <a:xfrm>
            <a:off x="5284014" y="2929411"/>
            <a:ext cx="1623854" cy="822896"/>
          </a:xfrm>
          <a:custGeom>
            <a:avLst/>
            <a:gdLst>
              <a:gd name="csX0" fmla="*/ 1064466 w 1261426"/>
              <a:gd name="csY0" fmla="*/ 0 h 639234"/>
              <a:gd name="csX1" fmla="*/ 797430 w 1261426"/>
              <a:gd name="csY1" fmla="*/ 48843 h 639234"/>
              <a:gd name="csX2" fmla="*/ 464085 w 1261426"/>
              <a:gd name="csY2" fmla="*/ 48843 h 639234"/>
              <a:gd name="csX3" fmla="*/ 197050 w 1261426"/>
              <a:gd name="csY3" fmla="*/ 0 h 639234"/>
              <a:gd name="csX4" fmla="*/ 0 w 1261426"/>
              <a:gd name="csY4" fmla="*/ 0 h 639234"/>
              <a:gd name="csX5" fmla="*/ 330748 w 1261426"/>
              <a:gd name="csY5" fmla="*/ 352385 h 639234"/>
              <a:gd name="csX6" fmla="*/ 467223 w 1261426"/>
              <a:gd name="csY6" fmla="*/ 392713 h 639234"/>
              <a:gd name="csX7" fmla="*/ 519732 w 1261426"/>
              <a:gd name="csY7" fmla="*/ 399256 h 639234"/>
              <a:gd name="csX8" fmla="*/ 519732 w 1261426"/>
              <a:gd name="csY8" fmla="*/ 410458 h 639234"/>
              <a:gd name="csX9" fmla="*/ 500288 w 1261426"/>
              <a:gd name="csY9" fmla="*/ 429905 h 639234"/>
              <a:gd name="csX10" fmla="*/ 460233 w 1261426"/>
              <a:gd name="csY10" fmla="*/ 429905 h 639234"/>
              <a:gd name="csX11" fmla="*/ 446522 w 1261426"/>
              <a:gd name="csY11" fmla="*/ 463065 h 639234"/>
              <a:gd name="csX12" fmla="*/ 616959 w 1261426"/>
              <a:gd name="csY12" fmla="*/ 633521 h 639234"/>
              <a:gd name="csX13" fmla="*/ 644469 w 1261426"/>
              <a:gd name="csY13" fmla="*/ 633521 h 639234"/>
              <a:gd name="csX14" fmla="*/ 814906 w 1261426"/>
              <a:gd name="csY14" fmla="*/ 463065 h 639234"/>
              <a:gd name="csX15" fmla="*/ 801196 w 1261426"/>
              <a:gd name="csY15" fmla="*/ 429905 h 639234"/>
              <a:gd name="csX16" fmla="*/ 761141 w 1261426"/>
              <a:gd name="csY16" fmla="*/ 429905 h 639234"/>
              <a:gd name="csX17" fmla="*/ 741694 w 1261426"/>
              <a:gd name="csY17" fmla="*/ 410458 h 639234"/>
              <a:gd name="csX18" fmla="*/ 741694 w 1261426"/>
              <a:gd name="csY18" fmla="*/ 399256 h 639234"/>
              <a:gd name="csX19" fmla="*/ 794206 w 1261426"/>
              <a:gd name="csY19" fmla="*/ 392713 h 639234"/>
              <a:gd name="csX20" fmla="*/ 930680 w 1261426"/>
              <a:gd name="csY20" fmla="*/ 352385 h 639234"/>
              <a:gd name="csX21" fmla="*/ 1261426 w 1261426"/>
              <a:gd name="csY21" fmla="*/ 0 h 639234"/>
              <a:gd name="csX22" fmla="*/ 1064376 w 1261426"/>
              <a:gd name="csY22" fmla="*/ 0 h 6392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261426" h="639234">
                <a:moveTo>
                  <a:pt x="1064466" y="0"/>
                </a:moveTo>
                <a:cubicBezTo>
                  <a:pt x="980503" y="31636"/>
                  <a:pt x="890356" y="48843"/>
                  <a:pt x="797430" y="48843"/>
                </a:cubicBezTo>
                <a:lnTo>
                  <a:pt x="464085" y="48843"/>
                </a:lnTo>
                <a:cubicBezTo>
                  <a:pt x="371162" y="48843"/>
                  <a:pt x="281015" y="31636"/>
                  <a:pt x="197050" y="0"/>
                </a:cubicBezTo>
                <a:lnTo>
                  <a:pt x="0" y="0"/>
                </a:lnTo>
                <a:cubicBezTo>
                  <a:pt x="57261" y="160868"/>
                  <a:pt x="179039" y="287141"/>
                  <a:pt x="330748" y="352385"/>
                </a:cubicBezTo>
                <a:cubicBezTo>
                  <a:pt x="374118" y="371025"/>
                  <a:pt x="419819" y="384647"/>
                  <a:pt x="467223" y="392713"/>
                </a:cubicBezTo>
                <a:cubicBezTo>
                  <a:pt x="484516" y="395671"/>
                  <a:pt x="502080" y="397821"/>
                  <a:pt x="519732" y="399256"/>
                </a:cubicBezTo>
                <a:lnTo>
                  <a:pt x="519732" y="410458"/>
                </a:lnTo>
                <a:cubicBezTo>
                  <a:pt x="519732" y="421212"/>
                  <a:pt x="511040" y="429905"/>
                  <a:pt x="500288" y="429905"/>
                </a:cubicBezTo>
                <a:lnTo>
                  <a:pt x="460233" y="429905"/>
                </a:lnTo>
                <a:cubicBezTo>
                  <a:pt x="442939" y="429905"/>
                  <a:pt x="434247" y="450876"/>
                  <a:pt x="446522" y="463065"/>
                </a:cubicBezTo>
                <a:lnTo>
                  <a:pt x="616959" y="633521"/>
                </a:lnTo>
                <a:cubicBezTo>
                  <a:pt x="624577" y="641139"/>
                  <a:pt x="636852" y="641139"/>
                  <a:pt x="644469" y="633521"/>
                </a:cubicBezTo>
                <a:lnTo>
                  <a:pt x="814906" y="463065"/>
                </a:lnTo>
                <a:cubicBezTo>
                  <a:pt x="827181" y="450787"/>
                  <a:pt x="818489" y="429905"/>
                  <a:pt x="801196" y="429905"/>
                </a:cubicBezTo>
                <a:lnTo>
                  <a:pt x="761141" y="429905"/>
                </a:lnTo>
                <a:cubicBezTo>
                  <a:pt x="750386" y="429905"/>
                  <a:pt x="741694" y="421212"/>
                  <a:pt x="741694" y="410458"/>
                </a:cubicBezTo>
                <a:lnTo>
                  <a:pt x="741694" y="399256"/>
                </a:lnTo>
                <a:cubicBezTo>
                  <a:pt x="759347" y="397821"/>
                  <a:pt x="776912" y="395671"/>
                  <a:pt x="794206" y="392713"/>
                </a:cubicBezTo>
                <a:cubicBezTo>
                  <a:pt x="841609" y="384647"/>
                  <a:pt x="887398" y="371025"/>
                  <a:pt x="930680" y="352385"/>
                </a:cubicBezTo>
                <a:cubicBezTo>
                  <a:pt x="1082388" y="287141"/>
                  <a:pt x="1204167" y="160868"/>
                  <a:pt x="1261426" y="0"/>
                </a:cubicBezTo>
                <a:lnTo>
                  <a:pt x="1064376" y="0"/>
                </a:ln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F0B44206-3E4B-01EE-FC1F-4C660A103606}"/>
              </a:ext>
            </a:extLst>
          </p:cNvPr>
          <p:cNvSpPr/>
          <p:nvPr/>
        </p:nvSpPr>
        <p:spPr>
          <a:xfrm>
            <a:off x="5081683" y="2371950"/>
            <a:ext cx="2028749" cy="833163"/>
          </a:xfrm>
          <a:custGeom>
            <a:avLst/>
            <a:gdLst>
              <a:gd name="csX0" fmla="*/ 1342969 w 1575952"/>
              <a:gd name="csY0" fmla="*/ 0 h 647209"/>
              <a:gd name="csX1" fmla="*/ 1038209 w 1575952"/>
              <a:gd name="csY1" fmla="*/ 48842 h 647209"/>
              <a:gd name="csX2" fmla="*/ 537654 w 1575952"/>
              <a:gd name="csY2" fmla="*/ 48842 h 647209"/>
              <a:gd name="csX3" fmla="*/ 232894 w 1575952"/>
              <a:gd name="csY3" fmla="*/ 0 h 647209"/>
              <a:gd name="csX4" fmla="*/ 0 w 1575952"/>
              <a:gd name="csY4" fmla="*/ 0 h 647209"/>
              <a:gd name="csX5" fmla="*/ 369189 w 1575952"/>
              <a:gd name="csY5" fmla="*/ 352384 h 647209"/>
              <a:gd name="csX6" fmla="*/ 515072 w 1575952"/>
              <a:gd name="csY6" fmla="*/ 392712 h 647209"/>
              <a:gd name="csX7" fmla="*/ 621258 w 1575952"/>
              <a:gd name="csY7" fmla="*/ 401227 h 647209"/>
              <a:gd name="csX8" fmla="*/ 676994 w 1575952"/>
              <a:gd name="csY8" fmla="*/ 401227 h 647209"/>
              <a:gd name="csX9" fmla="*/ 676994 w 1575952"/>
              <a:gd name="csY9" fmla="*/ 418433 h 647209"/>
              <a:gd name="csX10" fmla="*/ 657550 w 1575952"/>
              <a:gd name="csY10" fmla="*/ 437881 h 647209"/>
              <a:gd name="csX11" fmla="*/ 617495 w 1575952"/>
              <a:gd name="csY11" fmla="*/ 437881 h 647209"/>
              <a:gd name="csX12" fmla="*/ 603784 w 1575952"/>
              <a:gd name="csY12" fmla="*/ 471040 h 647209"/>
              <a:gd name="csX13" fmla="*/ 774221 w 1575952"/>
              <a:gd name="csY13" fmla="*/ 641496 h 647209"/>
              <a:gd name="csX14" fmla="*/ 801731 w 1575952"/>
              <a:gd name="csY14" fmla="*/ 641496 h 647209"/>
              <a:gd name="csX15" fmla="*/ 972168 w 1575952"/>
              <a:gd name="csY15" fmla="*/ 471040 h 647209"/>
              <a:gd name="csX16" fmla="*/ 958458 w 1575952"/>
              <a:gd name="csY16" fmla="*/ 437881 h 647209"/>
              <a:gd name="csX17" fmla="*/ 918403 w 1575952"/>
              <a:gd name="csY17" fmla="*/ 437881 h 647209"/>
              <a:gd name="csX18" fmla="*/ 898956 w 1575952"/>
              <a:gd name="csY18" fmla="*/ 418433 h 647209"/>
              <a:gd name="csX19" fmla="*/ 898956 w 1575952"/>
              <a:gd name="csY19" fmla="*/ 401227 h 647209"/>
              <a:gd name="csX20" fmla="*/ 954692 w 1575952"/>
              <a:gd name="csY20" fmla="*/ 401227 h 647209"/>
              <a:gd name="csX21" fmla="*/ 1060880 w 1575952"/>
              <a:gd name="csY21" fmla="*/ 392712 h 647209"/>
              <a:gd name="csX22" fmla="*/ 1206764 w 1575952"/>
              <a:gd name="csY22" fmla="*/ 352384 h 647209"/>
              <a:gd name="csX23" fmla="*/ 1575952 w 1575952"/>
              <a:gd name="csY23" fmla="*/ 0 h 647209"/>
              <a:gd name="csX24" fmla="*/ 1343059 w 1575952"/>
              <a:gd name="csY24" fmla="*/ 0 h 6472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575952" h="647209">
                <a:moveTo>
                  <a:pt x="1342969" y="0"/>
                </a:moveTo>
                <a:cubicBezTo>
                  <a:pt x="1245922" y="31814"/>
                  <a:pt x="1143320" y="48842"/>
                  <a:pt x="1038209" y="48842"/>
                </a:cubicBezTo>
                <a:lnTo>
                  <a:pt x="537654" y="48842"/>
                </a:lnTo>
                <a:cubicBezTo>
                  <a:pt x="432630" y="48842"/>
                  <a:pt x="329939" y="31814"/>
                  <a:pt x="232894" y="0"/>
                </a:cubicBezTo>
                <a:lnTo>
                  <a:pt x="0" y="0"/>
                </a:lnTo>
                <a:cubicBezTo>
                  <a:pt x="73838" y="162570"/>
                  <a:pt x="207892" y="287679"/>
                  <a:pt x="369189" y="352384"/>
                </a:cubicBezTo>
                <a:cubicBezTo>
                  <a:pt x="415785" y="371025"/>
                  <a:pt x="464621" y="384736"/>
                  <a:pt x="515072" y="392712"/>
                </a:cubicBezTo>
                <a:cubicBezTo>
                  <a:pt x="549840" y="398269"/>
                  <a:pt x="585324" y="401227"/>
                  <a:pt x="621258" y="401227"/>
                </a:cubicBezTo>
                <a:lnTo>
                  <a:pt x="676994" y="401227"/>
                </a:lnTo>
                <a:lnTo>
                  <a:pt x="676994" y="418433"/>
                </a:lnTo>
                <a:cubicBezTo>
                  <a:pt x="676994" y="429188"/>
                  <a:pt x="668302" y="437881"/>
                  <a:pt x="657550" y="437881"/>
                </a:cubicBezTo>
                <a:lnTo>
                  <a:pt x="617495" y="437881"/>
                </a:lnTo>
                <a:cubicBezTo>
                  <a:pt x="600201" y="437881"/>
                  <a:pt x="591509" y="458852"/>
                  <a:pt x="603784" y="471040"/>
                </a:cubicBezTo>
                <a:lnTo>
                  <a:pt x="774221" y="641496"/>
                </a:lnTo>
                <a:cubicBezTo>
                  <a:pt x="781839" y="649114"/>
                  <a:pt x="794114" y="649114"/>
                  <a:pt x="801731" y="641496"/>
                </a:cubicBezTo>
                <a:lnTo>
                  <a:pt x="972168" y="471040"/>
                </a:lnTo>
                <a:cubicBezTo>
                  <a:pt x="984443" y="458762"/>
                  <a:pt x="975751" y="437881"/>
                  <a:pt x="958458" y="437881"/>
                </a:cubicBezTo>
                <a:lnTo>
                  <a:pt x="918403" y="437881"/>
                </a:lnTo>
                <a:cubicBezTo>
                  <a:pt x="907648" y="437881"/>
                  <a:pt x="898956" y="429188"/>
                  <a:pt x="898956" y="418433"/>
                </a:cubicBezTo>
                <a:lnTo>
                  <a:pt x="898956" y="401227"/>
                </a:lnTo>
                <a:lnTo>
                  <a:pt x="954692" y="401227"/>
                </a:lnTo>
                <a:cubicBezTo>
                  <a:pt x="990626" y="401227"/>
                  <a:pt x="1026113" y="398269"/>
                  <a:pt x="1060880" y="392712"/>
                </a:cubicBezTo>
                <a:cubicBezTo>
                  <a:pt x="1111241" y="384736"/>
                  <a:pt x="1160078" y="371025"/>
                  <a:pt x="1206764" y="352384"/>
                </a:cubicBezTo>
                <a:cubicBezTo>
                  <a:pt x="1368060" y="287768"/>
                  <a:pt x="1502115" y="162660"/>
                  <a:pt x="1575952" y="0"/>
                </a:cubicBezTo>
                <a:lnTo>
                  <a:pt x="1343059" y="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8" name="Forme libre 37">
            <a:extLst>
              <a:ext uri="{FF2B5EF4-FFF2-40B4-BE49-F238E27FC236}">
                <a16:creationId xmlns:a16="http://schemas.microsoft.com/office/drawing/2014/main" id="{9E8048B2-F3E3-B2E3-8EF8-901A92BE3D2A}"/>
              </a:ext>
            </a:extLst>
          </p:cNvPr>
          <p:cNvSpPr/>
          <p:nvPr/>
        </p:nvSpPr>
        <p:spPr>
          <a:xfrm>
            <a:off x="4809444" y="1814488"/>
            <a:ext cx="2573227" cy="843432"/>
          </a:xfrm>
          <a:custGeom>
            <a:avLst/>
            <a:gdLst>
              <a:gd name="csX0" fmla="*/ 0 w 1998908"/>
              <a:gd name="csY0" fmla="*/ 0 h 655186"/>
              <a:gd name="csX1" fmla="*/ 457454 w 1998908"/>
              <a:gd name="csY1" fmla="*/ 352385 h 655186"/>
              <a:gd name="csX2" fmla="*/ 626725 w 1998908"/>
              <a:gd name="csY2" fmla="*/ 392713 h 655186"/>
              <a:gd name="csX3" fmla="*/ 749132 w 1998908"/>
              <a:gd name="csY3" fmla="*/ 401227 h 655186"/>
              <a:gd name="csX4" fmla="*/ 888472 w 1998908"/>
              <a:gd name="csY4" fmla="*/ 401227 h 655186"/>
              <a:gd name="csX5" fmla="*/ 888472 w 1998908"/>
              <a:gd name="csY5" fmla="*/ 426410 h 655186"/>
              <a:gd name="csX6" fmla="*/ 869028 w 1998908"/>
              <a:gd name="csY6" fmla="*/ 445857 h 655186"/>
              <a:gd name="csX7" fmla="*/ 828973 w 1998908"/>
              <a:gd name="csY7" fmla="*/ 445857 h 655186"/>
              <a:gd name="csX8" fmla="*/ 815263 w 1998908"/>
              <a:gd name="csY8" fmla="*/ 479017 h 655186"/>
              <a:gd name="csX9" fmla="*/ 985699 w 1998908"/>
              <a:gd name="csY9" fmla="*/ 649474 h 655186"/>
              <a:gd name="csX10" fmla="*/ 1013210 w 1998908"/>
              <a:gd name="csY10" fmla="*/ 649474 h 655186"/>
              <a:gd name="csX11" fmla="*/ 1183646 w 1998908"/>
              <a:gd name="csY11" fmla="*/ 479017 h 655186"/>
              <a:gd name="csX12" fmla="*/ 1169936 w 1998908"/>
              <a:gd name="csY12" fmla="*/ 445857 h 655186"/>
              <a:gd name="csX13" fmla="*/ 1129881 w 1998908"/>
              <a:gd name="csY13" fmla="*/ 445857 h 655186"/>
              <a:gd name="csX14" fmla="*/ 1110434 w 1998908"/>
              <a:gd name="csY14" fmla="*/ 426410 h 655186"/>
              <a:gd name="csX15" fmla="*/ 1110434 w 1998908"/>
              <a:gd name="csY15" fmla="*/ 401227 h 655186"/>
              <a:gd name="csX16" fmla="*/ 1249777 w 1998908"/>
              <a:gd name="csY16" fmla="*/ 401227 h 655186"/>
              <a:gd name="csX17" fmla="*/ 1372182 w 1998908"/>
              <a:gd name="csY17" fmla="*/ 392713 h 655186"/>
              <a:gd name="csX18" fmla="*/ 1541454 w 1998908"/>
              <a:gd name="csY18" fmla="*/ 352385 h 655186"/>
              <a:gd name="csX19" fmla="*/ 1998909 w 1998908"/>
              <a:gd name="csY19" fmla="*/ 0 h 655186"/>
              <a:gd name="csX20" fmla="*/ 90 w 1998908"/>
              <a:gd name="csY20" fmla="*/ 0 h 6551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998908" h="655186">
                <a:moveTo>
                  <a:pt x="0" y="0"/>
                </a:moveTo>
                <a:cubicBezTo>
                  <a:pt x="110845" y="166065"/>
                  <a:pt x="272500" y="288844"/>
                  <a:pt x="457454" y="352385"/>
                </a:cubicBezTo>
                <a:cubicBezTo>
                  <a:pt x="512115" y="371115"/>
                  <a:pt x="568748" y="384737"/>
                  <a:pt x="626725" y="392713"/>
                </a:cubicBezTo>
                <a:cubicBezTo>
                  <a:pt x="666959" y="398270"/>
                  <a:pt x="707821" y="401227"/>
                  <a:pt x="749132" y="401227"/>
                </a:cubicBezTo>
                <a:lnTo>
                  <a:pt x="888472" y="401227"/>
                </a:lnTo>
                <a:lnTo>
                  <a:pt x="888472" y="426410"/>
                </a:lnTo>
                <a:cubicBezTo>
                  <a:pt x="888472" y="437164"/>
                  <a:pt x="879781" y="445857"/>
                  <a:pt x="869028" y="445857"/>
                </a:cubicBezTo>
                <a:lnTo>
                  <a:pt x="828973" y="445857"/>
                </a:lnTo>
                <a:cubicBezTo>
                  <a:pt x="811679" y="445857"/>
                  <a:pt x="802987" y="466829"/>
                  <a:pt x="815263" y="479017"/>
                </a:cubicBezTo>
                <a:lnTo>
                  <a:pt x="985699" y="649474"/>
                </a:lnTo>
                <a:cubicBezTo>
                  <a:pt x="993317" y="657091"/>
                  <a:pt x="1005592" y="657091"/>
                  <a:pt x="1013210" y="649474"/>
                </a:cubicBezTo>
                <a:lnTo>
                  <a:pt x="1183646" y="479017"/>
                </a:lnTo>
                <a:cubicBezTo>
                  <a:pt x="1195921" y="466739"/>
                  <a:pt x="1187230" y="445857"/>
                  <a:pt x="1169936" y="445857"/>
                </a:cubicBezTo>
                <a:lnTo>
                  <a:pt x="1129881" y="445857"/>
                </a:lnTo>
                <a:cubicBezTo>
                  <a:pt x="1119126" y="445857"/>
                  <a:pt x="1110434" y="437164"/>
                  <a:pt x="1110434" y="426410"/>
                </a:cubicBezTo>
                <a:lnTo>
                  <a:pt x="1110434" y="401227"/>
                </a:lnTo>
                <a:lnTo>
                  <a:pt x="1249777" y="401227"/>
                </a:lnTo>
                <a:cubicBezTo>
                  <a:pt x="1291087" y="401227"/>
                  <a:pt x="1331947" y="398270"/>
                  <a:pt x="1372182" y="392713"/>
                </a:cubicBezTo>
                <a:cubicBezTo>
                  <a:pt x="1430161" y="384737"/>
                  <a:pt x="1486882" y="371115"/>
                  <a:pt x="1541454" y="352385"/>
                </a:cubicBezTo>
                <a:cubicBezTo>
                  <a:pt x="1726406" y="288844"/>
                  <a:pt x="1888151" y="166065"/>
                  <a:pt x="1998909" y="0"/>
                </a:cubicBezTo>
                <a:lnTo>
                  <a:pt x="90" y="0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E206A8EA-D5D1-4F40-A81B-2A6455CCE0E2}"/>
              </a:ext>
            </a:extLst>
          </p:cNvPr>
          <p:cNvSpPr/>
          <p:nvPr/>
        </p:nvSpPr>
        <p:spPr>
          <a:xfrm>
            <a:off x="4809444" y="1702580"/>
            <a:ext cx="2573111" cy="223814"/>
          </a:xfrm>
          <a:prstGeom prst="ellipse">
            <a:avLst/>
          </a:prstGeom>
          <a:solidFill>
            <a:srgbClr val="0079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0" name="Forme libre 39">
            <a:extLst>
              <a:ext uri="{FF2B5EF4-FFF2-40B4-BE49-F238E27FC236}">
                <a16:creationId xmlns:a16="http://schemas.microsoft.com/office/drawing/2014/main" id="{13DA6FAE-0461-9A25-6DB4-E833486905B1}"/>
              </a:ext>
            </a:extLst>
          </p:cNvPr>
          <p:cNvSpPr/>
          <p:nvPr/>
        </p:nvSpPr>
        <p:spPr>
          <a:xfrm>
            <a:off x="5779811" y="1197034"/>
            <a:ext cx="632492" cy="652035"/>
          </a:xfrm>
          <a:custGeom>
            <a:avLst/>
            <a:gdLst>
              <a:gd name="csX0" fmla="*/ 491237 w 491326"/>
              <a:gd name="csY0" fmla="*/ 0 h 506507"/>
              <a:gd name="csX1" fmla="*/ 0 w 491326"/>
              <a:gd name="csY1" fmla="*/ 0 h 506507"/>
              <a:gd name="csX2" fmla="*/ 134683 w 491326"/>
              <a:gd name="csY2" fmla="*/ 271010 h 506507"/>
              <a:gd name="csX3" fmla="*/ 134683 w 491326"/>
              <a:gd name="csY3" fmla="*/ 277731 h 506507"/>
              <a:gd name="csX4" fmla="*/ 115238 w 491326"/>
              <a:gd name="csY4" fmla="*/ 297178 h 506507"/>
              <a:gd name="csX5" fmla="*/ 75183 w 491326"/>
              <a:gd name="csY5" fmla="*/ 297178 h 506507"/>
              <a:gd name="csX6" fmla="*/ 61473 w 491326"/>
              <a:gd name="csY6" fmla="*/ 330338 h 506507"/>
              <a:gd name="csX7" fmla="*/ 231909 w 491326"/>
              <a:gd name="csY7" fmla="*/ 500794 h 506507"/>
              <a:gd name="csX8" fmla="*/ 259420 w 491326"/>
              <a:gd name="csY8" fmla="*/ 500794 h 506507"/>
              <a:gd name="csX9" fmla="*/ 429856 w 491326"/>
              <a:gd name="csY9" fmla="*/ 330338 h 506507"/>
              <a:gd name="csX10" fmla="*/ 416146 w 491326"/>
              <a:gd name="csY10" fmla="*/ 297178 h 506507"/>
              <a:gd name="csX11" fmla="*/ 376091 w 491326"/>
              <a:gd name="csY11" fmla="*/ 297178 h 506507"/>
              <a:gd name="csX12" fmla="*/ 356644 w 491326"/>
              <a:gd name="csY12" fmla="*/ 277731 h 506507"/>
              <a:gd name="csX13" fmla="*/ 356644 w 491326"/>
              <a:gd name="csY13" fmla="*/ 271010 h 506507"/>
              <a:gd name="csX14" fmla="*/ 491327 w 491326"/>
              <a:gd name="csY14" fmla="*/ 0 h 5065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91326" h="506507">
                <a:moveTo>
                  <a:pt x="491237" y="0"/>
                </a:moveTo>
                <a:lnTo>
                  <a:pt x="0" y="0"/>
                </a:lnTo>
                <a:cubicBezTo>
                  <a:pt x="83606" y="65870"/>
                  <a:pt x="134683" y="164541"/>
                  <a:pt x="134683" y="271010"/>
                </a:cubicBezTo>
                <a:lnTo>
                  <a:pt x="134683" y="277731"/>
                </a:lnTo>
                <a:cubicBezTo>
                  <a:pt x="134683" y="288485"/>
                  <a:pt x="125991" y="297178"/>
                  <a:pt x="115238" y="297178"/>
                </a:cubicBezTo>
                <a:lnTo>
                  <a:pt x="75183" y="297178"/>
                </a:lnTo>
                <a:cubicBezTo>
                  <a:pt x="57889" y="297178"/>
                  <a:pt x="49197" y="318149"/>
                  <a:pt x="61473" y="330338"/>
                </a:cubicBezTo>
                <a:lnTo>
                  <a:pt x="231909" y="500794"/>
                </a:lnTo>
                <a:cubicBezTo>
                  <a:pt x="239527" y="508412"/>
                  <a:pt x="251802" y="508412"/>
                  <a:pt x="259420" y="500794"/>
                </a:cubicBezTo>
                <a:lnTo>
                  <a:pt x="429856" y="330338"/>
                </a:lnTo>
                <a:cubicBezTo>
                  <a:pt x="442132" y="318060"/>
                  <a:pt x="433440" y="297178"/>
                  <a:pt x="416146" y="297178"/>
                </a:cubicBezTo>
                <a:lnTo>
                  <a:pt x="376091" y="297178"/>
                </a:lnTo>
                <a:cubicBezTo>
                  <a:pt x="365336" y="297178"/>
                  <a:pt x="356644" y="288485"/>
                  <a:pt x="356644" y="277731"/>
                </a:cubicBezTo>
                <a:lnTo>
                  <a:pt x="356644" y="271010"/>
                </a:lnTo>
                <a:cubicBezTo>
                  <a:pt x="356644" y="164541"/>
                  <a:pt x="407721" y="65870"/>
                  <a:pt x="491327" y="0"/>
                </a:cubicBezTo>
                <a:close/>
              </a:path>
            </a:pathLst>
          </a:custGeom>
          <a:solidFill>
            <a:schemeClr val="bg1"/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7FD0821-3F3C-9103-3C1F-040D6D385B3F}"/>
              </a:ext>
            </a:extLst>
          </p:cNvPr>
          <p:cNvGrpSpPr/>
          <p:nvPr/>
        </p:nvGrpSpPr>
        <p:grpSpPr>
          <a:xfrm>
            <a:off x="8297854" y="2947244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EFAAA5A-14D6-7937-339A-B23543ACA05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CDCFF1E-5E3A-4DFB-ED48-F2E64F11E50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D1545E9-0694-6A48-7058-C8C15FB1F812}"/>
              </a:ext>
            </a:extLst>
          </p:cNvPr>
          <p:cNvGrpSpPr/>
          <p:nvPr/>
        </p:nvGrpSpPr>
        <p:grpSpPr>
          <a:xfrm>
            <a:off x="7783662" y="4652338"/>
            <a:ext cx="2926080" cy="1290153"/>
            <a:chOff x="8921977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73FC3E8-86CA-9EFE-46FE-4913A3FCB39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A26700"/>
                  </a:solidFill>
                </a:rPr>
                <a:t>06 -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8E50D8C-C6CA-2D35-D489-B5CC84431B6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E8CCF18-EE7C-1B5B-771B-B205B1A9703A}"/>
              </a:ext>
            </a:extLst>
          </p:cNvPr>
          <p:cNvGrpSpPr/>
          <p:nvPr/>
        </p:nvGrpSpPr>
        <p:grpSpPr>
          <a:xfrm>
            <a:off x="1482258" y="4652338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50B0EF1-5DB6-5FC8-6FD7-9726A9C5AF6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7030A0"/>
                  </a:solidFill>
                </a:rPr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C028DEA-80CD-CABA-592C-791F016F481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77384D-E470-C89E-2F32-DAD7787551F0}"/>
              </a:ext>
            </a:extLst>
          </p:cNvPr>
          <p:cNvGrpSpPr/>
          <p:nvPr/>
        </p:nvGrpSpPr>
        <p:grpSpPr>
          <a:xfrm>
            <a:off x="8812047" y="1242150"/>
            <a:ext cx="2926080" cy="1290153"/>
            <a:chOff x="8921977" y="1242150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D24101C-C700-315B-8B53-EEA556F1F9C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5A497C2-8EB2-95DE-2A45-413ABB3ADD6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F8E33A4-FC68-7985-A3A1-9013FED3B0B2}"/>
              </a:ext>
            </a:extLst>
          </p:cNvPr>
          <p:cNvGrpSpPr/>
          <p:nvPr/>
        </p:nvGrpSpPr>
        <p:grpSpPr>
          <a:xfrm>
            <a:off x="453873" y="1242150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DF2203-3002-FEE2-0270-854F6A8226B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8FC9A5C-5850-9C57-AA34-BE61C80B24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DBA57C-79AD-11B0-EF7D-84728D54BA9E}"/>
              </a:ext>
            </a:extLst>
          </p:cNvPr>
          <p:cNvGrpSpPr/>
          <p:nvPr/>
        </p:nvGrpSpPr>
        <p:grpSpPr>
          <a:xfrm>
            <a:off x="968066" y="2947244"/>
            <a:ext cx="2926080" cy="1290153"/>
            <a:chOff x="8921977" y="2947244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C6E6D6-2F5F-4190-460F-A09199994E9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3E59C73-C4E7-AF7D-0EF2-25D0BA7E6E1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7F4DA9C-3795-F9A8-88B5-7F61030850B9}"/>
              </a:ext>
            </a:extLst>
          </p:cNvPr>
          <p:cNvSpPr txBox="1"/>
          <p:nvPr/>
        </p:nvSpPr>
        <p:spPr>
          <a:xfrm>
            <a:off x="5886589" y="190552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7943F4-C497-E37D-AD01-B78C6DF6338D}"/>
              </a:ext>
            </a:extLst>
          </p:cNvPr>
          <p:cNvSpPr txBox="1"/>
          <p:nvPr/>
        </p:nvSpPr>
        <p:spPr>
          <a:xfrm>
            <a:off x="5886589" y="258285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8572AB-8B35-99A7-38B4-6D6B214E2B7A}"/>
              </a:ext>
            </a:extLst>
          </p:cNvPr>
          <p:cNvSpPr txBox="1"/>
          <p:nvPr/>
        </p:nvSpPr>
        <p:spPr>
          <a:xfrm>
            <a:off x="5886589" y="31561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CB3B52-27C5-9AD2-66EF-692E7CD04231}"/>
              </a:ext>
            </a:extLst>
          </p:cNvPr>
          <p:cNvSpPr txBox="1"/>
          <p:nvPr/>
        </p:nvSpPr>
        <p:spPr>
          <a:xfrm>
            <a:off x="5886589" y="370726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E58F9C-E17C-69A3-BD0B-ED168CBD425B}"/>
              </a:ext>
            </a:extLst>
          </p:cNvPr>
          <p:cNvSpPr txBox="1"/>
          <p:nvPr/>
        </p:nvSpPr>
        <p:spPr>
          <a:xfrm>
            <a:off x="5886589" y="424191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C4FDEB-74B4-6E15-5742-84C5FAA3AD26}"/>
              </a:ext>
            </a:extLst>
          </p:cNvPr>
          <p:cNvSpPr txBox="1"/>
          <p:nvPr/>
        </p:nvSpPr>
        <p:spPr>
          <a:xfrm>
            <a:off x="5886589" y="479568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531963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9B117-2BF8-0066-6817-F8F3F7154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B1D40-2753-C892-7284-B492F2C49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6-Step </a:t>
            </a:r>
            <a:r>
              <a:rPr lang="en-US" dirty="0"/>
              <a:t>Funnel Process Flow – Slide Template</a:t>
            </a:r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83034CD5-748F-21E4-AC7E-D1023DFFDEA0}"/>
              </a:ext>
            </a:extLst>
          </p:cNvPr>
          <p:cNvSpPr/>
          <p:nvPr/>
        </p:nvSpPr>
        <p:spPr>
          <a:xfrm>
            <a:off x="4047523" y="1812181"/>
            <a:ext cx="4096954" cy="3576083"/>
          </a:xfrm>
          <a:custGeom>
            <a:avLst/>
            <a:gdLst>
              <a:gd name="csX0" fmla="*/ 1591277 w 3182554"/>
              <a:gd name="csY0" fmla="*/ 0 h 2777936"/>
              <a:gd name="csX1" fmla="*/ 0 w 3182554"/>
              <a:gd name="csY1" fmla="*/ 0 h 2777936"/>
              <a:gd name="csX2" fmla="*/ 845641 w 3182554"/>
              <a:gd name="csY2" fmla="*/ 2290586 h 2777936"/>
              <a:gd name="csX3" fmla="*/ 1382309 w 3182554"/>
              <a:gd name="csY3" fmla="*/ 2777937 h 2777936"/>
              <a:gd name="csX4" fmla="*/ 1591277 w 3182554"/>
              <a:gd name="csY4" fmla="*/ 2777937 h 2777936"/>
              <a:gd name="csX5" fmla="*/ 1800246 w 3182554"/>
              <a:gd name="csY5" fmla="*/ 2777937 h 2777936"/>
              <a:gd name="csX6" fmla="*/ 2336914 w 3182554"/>
              <a:gd name="csY6" fmla="*/ 2290586 h 2777936"/>
              <a:gd name="csX7" fmla="*/ 3182555 w 3182554"/>
              <a:gd name="csY7" fmla="*/ 0 h 2777936"/>
              <a:gd name="csX8" fmla="*/ 1591277 w 3182554"/>
              <a:gd name="csY8" fmla="*/ 0 h 2777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182554" h="2777936">
                <a:moveTo>
                  <a:pt x="1591277" y="0"/>
                </a:moveTo>
                <a:lnTo>
                  <a:pt x="0" y="0"/>
                </a:lnTo>
                <a:cubicBezTo>
                  <a:pt x="0" y="0"/>
                  <a:pt x="707911" y="846188"/>
                  <a:pt x="845641" y="2290586"/>
                </a:cubicBezTo>
                <a:cubicBezTo>
                  <a:pt x="871986" y="2567062"/>
                  <a:pt x="1104700" y="2777937"/>
                  <a:pt x="1382309" y="2777937"/>
                </a:cubicBezTo>
                <a:lnTo>
                  <a:pt x="1591277" y="2777937"/>
                </a:lnTo>
                <a:cubicBezTo>
                  <a:pt x="1591277" y="2777937"/>
                  <a:pt x="1800246" y="2777937"/>
                  <a:pt x="1800246" y="2777937"/>
                </a:cubicBezTo>
                <a:cubicBezTo>
                  <a:pt x="2077944" y="2777937"/>
                  <a:pt x="2310569" y="2567062"/>
                  <a:pt x="2336914" y="2290586"/>
                </a:cubicBezTo>
                <a:cubicBezTo>
                  <a:pt x="2474644" y="846277"/>
                  <a:pt x="3182555" y="0"/>
                  <a:pt x="3182555" y="0"/>
                </a:cubicBezTo>
                <a:lnTo>
                  <a:pt x="1591277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23C4475B-CBAA-5056-4492-134168B87AA2}"/>
              </a:ext>
            </a:extLst>
          </p:cNvPr>
          <p:cNvSpPr/>
          <p:nvPr/>
        </p:nvSpPr>
        <p:spPr>
          <a:xfrm>
            <a:off x="4394859" y="1812181"/>
            <a:ext cx="3402283" cy="3306120"/>
          </a:xfrm>
          <a:custGeom>
            <a:avLst/>
            <a:gdLst>
              <a:gd name="csX0" fmla="*/ 1321464 w 2642927"/>
              <a:gd name="csY0" fmla="*/ 0 h 2568226"/>
              <a:gd name="csX1" fmla="*/ 0 w 2642927"/>
              <a:gd name="csY1" fmla="*/ 0 h 2568226"/>
              <a:gd name="csX2" fmla="*/ 760510 w 2642927"/>
              <a:gd name="csY2" fmla="*/ 1987134 h 2568226"/>
              <a:gd name="csX3" fmla="*/ 1321464 w 2642927"/>
              <a:gd name="csY3" fmla="*/ 2568227 h 2568226"/>
              <a:gd name="csX4" fmla="*/ 1321464 w 2642927"/>
              <a:gd name="csY4" fmla="*/ 2568227 h 2568226"/>
              <a:gd name="csX5" fmla="*/ 1882415 w 2642927"/>
              <a:gd name="csY5" fmla="*/ 1987134 h 2568226"/>
              <a:gd name="csX6" fmla="*/ 2642927 w 2642927"/>
              <a:gd name="csY6" fmla="*/ 0 h 2568226"/>
              <a:gd name="csX7" fmla="*/ 1321464 w 2642927"/>
              <a:gd name="csY7" fmla="*/ 0 h 25682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642927" h="2568226">
                <a:moveTo>
                  <a:pt x="1321464" y="0"/>
                </a:moveTo>
                <a:lnTo>
                  <a:pt x="0" y="0"/>
                </a:lnTo>
                <a:cubicBezTo>
                  <a:pt x="0" y="0"/>
                  <a:pt x="606383" y="731475"/>
                  <a:pt x="760510" y="1987134"/>
                </a:cubicBezTo>
                <a:cubicBezTo>
                  <a:pt x="801552" y="2321415"/>
                  <a:pt x="1040897" y="2568227"/>
                  <a:pt x="1321464" y="2568227"/>
                </a:cubicBezTo>
                <a:lnTo>
                  <a:pt x="1321464" y="2568227"/>
                </a:lnTo>
                <a:cubicBezTo>
                  <a:pt x="1602030" y="2568227"/>
                  <a:pt x="1841375" y="2321415"/>
                  <a:pt x="1882415" y="1987134"/>
                </a:cubicBezTo>
                <a:cubicBezTo>
                  <a:pt x="2036544" y="731475"/>
                  <a:pt x="2642927" y="0"/>
                  <a:pt x="2642927" y="0"/>
                </a:cubicBezTo>
                <a:lnTo>
                  <a:pt x="13214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  <a:alpha val="50000"/>
                </a:schemeClr>
              </a:gs>
              <a:gs pos="60000">
                <a:schemeClr val="bg1">
                  <a:alpha val="70000"/>
                </a:schemeClr>
              </a:gs>
              <a:gs pos="40000">
                <a:schemeClr val="accent6">
                  <a:lumMod val="0"/>
                  <a:lumOff val="100000"/>
                  <a:alpha val="70000"/>
                </a:schemeClr>
              </a:gs>
              <a:gs pos="100000">
                <a:schemeClr val="bg1">
                  <a:lumMod val="65000"/>
                  <a:alpha val="50000"/>
                </a:schemeClr>
              </a:gs>
            </a:gsLst>
            <a:lin ang="0" scaled="1"/>
            <a:tileRect/>
          </a:gra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48437FC1-0FB4-B075-E8A8-0C75D868DB84}"/>
              </a:ext>
            </a:extLst>
          </p:cNvPr>
          <p:cNvSpPr/>
          <p:nvPr/>
        </p:nvSpPr>
        <p:spPr>
          <a:xfrm>
            <a:off x="5584514" y="4601797"/>
            <a:ext cx="1023083" cy="1059169"/>
          </a:xfrm>
          <a:custGeom>
            <a:avLst/>
            <a:gdLst>
              <a:gd name="csX0" fmla="*/ 617587 w 794741"/>
              <a:gd name="csY0" fmla="*/ 0 h 822773"/>
              <a:gd name="csX1" fmla="*/ 397327 w 794741"/>
              <a:gd name="csY1" fmla="*/ 48842 h 822773"/>
              <a:gd name="csX2" fmla="*/ 177067 w 794741"/>
              <a:gd name="csY2" fmla="*/ 0 h 822773"/>
              <a:gd name="csX3" fmla="*/ 0 w 794741"/>
              <a:gd name="csY3" fmla="*/ 0 h 822773"/>
              <a:gd name="csX4" fmla="*/ 1166 w 794741"/>
              <a:gd name="csY4" fmla="*/ 23391 h 822773"/>
              <a:gd name="csX5" fmla="*/ 286390 w 794741"/>
              <a:gd name="csY5" fmla="*/ 385453 h 822773"/>
              <a:gd name="csX6" fmla="*/ 286390 w 794741"/>
              <a:gd name="csY6" fmla="*/ 593998 h 822773"/>
              <a:gd name="csX7" fmla="*/ 266946 w 794741"/>
              <a:gd name="csY7" fmla="*/ 613445 h 822773"/>
              <a:gd name="csX8" fmla="*/ 226891 w 794741"/>
              <a:gd name="csY8" fmla="*/ 613445 h 822773"/>
              <a:gd name="csX9" fmla="*/ 213180 w 794741"/>
              <a:gd name="csY9" fmla="*/ 646604 h 822773"/>
              <a:gd name="csX10" fmla="*/ 383617 w 794741"/>
              <a:gd name="csY10" fmla="*/ 817061 h 822773"/>
              <a:gd name="csX11" fmla="*/ 411127 w 794741"/>
              <a:gd name="csY11" fmla="*/ 817061 h 822773"/>
              <a:gd name="csX12" fmla="*/ 581564 w 794741"/>
              <a:gd name="csY12" fmla="*/ 646604 h 822773"/>
              <a:gd name="csX13" fmla="*/ 567853 w 794741"/>
              <a:gd name="csY13" fmla="*/ 613445 h 822773"/>
              <a:gd name="csX14" fmla="*/ 527798 w 794741"/>
              <a:gd name="csY14" fmla="*/ 613445 h 822773"/>
              <a:gd name="csX15" fmla="*/ 508352 w 794741"/>
              <a:gd name="csY15" fmla="*/ 593998 h 822773"/>
              <a:gd name="csX16" fmla="*/ 508352 w 794741"/>
              <a:gd name="csY16" fmla="*/ 385453 h 822773"/>
              <a:gd name="csX17" fmla="*/ 793578 w 794741"/>
              <a:gd name="csY17" fmla="*/ 23391 h 822773"/>
              <a:gd name="csX18" fmla="*/ 794742 w 794741"/>
              <a:gd name="csY18" fmla="*/ 0 h 822773"/>
              <a:gd name="csX19" fmla="*/ 617674 w 794741"/>
              <a:gd name="csY19" fmla="*/ 0 h 8227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794741" h="822773">
                <a:moveTo>
                  <a:pt x="617587" y="0"/>
                </a:moveTo>
                <a:cubicBezTo>
                  <a:pt x="550380" y="31277"/>
                  <a:pt x="475735" y="48842"/>
                  <a:pt x="397327" y="48842"/>
                </a:cubicBezTo>
                <a:cubicBezTo>
                  <a:pt x="318919" y="48842"/>
                  <a:pt x="244274" y="31367"/>
                  <a:pt x="177067" y="0"/>
                </a:cubicBezTo>
                <a:lnTo>
                  <a:pt x="0" y="0"/>
                </a:lnTo>
                <a:cubicBezTo>
                  <a:pt x="448" y="7797"/>
                  <a:pt x="807" y="15594"/>
                  <a:pt x="1166" y="23391"/>
                </a:cubicBezTo>
                <a:cubicBezTo>
                  <a:pt x="9678" y="196714"/>
                  <a:pt x="127783" y="339299"/>
                  <a:pt x="286390" y="385453"/>
                </a:cubicBezTo>
                <a:lnTo>
                  <a:pt x="286390" y="593998"/>
                </a:lnTo>
                <a:cubicBezTo>
                  <a:pt x="286390" y="604753"/>
                  <a:pt x="277698" y="613445"/>
                  <a:pt x="266946" y="613445"/>
                </a:cubicBezTo>
                <a:lnTo>
                  <a:pt x="226891" y="613445"/>
                </a:lnTo>
                <a:cubicBezTo>
                  <a:pt x="209597" y="613445"/>
                  <a:pt x="200905" y="634416"/>
                  <a:pt x="213180" y="646604"/>
                </a:cubicBezTo>
                <a:lnTo>
                  <a:pt x="383617" y="817061"/>
                </a:lnTo>
                <a:cubicBezTo>
                  <a:pt x="391234" y="824678"/>
                  <a:pt x="403510" y="824678"/>
                  <a:pt x="411127" y="817061"/>
                </a:cubicBezTo>
                <a:lnTo>
                  <a:pt x="581564" y="646604"/>
                </a:lnTo>
                <a:cubicBezTo>
                  <a:pt x="593839" y="634326"/>
                  <a:pt x="585147" y="613445"/>
                  <a:pt x="567853" y="613445"/>
                </a:cubicBezTo>
                <a:lnTo>
                  <a:pt x="527798" y="613445"/>
                </a:lnTo>
                <a:cubicBezTo>
                  <a:pt x="517044" y="613445"/>
                  <a:pt x="508352" y="604753"/>
                  <a:pt x="508352" y="593998"/>
                </a:cubicBezTo>
                <a:lnTo>
                  <a:pt x="508352" y="385453"/>
                </a:lnTo>
                <a:cubicBezTo>
                  <a:pt x="666959" y="339299"/>
                  <a:pt x="785065" y="196804"/>
                  <a:pt x="793578" y="23391"/>
                </a:cubicBezTo>
                <a:cubicBezTo>
                  <a:pt x="793937" y="15594"/>
                  <a:pt x="794385" y="7797"/>
                  <a:pt x="794742" y="0"/>
                </a:cubicBezTo>
                <a:lnTo>
                  <a:pt x="617674" y="0"/>
                </a:ln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4BEB335A-5C9D-3D47-6E65-EDEE5B1ABC15}"/>
              </a:ext>
            </a:extLst>
          </p:cNvPr>
          <p:cNvSpPr/>
          <p:nvPr/>
        </p:nvSpPr>
        <p:spPr>
          <a:xfrm>
            <a:off x="5528801" y="4044333"/>
            <a:ext cx="1134400" cy="802360"/>
          </a:xfrm>
          <a:custGeom>
            <a:avLst/>
            <a:gdLst>
              <a:gd name="csX0" fmla="*/ 680131 w 881213"/>
              <a:gd name="csY0" fmla="*/ 0 h 623281"/>
              <a:gd name="csX1" fmla="*/ 440607 w 881213"/>
              <a:gd name="csY1" fmla="*/ 48842 h 623281"/>
              <a:gd name="csX2" fmla="*/ 201082 w 881213"/>
              <a:gd name="csY2" fmla="*/ 0 h 623281"/>
              <a:gd name="csX3" fmla="*/ 0 w 881213"/>
              <a:gd name="csY3" fmla="*/ 0 h 623281"/>
              <a:gd name="csX4" fmla="*/ 895 w 881213"/>
              <a:gd name="csY4" fmla="*/ 7707 h 623281"/>
              <a:gd name="csX5" fmla="*/ 238897 w 881213"/>
              <a:gd name="csY5" fmla="*/ 352385 h 623281"/>
              <a:gd name="csX6" fmla="*/ 329670 w 881213"/>
              <a:gd name="csY6" fmla="*/ 386978 h 623281"/>
              <a:gd name="csX7" fmla="*/ 329670 w 881213"/>
              <a:gd name="csY7" fmla="*/ 394505 h 623281"/>
              <a:gd name="csX8" fmla="*/ 310225 w 881213"/>
              <a:gd name="csY8" fmla="*/ 413953 h 623281"/>
              <a:gd name="csX9" fmla="*/ 270170 w 881213"/>
              <a:gd name="csY9" fmla="*/ 413953 h 623281"/>
              <a:gd name="csX10" fmla="*/ 256460 w 881213"/>
              <a:gd name="csY10" fmla="*/ 447112 h 623281"/>
              <a:gd name="csX11" fmla="*/ 426896 w 881213"/>
              <a:gd name="csY11" fmla="*/ 617569 h 623281"/>
              <a:gd name="csX12" fmla="*/ 454407 w 881213"/>
              <a:gd name="csY12" fmla="*/ 617569 h 623281"/>
              <a:gd name="csX13" fmla="*/ 624843 w 881213"/>
              <a:gd name="csY13" fmla="*/ 447112 h 623281"/>
              <a:gd name="csX14" fmla="*/ 611133 w 881213"/>
              <a:gd name="csY14" fmla="*/ 413953 h 623281"/>
              <a:gd name="csX15" fmla="*/ 571078 w 881213"/>
              <a:gd name="csY15" fmla="*/ 413953 h 623281"/>
              <a:gd name="csX16" fmla="*/ 551631 w 881213"/>
              <a:gd name="csY16" fmla="*/ 394505 h 623281"/>
              <a:gd name="csX17" fmla="*/ 551631 w 881213"/>
              <a:gd name="csY17" fmla="*/ 386978 h 623281"/>
              <a:gd name="csX18" fmla="*/ 642317 w 881213"/>
              <a:gd name="csY18" fmla="*/ 352385 h 623281"/>
              <a:gd name="csX19" fmla="*/ 880319 w 881213"/>
              <a:gd name="csY19" fmla="*/ 7707 h 623281"/>
              <a:gd name="csX20" fmla="*/ 881214 w 881213"/>
              <a:gd name="csY20" fmla="*/ 0 h 623281"/>
              <a:gd name="csX21" fmla="*/ 680131 w 881213"/>
              <a:gd name="csY21" fmla="*/ 0 h 6232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881213" h="623281">
                <a:moveTo>
                  <a:pt x="680131" y="0"/>
                </a:moveTo>
                <a:cubicBezTo>
                  <a:pt x="606114" y="31457"/>
                  <a:pt x="525107" y="48842"/>
                  <a:pt x="440607" y="48842"/>
                </a:cubicBezTo>
                <a:cubicBezTo>
                  <a:pt x="356106" y="48842"/>
                  <a:pt x="275099" y="31546"/>
                  <a:pt x="201082" y="0"/>
                </a:cubicBezTo>
                <a:lnTo>
                  <a:pt x="0" y="0"/>
                </a:lnTo>
                <a:lnTo>
                  <a:pt x="895" y="7707"/>
                </a:lnTo>
                <a:cubicBezTo>
                  <a:pt x="18368" y="159881"/>
                  <a:pt x="111025" y="286513"/>
                  <a:pt x="238897" y="352385"/>
                </a:cubicBezTo>
                <a:cubicBezTo>
                  <a:pt x="267482" y="367081"/>
                  <a:pt x="297950" y="378732"/>
                  <a:pt x="329670" y="386978"/>
                </a:cubicBezTo>
                <a:lnTo>
                  <a:pt x="329670" y="394505"/>
                </a:lnTo>
                <a:cubicBezTo>
                  <a:pt x="329670" y="405259"/>
                  <a:pt x="320978" y="413953"/>
                  <a:pt x="310225" y="413953"/>
                </a:cubicBezTo>
                <a:lnTo>
                  <a:pt x="270170" y="413953"/>
                </a:lnTo>
                <a:cubicBezTo>
                  <a:pt x="252876" y="413953"/>
                  <a:pt x="244185" y="434924"/>
                  <a:pt x="256460" y="447112"/>
                </a:cubicBezTo>
                <a:lnTo>
                  <a:pt x="426896" y="617569"/>
                </a:lnTo>
                <a:cubicBezTo>
                  <a:pt x="434514" y="625186"/>
                  <a:pt x="446789" y="625186"/>
                  <a:pt x="454407" y="617569"/>
                </a:cubicBezTo>
                <a:lnTo>
                  <a:pt x="624843" y="447112"/>
                </a:lnTo>
                <a:cubicBezTo>
                  <a:pt x="637119" y="434834"/>
                  <a:pt x="628427" y="413953"/>
                  <a:pt x="611133" y="413953"/>
                </a:cubicBezTo>
                <a:lnTo>
                  <a:pt x="571078" y="413953"/>
                </a:lnTo>
                <a:cubicBezTo>
                  <a:pt x="560323" y="413953"/>
                  <a:pt x="551631" y="405259"/>
                  <a:pt x="551631" y="394505"/>
                </a:cubicBezTo>
                <a:lnTo>
                  <a:pt x="551631" y="386978"/>
                </a:lnTo>
                <a:cubicBezTo>
                  <a:pt x="583353" y="378732"/>
                  <a:pt x="613732" y="367081"/>
                  <a:pt x="642317" y="352385"/>
                </a:cubicBezTo>
                <a:cubicBezTo>
                  <a:pt x="770279" y="286603"/>
                  <a:pt x="862843" y="159881"/>
                  <a:pt x="880319" y="7707"/>
                </a:cubicBezTo>
                <a:cubicBezTo>
                  <a:pt x="880586" y="5109"/>
                  <a:pt x="880944" y="2510"/>
                  <a:pt x="881214" y="0"/>
                </a:cubicBezTo>
                <a:lnTo>
                  <a:pt x="680131" y="0"/>
                </a:lnTo>
                <a:close/>
              </a:path>
            </a:pathLst>
          </a:custGeom>
          <a:solidFill>
            <a:srgbClr val="F595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906077C0-2132-8885-E501-CED97E8BE1B0}"/>
              </a:ext>
            </a:extLst>
          </p:cNvPr>
          <p:cNvSpPr/>
          <p:nvPr/>
        </p:nvSpPr>
        <p:spPr>
          <a:xfrm>
            <a:off x="5430632" y="3486873"/>
            <a:ext cx="1330965" cy="812626"/>
          </a:xfrm>
          <a:custGeom>
            <a:avLst/>
            <a:gdLst>
              <a:gd name="csX0" fmla="*/ 832915 w 1033907"/>
              <a:gd name="csY0" fmla="*/ 0 h 631256"/>
              <a:gd name="csX1" fmla="*/ 580308 w 1033907"/>
              <a:gd name="csY1" fmla="*/ 48842 h 631256"/>
              <a:gd name="csX2" fmla="*/ 453420 w 1033907"/>
              <a:gd name="csY2" fmla="*/ 48842 h 631256"/>
              <a:gd name="csX3" fmla="*/ 200813 w 1033907"/>
              <a:gd name="csY3" fmla="*/ 0 h 631256"/>
              <a:gd name="csX4" fmla="*/ 0 w 1033907"/>
              <a:gd name="csY4" fmla="*/ 0 h 631256"/>
              <a:gd name="csX5" fmla="*/ 294454 w 1033907"/>
              <a:gd name="csY5" fmla="*/ 352384 h 631256"/>
              <a:gd name="csX6" fmla="*/ 406017 w 1033907"/>
              <a:gd name="csY6" fmla="*/ 389486 h 631256"/>
              <a:gd name="csX7" fmla="*/ 406017 w 1033907"/>
              <a:gd name="csY7" fmla="*/ 402481 h 631256"/>
              <a:gd name="csX8" fmla="*/ 386572 w 1033907"/>
              <a:gd name="csY8" fmla="*/ 421928 h 631256"/>
              <a:gd name="csX9" fmla="*/ 346517 w 1033907"/>
              <a:gd name="csY9" fmla="*/ 421928 h 631256"/>
              <a:gd name="csX10" fmla="*/ 332807 w 1033907"/>
              <a:gd name="csY10" fmla="*/ 455087 h 631256"/>
              <a:gd name="csX11" fmla="*/ 503243 w 1033907"/>
              <a:gd name="csY11" fmla="*/ 625544 h 631256"/>
              <a:gd name="csX12" fmla="*/ 530754 w 1033907"/>
              <a:gd name="csY12" fmla="*/ 625544 h 631256"/>
              <a:gd name="csX13" fmla="*/ 701190 w 1033907"/>
              <a:gd name="csY13" fmla="*/ 455087 h 631256"/>
              <a:gd name="csX14" fmla="*/ 687480 w 1033907"/>
              <a:gd name="csY14" fmla="*/ 421928 h 631256"/>
              <a:gd name="csX15" fmla="*/ 647425 w 1033907"/>
              <a:gd name="csY15" fmla="*/ 421928 h 631256"/>
              <a:gd name="csX16" fmla="*/ 627978 w 1033907"/>
              <a:gd name="csY16" fmla="*/ 402481 h 631256"/>
              <a:gd name="csX17" fmla="*/ 627978 w 1033907"/>
              <a:gd name="csY17" fmla="*/ 389486 h 631256"/>
              <a:gd name="csX18" fmla="*/ 739451 w 1033907"/>
              <a:gd name="csY18" fmla="*/ 352384 h 631256"/>
              <a:gd name="csX19" fmla="*/ 1033908 w 1033907"/>
              <a:gd name="csY19" fmla="*/ 0 h 631256"/>
              <a:gd name="csX20" fmla="*/ 833095 w 1033907"/>
              <a:gd name="csY20" fmla="*/ 0 h 6312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033907" h="631256">
                <a:moveTo>
                  <a:pt x="832915" y="0"/>
                </a:moveTo>
                <a:cubicBezTo>
                  <a:pt x="754149" y="31545"/>
                  <a:pt x="668751" y="48842"/>
                  <a:pt x="580308" y="48842"/>
                </a:cubicBezTo>
                <a:lnTo>
                  <a:pt x="453420" y="48842"/>
                </a:lnTo>
                <a:cubicBezTo>
                  <a:pt x="364888" y="48842"/>
                  <a:pt x="279580" y="31545"/>
                  <a:pt x="200813" y="0"/>
                </a:cubicBezTo>
                <a:lnTo>
                  <a:pt x="0" y="0"/>
                </a:lnTo>
                <a:cubicBezTo>
                  <a:pt x="40860" y="158806"/>
                  <a:pt x="151438" y="286513"/>
                  <a:pt x="294454" y="352384"/>
                </a:cubicBezTo>
                <a:cubicBezTo>
                  <a:pt x="329849" y="368695"/>
                  <a:pt x="367218" y="381241"/>
                  <a:pt x="406017" y="389486"/>
                </a:cubicBezTo>
                <a:lnTo>
                  <a:pt x="406017" y="402481"/>
                </a:lnTo>
                <a:cubicBezTo>
                  <a:pt x="406017" y="413236"/>
                  <a:pt x="397325" y="421928"/>
                  <a:pt x="386572" y="421928"/>
                </a:cubicBezTo>
                <a:lnTo>
                  <a:pt x="346517" y="421928"/>
                </a:lnTo>
                <a:cubicBezTo>
                  <a:pt x="329223" y="421928"/>
                  <a:pt x="320529" y="442899"/>
                  <a:pt x="332807" y="455087"/>
                </a:cubicBezTo>
                <a:lnTo>
                  <a:pt x="503243" y="625544"/>
                </a:lnTo>
                <a:cubicBezTo>
                  <a:pt x="510861" y="633161"/>
                  <a:pt x="523136" y="633161"/>
                  <a:pt x="530754" y="625544"/>
                </a:cubicBezTo>
                <a:lnTo>
                  <a:pt x="701190" y="455087"/>
                </a:lnTo>
                <a:cubicBezTo>
                  <a:pt x="713466" y="442809"/>
                  <a:pt x="704774" y="421928"/>
                  <a:pt x="687480" y="421928"/>
                </a:cubicBezTo>
                <a:lnTo>
                  <a:pt x="647425" y="421928"/>
                </a:lnTo>
                <a:cubicBezTo>
                  <a:pt x="636670" y="421928"/>
                  <a:pt x="627978" y="413236"/>
                  <a:pt x="627978" y="402481"/>
                </a:cubicBezTo>
                <a:lnTo>
                  <a:pt x="627978" y="389486"/>
                </a:lnTo>
                <a:cubicBezTo>
                  <a:pt x="666780" y="381241"/>
                  <a:pt x="704146" y="368695"/>
                  <a:pt x="739451" y="352384"/>
                </a:cubicBezTo>
                <a:cubicBezTo>
                  <a:pt x="882469" y="286513"/>
                  <a:pt x="993045" y="158806"/>
                  <a:pt x="1033908" y="0"/>
                </a:cubicBezTo>
                <a:lnTo>
                  <a:pt x="833095" y="0"/>
                </a:ln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6" name="Forme libre 35">
            <a:extLst>
              <a:ext uri="{FF2B5EF4-FFF2-40B4-BE49-F238E27FC236}">
                <a16:creationId xmlns:a16="http://schemas.microsoft.com/office/drawing/2014/main" id="{3BD81321-2993-3321-4F75-BF57251D4A97}"/>
              </a:ext>
            </a:extLst>
          </p:cNvPr>
          <p:cNvSpPr/>
          <p:nvPr/>
        </p:nvSpPr>
        <p:spPr>
          <a:xfrm>
            <a:off x="5284014" y="2929411"/>
            <a:ext cx="1623854" cy="822896"/>
          </a:xfrm>
          <a:custGeom>
            <a:avLst/>
            <a:gdLst>
              <a:gd name="csX0" fmla="*/ 1064466 w 1261426"/>
              <a:gd name="csY0" fmla="*/ 0 h 639234"/>
              <a:gd name="csX1" fmla="*/ 797430 w 1261426"/>
              <a:gd name="csY1" fmla="*/ 48843 h 639234"/>
              <a:gd name="csX2" fmla="*/ 464085 w 1261426"/>
              <a:gd name="csY2" fmla="*/ 48843 h 639234"/>
              <a:gd name="csX3" fmla="*/ 197050 w 1261426"/>
              <a:gd name="csY3" fmla="*/ 0 h 639234"/>
              <a:gd name="csX4" fmla="*/ 0 w 1261426"/>
              <a:gd name="csY4" fmla="*/ 0 h 639234"/>
              <a:gd name="csX5" fmla="*/ 330748 w 1261426"/>
              <a:gd name="csY5" fmla="*/ 352385 h 639234"/>
              <a:gd name="csX6" fmla="*/ 467223 w 1261426"/>
              <a:gd name="csY6" fmla="*/ 392713 h 639234"/>
              <a:gd name="csX7" fmla="*/ 519732 w 1261426"/>
              <a:gd name="csY7" fmla="*/ 399256 h 639234"/>
              <a:gd name="csX8" fmla="*/ 519732 w 1261426"/>
              <a:gd name="csY8" fmla="*/ 410458 h 639234"/>
              <a:gd name="csX9" fmla="*/ 500288 w 1261426"/>
              <a:gd name="csY9" fmla="*/ 429905 h 639234"/>
              <a:gd name="csX10" fmla="*/ 460233 w 1261426"/>
              <a:gd name="csY10" fmla="*/ 429905 h 639234"/>
              <a:gd name="csX11" fmla="*/ 446522 w 1261426"/>
              <a:gd name="csY11" fmla="*/ 463065 h 639234"/>
              <a:gd name="csX12" fmla="*/ 616959 w 1261426"/>
              <a:gd name="csY12" fmla="*/ 633521 h 639234"/>
              <a:gd name="csX13" fmla="*/ 644469 w 1261426"/>
              <a:gd name="csY13" fmla="*/ 633521 h 639234"/>
              <a:gd name="csX14" fmla="*/ 814906 w 1261426"/>
              <a:gd name="csY14" fmla="*/ 463065 h 639234"/>
              <a:gd name="csX15" fmla="*/ 801196 w 1261426"/>
              <a:gd name="csY15" fmla="*/ 429905 h 639234"/>
              <a:gd name="csX16" fmla="*/ 761141 w 1261426"/>
              <a:gd name="csY16" fmla="*/ 429905 h 639234"/>
              <a:gd name="csX17" fmla="*/ 741694 w 1261426"/>
              <a:gd name="csY17" fmla="*/ 410458 h 639234"/>
              <a:gd name="csX18" fmla="*/ 741694 w 1261426"/>
              <a:gd name="csY18" fmla="*/ 399256 h 639234"/>
              <a:gd name="csX19" fmla="*/ 794206 w 1261426"/>
              <a:gd name="csY19" fmla="*/ 392713 h 639234"/>
              <a:gd name="csX20" fmla="*/ 930680 w 1261426"/>
              <a:gd name="csY20" fmla="*/ 352385 h 639234"/>
              <a:gd name="csX21" fmla="*/ 1261426 w 1261426"/>
              <a:gd name="csY21" fmla="*/ 0 h 639234"/>
              <a:gd name="csX22" fmla="*/ 1064376 w 1261426"/>
              <a:gd name="csY22" fmla="*/ 0 h 6392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261426" h="639234">
                <a:moveTo>
                  <a:pt x="1064466" y="0"/>
                </a:moveTo>
                <a:cubicBezTo>
                  <a:pt x="980503" y="31636"/>
                  <a:pt x="890356" y="48843"/>
                  <a:pt x="797430" y="48843"/>
                </a:cubicBezTo>
                <a:lnTo>
                  <a:pt x="464085" y="48843"/>
                </a:lnTo>
                <a:cubicBezTo>
                  <a:pt x="371162" y="48843"/>
                  <a:pt x="281015" y="31636"/>
                  <a:pt x="197050" y="0"/>
                </a:cubicBezTo>
                <a:lnTo>
                  <a:pt x="0" y="0"/>
                </a:lnTo>
                <a:cubicBezTo>
                  <a:pt x="57261" y="160868"/>
                  <a:pt x="179039" y="287141"/>
                  <a:pt x="330748" y="352385"/>
                </a:cubicBezTo>
                <a:cubicBezTo>
                  <a:pt x="374118" y="371025"/>
                  <a:pt x="419819" y="384647"/>
                  <a:pt x="467223" y="392713"/>
                </a:cubicBezTo>
                <a:cubicBezTo>
                  <a:pt x="484516" y="395671"/>
                  <a:pt x="502080" y="397821"/>
                  <a:pt x="519732" y="399256"/>
                </a:cubicBezTo>
                <a:lnTo>
                  <a:pt x="519732" y="410458"/>
                </a:lnTo>
                <a:cubicBezTo>
                  <a:pt x="519732" y="421212"/>
                  <a:pt x="511040" y="429905"/>
                  <a:pt x="500288" y="429905"/>
                </a:cubicBezTo>
                <a:lnTo>
                  <a:pt x="460233" y="429905"/>
                </a:lnTo>
                <a:cubicBezTo>
                  <a:pt x="442939" y="429905"/>
                  <a:pt x="434247" y="450876"/>
                  <a:pt x="446522" y="463065"/>
                </a:cubicBezTo>
                <a:lnTo>
                  <a:pt x="616959" y="633521"/>
                </a:lnTo>
                <a:cubicBezTo>
                  <a:pt x="624577" y="641139"/>
                  <a:pt x="636852" y="641139"/>
                  <a:pt x="644469" y="633521"/>
                </a:cubicBezTo>
                <a:lnTo>
                  <a:pt x="814906" y="463065"/>
                </a:lnTo>
                <a:cubicBezTo>
                  <a:pt x="827181" y="450787"/>
                  <a:pt x="818489" y="429905"/>
                  <a:pt x="801196" y="429905"/>
                </a:cubicBezTo>
                <a:lnTo>
                  <a:pt x="761141" y="429905"/>
                </a:lnTo>
                <a:cubicBezTo>
                  <a:pt x="750386" y="429905"/>
                  <a:pt x="741694" y="421212"/>
                  <a:pt x="741694" y="410458"/>
                </a:cubicBezTo>
                <a:lnTo>
                  <a:pt x="741694" y="399256"/>
                </a:lnTo>
                <a:cubicBezTo>
                  <a:pt x="759347" y="397821"/>
                  <a:pt x="776912" y="395671"/>
                  <a:pt x="794206" y="392713"/>
                </a:cubicBezTo>
                <a:cubicBezTo>
                  <a:pt x="841609" y="384647"/>
                  <a:pt x="887398" y="371025"/>
                  <a:pt x="930680" y="352385"/>
                </a:cubicBezTo>
                <a:cubicBezTo>
                  <a:pt x="1082388" y="287141"/>
                  <a:pt x="1204167" y="160868"/>
                  <a:pt x="1261426" y="0"/>
                </a:cubicBezTo>
                <a:lnTo>
                  <a:pt x="1064376" y="0"/>
                </a:ln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4FBD0B6B-EAE6-CF01-44CA-1FEFA85DFCA1}"/>
              </a:ext>
            </a:extLst>
          </p:cNvPr>
          <p:cNvSpPr/>
          <p:nvPr/>
        </p:nvSpPr>
        <p:spPr>
          <a:xfrm>
            <a:off x="5081683" y="2371950"/>
            <a:ext cx="2028749" cy="833163"/>
          </a:xfrm>
          <a:custGeom>
            <a:avLst/>
            <a:gdLst>
              <a:gd name="csX0" fmla="*/ 1342969 w 1575952"/>
              <a:gd name="csY0" fmla="*/ 0 h 647209"/>
              <a:gd name="csX1" fmla="*/ 1038209 w 1575952"/>
              <a:gd name="csY1" fmla="*/ 48842 h 647209"/>
              <a:gd name="csX2" fmla="*/ 537654 w 1575952"/>
              <a:gd name="csY2" fmla="*/ 48842 h 647209"/>
              <a:gd name="csX3" fmla="*/ 232894 w 1575952"/>
              <a:gd name="csY3" fmla="*/ 0 h 647209"/>
              <a:gd name="csX4" fmla="*/ 0 w 1575952"/>
              <a:gd name="csY4" fmla="*/ 0 h 647209"/>
              <a:gd name="csX5" fmla="*/ 369189 w 1575952"/>
              <a:gd name="csY5" fmla="*/ 352384 h 647209"/>
              <a:gd name="csX6" fmla="*/ 515072 w 1575952"/>
              <a:gd name="csY6" fmla="*/ 392712 h 647209"/>
              <a:gd name="csX7" fmla="*/ 621258 w 1575952"/>
              <a:gd name="csY7" fmla="*/ 401227 h 647209"/>
              <a:gd name="csX8" fmla="*/ 676994 w 1575952"/>
              <a:gd name="csY8" fmla="*/ 401227 h 647209"/>
              <a:gd name="csX9" fmla="*/ 676994 w 1575952"/>
              <a:gd name="csY9" fmla="*/ 418433 h 647209"/>
              <a:gd name="csX10" fmla="*/ 657550 w 1575952"/>
              <a:gd name="csY10" fmla="*/ 437881 h 647209"/>
              <a:gd name="csX11" fmla="*/ 617495 w 1575952"/>
              <a:gd name="csY11" fmla="*/ 437881 h 647209"/>
              <a:gd name="csX12" fmla="*/ 603784 w 1575952"/>
              <a:gd name="csY12" fmla="*/ 471040 h 647209"/>
              <a:gd name="csX13" fmla="*/ 774221 w 1575952"/>
              <a:gd name="csY13" fmla="*/ 641496 h 647209"/>
              <a:gd name="csX14" fmla="*/ 801731 w 1575952"/>
              <a:gd name="csY14" fmla="*/ 641496 h 647209"/>
              <a:gd name="csX15" fmla="*/ 972168 w 1575952"/>
              <a:gd name="csY15" fmla="*/ 471040 h 647209"/>
              <a:gd name="csX16" fmla="*/ 958458 w 1575952"/>
              <a:gd name="csY16" fmla="*/ 437881 h 647209"/>
              <a:gd name="csX17" fmla="*/ 918403 w 1575952"/>
              <a:gd name="csY17" fmla="*/ 437881 h 647209"/>
              <a:gd name="csX18" fmla="*/ 898956 w 1575952"/>
              <a:gd name="csY18" fmla="*/ 418433 h 647209"/>
              <a:gd name="csX19" fmla="*/ 898956 w 1575952"/>
              <a:gd name="csY19" fmla="*/ 401227 h 647209"/>
              <a:gd name="csX20" fmla="*/ 954692 w 1575952"/>
              <a:gd name="csY20" fmla="*/ 401227 h 647209"/>
              <a:gd name="csX21" fmla="*/ 1060880 w 1575952"/>
              <a:gd name="csY21" fmla="*/ 392712 h 647209"/>
              <a:gd name="csX22" fmla="*/ 1206764 w 1575952"/>
              <a:gd name="csY22" fmla="*/ 352384 h 647209"/>
              <a:gd name="csX23" fmla="*/ 1575952 w 1575952"/>
              <a:gd name="csY23" fmla="*/ 0 h 647209"/>
              <a:gd name="csX24" fmla="*/ 1343059 w 1575952"/>
              <a:gd name="csY24" fmla="*/ 0 h 6472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575952" h="647209">
                <a:moveTo>
                  <a:pt x="1342969" y="0"/>
                </a:moveTo>
                <a:cubicBezTo>
                  <a:pt x="1245922" y="31814"/>
                  <a:pt x="1143320" y="48842"/>
                  <a:pt x="1038209" y="48842"/>
                </a:cubicBezTo>
                <a:lnTo>
                  <a:pt x="537654" y="48842"/>
                </a:lnTo>
                <a:cubicBezTo>
                  <a:pt x="432630" y="48842"/>
                  <a:pt x="329939" y="31814"/>
                  <a:pt x="232894" y="0"/>
                </a:cubicBezTo>
                <a:lnTo>
                  <a:pt x="0" y="0"/>
                </a:lnTo>
                <a:cubicBezTo>
                  <a:pt x="73838" y="162570"/>
                  <a:pt x="207892" y="287679"/>
                  <a:pt x="369189" y="352384"/>
                </a:cubicBezTo>
                <a:cubicBezTo>
                  <a:pt x="415785" y="371025"/>
                  <a:pt x="464621" y="384736"/>
                  <a:pt x="515072" y="392712"/>
                </a:cubicBezTo>
                <a:cubicBezTo>
                  <a:pt x="549840" y="398269"/>
                  <a:pt x="585324" y="401227"/>
                  <a:pt x="621258" y="401227"/>
                </a:cubicBezTo>
                <a:lnTo>
                  <a:pt x="676994" y="401227"/>
                </a:lnTo>
                <a:lnTo>
                  <a:pt x="676994" y="418433"/>
                </a:lnTo>
                <a:cubicBezTo>
                  <a:pt x="676994" y="429188"/>
                  <a:pt x="668302" y="437881"/>
                  <a:pt x="657550" y="437881"/>
                </a:cubicBezTo>
                <a:lnTo>
                  <a:pt x="617495" y="437881"/>
                </a:lnTo>
                <a:cubicBezTo>
                  <a:pt x="600201" y="437881"/>
                  <a:pt x="591509" y="458852"/>
                  <a:pt x="603784" y="471040"/>
                </a:cubicBezTo>
                <a:lnTo>
                  <a:pt x="774221" y="641496"/>
                </a:lnTo>
                <a:cubicBezTo>
                  <a:pt x="781839" y="649114"/>
                  <a:pt x="794114" y="649114"/>
                  <a:pt x="801731" y="641496"/>
                </a:cubicBezTo>
                <a:lnTo>
                  <a:pt x="972168" y="471040"/>
                </a:lnTo>
                <a:cubicBezTo>
                  <a:pt x="984443" y="458762"/>
                  <a:pt x="975751" y="437881"/>
                  <a:pt x="958458" y="437881"/>
                </a:cubicBezTo>
                <a:lnTo>
                  <a:pt x="918403" y="437881"/>
                </a:lnTo>
                <a:cubicBezTo>
                  <a:pt x="907648" y="437881"/>
                  <a:pt x="898956" y="429188"/>
                  <a:pt x="898956" y="418433"/>
                </a:cubicBezTo>
                <a:lnTo>
                  <a:pt x="898956" y="401227"/>
                </a:lnTo>
                <a:lnTo>
                  <a:pt x="954692" y="401227"/>
                </a:lnTo>
                <a:cubicBezTo>
                  <a:pt x="990626" y="401227"/>
                  <a:pt x="1026113" y="398269"/>
                  <a:pt x="1060880" y="392712"/>
                </a:cubicBezTo>
                <a:cubicBezTo>
                  <a:pt x="1111241" y="384736"/>
                  <a:pt x="1160078" y="371025"/>
                  <a:pt x="1206764" y="352384"/>
                </a:cubicBezTo>
                <a:cubicBezTo>
                  <a:pt x="1368060" y="287768"/>
                  <a:pt x="1502115" y="162660"/>
                  <a:pt x="1575952" y="0"/>
                </a:cubicBezTo>
                <a:lnTo>
                  <a:pt x="1343059" y="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8" name="Forme libre 37">
            <a:extLst>
              <a:ext uri="{FF2B5EF4-FFF2-40B4-BE49-F238E27FC236}">
                <a16:creationId xmlns:a16="http://schemas.microsoft.com/office/drawing/2014/main" id="{F911CE99-9B47-327D-587D-32DBC3AC47C8}"/>
              </a:ext>
            </a:extLst>
          </p:cNvPr>
          <p:cNvSpPr/>
          <p:nvPr/>
        </p:nvSpPr>
        <p:spPr>
          <a:xfrm>
            <a:off x="4809444" y="1814488"/>
            <a:ext cx="2573227" cy="843432"/>
          </a:xfrm>
          <a:custGeom>
            <a:avLst/>
            <a:gdLst>
              <a:gd name="csX0" fmla="*/ 0 w 1998908"/>
              <a:gd name="csY0" fmla="*/ 0 h 655186"/>
              <a:gd name="csX1" fmla="*/ 457454 w 1998908"/>
              <a:gd name="csY1" fmla="*/ 352385 h 655186"/>
              <a:gd name="csX2" fmla="*/ 626725 w 1998908"/>
              <a:gd name="csY2" fmla="*/ 392713 h 655186"/>
              <a:gd name="csX3" fmla="*/ 749132 w 1998908"/>
              <a:gd name="csY3" fmla="*/ 401227 h 655186"/>
              <a:gd name="csX4" fmla="*/ 888472 w 1998908"/>
              <a:gd name="csY4" fmla="*/ 401227 h 655186"/>
              <a:gd name="csX5" fmla="*/ 888472 w 1998908"/>
              <a:gd name="csY5" fmla="*/ 426410 h 655186"/>
              <a:gd name="csX6" fmla="*/ 869028 w 1998908"/>
              <a:gd name="csY6" fmla="*/ 445857 h 655186"/>
              <a:gd name="csX7" fmla="*/ 828973 w 1998908"/>
              <a:gd name="csY7" fmla="*/ 445857 h 655186"/>
              <a:gd name="csX8" fmla="*/ 815263 w 1998908"/>
              <a:gd name="csY8" fmla="*/ 479017 h 655186"/>
              <a:gd name="csX9" fmla="*/ 985699 w 1998908"/>
              <a:gd name="csY9" fmla="*/ 649474 h 655186"/>
              <a:gd name="csX10" fmla="*/ 1013210 w 1998908"/>
              <a:gd name="csY10" fmla="*/ 649474 h 655186"/>
              <a:gd name="csX11" fmla="*/ 1183646 w 1998908"/>
              <a:gd name="csY11" fmla="*/ 479017 h 655186"/>
              <a:gd name="csX12" fmla="*/ 1169936 w 1998908"/>
              <a:gd name="csY12" fmla="*/ 445857 h 655186"/>
              <a:gd name="csX13" fmla="*/ 1129881 w 1998908"/>
              <a:gd name="csY13" fmla="*/ 445857 h 655186"/>
              <a:gd name="csX14" fmla="*/ 1110434 w 1998908"/>
              <a:gd name="csY14" fmla="*/ 426410 h 655186"/>
              <a:gd name="csX15" fmla="*/ 1110434 w 1998908"/>
              <a:gd name="csY15" fmla="*/ 401227 h 655186"/>
              <a:gd name="csX16" fmla="*/ 1249777 w 1998908"/>
              <a:gd name="csY16" fmla="*/ 401227 h 655186"/>
              <a:gd name="csX17" fmla="*/ 1372182 w 1998908"/>
              <a:gd name="csY17" fmla="*/ 392713 h 655186"/>
              <a:gd name="csX18" fmla="*/ 1541454 w 1998908"/>
              <a:gd name="csY18" fmla="*/ 352385 h 655186"/>
              <a:gd name="csX19" fmla="*/ 1998909 w 1998908"/>
              <a:gd name="csY19" fmla="*/ 0 h 655186"/>
              <a:gd name="csX20" fmla="*/ 90 w 1998908"/>
              <a:gd name="csY20" fmla="*/ 0 h 6551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998908" h="655186">
                <a:moveTo>
                  <a:pt x="0" y="0"/>
                </a:moveTo>
                <a:cubicBezTo>
                  <a:pt x="110845" y="166065"/>
                  <a:pt x="272500" y="288844"/>
                  <a:pt x="457454" y="352385"/>
                </a:cubicBezTo>
                <a:cubicBezTo>
                  <a:pt x="512115" y="371115"/>
                  <a:pt x="568748" y="384737"/>
                  <a:pt x="626725" y="392713"/>
                </a:cubicBezTo>
                <a:cubicBezTo>
                  <a:pt x="666959" y="398270"/>
                  <a:pt x="707821" y="401227"/>
                  <a:pt x="749132" y="401227"/>
                </a:cubicBezTo>
                <a:lnTo>
                  <a:pt x="888472" y="401227"/>
                </a:lnTo>
                <a:lnTo>
                  <a:pt x="888472" y="426410"/>
                </a:lnTo>
                <a:cubicBezTo>
                  <a:pt x="888472" y="437164"/>
                  <a:pt x="879781" y="445857"/>
                  <a:pt x="869028" y="445857"/>
                </a:cubicBezTo>
                <a:lnTo>
                  <a:pt x="828973" y="445857"/>
                </a:lnTo>
                <a:cubicBezTo>
                  <a:pt x="811679" y="445857"/>
                  <a:pt x="802987" y="466829"/>
                  <a:pt x="815263" y="479017"/>
                </a:cubicBezTo>
                <a:lnTo>
                  <a:pt x="985699" y="649474"/>
                </a:lnTo>
                <a:cubicBezTo>
                  <a:pt x="993317" y="657091"/>
                  <a:pt x="1005592" y="657091"/>
                  <a:pt x="1013210" y="649474"/>
                </a:cubicBezTo>
                <a:lnTo>
                  <a:pt x="1183646" y="479017"/>
                </a:lnTo>
                <a:cubicBezTo>
                  <a:pt x="1195921" y="466739"/>
                  <a:pt x="1187230" y="445857"/>
                  <a:pt x="1169936" y="445857"/>
                </a:cubicBezTo>
                <a:lnTo>
                  <a:pt x="1129881" y="445857"/>
                </a:lnTo>
                <a:cubicBezTo>
                  <a:pt x="1119126" y="445857"/>
                  <a:pt x="1110434" y="437164"/>
                  <a:pt x="1110434" y="426410"/>
                </a:cubicBezTo>
                <a:lnTo>
                  <a:pt x="1110434" y="401227"/>
                </a:lnTo>
                <a:lnTo>
                  <a:pt x="1249777" y="401227"/>
                </a:lnTo>
                <a:cubicBezTo>
                  <a:pt x="1291087" y="401227"/>
                  <a:pt x="1331947" y="398270"/>
                  <a:pt x="1372182" y="392713"/>
                </a:cubicBezTo>
                <a:cubicBezTo>
                  <a:pt x="1430161" y="384737"/>
                  <a:pt x="1486882" y="371115"/>
                  <a:pt x="1541454" y="352385"/>
                </a:cubicBezTo>
                <a:cubicBezTo>
                  <a:pt x="1726406" y="288844"/>
                  <a:pt x="1888151" y="166065"/>
                  <a:pt x="1998909" y="0"/>
                </a:cubicBezTo>
                <a:lnTo>
                  <a:pt x="90" y="0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88F2E7B6-D0C5-5BF9-E40A-E8943BAE467E}"/>
              </a:ext>
            </a:extLst>
          </p:cNvPr>
          <p:cNvSpPr/>
          <p:nvPr/>
        </p:nvSpPr>
        <p:spPr>
          <a:xfrm>
            <a:off x="4809444" y="1702580"/>
            <a:ext cx="2573111" cy="223814"/>
          </a:xfrm>
          <a:prstGeom prst="ellipse">
            <a:avLst/>
          </a:prstGeom>
          <a:solidFill>
            <a:srgbClr val="0079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0" name="Forme libre 39">
            <a:extLst>
              <a:ext uri="{FF2B5EF4-FFF2-40B4-BE49-F238E27FC236}">
                <a16:creationId xmlns:a16="http://schemas.microsoft.com/office/drawing/2014/main" id="{DEE0E838-16FC-DC02-35D5-D90AFF056025}"/>
              </a:ext>
            </a:extLst>
          </p:cNvPr>
          <p:cNvSpPr/>
          <p:nvPr/>
        </p:nvSpPr>
        <p:spPr>
          <a:xfrm>
            <a:off x="5779811" y="1197034"/>
            <a:ext cx="632492" cy="652035"/>
          </a:xfrm>
          <a:custGeom>
            <a:avLst/>
            <a:gdLst>
              <a:gd name="csX0" fmla="*/ 491237 w 491326"/>
              <a:gd name="csY0" fmla="*/ 0 h 506507"/>
              <a:gd name="csX1" fmla="*/ 0 w 491326"/>
              <a:gd name="csY1" fmla="*/ 0 h 506507"/>
              <a:gd name="csX2" fmla="*/ 134683 w 491326"/>
              <a:gd name="csY2" fmla="*/ 271010 h 506507"/>
              <a:gd name="csX3" fmla="*/ 134683 w 491326"/>
              <a:gd name="csY3" fmla="*/ 277731 h 506507"/>
              <a:gd name="csX4" fmla="*/ 115238 w 491326"/>
              <a:gd name="csY4" fmla="*/ 297178 h 506507"/>
              <a:gd name="csX5" fmla="*/ 75183 w 491326"/>
              <a:gd name="csY5" fmla="*/ 297178 h 506507"/>
              <a:gd name="csX6" fmla="*/ 61473 w 491326"/>
              <a:gd name="csY6" fmla="*/ 330338 h 506507"/>
              <a:gd name="csX7" fmla="*/ 231909 w 491326"/>
              <a:gd name="csY7" fmla="*/ 500794 h 506507"/>
              <a:gd name="csX8" fmla="*/ 259420 w 491326"/>
              <a:gd name="csY8" fmla="*/ 500794 h 506507"/>
              <a:gd name="csX9" fmla="*/ 429856 w 491326"/>
              <a:gd name="csY9" fmla="*/ 330338 h 506507"/>
              <a:gd name="csX10" fmla="*/ 416146 w 491326"/>
              <a:gd name="csY10" fmla="*/ 297178 h 506507"/>
              <a:gd name="csX11" fmla="*/ 376091 w 491326"/>
              <a:gd name="csY11" fmla="*/ 297178 h 506507"/>
              <a:gd name="csX12" fmla="*/ 356644 w 491326"/>
              <a:gd name="csY12" fmla="*/ 277731 h 506507"/>
              <a:gd name="csX13" fmla="*/ 356644 w 491326"/>
              <a:gd name="csY13" fmla="*/ 271010 h 506507"/>
              <a:gd name="csX14" fmla="*/ 491327 w 491326"/>
              <a:gd name="csY14" fmla="*/ 0 h 5065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91326" h="506507">
                <a:moveTo>
                  <a:pt x="491237" y="0"/>
                </a:moveTo>
                <a:lnTo>
                  <a:pt x="0" y="0"/>
                </a:lnTo>
                <a:cubicBezTo>
                  <a:pt x="83606" y="65870"/>
                  <a:pt x="134683" y="164541"/>
                  <a:pt x="134683" y="271010"/>
                </a:cubicBezTo>
                <a:lnTo>
                  <a:pt x="134683" y="277731"/>
                </a:lnTo>
                <a:cubicBezTo>
                  <a:pt x="134683" y="288485"/>
                  <a:pt x="125991" y="297178"/>
                  <a:pt x="115238" y="297178"/>
                </a:cubicBezTo>
                <a:lnTo>
                  <a:pt x="75183" y="297178"/>
                </a:lnTo>
                <a:cubicBezTo>
                  <a:pt x="57889" y="297178"/>
                  <a:pt x="49197" y="318149"/>
                  <a:pt x="61473" y="330338"/>
                </a:cubicBezTo>
                <a:lnTo>
                  <a:pt x="231909" y="500794"/>
                </a:lnTo>
                <a:cubicBezTo>
                  <a:pt x="239527" y="508412"/>
                  <a:pt x="251802" y="508412"/>
                  <a:pt x="259420" y="500794"/>
                </a:cubicBezTo>
                <a:lnTo>
                  <a:pt x="429856" y="330338"/>
                </a:lnTo>
                <a:cubicBezTo>
                  <a:pt x="442132" y="318060"/>
                  <a:pt x="433440" y="297178"/>
                  <a:pt x="416146" y="297178"/>
                </a:cubicBezTo>
                <a:lnTo>
                  <a:pt x="376091" y="297178"/>
                </a:lnTo>
                <a:cubicBezTo>
                  <a:pt x="365336" y="297178"/>
                  <a:pt x="356644" y="288485"/>
                  <a:pt x="356644" y="277731"/>
                </a:cubicBezTo>
                <a:lnTo>
                  <a:pt x="356644" y="271010"/>
                </a:lnTo>
                <a:cubicBezTo>
                  <a:pt x="356644" y="164541"/>
                  <a:pt x="407721" y="65870"/>
                  <a:pt x="491327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25DF544-20E5-5CA5-4FCC-7AB8D5A00839}"/>
              </a:ext>
            </a:extLst>
          </p:cNvPr>
          <p:cNvGrpSpPr/>
          <p:nvPr/>
        </p:nvGrpSpPr>
        <p:grpSpPr>
          <a:xfrm>
            <a:off x="8297854" y="2947244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30017C5-BF40-8B46-EE67-1186A253AA7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04 -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CFC887-2766-FBBF-7A15-02D18D0400C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5A188F1-ABD3-1230-FCCB-03B38B384A8A}"/>
              </a:ext>
            </a:extLst>
          </p:cNvPr>
          <p:cNvGrpSpPr/>
          <p:nvPr/>
        </p:nvGrpSpPr>
        <p:grpSpPr>
          <a:xfrm>
            <a:off x="7783662" y="4652338"/>
            <a:ext cx="2926080" cy="1290153"/>
            <a:chOff x="8921977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36F4488-6895-413C-4BD9-4CED11C3A90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EBA8B"/>
                  </a:solidFill>
                </a:rPr>
                <a:t>06 -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1BEC9BD-CCF9-DAAC-97BE-36D34F87AFF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DDAFA33-D24D-E018-7A8F-12BA4DD6A695}"/>
              </a:ext>
            </a:extLst>
          </p:cNvPr>
          <p:cNvGrpSpPr/>
          <p:nvPr/>
        </p:nvGrpSpPr>
        <p:grpSpPr>
          <a:xfrm>
            <a:off x="1482258" y="4652338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342DC00-1725-86D6-F4B3-6C63CFFA29A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F595A6"/>
                  </a:solidFill>
                </a:rPr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9218FED-AF7B-9D39-EDE3-1A9C50D4CC7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E8EB3E-3615-B9C8-A7CD-AE956CDF3F26}"/>
              </a:ext>
            </a:extLst>
          </p:cNvPr>
          <p:cNvGrpSpPr/>
          <p:nvPr/>
        </p:nvGrpSpPr>
        <p:grpSpPr>
          <a:xfrm>
            <a:off x="8812047" y="1242150"/>
            <a:ext cx="2926080" cy="1290153"/>
            <a:chOff x="8921977" y="1242150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7188119-CEBB-CD52-B717-6E9F79AB27A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02 -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E36FD2-38F3-1A09-DAE3-8C11D678564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E2EC67-87DE-9779-1B42-9C1EFBA78C92}"/>
              </a:ext>
            </a:extLst>
          </p:cNvPr>
          <p:cNvGrpSpPr/>
          <p:nvPr/>
        </p:nvGrpSpPr>
        <p:grpSpPr>
          <a:xfrm>
            <a:off x="453873" y="1242150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2256FFB-9A82-A20B-366B-9860F13C6DB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9D44EBA-0972-E644-E3BF-A4C114DC3D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4634A0-B64D-FDAC-4792-DE42C649F037}"/>
              </a:ext>
            </a:extLst>
          </p:cNvPr>
          <p:cNvGrpSpPr/>
          <p:nvPr/>
        </p:nvGrpSpPr>
        <p:grpSpPr>
          <a:xfrm>
            <a:off x="968066" y="2947244"/>
            <a:ext cx="2926080" cy="1290153"/>
            <a:chOff x="8921977" y="2947244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928B2DC-25F4-866D-F757-D25A852E375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EC562A7-A9AB-E459-1F73-3C050B26607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68A1250-87FF-77F7-A6B1-BD6FE1DA1677}"/>
              </a:ext>
            </a:extLst>
          </p:cNvPr>
          <p:cNvSpPr txBox="1"/>
          <p:nvPr/>
        </p:nvSpPr>
        <p:spPr>
          <a:xfrm>
            <a:off x="5886589" y="190552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F07C9D-EDAE-FE4E-0969-CEF806162653}"/>
              </a:ext>
            </a:extLst>
          </p:cNvPr>
          <p:cNvSpPr txBox="1"/>
          <p:nvPr/>
        </p:nvSpPr>
        <p:spPr>
          <a:xfrm>
            <a:off x="5886589" y="258285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514246-76BF-A812-3C68-032726DC49AD}"/>
              </a:ext>
            </a:extLst>
          </p:cNvPr>
          <p:cNvSpPr txBox="1"/>
          <p:nvPr/>
        </p:nvSpPr>
        <p:spPr>
          <a:xfrm>
            <a:off x="5886589" y="31561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B40D20-8BCB-BE1D-EDD9-9B0031DC8A34}"/>
              </a:ext>
            </a:extLst>
          </p:cNvPr>
          <p:cNvSpPr txBox="1"/>
          <p:nvPr/>
        </p:nvSpPr>
        <p:spPr>
          <a:xfrm>
            <a:off x="5886589" y="370726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E612568-5D27-C9E7-F185-B0057B1D1C62}"/>
              </a:ext>
            </a:extLst>
          </p:cNvPr>
          <p:cNvSpPr txBox="1"/>
          <p:nvPr/>
        </p:nvSpPr>
        <p:spPr>
          <a:xfrm>
            <a:off x="5886589" y="424191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b="1"/>
            </a:lvl1pPr>
          </a:lstStyle>
          <a:p>
            <a:r>
              <a:rPr lang="en-US" dirty="0"/>
              <a:t>05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0921FB-6540-249B-9C4F-AED332322F57}"/>
              </a:ext>
            </a:extLst>
          </p:cNvPr>
          <p:cNvSpPr txBox="1"/>
          <p:nvPr/>
        </p:nvSpPr>
        <p:spPr>
          <a:xfrm>
            <a:off x="5886589" y="479568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56731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9520</TotalTime>
  <Words>578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Funnel Process Flow – Slide Template</vt:lpstr>
      <vt:lpstr>6-Step Funnel Process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Funnel Process Flow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2026-03-18T16:47:05Z</dcterms:modified>
  <cp:category>Charts &amp; Diagrams</cp:category>
</cp:coreProperties>
</file>