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3" r:id="rId4"/>
    <p:sldId id="43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805AAB"/>
    <a:srgbClr val="A26700"/>
    <a:srgbClr val="D0BA94"/>
    <a:srgbClr val="941651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921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E11AE-6045-5DA0-009F-E71392719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54F1BB-151B-0AD0-0CCE-9E285A29C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25DB81-E5DD-273A-3256-A63466BD5E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2FB36F-52CE-92B4-6D84-6201BBA69F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62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Funnel Process Flow – Slide Template</a:t>
            </a:r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91D9D5BC-A2B2-BBB3-4DCF-4D599F8182F5}"/>
              </a:ext>
            </a:extLst>
          </p:cNvPr>
          <p:cNvSpPr/>
          <p:nvPr/>
        </p:nvSpPr>
        <p:spPr>
          <a:xfrm>
            <a:off x="4047523" y="1812239"/>
            <a:ext cx="4096954" cy="3576083"/>
          </a:xfrm>
          <a:custGeom>
            <a:avLst/>
            <a:gdLst>
              <a:gd name="csX0" fmla="*/ 1591277 w 3182554"/>
              <a:gd name="csY0" fmla="*/ 0 h 2777936"/>
              <a:gd name="csX1" fmla="*/ 0 w 3182554"/>
              <a:gd name="csY1" fmla="*/ 0 h 2777936"/>
              <a:gd name="csX2" fmla="*/ 845641 w 3182554"/>
              <a:gd name="csY2" fmla="*/ 2290586 h 2777936"/>
              <a:gd name="csX3" fmla="*/ 1382309 w 3182554"/>
              <a:gd name="csY3" fmla="*/ 2777937 h 2777936"/>
              <a:gd name="csX4" fmla="*/ 1591277 w 3182554"/>
              <a:gd name="csY4" fmla="*/ 2777937 h 2777936"/>
              <a:gd name="csX5" fmla="*/ 1800246 w 3182554"/>
              <a:gd name="csY5" fmla="*/ 2777937 h 2777936"/>
              <a:gd name="csX6" fmla="*/ 2336914 w 3182554"/>
              <a:gd name="csY6" fmla="*/ 2290586 h 2777936"/>
              <a:gd name="csX7" fmla="*/ 3182555 w 3182554"/>
              <a:gd name="csY7" fmla="*/ 0 h 2777936"/>
              <a:gd name="csX8" fmla="*/ 1591277 w 3182554"/>
              <a:gd name="csY8" fmla="*/ 0 h 27779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182554" h="2777936">
                <a:moveTo>
                  <a:pt x="1591277" y="0"/>
                </a:moveTo>
                <a:lnTo>
                  <a:pt x="0" y="0"/>
                </a:lnTo>
                <a:cubicBezTo>
                  <a:pt x="0" y="0"/>
                  <a:pt x="707911" y="846188"/>
                  <a:pt x="845641" y="2290586"/>
                </a:cubicBezTo>
                <a:cubicBezTo>
                  <a:pt x="871986" y="2567062"/>
                  <a:pt x="1104700" y="2777937"/>
                  <a:pt x="1382309" y="2777937"/>
                </a:cubicBezTo>
                <a:lnTo>
                  <a:pt x="1591277" y="2777937"/>
                </a:lnTo>
                <a:cubicBezTo>
                  <a:pt x="1591277" y="2777937"/>
                  <a:pt x="1800246" y="2777937"/>
                  <a:pt x="1800246" y="2777937"/>
                </a:cubicBezTo>
                <a:cubicBezTo>
                  <a:pt x="2077944" y="2777937"/>
                  <a:pt x="2310569" y="2567062"/>
                  <a:pt x="2336914" y="2290586"/>
                </a:cubicBezTo>
                <a:cubicBezTo>
                  <a:pt x="2474644" y="846277"/>
                  <a:pt x="3182555" y="0"/>
                  <a:pt x="3182555" y="0"/>
                </a:cubicBezTo>
                <a:lnTo>
                  <a:pt x="1591277" y="0"/>
                </a:lnTo>
                <a:close/>
              </a:path>
            </a:pathLst>
          </a:custGeom>
          <a:solidFill>
            <a:schemeClr val="bg1"/>
          </a:solidFill>
          <a:ln w="8960" cap="flat">
            <a:noFill/>
            <a:prstDash val="solid"/>
            <a:miter/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692384D5-16A5-8ACF-1AE1-90D267F31C24}"/>
              </a:ext>
            </a:extLst>
          </p:cNvPr>
          <p:cNvSpPr/>
          <p:nvPr/>
        </p:nvSpPr>
        <p:spPr>
          <a:xfrm>
            <a:off x="4394858" y="1812239"/>
            <a:ext cx="3402283" cy="3306119"/>
          </a:xfrm>
          <a:custGeom>
            <a:avLst/>
            <a:gdLst>
              <a:gd name="csX0" fmla="*/ 1321464 w 2642927"/>
              <a:gd name="csY0" fmla="*/ 0 h 2568226"/>
              <a:gd name="csX1" fmla="*/ 0 w 2642927"/>
              <a:gd name="csY1" fmla="*/ 0 h 2568226"/>
              <a:gd name="csX2" fmla="*/ 760510 w 2642927"/>
              <a:gd name="csY2" fmla="*/ 1987134 h 2568226"/>
              <a:gd name="csX3" fmla="*/ 1321464 w 2642927"/>
              <a:gd name="csY3" fmla="*/ 2568227 h 2568226"/>
              <a:gd name="csX4" fmla="*/ 1321464 w 2642927"/>
              <a:gd name="csY4" fmla="*/ 2568227 h 2568226"/>
              <a:gd name="csX5" fmla="*/ 1882417 w 2642927"/>
              <a:gd name="csY5" fmla="*/ 1987134 h 2568226"/>
              <a:gd name="csX6" fmla="*/ 2642927 w 2642927"/>
              <a:gd name="csY6" fmla="*/ 0 h 2568226"/>
              <a:gd name="csX7" fmla="*/ 1321464 w 2642927"/>
              <a:gd name="csY7" fmla="*/ 0 h 25682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642927" h="2568226">
                <a:moveTo>
                  <a:pt x="1321464" y="0"/>
                </a:moveTo>
                <a:lnTo>
                  <a:pt x="0" y="0"/>
                </a:lnTo>
                <a:cubicBezTo>
                  <a:pt x="0" y="0"/>
                  <a:pt x="606383" y="731475"/>
                  <a:pt x="760510" y="1987134"/>
                </a:cubicBezTo>
                <a:cubicBezTo>
                  <a:pt x="801552" y="2321415"/>
                  <a:pt x="1040897" y="2568227"/>
                  <a:pt x="1321464" y="2568227"/>
                </a:cubicBezTo>
                <a:lnTo>
                  <a:pt x="1321464" y="2568227"/>
                </a:lnTo>
                <a:cubicBezTo>
                  <a:pt x="1602030" y="2568227"/>
                  <a:pt x="1841375" y="2321415"/>
                  <a:pt x="1882417" y="1987134"/>
                </a:cubicBezTo>
                <a:cubicBezTo>
                  <a:pt x="2036544" y="731475"/>
                  <a:pt x="2642927" y="0"/>
                  <a:pt x="2642927" y="0"/>
                </a:cubicBezTo>
                <a:lnTo>
                  <a:pt x="13214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</a:schemeClr>
              </a:gs>
              <a:gs pos="60000">
                <a:schemeClr val="bg1"/>
              </a:gs>
              <a:gs pos="40000">
                <a:schemeClr val="accent6">
                  <a:lumMod val="0"/>
                  <a:lumOff val="100000"/>
                </a:schemeClr>
              </a:gs>
              <a:gs pos="100000">
                <a:schemeClr val="bg1">
                  <a:lumMod val="65000"/>
                </a:schemeClr>
              </a:gs>
            </a:gsLst>
            <a:lin ang="0" scaled="1"/>
            <a:tileRect/>
          </a:gra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12D0C667-90C2-5959-AAE4-68263BE47138}"/>
              </a:ext>
            </a:extLst>
          </p:cNvPr>
          <p:cNvSpPr/>
          <p:nvPr/>
        </p:nvSpPr>
        <p:spPr>
          <a:xfrm>
            <a:off x="5577249" y="4475986"/>
            <a:ext cx="1037849" cy="1184922"/>
          </a:xfrm>
          <a:custGeom>
            <a:avLst/>
            <a:gdLst>
              <a:gd name="csX0" fmla="*/ 653877 w 806211"/>
              <a:gd name="csY0" fmla="*/ 0 h 920459"/>
              <a:gd name="csX1" fmla="*/ 402971 w 806211"/>
              <a:gd name="csY1" fmla="*/ 62734 h 920459"/>
              <a:gd name="csX2" fmla="*/ 152066 w 806211"/>
              <a:gd name="csY2" fmla="*/ 0 h 920459"/>
              <a:gd name="csX3" fmla="*/ 0 w 806211"/>
              <a:gd name="csY3" fmla="*/ 0 h 920459"/>
              <a:gd name="csX4" fmla="*/ 6990 w 806211"/>
              <a:gd name="csY4" fmla="*/ 123047 h 920459"/>
              <a:gd name="csX5" fmla="*/ 292126 w 806211"/>
              <a:gd name="csY5" fmla="*/ 483228 h 920459"/>
              <a:gd name="csX6" fmla="*/ 292126 w 806211"/>
              <a:gd name="csY6" fmla="*/ 691683 h 920459"/>
              <a:gd name="csX7" fmla="*/ 272680 w 806211"/>
              <a:gd name="csY7" fmla="*/ 711131 h 920459"/>
              <a:gd name="csX8" fmla="*/ 232625 w 806211"/>
              <a:gd name="csY8" fmla="*/ 711131 h 920459"/>
              <a:gd name="csX9" fmla="*/ 218914 w 806211"/>
              <a:gd name="csY9" fmla="*/ 744290 h 920459"/>
              <a:gd name="csX10" fmla="*/ 389351 w 806211"/>
              <a:gd name="csY10" fmla="*/ 914746 h 920459"/>
              <a:gd name="csX11" fmla="*/ 416861 w 806211"/>
              <a:gd name="csY11" fmla="*/ 914746 h 920459"/>
              <a:gd name="csX12" fmla="*/ 587298 w 806211"/>
              <a:gd name="csY12" fmla="*/ 744290 h 920459"/>
              <a:gd name="csX13" fmla="*/ 573587 w 806211"/>
              <a:gd name="csY13" fmla="*/ 711131 h 920459"/>
              <a:gd name="csX14" fmla="*/ 533532 w 806211"/>
              <a:gd name="csY14" fmla="*/ 711131 h 920459"/>
              <a:gd name="csX15" fmla="*/ 514086 w 806211"/>
              <a:gd name="csY15" fmla="*/ 691683 h 920459"/>
              <a:gd name="csX16" fmla="*/ 514086 w 806211"/>
              <a:gd name="csY16" fmla="*/ 483228 h 920459"/>
              <a:gd name="csX17" fmla="*/ 799222 w 806211"/>
              <a:gd name="csY17" fmla="*/ 123047 h 920459"/>
              <a:gd name="csX18" fmla="*/ 806212 w 806211"/>
              <a:gd name="csY18" fmla="*/ 0 h 920459"/>
              <a:gd name="csX19" fmla="*/ 654146 w 806211"/>
              <a:gd name="csY19" fmla="*/ 0 h 9204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806211" h="920459">
                <a:moveTo>
                  <a:pt x="653877" y="0"/>
                </a:moveTo>
                <a:cubicBezTo>
                  <a:pt x="578606" y="40060"/>
                  <a:pt x="493029" y="62734"/>
                  <a:pt x="402971" y="62734"/>
                </a:cubicBezTo>
                <a:cubicBezTo>
                  <a:pt x="312914" y="62734"/>
                  <a:pt x="227427" y="40060"/>
                  <a:pt x="152066" y="0"/>
                </a:cubicBezTo>
                <a:lnTo>
                  <a:pt x="0" y="0"/>
                </a:lnTo>
                <a:cubicBezTo>
                  <a:pt x="2599" y="41045"/>
                  <a:pt x="4929" y="82270"/>
                  <a:pt x="6990" y="123047"/>
                </a:cubicBezTo>
                <a:cubicBezTo>
                  <a:pt x="15502" y="295475"/>
                  <a:pt x="133517" y="437343"/>
                  <a:pt x="292126" y="483228"/>
                </a:cubicBezTo>
                <a:lnTo>
                  <a:pt x="292126" y="691683"/>
                </a:lnTo>
                <a:cubicBezTo>
                  <a:pt x="292126" y="702438"/>
                  <a:pt x="283432" y="711131"/>
                  <a:pt x="272680" y="711131"/>
                </a:cubicBezTo>
                <a:lnTo>
                  <a:pt x="232625" y="711131"/>
                </a:lnTo>
                <a:cubicBezTo>
                  <a:pt x="215331" y="711131"/>
                  <a:pt x="206639" y="732102"/>
                  <a:pt x="218914" y="744290"/>
                </a:cubicBezTo>
                <a:lnTo>
                  <a:pt x="389351" y="914746"/>
                </a:lnTo>
                <a:cubicBezTo>
                  <a:pt x="396968" y="922364"/>
                  <a:pt x="409244" y="922364"/>
                  <a:pt x="416861" y="914746"/>
                </a:cubicBezTo>
                <a:lnTo>
                  <a:pt x="587298" y="744290"/>
                </a:lnTo>
                <a:cubicBezTo>
                  <a:pt x="599573" y="732012"/>
                  <a:pt x="590881" y="711131"/>
                  <a:pt x="573587" y="711131"/>
                </a:cubicBezTo>
                <a:lnTo>
                  <a:pt x="533532" y="711131"/>
                </a:lnTo>
                <a:cubicBezTo>
                  <a:pt x="522780" y="711131"/>
                  <a:pt x="514086" y="702438"/>
                  <a:pt x="514086" y="691683"/>
                </a:cubicBezTo>
                <a:lnTo>
                  <a:pt x="514086" y="483228"/>
                </a:lnTo>
                <a:cubicBezTo>
                  <a:pt x="672695" y="437343"/>
                  <a:pt x="790710" y="295565"/>
                  <a:pt x="799222" y="123047"/>
                </a:cubicBezTo>
                <a:cubicBezTo>
                  <a:pt x="801193" y="82270"/>
                  <a:pt x="803523" y="40956"/>
                  <a:pt x="806212" y="0"/>
                </a:cubicBezTo>
                <a:lnTo>
                  <a:pt x="654146" y="0"/>
                </a:ln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518F4825-0D8C-2A9C-1CF5-A51CBA1D15C3}"/>
              </a:ext>
            </a:extLst>
          </p:cNvPr>
          <p:cNvSpPr/>
          <p:nvPr/>
        </p:nvSpPr>
        <p:spPr>
          <a:xfrm>
            <a:off x="5495114" y="3810655"/>
            <a:ext cx="1201886" cy="928113"/>
          </a:xfrm>
          <a:custGeom>
            <a:avLst/>
            <a:gdLst>
              <a:gd name="csX0" fmla="*/ 748504 w 933637"/>
              <a:gd name="csY0" fmla="*/ 0 h 720967"/>
              <a:gd name="csX1" fmla="*/ 466774 w 933637"/>
              <a:gd name="csY1" fmla="*/ 62734 h 720967"/>
              <a:gd name="csX2" fmla="*/ 185044 w 933637"/>
              <a:gd name="csY2" fmla="*/ 0 h 720967"/>
              <a:gd name="csX3" fmla="*/ 0 w 933637"/>
              <a:gd name="csY3" fmla="*/ 0 h 720967"/>
              <a:gd name="csX4" fmla="*/ 13441 w 933637"/>
              <a:gd name="csY4" fmla="*/ 99299 h 720967"/>
              <a:gd name="csX5" fmla="*/ 236748 w 933637"/>
              <a:gd name="csY5" fmla="*/ 436179 h 720967"/>
              <a:gd name="csX6" fmla="*/ 326178 w 933637"/>
              <a:gd name="csY6" fmla="*/ 476508 h 720967"/>
              <a:gd name="csX7" fmla="*/ 355839 w 933637"/>
              <a:gd name="csY7" fmla="*/ 485021 h 720967"/>
              <a:gd name="csX8" fmla="*/ 355839 w 933637"/>
              <a:gd name="csY8" fmla="*/ 492191 h 720967"/>
              <a:gd name="csX9" fmla="*/ 336393 w 933637"/>
              <a:gd name="csY9" fmla="*/ 511638 h 720967"/>
              <a:gd name="csX10" fmla="*/ 296338 w 933637"/>
              <a:gd name="csY10" fmla="*/ 511638 h 720967"/>
              <a:gd name="csX11" fmla="*/ 282627 w 933637"/>
              <a:gd name="csY11" fmla="*/ 544798 h 720967"/>
              <a:gd name="csX12" fmla="*/ 453064 w 933637"/>
              <a:gd name="csY12" fmla="*/ 715254 h 720967"/>
              <a:gd name="csX13" fmla="*/ 480574 w 933637"/>
              <a:gd name="csY13" fmla="*/ 715254 h 720967"/>
              <a:gd name="csX14" fmla="*/ 651011 w 933637"/>
              <a:gd name="csY14" fmla="*/ 544798 h 720967"/>
              <a:gd name="csX15" fmla="*/ 637300 w 933637"/>
              <a:gd name="csY15" fmla="*/ 511638 h 720967"/>
              <a:gd name="csX16" fmla="*/ 597245 w 933637"/>
              <a:gd name="csY16" fmla="*/ 511638 h 720967"/>
              <a:gd name="csX17" fmla="*/ 577801 w 933637"/>
              <a:gd name="csY17" fmla="*/ 492191 h 720967"/>
              <a:gd name="csX18" fmla="*/ 577801 w 933637"/>
              <a:gd name="csY18" fmla="*/ 485021 h 720967"/>
              <a:gd name="csX19" fmla="*/ 607460 w 933637"/>
              <a:gd name="csY19" fmla="*/ 476508 h 720967"/>
              <a:gd name="csX20" fmla="*/ 696889 w 933637"/>
              <a:gd name="csY20" fmla="*/ 436179 h 720967"/>
              <a:gd name="csX21" fmla="*/ 920197 w 933637"/>
              <a:gd name="csY21" fmla="*/ 99299 h 720967"/>
              <a:gd name="csX22" fmla="*/ 933638 w 933637"/>
              <a:gd name="csY22" fmla="*/ 0 h 720967"/>
              <a:gd name="csX23" fmla="*/ 748594 w 933637"/>
              <a:gd name="csY23" fmla="*/ 0 h 7209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933637" h="720967">
                <a:moveTo>
                  <a:pt x="748504" y="0"/>
                </a:moveTo>
                <a:cubicBezTo>
                  <a:pt x="660689" y="40867"/>
                  <a:pt x="564360" y="62734"/>
                  <a:pt x="466774" y="62734"/>
                </a:cubicBezTo>
                <a:cubicBezTo>
                  <a:pt x="369191" y="62734"/>
                  <a:pt x="272861" y="40867"/>
                  <a:pt x="185044" y="0"/>
                </a:cubicBezTo>
                <a:lnTo>
                  <a:pt x="0" y="0"/>
                </a:lnTo>
                <a:cubicBezTo>
                  <a:pt x="4660" y="33070"/>
                  <a:pt x="9230" y="66319"/>
                  <a:pt x="13441" y="99299"/>
                </a:cubicBezTo>
                <a:cubicBezTo>
                  <a:pt x="32170" y="244213"/>
                  <a:pt x="117927" y="366365"/>
                  <a:pt x="236748" y="436179"/>
                </a:cubicBezTo>
                <a:cubicBezTo>
                  <a:pt x="264885" y="452668"/>
                  <a:pt x="294815" y="466291"/>
                  <a:pt x="326178" y="476508"/>
                </a:cubicBezTo>
                <a:cubicBezTo>
                  <a:pt x="335944" y="479734"/>
                  <a:pt x="345892" y="482511"/>
                  <a:pt x="355839" y="485021"/>
                </a:cubicBezTo>
                <a:lnTo>
                  <a:pt x="355839" y="492191"/>
                </a:lnTo>
                <a:cubicBezTo>
                  <a:pt x="355839" y="502945"/>
                  <a:pt x="347145" y="511638"/>
                  <a:pt x="336393" y="511638"/>
                </a:cubicBezTo>
                <a:lnTo>
                  <a:pt x="296338" y="511638"/>
                </a:lnTo>
                <a:cubicBezTo>
                  <a:pt x="279044" y="511638"/>
                  <a:pt x="270352" y="532609"/>
                  <a:pt x="282627" y="544798"/>
                </a:cubicBezTo>
                <a:lnTo>
                  <a:pt x="453064" y="715254"/>
                </a:lnTo>
                <a:cubicBezTo>
                  <a:pt x="460681" y="722872"/>
                  <a:pt x="472957" y="722872"/>
                  <a:pt x="480574" y="715254"/>
                </a:cubicBezTo>
                <a:lnTo>
                  <a:pt x="651011" y="544798"/>
                </a:lnTo>
                <a:cubicBezTo>
                  <a:pt x="663286" y="532520"/>
                  <a:pt x="654594" y="511638"/>
                  <a:pt x="637300" y="511638"/>
                </a:cubicBezTo>
                <a:lnTo>
                  <a:pt x="597245" y="511638"/>
                </a:lnTo>
                <a:cubicBezTo>
                  <a:pt x="586493" y="511638"/>
                  <a:pt x="577801" y="502945"/>
                  <a:pt x="577801" y="492191"/>
                </a:cubicBezTo>
                <a:lnTo>
                  <a:pt x="577801" y="485021"/>
                </a:lnTo>
                <a:cubicBezTo>
                  <a:pt x="587836" y="482511"/>
                  <a:pt x="597784" y="479644"/>
                  <a:pt x="607460" y="476508"/>
                </a:cubicBezTo>
                <a:cubicBezTo>
                  <a:pt x="638823" y="466291"/>
                  <a:pt x="668753" y="452668"/>
                  <a:pt x="696889" y="436179"/>
                </a:cubicBezTo>
                <a:cubicBezTo>
                  <a:pt x="815711" y="366365"/>
                  <a:pt x="901467" y="244213"/>
                  <a:pt x="920197" y="99299"/>
                </a:cubicBezTo>
                <a:cubicBezTo>
                  <a:pt x="924498" y="66229"/>
                  <a:pt x="928978" y="32980"/>
                  <a:pt x="933638" y="0"/>
                </a:cubicBezTo>
                <a:lnTo>
                  <a:pt x="748594" y="0"/>
                </a:ln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DF300E17-6420-BAFF-D394-C46F97CD9E0A}"/>
              </a:ext>
            </a:extLst>
          </p:cNvPr>
          <p:cNvSpPr/>
          <p:nvPr/>
        </p:nvSpPr>
        <p:spPr>
          <a:xfrm>
            <a:off x="5347347" y="3145324"/>
            <a:ext cx="1497422" cy="938379"/>
          </a:xfrm>
          <a:custGeom>
            <a:avLst/>
            <a:gdLst>
              <a:gd name="csX0" fmla="*/ 916521 w 1163212"/>
              <a:gd name="csY0" fmla="*/ 0 h 728942"/>
              <a:gd name="csX1" fmla="*/ 589715 w 1163212"/>
              <a:gd name="csY1" fmla="*/ 62734 h 728942"/>
              <a:gd name="csX2" fmla="*/ 573408 w 1163212"/>
              <a:gd name="csY2" fmla="*/ 62734 h 728942"/>
              <a:gd name="csX3" fmla="*/ 246604 w 1163212"/>
              <a:gd name="csY3" fmla="*/ 0 h 728942"/>
              <a:gd name="csX4" fmla="*/ 0 w 1163212"/>
              <a:gd name="csY4" fmla="*/ 0 h 728942"/>
              <a:gd name="csX5" fmla="*/ 8782 w 1163212"/>
              <a:gd name="csY5" fmla="*/ 38895 h 728942"/>
              <a:gd name="csX6" fmla="*/ 214434 w 1163212"/>
              <a:gd name="csY6" fmla="*/ 369681 h 728942"/>
              <a:gd name="csX7" fmla="*/ 318022 w 1163212"/>
              <a:gd name="csY7" fmla="*/ 436178 h 728942"/>
              <a:gd name="csX8" fmla="*/ 421967 w 1163212"/>
              <a:gd name="csY8" fmla="*/ 476506 h 728942"/>
              <a:gd name="csX9" fmla="*/ 470627 w 1163212"/>
              <a:gd name="csY9" fmla="*/ 488068 h 728942"/>
              <a:gd name="csX10" fmla="*/ 470627 w 1163212"/>
              <a:gd name="csY10" fmla="*/ 500166 h 728942"/>
              <a:gd name="csX11" fmla="*/ 451180 w 1163212"/>
              <a:gd name="csY11" fmla="*/ 519614 h 728942"/>
              <a:gd name="csX12" fmla="*/ 411125 w 1163212"/>
              <a:gd name="csY12" fmla="*/ 519614 h 728942"/>
              <a:gd name="csX13" fmla="*/ 397415 w 1163212"/>
              <a:gd name="csY13" fmla="*/ 552773 h 728942"/>
              <a:gd name="csX14" fmla="*/ 567851 w 1163212"/>
              <a:gd name="csY14" fmla="*/ 723229 h 728942"/>
              <a:gd name="csX15" fmla="*/ 595362 w 1163212"/>
              <a:gd name="csY15" fmla="*/ 723229 h 728942"/>
              <a:gd name="csX16" fmla="*/ 765798 w 1163212"/>
              <a:gd name="csY16" fmla="*/ 552773 h 728942"/>
              <a:gd name="csX17" fmla="*/ 752088 w 1163212"/>
              <a:gd name="csY17" fmla="*/ 519614 h 728942"/>
              <a:gd name="csX18" fmla="*/ 712033 w 1163212"/>
              <a:gd name="csY18" fmla="*/ 519614 h 728942"/>
              <a:gd name="csX19" fmla="*/ 692588 w 1163212"/>
              <a:gd name="csY19" fmla="*/ 500166 h 728942"/>
              <a:gd name="csX20" fmla="*/ 692588 w 1163212"/>
              <a:gd name="csY20" fmla="*/ 488068 h 728942"/>
              <a:gd name="csX21" fmla="*/ 741245 w 1163212"/>
              <a:gd name="csY21" fmla="*/ 476506 h 728942"/>
              <a:gd name="csX22" fmla="*/ 845191 w 1163212"/>
              <a:gd name="csY22" fmla="*/ 436178 h 728942"/>
              <a:gd name="csX23" fmla="*/ 948779 w 1163212"/>
              <a:gd name="csY23" fmla="*/ 369681 h 728942"/>
              <a:gd name="csX24" fmla="*/ 1154431 w 1163212"/>
              <a:gd name="csY24" fmla="*/ 38895 h 728942"/>
              <a:gd name="csX25" fmla="*/ 1163213 w 1163212"/>
              <a:gd name="csY25" fmla="*/ 0 h 728942"/>
              <a:gd name="csX26" fmla="*/ 916611 w 1163212"/>
              <a:gd name="csY26" fmla="*/ 0 h 7289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1163212" h="728942">
                <a:moveTo>
                  <a:pt x="916521" y="0"/>
                </a:moveTo>
                <a:cubicBezTo>
                  <a:pt x="814545" y="40597"/>
                  <a:pt x="704056" y="62734"/>
                  <a:pt x="589715" y="62734"/>
                </a:cubicBezTo>
                <a:lnTo>
                  <a:pt x="573408" y="62734"/>
                </a:lnTo>
                <a:cubicBezTo>
                  <a:pt x="459067" y="62734"/>
                  <a:pt x="348578" y="40597"/>
                  <a:pt x="246604" y="0"/>
                </a:cubicBezTo>
                <a:lnTo>
                  <a:pt x="0" y="0"/>
                </a:lnTo>
                <a:cubicBezTo>
                  <a:pt x="2956" y="12905"/>
                  <a:pt x="5824" y="25809"/>
                  <a:pt x="8782" y="38895"/>
                </a:cubicBezTo>
                <a:cubicBezTo>
                  <a:pt x="37725" y="168843"/>
                  <a:pt x="110756" y="286334"/>
                  <a:pt x="214434" y="369681"/>
                </a:cubicBezTo>
                <a:cubicBezTo>
                  <a:pt x="246604" y="395580"/>
                  <a:pt x="281371" y="417806"/>
                  <a:pt x="318022" y="436178"/>
                </a:cubicBezTo>
                <a:cubicBezTo>
                  <a:pt x="351357" y="452936"/>
                  <a:pt x="386213" y="466379"/>
                  <a:pt x="421967" y="476506"/>
                </a:cubicBezTo>
                <a:cubicBezTo>
                  <a:pt x="438008" y="481077"/>
                  <a:pt x="454228" y="484842"/>
                  <a:pt x="470627" y="488068"/>
                </a:cubicBezTo>
                <a:lnTo>
                  <a:pt x="470627" y="500166"/>
                </a:lnTo>
                <a:cubicBezTo>
                  <a:pt x="470627" y="510920"/>
                  <a:pt x="461933" y="519614"/>
                  <a:pt x="451180" y="519614"/>
                </a:cubicBezTo>
                <a:lnTo>
                  <a:pt x="411125" y="519614"/>
                </a:lnTo>
                <a:cubicBezTo>
                  <a:pt x="393831" y="519614"/>
                  <a:pt x="385139" y="540585"/>
                  <a:pt x="397415" y="552773"/>
                </a:cubicBezTo>
                <a:lnTo>
                  <a:pt x="567851" y="723229"/>
                </a:lnTo>
                <a:cubicBezTo>
                  <a:pt x="575469" y="730847"/>
                  <a:pt x="587744" y="730847"/>
                  <a:pt x="595362" y="723229"/>
                </a:cubicBezTo>
                <a:lnTo>
                  <a:pt x="765798" y="552773"/>
                </a:lnTo>
                <a:cubicBezTo>
                  <a:pt x="778073" y="540495"/>
                  <a:pt x="769382" y="519614"/>
                  <a:pt x="752088" y="519614"/>
                </a:cubicBezTo>
                <a:lnTo>
                  <a:pt x="712033" y="519614"/>
                </a:lnTo>
                <a:cubicBezTo>
                  <a:pt x="701280" y="519614"/>
                  <a:pt x="692588" y="510920"/>
                  <a:pt x="692588" y="500166"/>
                </a:cubicBezTo>
                <a:lnTo>
                  <a:pt x="692588" y="488068"/>
                </a:lnTo>
                <a:cubicBezTo>
                  <a:pt x="708985" y="484842"/>
                  <a:pt x="725205" y="481077"/>
                  <a:pt x="741245" y="476506"/>
                </a:cubicBezTo>
                <a:cubicBezTo>
                  <a:pt x="777089" y="466379"/>
                  <a:pt x="811946" y="452936"/>
                  <a:pt x="845191" y="436178"/>
                </a:cubicBezTo>
                <a:cubicBezTo>
                  <a:pt x="881841" y="417806"/>
                  <a:pt x="916611" y="395490"/>
                  <a:pt x="948779" y="369681"/>
                </a:cubicBezTo>
                <a:cubicBezTo>
                  <a:pt x="1052457" y="286334"/>
                  <a:pt x="1125488" y="168933"/>
                  <a:pt x="1154431" y="38895"/>
                </a:cubicBezTo>
                <a:cubicBezTo>
                  <a:pt x="1157299" y="25809"/>
                  <a:pt x="1160257" y="12905"/>
                  <a:pt x="1163213" y="0"/>
                </a:cubicBezTo>
                <a:lnTo>
                  <a:pt x="916611" y="0"/>
                </a:ln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5E0956B9-A5D8-2EB2-EA99-E87649497D68}"/>
              </a:ext>
            </a:extLst>
          </p:cNvPr>
          <p:cNvSpPr/>
          <p:nvPr/>
        </p:nvSpPr>
        <p:spPr>
          <a:xfrm>
            <a:off x="5127132" y="2479877"/>
            <a:ext cx="1937966" cy="948532"/>
          </a:xfrm>
          <a:custGeom>
            <a:avLst/>
            <a:gdLst>
              <a:gd name="csX0" fmla="*/ 1213843 w 1505431"/>
              <a:gd name="csY0" fmla="*/ 0 h 736829"/>
              <a:gd name="csX1" fmla="*/ 836411 w 1505431"/>
              <a:gd name="csY1" fmla="*/ 62734 h 736829"/>
              <a:gd name="csX2" fmla="*/ 668930 w 1505431"/>
              <a:gd name="csY2" fmla="*/ 62734 h 736829"/>
              <a:gd name="csX3" fmla="*/ 291498 w 1505431"/>
              <a:gd name="csY3" fmla="*/ 0 h 736829"/>
              <a:gd name="csX4" fmla="*/ 0 w 1505431"/>
              <a:gd name="csY4" fmla="*/ 0 h 736829"/>
              <a:gd name="csX5" fmla="*/ 433440 w 1505431"/>
              <a:gd name="csY5" fmla="*/ 436179 h 736829"/>
              <a:gd name="csX6" fmla="*/ 556383 w 1505431"/>
              <a:gd name="csY6" fmla="*/ 476508 h 736829"/>
              <a:gd name="csX7" fmla="*/ 641781 w 1505431"/>
              <a:gd name="csY7" fmla="*/ 492191 h 736829"/>
              <a:gd name="csX8" fmla="*/ 641781 w 1505431"/>
              <a:gd name="csY8" fmla="*/ 508053 h 736829"/>
              <a:gd name="csX9" fmla="*/ 622334 w 1505431"/>
              <a:gd name="csY9" fmla="*/ 527501 h 736829"/>
              <a:gd name="csX10" fmla="*/ 582279 w 1505431"/>
              <a:gd name="csY10" fmla="*/ 527501 h 736829"/>
              <a:gd name="csX11" fmla="*/ 568569 w 1505431"/>
              <a:gd name="csY11" fmla="*/ 560659 h 736829"/>
              <a:gd name="csX12" fmla="*/ 739005 w 1505431"/>
              <a:gd name="csY12" fmla="*/ 731116 h 736829"/>
              <a:gd name="csX13" fmla="*/ 766516 w 1505431"/>
              <a:gd name="csY13" fmla="*/ 731116 h 736829"/>
              <a:gd name="csX14" fmla="*/ 936952 w 1505431"/>
              <a:gd name="csY14" fmla="*/ 560659 h 736829"/>
              <a:gd name="csX15" fmla="*/ 923242 w 1505431"/>
              <a:gd name="csY15" fmla="*/ 527501 h 736829"/>
              <a:gd name="csX16" fmla="*/ 883187 w 1505431"/>
              <a:gd name="csY16" fmla="*/ 527501 h 736829"/>
              <a:gd name="csX17" fmla="*/ 863740 w 1505431"/>
              <a:gd name="csY17" fmla="*/ 508053 h 736829"/>
              <a:gd name="csX18" fmla="*/ 863740 w 1505431"/>
              <a:gd name="csY18" fmla="*/ 492191 h 736829"/>
              <a:gd name="csX19" fmla="*/ 949138 w 1505431"/>
              <a:gd name="csY19" fmla="*/ 476508 h 736829"/>
              <a:gd name="csX20" fmla="*/ 1072081 w 1505431"/>
              <a:gd name="csY20" fmla="*/ 436179 h 736829"/>
              <a:gd name="csX21" fmla="*/ 1505431 w 1505431"/>
              <a:gd name="csY21" fmla="*/ 0 h 736829"/>
              <a:gd name="csX22" fmla="*/ 1214023 w 1505431"/>
              <a:gd name="csY22" fmla="*/ 0 h 7368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505431" h="736829">
                <a:moveTo>
                  <a:pt x="1213843" y="0"/>
                </a:moveTo>
                <a:cubicBezTo>
                  <a:pt x="1093947" y="40866"/>
                  <a:pt x="966703" y="62734"/>
                  <a:pt x="836411" y="62734"/>
                </a:cubicBezTo>
                <a:lnTo>
                  <a:pt x="668930" y="62734"/>
                </a:lnTo>
                <a:cubicBezTo>
                  <a:pt x="538641" y="62734"/>
                  <a:pt x="411304" y="40866"/>
                  <a:pt x="291498" y="0"/>
                </a:cubicBezTo>
                <a:lnTo>
                  <a:pt x="0" y="0"/>
                </a:lnTo>
                <a:cubicBezTo>
                  <a:pt x="82619" y="200299"/>
                  <a:pt x="240422" y="355162"/>
                  <a:pt x="433440" y="436179"/>
                </a:cubicBezTo>
                <a:cubicBezTo>
                  <a:pt x="473046" y="452848"/>
                  <a:pt x="514088" y="466380"/>
                  <a:pt x="556383" y="476508"/>
                </a:cubicBezTo>
                <a:cubicBezTo>
                  <a:pt x="584340" y="483229"/>
                  <a:pt x="612835" y="488427"/>
                  <a:pt x="641781" y="492191"/>
                </a:cubicBezTo>
                <a:lnTo>
                  <a:pt x="641781" y="508053"/>
                </a:lnTo>
                <a:cubicBezTo>
                  <a:pt x="641781" y="518808"/>
                  <a:pt x="633087" y="527501"/>
                  <a:pt x="622334" y="527501"/>
                </a:cubicBezTo>
                <a:lnTo>
                  <a:pt x="582279" y="527501"/>
                </a:lnTo>
                <a:cubicBezTo>
                  <a:pt x="564985" y="527501"/>
                  <a:pt x="556293" y="548471"/>
                  <a:pt x="568569" y="560659"/>
                </a:cubicBezTo>
                <a:lnTo>
                  <a:pt x="739005" y="731116"/>
                </a:lnTo>
                <a:cubicBezTo>
                  <a:pt x="746623" y="738734"/>
                  <a:pt x="758898" y="738734"/>
                  <a:pt x="766516" y="731116"/>
                </a:cubicBezTo>
                <a:lnTo>
                  <a:pt x="936952" y="560659"/>
                </a:lnTo>
                <a:cubicBezTo>
                  <a:pt x="949228" y="548381"/>
                  <a:pt x="940536" y="527501"/>
                  <a:pt x="923242" y="527501"/>
                </a:cubicBezTo>
                <a:lnTo>
                  <a:pt x="883187" y="527501"/>
                </a:lnTo>
                <a:cubicBezTo>
                  <a:pt x="872434" y="527501"/>
                  <a:pt x="863740" y="518808"/>
                  <a:pt x="863740" y="508053"/>
                </a:cubicBezTo>
                <a:lnTo>
                  <a:pt x="863740" y="492191"/>
                </a:lnTo>
                <a:cubicBezTo>
                  <a:pt x="892596" y="488427"/>
                  <a:pt x="921181" y="483229"/>
                  <a:pt x="949138" y="476508"/>
                </a:cubicBezTo>
                <a:cubicBezTo>
                  <a:pt x="991346" y="466380"/>
                  <a:pt x="1032475" y="452848"/>
                  <a:pt x="1072081" y="436179"/>
                </a:cubicBezTo>
                <a:cubicBezTo>
                  <a:pt x="1265099" y="355073"/>
                  <a:pt x="1422812" y="200299"/>
                  <a:pt x="1505431" y="0"/>
                </a:cubicBezTo>
                <a:lnTo>
                  <a:pt x="1214023" y="0"/>
                </a:ln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AD500C21-93F1-9784-9157-EF19FE2CFFE4}"/>
              </a:ext>
            </a:extLst>
          </p:cNvPr>
          <p:cNvSpPr/>
          <p:nvPr/>
        </p:nvSpPr>
        <p:spPr>
          <a:xfrm>
            <a:off x="4808636" y="1814546"/>
            <a:ext cx="2574612" cy="958801"/>
          </a:xfrm>
          <a:custGeom>
            <a:avLst/>
            <a:gdLst>
              <a:gd name="csX0" fmla="*/ 0 w 1999984"/>
              <a:gd name="csY0" fmla="*/ 0 h 744806"/>
              <a:gd name="csX1" fmla="*/ 552351 w 1999984"/>
              <a:gd name="csY1" fmla="*/ 436179 h 744806"/>
              <a:gd name="csX2" fmla="*/ 697248 w 1999984"/>
              <a:gd name="csY2" fmla="*/ 476508 h 744806"/>
              <a:gd name="csX3" fmla="*/ 889013 w 1999984"/>
              <a:gd name="csY3" fmla="*/ 498554 h 744806"/>
              <a:gd name="csX4" fmla="*/ 889013 w 1999984"/>
              <a:gd name="csY4" fmla="*/ 516030 h 744806"/>
              <a:gd name="csX5" fmla="*/ 869566 w 1999984"/>
              <a:gd name="csY5" fmla="*/ 535477 h 744806"/>
              <a:gd name="csX6" fmla="*/ 829511 w 1999984"/>
              <a:gd name="csY6" fmla="*/ 535477 h 744806"/>
              <a:gd name="csX7" fmla="*/ 815801 w 1999984"/>
              <a:gd name="csY7" fmla="*/ 568637 h 744806"/>
              <a:gd name="csX8" fmla="*/ 986237 w 1999984"/>
              <a:gd name="csY8" fmla="*/ 739093 h 744806"/>
              <a:gd name="csX9" fmla="*/ 1013748 w 1999984"/>
              <a:gd name="csY9" fmla="*/ 739093 h 744806"/>
              <a:gd name="csX10" fmla="*/ 1184184 w 1999984"/>
              <a:gd name="csY10" fmla="*/ 568637 h 744806"/>
              <a:gd name="csX11" fmla="*/ 1170474 w 1999984"/>
              <a:gd name="csY11" fmla="*/ 535477 h 744806"/>
              <a:gd name="csX12" fmla="*/ 1130419 w 1999984"/>
              <a:gd name="csY12" fmla="*/ 535477 h 744806"/>
              <a:gd name="csX13" fmla="*/ 1110974 w 1999984"/>
              <a:gd name="csY13" fmla="*/ 516030 h 744806"/>
              <a:gd name="csX14" fmla="*/ 1110974 w 1999984"/>
              <a:gd name="csY14" fmla="*/ 498554 h 744806"/>
              <a:gd name="csX15" fmla="*/ 1302737 w 1999984"/>
              <a:gd name="csY15" fmla="*/ 476508 h 744806"/>
              <a:gd name="csX16" fmla="*/ 1447634 w 1999984"/>
              <a:gd name="csY16" fmla="*/ 436179 h 744806"/>
              <a:gd name="csX17" fmla="*/ 1999985 w 1999984"/>
              <a:gd name="csY17" fmla="*/ 0 h 744806"/>
              <a:gd name="csX18" fmla="*/ 0 w 1999984"/>
              <a:gd name="csY18" fmla="*/ 0 h 7448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999984" h="744806">
                <a:moveTo>
                  <a:pt x="0" y="0"/>
                </a:moveTo>
                <a:cubicBezTo>
                  <a:pt x="132353" y="204512"/>
                  <a:pt x="327880" y="356507"/>
                  <a:pt x="552351" y="436179"/>
                </a:cubicBezTo>
                <a:cubicBezTo>
                  <a:pt x="599486" y="452938"/>
                  <a:pt x="647874" y="466380"/>
                  <a:pt x="697248" y="476508"/>
                </a:cubicBezTo>
                <a:cubicBezTo>
                  <a:pt x="759885" y="489412"/>
                  <a:pt x="823957" y="496941"/>
                  <a:pt x="889013" y="498554"/>
                </a:cubicBezTo>
                <a:lnTo>
                  <a:pt x="889013" y="516030"/>
                </a:lnTo>
                <a:cubicBezTo>
                  <a:pt x="889013" y="526784"/>
                  <a:pt x="880321" y="535477"/>
                  <a:pt x="869566" y="535477"/>
                </a:cubicBezTo>
                <a:lnTo>
                  <a:pt x="829511" y="535477"/>
                </a:lnTo>
                <a:cubicBezTo>
                  <a:pt x="812217" y="535477"/>
                  <a:pt x="803525" y="556449"/>
                  <a:pt x="815801" y="568637"/>
                </a:cubicBezTo>
                <a:lnTo>
                  <a:pt x="986237" y="739093"/>
                </a:lnTo>
                <a:cubicBezTo>
                  <a:pt x="993855" y="746711"/>
                  <a:pt x="1006130" y="746711"/>
                  <a:pt x="1013748" y="739093"/>
                </a:cubicBezTo>
                <a:lnTo>
                  <a:pt x="1184184" y="568637"/>
                </a:lnTo>
                <a:cubicBezTo>
                  <a:pt x="1196460" y="556359"/>
                  <a:pt x="1187768" y="535477"/>
                  <a:pt x="1170474" y="535477"/>
                </a:cubicBezTo>
                <a:lnTo>
                  <a:pt x="1130419" y="535477"/>
                </a:lnTo>
                <a:cubicBezTo>
                  <a:pt x="1119666" y="535477"/>
                  <a:pt x="1110974" y="526784"/>
                  <a:pt x="1110974" y="516030"/>
                </a:cubicBezTo>
                <a:lnTo>
                  <a:pt x="1110974" y="498554"/>
                </a:lnTo>
                <a:cubicBezTo>
                  <a:pt x="1176031" y="496941"/>
                  <a:pt x="1240190" y="489412"/>
                  <a:pt x="1302737" y="476508"/>
                </a:cubicBezTo>
                <a:cubicBezTo>
                  <a:pt x="1352111" y="466380"/>
                  <a:pt x="1400499" y="452938"/>
                  <a:pt x="1447634" y="436179"/>
                </a:cubicBezTo>
                <a:cubicBezTo>
                  <a:pt x="1672195" y="356507"/>
                  <a:pt x="1867722" y="204512"/>
                  <a:pt x="1999985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4069F8E9-4327-01F6-94D9-670605E78F3F}"/>
              </a:ext>
            </a:extLst>
          </p:cNvPr>
          <p:cNvSpPr/>
          <p:nvPr/>
        </p:nvSpPr>
        <p:spPr>
          <a:xfrm>
            <a:off x="4802408" y="1701945"/>
            <a:ext cx="2587184" cy="225199"/>
          </a:xfrm>
          <a:prstGeom prst="ellipse">
            <a:avLst/>
          </a:prstGeom>
          <a:solidFill>
            <a:srgbClr val="0079A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9" name="Forme libre 28">
            <a:extLst>
              <a:ext uri="{FF2B5EF4-FFF2-40B4-BE49-F238E27FC236}">
                <a16:creationId xmlns:a16="http://schemas.microsoft.com/office/drawing/2014/main" id="{F311C329-F490-BB0A-CA5B-522F8345C896}"/>
              </a:ext>
            </a:extLst>
          </p:cNvPr>
          <p:cNvSpPr/>
          <p:nvPr/>
        </p:nvSpPr>
        <p:spPr>
          <a:xfrm>
            <a:off x="5779813" y="1197092"/>
            <a:ext cx="632489" cy="652035"/>
          </a:xfrm>
          <a:custGeom>
            <a:avLst/>
            <a:gdLst>
              <a:gd name="csX0" fmla="*/ 491235 w 491324"/>
              <a:gd name="csY0" fmla="*/ 0 h 506507"/>
              <a:gd name="csX1" fmla="*/ 0 w 491324"/>
              <a:gd name="csY1" fmla="*/ 0 h 506507"/>
              <a:gd name="csX2" fmla="*/ 134683 w 491324"/>
              <a:gd name="csY2" fmla="*/ 271010 h 506507"/>
              <a:gd name="csX3" fmla="*/ 134683 w 491324"/>
              <a:gd name="csY3" fmla="*/ 277731 h 506507"/>
              <a:gd name="csX4" fmla="*/ 115236 w 491324"/>
              <a:gd name="csY4" fmla="*/ 297178 h 506507"/>
              <a:gd name="csX5" fmla="*/ 75181 w 491324"/>
              <a:gd name="csY5" fmla="*/ 297178 h 506507"/>
              <a:gd name="csX6" fmla="*/ 61471 w 491324"/>
              <a:gd name="csY6" fmla="*/ 330338 h 506507"/>
              <a:gd name="csX7" fmla="*/ 231907 w 491324"/>
              <a:gd name="csY7" fmla="*/ 500794 h 506507"/>
              <a:gd name="csX8" fmla="*/ 259418 w 491324"/>
              <a:gd name="csY8" fmla="*/ 500794 h 506507"/>
              <a:gd name="csX9" fmla="*/ 429854 w 491324"/>
              <a:gd name="csY9" fmla="*/ 330338 h 506507"/>
              <a:gd name="csX10" fmla="*/ 416144 w 491324"/>
              <a:gd name="csY10" fmla="*/ 297178 h 506507"/>
              <a:gd name="csX11" fmla="*/ 376089 w 491324"/>
              <a:gd name="csY11" fmla="*/ 297178 h 506507"/>
              <a:gd name="csX12" fmla="*/ 356644 w 491324"/>
              <a:gd name="csY12" fmla="*/ 277731 h 506507"/>
              <a:gd name="csX13" fmla="*/ 356644 w 491324"/>
              <a:gd name="csY13" fmla="*/ 271010 h 506507"/>
              <a:gd name="csX14" fmla="*/ 491325 w 491324"/>
              <a:gd name="csY14" fmla="*/ 0 h 5065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91324" h="506507">
                <a:moveTo>
                  <a:pt x="491235" y="0"/>
                </a:moveTo>
                <a:lnTo>
                  <a:pt x="0" y="0"/>
                </a:lnTo>
                <a:cubicBezTo>
                  <a:pt x="83604" y="65870"/>
                  <a:pt x="134683" y="164541"/>
                  <a:pt x="134683" y="271010"/>
                </a:cubicBezTo>
                <a:lnTo>
                  <a:pt x="134683" y="277731"/>
                </a:lnTo>
                <a:cubicBezTo>
                  <a:pt x="134683" y="288485"/>
                  <a:pt x="125989" y="297178"/>
                  <a:pt x="115236" y="297178"/>
                </a:cubicBezTo>
                <a:lnTo>
                  <a:pt x="75181" y="297178"/>
                </a:lnTo>
                <a:cubicBezTo>
                  <a:pt x="57887" y="297178"/>
                  <a:pt x="49195" y="318149"/>
                  <a:pt x="61471" y="330338"/>
                </a:cubicBezTo>
                <a:lnTo>
                  <a:pt x="231907" y="500794"/>
                </a:lnTo>
                <a:cubicBezTo>
                  <a:pt x="239525" y="508412"/>
                  <a:pt x="251800" y="508412"/>
                  <a:pt x="259418" y="500794"/>
                </a:cubicBezTo>
                <a:lnTo>
                  <a:pt x="429854" y="330338"/>
                </a:lnTo>
                <a:cubicBezTo>
                  <a:pt x="442129" y="318060"/>
                  <a:pt x="433438" y="297178"/>
                  <a:pt x="416144" y="297178"/>
                </a:cubicBezTo>
                <a:lnTo>
                  <a:pt x="376089" y="297178"/>
                </a:lnTo>
                <a:cubicBezTo>
                  <a:pt x="365336" y="297178"/>
                  <a:pt x="356644" y="288485"/>
                  <a:pt x="356644" y="277731"/>
                </a:cubicBezTo>
                <a:lnTo>
                  <a:pt x="356644" y="271010"/>
                </a:lnTo>
                <a:cubicBezTo>
                  <a:pt x="356644" y="164541"/>
                  <a:pt x="407721" y="65870"/>
                  <a:pt x="491325" y="0"/>
                </a:cubicBezTo>
                <a:close/>
              </a:path>
            </a:pathLst>
          </a:custGeom>
          <a:solidFill>
            <a:schemeClr val="bg1"/>
          </a:solidFill>
          <a:ln w="8960" cap="flat">
            <a:noFill/>
            <a:prstDash val="solid"/>
            <a:miter/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2C58546-E823-ECD4-FDFE-A59F1727A0EE}"/>
              </a:ext>
            </a:extLst>
          </p:cNvPr>
          <p:cNvGrpSpPr/>
          <p:nvPr/>
        </p:nvGrpSpPr>
        <p:grpSpPr>
          <a:xfrm>
            <a:off x="8144476" y="3799791"/>
            <a:ext cx="2926080" cy="1290153"/>
            <a:chOff x="8921977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C1C4D45-334F-AF73-77B3-27A5861AC8B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8D6452A-7C29-3D11-5137-3D2BC4B1641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973E4E7-8164-DEC7-79A0-52DB47FEA04A}"/>
              </a:ext>
            </a:extLst>
          </p:cNvPr>
          <p:cNvGrpSpPr/>
          <p:nvPr/>
        </p:nvGrpSpPr>
        <p:grpSpPr>
          <a:xfrm>
            <a:off x="1876328" y="4652338"/>
            <a:ext cx="2926080" cy="1290153"/>
            <a:chOff x="332936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C0ADB2-B150-BDB1-642C-496071C076A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7030A0"/>
                  </a:solidFill>
                </a:rPr>
                <a:t>05 -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68A031A-3AF9-7C95-D071-B9641560EB7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BB56E5-CA92-D39F-DFD7-63EECCE7DBA1}"/>
              </a:ext>
            </a:extLst>
          </p:cNvPr>
          <p:cNvGrpSpPr/>
          <p:nvPr/>
        </p:nvGrpSpPr>
        <p:grpSpPr>
          <a:xfrm>
            <a:off x="8812047" y="2094697"/>
            <a:ext cx="2926080" cy="1290153"/>
            <a:chOff x="8921977" y="1242150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7538D5C-9712-74CC-5E31-A7FE1548F5E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DFD8E63-15A9-1F2B-62ED-1DF4D22ED9E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5EC75FD-793B-A5CF-2A0E-12B428C2275A}"/>
              </a:ext>
            </a:extLst>
          </p:cNvPr>
          <p:cNvGrpSpPr/>
          <p:nvPr/>
        </p:nvGrpSpPr>
        <p:grpSpPr>
          <a:xfrm>
            <a:off x="453873" y="1242150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5A5C614-4FAF-3A2C-0979-37ACDA97D37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31AD40D-5176-F21A-43AA-24011B52F66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ACA87F6-2272-ECE7-C760-445F5032883C}"/>
              </a:ext>
            </a:extLst>
          </p:cNvPr>
          <p:cNvSpPr txBox="1"/>
          <p:nvPr/>
        </p:nvSpPr>
        <p:spPr>
          <a:xfrm>
            <a:off x="5886589" y="199641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289213-6D4D-0543-E3D1-6201E19D563B}"/>
              </a:ext>
            </a:extLst>
          </p:cNvPr>
          <p:cNvSpPr txBox="1"/>
          <p:nvPr/>
        </p:nvSpPr>
        <p:spPr>
          <a:xfrm>
            <a:off x="5886589" y="274030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D317A8-ECDF-DCC2-9A24-F6304776CE73}"/>
              </a:ext>
            </a:extLst>
          </p:cNvPr>
          <p:cNvSpPr txBox="1"/>
          <p:nvPr/>
        </p:nvSpPr>
        <p:spPr>
          <a:xfrm>
            <a:off x="5886589" y="342507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254FBB1-286E-6572-9A54-95255C431B0F}"/>
              </a:ext>
            </a:extLst>
          </p:cNvPr>
          <p:cNvSpPr txBox="1"/>
          <p:nvPr/>
        </p:nvSpPr>
        <p:spPr>
          <a:xfrm>
            <a:off x="5886589" y="40645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D7BB687-56B1-2076-52C0-087D6DC5B26F}"/>
              </a:ext>
            </a:extLst>
          </p:cNvPr>
          <p:cNvSpPr txBox="1"/>
          <p:nvPr/>
        </p:nvSpPr>
        <p:spPr>
          <a:xfrm>
            <a:off x="5886589" y="470411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05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F0B3ADD-41E0-B901-08F2-E9C820039F64}"/>
              </a:ext>
            </a:extLst>
          </p:cNvPr>
          <p:cNvGrpSpPr/>
          <p:nvPr/>
        </p:nvGrpSpPr>
        <p:grpSpPr>
          <a:xfrm>
            <a:off x="1165101" y="2947244"/>
            <a:ext cx="2926080" cy="1290153"/>
            <a:chOff x="8921977" y="2947244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556305F-758B-B977-3A2F-48B1027B713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E13BA19-2A58-C212-FA5D-B5EC3BE4636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1545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8CC4C-8C39-E4E6-389F-F71A3740D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E592E-CB6E-AD82-CE36-5E4F4017E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Funnel Process Flow – Slide Template</a:t>
            </a:r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9A622D6F-A8AD-8EBF-8731-CC2B9B8C1C81}"/>
              </a:ext>
            </a:extLst>
          </p:cNvPr>
          <p:cNvSpPr/>
          <p:nvPr/>
        </p:nvSpPr>
        <p:spPr>
          <a:xfrm>
            <a:off x="4047523" y="1812239"/>
            <a:ext cx="4096954" cy="3576083"/>
          </a:xfrm>
          <a:custGeom>
            <a:avLst/>
            <a:gdLst>
              <a:gd name="csX0" fmla="*/ 1591277 w 3182554"/>
              <a:gd name="csY0" fmla="*/ 0 h 2777936"/>
              <a:gd name="csX1" fmla="*/ 0 w 3182554"/>
              <a:gd name="csY1" fmla="*/ 0 h 2777936"/>
              <a:gd name="csX2" fmla="*/ 845641 w 3182554"/>
              <a:gd name="csY2" fmla="*/ 2290586 h 2777936"/>
              <a:gd name="csX3" fmla="*/ 1382309 w 3182554"/>
              <a:gd name="csY3" fmla="*/ 2777937 h 2777936"/>
              <a:gd name="csX4" fmla="*/ 1591277 w 3182554"/>
              <a:gd name="csY4" fmla="*/ 2777937 h 2777936"/>
              <a:gd name="csX5" fmla="*/ 1800246 w 3182554"/>
              <a:gd name="csY5" fmla="*/ 2777937 h 2777936"/>
              <a:gd name="csX6" fmla="*/ 2336914 w 3182554"/>
              <a:gd name="csY6" fmla="*/ 2290586 h 2777936"/>
              <a:gd name="csX7" fmla="*/ 3182555 w 3182554"/>
              <a:gd name="csY7" fmla="*/ 0 h 2777936"/>
              <a:gd name="csX8" fmla="*/ 1591277 w 3182554"/>
              <a:gd name="csY8" fmla="*/ 0 h 27779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182554" h="2777936">
                <a:moveTo>
                  <a:pt x="1591277" y="0"/>
                </a:moveTo>
                <a:lnTo>
                  <a:pt x="0" y="0"/>
                </a:lnTo>
                <a:cubicBezTo>
                  <a:pt x="0" y="0"/>
                  <a:pt x="707911" y="846188"/>
                  <a:pt x="845641" y="2290586"/>
                </a:cubicBezTo>
                <a:cubicBezTo>
                  <a:pt x="871986" y="2567062"/>
                  <a:pt x="1104700" y="2777937"/>
                  <a:pt x="1382309" y="2777937"/>
                </a:cubicBezTo>
                <a:lnTo>
                  <a:pt x="1591277" y="2777937"/>
                </a:lnTo>
                <a:cubicBezTo>
                  <a:pt x="1591277" y="2777937"/>
                  <a:pt x="1800246" y="2777937"/>
                  <a:pt x="1800246" y="2777937"/>
                </a:cubicBezTo>
                <a:cubicBezTo>
                  <a:pt x="2077944" y="2777937"/>
                  <a:pt x="2310569" y="2567062"/>
                  <a:pt x="2336914" y="2290586"/>
                </a:cubicBezTo>
                <a:cubicBezTo>
                  <a:pt x="2474644" y="846277"/>
                  <a:pt x="3182555" y="0"/>
                  <a:pt x="3182555" y="0"/>
                </a:cubicBezTo>
                <a:lnTo>
                  <a:pt x="1591277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8960" cap="flat">
            <a:noFill/>
            <a:prstDash val="solid"/>
            <a:miter/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B190BF38-4CDA-098F-5382-A94F1FC7BE89}"/>
              </a:ext>
            </a:extLst>
          </p:cNvPr>
          <p:cNvSpPr/>
          <p:nvPr/>
        </p:nvSpPr>
        <p:spPr>
          <a:xfrm>
            <a:off x="4394858" y="1812239"/>
            <a:ext cx="3402283" cy="3306119"/>
          </a:xfrm>
          <a:custGeom>
            <a:avLst/>
            <a:gdLst>
              <a:gd name="csX0" fmla="*/ 1321464 w 2642927"/>
              <a:gd name="csY0" fmla="*/ 0 h 2568226"/>
              <a:gd name="csX1" fmla="*/ 0 w 2642927"/>
              <a:gd name="csY1" fmla="*/ 0 h 2568226"/>
              <a:gd name="csX2" fmla="*/ 760510 w 2642927"/>
              <a:gd name="csY2" fmla="*/ 1987134 h 2568226"/>
              <a:gd name="csX3" fmla="*/ 1321464 w 2642927"/>
              <a:gd name="csY3" fmla="*/ 2568227 h 2568226"/>
              <a:gd name="csX4" fmla="*/ 1321464 w 2642927"/>
              <a:gd name="csY4" fmla="*/ 2568227 h 2568226"/>
              <a:gd name="csX5" fmla="*/ 1882417 w 2642927"/>
              <a:gd name="csY5" fmla="*/ 1987134 h 2568226"/>
              <a:gd name="csX6" fmla="*/ 2642927 w 2642927"/>
              <a:gd name="csY6" fmla="*/ 0 h 2568226"/>
              <a:gd name="csX7" fmla="*/ 1321464 w 2642927"/>
              <a:gd name="csY7" fmla="*/ 0 h 25682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642927" h="2568226">
                <a:moveTo>
                  <a:pt x="1321464" y="0"/>
                </a:moveTo>
                <a:lnTo>
                  <a:pt x="0" y="0"/>
                </a:lnTo>
                <a:cubicBezTo>
                  <a:pt x="0" y="0"/>
                  <a:pt x="606383" y="731475"/>
                  <a:pt x="760510" y="1987134"/>
                </a:cubicBezTo>
                <a:cubicBezTo>
                  <a:pt x="801552" y="2321415"/>
                  <a:pt x="1040897" y="2568227"/>
                  <a:pt x="1321464" y="2568227"/>
                </a:cubicBezTo>
                <a:lnTo>
                  <a:pt x="1321464" y="2568227"/>
                </a:lnTo>
                <a:cubicBezTo>
                  <a:pt x="1602030" y="2568227"/>
                  <a:pt x="1841375" y="2321415"/>
                  <a:pt x="1882417" y="1987134"/>
                </a:cubicBezTo>
                <a:cubicBezTo>
                  <a:pt x="2036544" y="731475"/>
                  <a:pt x="2642927" y="0"/>
                  <a:pt x="2642927" y="0"/>
                </a:cubicBezTo>
                <a:lnTo>
                  <a:pt x="13214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  <a:alpha val="50000"/>
                </a:schemeClr>
              </a:gs>
              <a:gs pos="60000">
                <a:schemeClr val="bg1">
                  <a:alpha val="70000"/>
                </a:schemeClr>
              </a:gs>
              <a:gs pos="40000">
                <a:schemeClr val="accent6">
                  <a:lumMod val="0"/>
                  <a:lumOff val="100000"/>
                  <a:alpha val="70000"/>
                </a:schemeClr>
              </a:gs>
              <a:gs pos="100000">
                <a:schemeClr val="bg1">
                  <a:lumMod val="65000"/>
                  <a:alpha val="50000"/>
                </a:schemeClr>
              </a:gs>
            </a:gsLst>
            <a:lin ang="0" scaled="1"/>
            <a:tileRect/>
          </a:gra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C2DADB7A-C8C1-F63D-1510-3C28F147161B}"/>
              </a:ext>
            </a:extLst>
          </p:cNvPr>
          <p:cNvSpPr/>
          <p:nvPr/>
        </p:nvSpPr>
        <p:spPr>
          <a:xfrm>
            <a:off x="5577249" y="4475986"/>
            <a:ext cx="1037849" cy="1184922"/>
          </a:xfrm>
          <a:custGeom>
            <a:avLst/>
            <a:gdLst>
              <a:gd name="csX0" fmla="*/ 653877 w 806211"/>
              <a:gd name="csY0" fmla="*/ 0 h 920459"/>
              <a:gd name="csX1" fmla="*/ 402971 w 806211"/>
              <a:gd name="csY1" fmla="*/ 62734 h 920459"/>
              <a:gd name="csX2" fmla="*/ 152066 w 806211"/>
              <a:gd name="csY2" fmla="*/ 0 h 920459"/>
              <a:gd name="csX3" fmla="*/ 0 w 806211"/>
              <a:gd name="csY3" fmla="*/ 0 h 920459"/>
              <a:gd name="csX4" fmla="*/ 6990 w 806211"/>
              <a:gd name="csY4" fmla="*/ 123047 h 920459"/>
              <a:gd name="csX5" fmla="*/ 292126 w 806211"/>
              <a:gd name="csY5" fmla="*/ 483228 h 920459"/>
              <a:gd name="csX6" fmla="*/ 292126 w 806211"/>
              <a:gd name="csY6" fmla="*/ 691683 h 920459"/>
              <a:gd name="csX7" fmla="*/ 272680 w 806211"/>
              <a:gd name="csY7" fmla="*/ 711131 h 920459"/>
              <a:gd name="csX8" fmla="*/ 232625 w 806211"/>
              <a:gd name="csY8" fmla="*/ 711131 h 920459"/>
              <a:gd name="csX9" fmla="*/ 218914 w 806211"/>
              <a:gd name="csY9" fmla="*/ 744290 h 920459"/>
              <a:gd name="csX10" fmla="*/ 389351 w 806211"/>
              <a:gd name="csY10" fmla="*/ 914746 h 920459"/>
              <a:gd name="csX11" fmla="*/ 416861 w 806211"/>
              <a:gd name="csY11" fmla="*/ 914746 h 920459"/>
              <a:gd name="csX12" fmla="*/ 587298 w 806211"/>
              <a:gd name="csY12" fmla="*/ 744290 h 920459"/>
              <a:gd name="csX13" fmla="*/ 573587 w 806211"/>
              <a:gd name="csY13" fmla="*/ 711131 h 920459"/>
              <a:gd name="csX14" fmla="*/ 533532 w 806211"/>
              <a:gd name="csY14" fmla="*/ 711131 h 920459"/>
              <a:gd name="csX15" fmla="*/ 514086 w 806211"/>
              <a:gd name="csY15" fmla="*/ 691683 h 920459"/>
              <a:gd name="csX16" fmla="*/ 514086 w 806211"/>
              <a:gd name="csY16" fmla="*/ 483228 h 920459"/>
              <a:gd name="csX17" fmla="*/ 799222 w 806211"/>
              <a:gd name="csY17" fmla="*/ 123047 h 920459"/>
              <a:gd name="csX18" fmla="*/ 806212 w 806211"/>
              <a:gd name="csY18" fmla="*/ 0 h 920459"/>
              <a:gd name="csX19" fmla="*/ 654146 w 806211"/>
              <a:gd name="csY19" fmla="*/ 0 h 9204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806211" h="920459">
                <a:moveTo>
                  <a:pt x="653877" y="0"/>
                </a:moveTo>
                <a:cubicBezTo>
                  <a:pt x="578606" y="40060"/>
                  <a:pt x="493029" y="62734"/>
                  <a:pt x="402971" y="62734"/>
                </a:cubicBezTo>
                <a:cubicBezTo>
                  <a:pt x="312914" y="62734"/>
                  <a:pt x="227427" y="40060"/>
                  <a:pt x="152066" y="0"/>
                </a:cubicBezTo>
                <a:lnTo>
                  <a:pt x="0" y="0"/>
                </a:lnTo>
                <a:cubicBezTo>
                  <a:pt x="2599" y="41045"/>
                  <a:pt x="4929" y="82270"/>
                  <a:pt x="6990" y="123047"/>
                </a:cubicBezTo>
                <a:cubicBezTo>
                  <a:pt x="15502" y="295475"/>
                  <a:pt x="133517" y="437343"/>
                  <a:pt x="292126" y="483228"/>
                </a:cubicBezTo>
                <a:lnTo>
                  <a:pt x="292126" y="691683"/>
                </a:lnTo>
                <a:cubicBezTo>
                  <a:pt x="292126" y="702438"/>
                  <a:pt x="283432" y="711131"/>
                  <a:pt x="272680" y="711131"/>
                </a:cubicBezTo>
                <a:lnTo>
                  <a:pt x="232625" y="711131"/>
                </a:lnTo>
                <a:cubicBezTo>
                  <a:pt x="215331" y="711131"/>
                  <a:pt x="206639" y="732102"/>
                  <a:pt x="218914" y="744290"/>
                </a:cubicBezTo>
                <a:lnTo>
                  <a:pt x="389351" y="914746"/>
                </a:lnTo>
                <a:cubicBezTo>
                  <a:pt x="396968" y="922364"/>
                  <a:pt x="409244" y="922364"/>
                  <a:pt x="416861" y="914746"/>
                </a:cubicBezTo>
                <a:lnTo>
                  <a:pt x="587298" y="744290"/>
                </a:lnTo>
                <a:cubicBezTo>
                  <a:pt x="599573" y="732012"/>
                  <a:pt x="590881" y="711131"/>
                  <a:pt x="573587" y="711131"/>
                </a:cubicBezTo>
                <a:lnTo>
                  <a:pt x="533532" y="711131"/>
                </a:lnTo>
                <a:cubicBezTo>
                  <a:pt x="522780" y="711131"/>
                  <a:pt x="514086" y="702438"/>
                  <a:pt x="514086" y="691683"/>
                </a:cubicBezTo>
                <a:lnTo>
                  <a:pt x="514086" y="483228"/>
                </a:lnTo>
                <a:cubicBezTo>
                  <a:pt x="672695" y="437343"/>
                  <a:pt x="790710" y="295565"/>
                  <a:pt x="799222" y="123047"/>
                </a:cubicBezTo>
                <a:cubicBezTo>
                  <a:pt x="801193" y="82270"/>
                  <a:pt x="803523" y="40956"/>
                  <a:pt x="806212" y="0"/>
                </a:cubicBezTo>
                <a:lnTo>
                  <a:pt x="654146" y="0"/>
                </a:lnTo>
                <a:close/>
              </a:path>
            </a:pathLst>
          </a:custGeom>
          <a:solidFill>
            <a:srgbClr val="F595A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434DDC2B-39B9-418A-23CB-E6EBFE33A196}"/>
              </a:ext>
            </a:extLst>
          </p:cNvPr>
          <p:cNvSpPr/>
          <p:nvPr/>
        </p:nvSpPr>
        <p:spPr>
          <a:xfrm>
            <a:off x="5495114" y="3810655"/>
            <a:ext cx="1201886" cy="928113"/>
          </a:xfrm>
          <a:custGeom>
            <a:avLst/>
            <a:gdLst>
              <a:gd name="csX0" fmla="*/ 748504 w 933637"/>
              <a:gd name="csY0" fmla="*/ 0 h 720967"/>
              <a:gd name="csX1" fmla="*/ 466774 w 933637"/>
              <a:gd name="csY1" fmla="*/ 62734 h 720967"/>
              <a:gd name="csX2" fmla="*/ 185044 w 933637"/>
              <a:gd name="csY2" fmla="*/ 0 h 720967"/>
              <a:gd name="csX3" fmla="*/ 0 w 933637"/>
              <a:gd name="csY3" fmla="*/ 0 h 720967"/>
              <a:gd name="csX4" fmla="*/ 13441 w 933637"/>
              <a:gd name="csY4" fmla="*/ 99299 h 720967"/>
              <a:gd name="csX5" fmla="*/ 236748 w 933637"/>
              <a:gd name="csY5" fmla="*/ 436179 h 720967"/>
              <a:gd name="csX6" fmla="*/ 326178 w 933637"/>
              <a:gd name="csY6" fmla="*/ 476508 h 720967"/>
              <a:gd name="csX7" fmla="*/ 355839 w 933637"/>
              <a:gd name="csY7" fmla="*/ 485021 h 720967"/>
              <a:gd name="csX8" fmla="*/ 355839 w 933637"/>
              <a:gd name="csY8" fmla="*/ 492191 h 720967"/>
              <a:gd name="csX9" fmla="*/ 336393 w 933637"/>
              <a:gd name="csY9" fmla="*/ 511638 h 720967"/>
              <a:gd name="csX10" fmla="*/ 296338 w 933637"/>
              <a:gd name="csY10" fmla="*/ 511638 h 720967"/>
              <a:gd name="csX11" fmla="*/ 282627 w 933637"/>
              <a:gd name="csY11" fmla="*/ 544798 h 720967"/>
              <a:gd name="csX12" fmla="*/ 453064 w 933637"/>
              <a:gd name="csY12" fmla="*/ 715254 h 720967"/>
              <a:gd name="csX13" fmla="*/ 480574 w 933637"/>
              <a:gd name="csY13" fmla="*/ 715254 h 720967"/>
              <a:gd name="csX14" fmla="*/ 651011 w 933637"/>
              <a:gd name="csY14" fmla="*/ 544798 h 720967"/>
              <a:gd name="csX15" fmla="*/ 637300 w 933637"/>
              <a:gd name="csY15" fmla="*/ 511638 h 720967"/>
              <a:gd name="csX16" fmla="*/ 597245 w 933637"/>
              <a:gd name="csY16" fmla="*/ 511638 h 720967"/>
              <a:gd name="csX17" fmla="*/ 577801 w 933637"/>
              <a:gd name="csY17" fmla="*/ 492191 h 720967"/>
              <a:gd name="csX18" fmla="*/ 577801 w 933637"/>
              <a:gd name="csY18" fmla="*/ 485021 h 720967"/>
              <a:gd name="csX19" fmla="*/ 607460 w 933637"/>
              <a:gd name="csY19" fmla="*/ 476508 h 720967"/>
              <a:gd name="csX20" fmla="*/ 696889 w 933637"/>
              <a:gd name="csY20" fmla="*/ 436179 h 720967"/>
              <a:gd name="csX21" fmla="*/ 920197 w 933637"/>
              <a:gd name="csY21" fmla="*/ 99299 h 720967"/>
              <a:gd name="csX22" fmla="*/ 933638 w 933637"/>
              <a:gd name="csY22" fmla="*/ 0 h 720967"/>
              <a:gd name="csX23" fmla="*/ 748594 w 933637"/>
              <a:gd name="csY23" fmla="*/ 0 h 7209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933637" h="720967">
                <a:moveTo>
                  <a:pt x="748504" y="0"/>
                </a:moveTo>
                <a:cubicBezTo>
                  <a:pt x="660689" y="40867"/>
                  <a:pt x="564360" y="62734"/>
                  <a:pt x="466774" y="62734"/>
                </a:cubicBezTo>
                <a:cubicBezTo>
                  <a:pt x="369191" y="62734"/>
                  <a:pt x="272861" y="40867"/>
                  <a:pt x="185044" y="0"/>
                </a:cubicBezTo>
                <a:lnTo>
                  <a:pt x="0" y="0"/>
                </a:lnTo>
                <a:cubicBezTo>
                  <a:pt x="4660" y="33070"/>
                  <a:pt x="9230" y="66319"/>
                  <a:pt x="13441" y="99299"/>
                </a:cubicBezTo>
                <a:cubicBezTo>
                  <a:pt x="32170" y="244213"/>
                  <a:pt x="117927" y="366365"/>
                  <a:pt x="236748" y="436179"/>
                </a:cubicBezTo>
                <a:cubicBezTo>
                  <a:pt x="264885" y="452668"/>
                  <a:pt x="294815" y="466291"/>
                  <a:pt x="326178" y="476508"/>
                </a:cubicBezTo>
                <a:cubicBezTo>
                  <a:pt x="335944" y="479734"/>
                  <a:pt x="345892" y="482511"/>
                  <a:pt x="355839" y="485021"/>
                </a:cubicBezTo>
                <a:lnTo>
                  <a:pt x="355839" y="492191"/>
                </a:lnTo>
                <a:cubicBezTo>
                  <a:pt x="355839" y="502945"/>
                  <a:pt x="347145" y="511638"/>
                  <a:pt x="336393" y="511638"/>
                </a:cubicBezTo>
                <a:lnTo>
                  <a:pt x="296338" y="511638"/>
                </a:lnTo>
                <a:cubicBezTo>
                  <a:pt x="279044" y="511638"/>
                  <a:pt x="270352" y="532609"/>
                  <a:pt x="282627" y="544798"/>
                </a:cubicBezTo>
                <a:lnTo>
                  <a:pt x="453064" y="715254"/>
                </a:lnTo>
                <a:cubicBezTo>
                  <a:pt x="460681" y="722872"/>
                  <a:pt x="472957" y="722872"/>
                  <a:pt x="480574" y="715254"/>
                </a:cubicBezTo>
                <a:lnTo>
                  <a:pt x="651011" y="544798"/>
                </a:lnTo>
                <a:cubicBezTo>
                  <a:pt x="663286" y="532520"/>
                  <a:pt x="654594" y="511638"/>
                  <a:pt x="637300" y="511638"/>
                </a:cubicBezTo>
                <a:lnTo>
                  <a:pt x="597245" y="511638"/>
                </a:lnTo>
                <a:cubicBezTo>
                  <a:pt x="586493" y="511638"/>
                  <a:pt x="577801" y="502945"/>
                  <a:pt x="577801" y="492191"/>
                </a:cubicBezTo>
                <a:lnTo>
                  <a:pt x="577801" y="485021"/>
                </a:lnTo>
                <a:cubicBezTo>
                  <a:pt x="587836" y="482511"/>
                  <a:pt x="597784" y="479644"/>
                  <a:pt x="607460" y="476508"/>
                </a:cubicBezTo>
                <a:cubicBezTo>
                  <a:pt x="638823" y="466291"/>
                  <a:pt x="668753" y="452668"/>
                  <a:pt x="696889" y="436179"/>
                </a:cubicBezTo>
                <a:cubicBezTo>
                  <a:pt x="815711" y="366365"/>
                  <a:pt x="901467" y="244213"/>
                  <a:pt x="920197" y="99299"/>
                </a:cubicBezTo>
                <a:cubicBezTo>
                  <a:pt x="924498" y="66229"/>
                  <a:pt x="928978" y="32980"/>
                  <a:pt x="933638" y="0"/>
                </a:cubicBezTo>
                <a:lnTo>
                  <a:pt x="748594" y="0"/>
                </a:ln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474A3A2F-04A3-4A49-2693-BF53A9F1EE55}"/>
              </a:ext>
            </a:extLst>
          </p:cNvPr>
          <p:cNvSpPr/>
          <p:nvPr/>
        </p:nvSpPr>
        <p:spPr>
          <a:xfrm>
            <a:off x="5347347" y="3145324"/>
            <a:ext cx="1497422" cy="938379"/>
          </a:xfrm>
          <a:custGeom>
            <a:avLst/>
            <a:gdLst>
              <a:gd name="csX0" fmla="*/ 916521 w 1163212"/>
              <a:gd name="csY0" fmla="*/ 0 h 728942"/>
              <a:gd name="csX1" fmla="*/ 589715 w 1163212"/>
              <a:gd name="csY1" fmla="*/ 62734 h 728942"/>
              <a:gd name="csX2" fmla="*/ 573408 w 1163212"/>
              <a:gd name="csY2" fmla="*/ 62734 h 728942"/>
              <a:gd name="csX3" fmla="*/ 246604 w 1163212"/>
              <a:gd name="csY3" fmla="*/ 0 h 728942"/>
              <a:gd name="csX4" fmla="*/ 0 w 1163212"/>
              <a:gd name="csY4" fmla="*/ 0 h 728942"/>
              <a:gd name="csX5" fmla="*/ 8782 w 1163212"/>
              <a:gd name="csY5" fmla="*/ 38895 h 728942"/>
              <a:gd name="csX6" fmla="*/ 214434 w 1163212"/>
              <a:gd name="csY6" fmla="*/ 369681 h 728942"/>
              <a:gd name="csX7" fmla="*/ 318022 w 1163212"/>
              <a:gd name="csY7" fmla="*/ 436178 h 728942"/>
              <a:gd name="csX8" fmla="*/ 421967 w 1163212"/>
              <a:gd name="csY8" fmla="*/ 476506 h 728942"/>
              <a:gd name="csX9" fmla="*/ 470627 w 1163212"/>
              <a:gd name="csY9" fmla="*/ 488068 h 728942"/>
              <a:gd name="csX10" fmla="*/ 470627 w 1163212"/>
              <a:gd name="csY10" fmla="*/ 500166 h 728942"/>
              <a:gd name="csX11" fmla="*/ 451180 w 1163212"/>
              <a:gd name="csY11" fmla="*/ 519614 h 728942"/>
              <a:gd name="csX12" fmla="*/ 411125 w 1163212"/>
              <a:gd name="csY12" fmla="*/ 519614 h 728942"/>
              <a:gd name="csX13" fmla="*/ 397415 w 1163212"/>
              <a:gd name="csY13" fmla="*/ 552773 h 728942"/>
              <a:gd name="csX14" fmla="*/ 567851 w 1163212"/>
              <a:gd name="csY14" fmla="*/ 723229 h 728942"/>
              <a:gd name="csX15" fmla="*/ 595362 w 1163212"/>
              <a:gd name="csY15" fmla="*/ 723229 h 728942"/>
              <a:gd name="csX16" fmla="*/ 765798 w 1163212"/>
              <a:gd name="csY16" fmla="*/ 552773 h 728942"/>
              <a:gd name="csX17" fmla="*/ 752088 w 1163212"/>
              <a:gd name="csY17" fmla="*/ 519614 h 728942"/>
              <a:gd name="csX18" fmla="*/ 712033 w 1163212"/>
              <a:gd name="csY18" fmla="*/ 519614 h 728942"/>
              <a:gd name="csX19" fmla="*/ 692588 w 1163212"/>
              <a:gd name="csY19" fmla="*/ 500166 h 728942"/>
              <a:gd name="csX20" fmla="*/ 692588 w 1163212"/>
              <a:gd name="csY20" fmla="*/ 488068 h 728942"/>
              <a:gd name="csX21" fmla="*/ 741245 w 1163212"/>
              <a:gd name="csY21" fmla="*/ 476506 h 728942"/>
              <a:gd name="csX22" fmla="*/ 845191 w 1163212"/>
              <a:gd name="csY22" fmla="*/ 436178 h 728942"/>
              <a:gd name="csX23" fmla="*/ 948779 w 1163212"/>
              <a:gd name="csY23" fmla="*/ 369681 h 728942"/>
              <a:gd name="csX24" fmla="*/ 1154431 w 1163212"/>
              <a:gd name="csY24" fmla="*/ 38895 h 728942"/>
              <a:gd name="csX25" fmla="*/ 1163213 w 1163212"/>
              <a:gd name="csY25" fmla="*/ 0 h 728942"/>
              <a:gd name="csX26" fmla="*/ 916611 w 1163212"/>
              <a:gd name="csY26" fmla="*/ 0 h 7289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1163212" h="728942">
                <a:moveTo>
                  <a:pt x="916521" y="0"/>
                </a:moveTo>
                <a:cubicBezTo>
                  <a:pt x="814545" y="40597"/>
                  <a:pt x="704056" y="62734"/>
                  <a:pt x="589715" y="62734"/>
                </a:cubicBezTo>
                <a:lnTo>
                  <a:pt x="573408" y="62734"/>
                </a:lnTo>
                <a:cubicBezTo>
                  <a:pt x="459067" y="62734"/>
                  <a:pt x="348578" y="40597"/>
                  <a:pt x="246604" y="0"/>
                </a:cubicBezTo>
                <a:lnTo>
                  <a:pt x="0" y="0"/>
                </a:lnTo>
                <a:cubicBezTo>
                  <a:pt x="2956" y="12905"/>
                  <a:pt x="5824" y="25809"/>
                  <a:pt x="8782" y="38895"/>
                </a:cubicBezTo>
                <a:cubicBezTo>
                  <a:pt x="37725" y="168843"/>
                  <a:pt x="110756" y="286334"/>
                  <a:pt x="214434" y="369681"/>
                </a:cubicBezTo>
                <a:cubicBezTo>
                  <a:pt x="246604" y="395580"/>
                  <a:pt x="281371" y="417806"/>
                  <a:pt x="318022" y="436178"/>
                </a:cubicBezTo>
                <a:cubicBezTo>
                  <a:pt x="351357" y="452936"/>
                  <a:pt x="386213" y="466379"/>
                  <a:pt x="421967" y="476506"/>
                </a:cubicBezTo>
                <a:cubicBezTo>
                  <a:pt x="438008" y="481077"/>
                  <a:pt x="454228" y="484842"/>
                  <a:pt x="470627" y="488068"/>
                </a:cubicBezTo>
                <a:lnTo>
                  <a:pt x="470627" y="500166"/>
                </a:lnTo>
                <a:cubicBezTo>
                  <a:pt x="470627" y="510920"/>
                  <a:pt x="461933" y="519614"/>
                  <a:pt x="451180" y="519614"/>
                </a:cubicBezTo>
                <a:lnTo>
                  <a:pt x="411125" y="519614"/>
                </a:lnTo>
                <a:cubicBezTo>
                  <a:pt x="393831" y="519614"/>
                  <a:pt x="385139" y="540585"/>
                  <a:pt x="397415" y="552773"/>
                </a:cubicBezTo>
                <a:lnTo>
                  <a:pt x="567851" y="723229"/>
                </a:lnTo>
                <a:cubicBezTo>
                  <a:pt x="575469" y="730847"/>
                  <a:pt x="587744" y="730847"/>
                  <a:pt x="595362" y="723229"/>
                </a:cubicBezTo>
                <a:lnTo>
                  <a:pt x="765798" y="552773"/>
                </a:lnTo>
                <a:cubicBezTo>
                  <a:pt x="778073" y="540495"/>
                  <a:pt x="769382" y="519614"/>
                  <a:pt x="752088" y="519614"/>
                </a:cubicBezTo>
                <a:lnTo>
                  <a:pt x="712033" y="519614"/>
                </a:lnTo>
                <a:cubicBezTo>
                  <a:pt x="701280" y="519614"/>
                  <a:pt x="692588" y="510920"/>
                  <a:pt x="692588" y="500166"/>
                </a:cubicBezTo>
                <a:lnTo>
                  <a:pt x="692588" y="488068"/>
                </a:lnTo>
                <a:cubicBezTo>
                  <a:pt x="708985" y="484842"/>
                  <a:pt x="725205" y="481077"/>
                  <a:pt x="741245" y="476506"/>
                </a:cubicBezTo>
                <a:cubicBezTo>
                  <a:pt x="777089" y="466379"/>
                  <a:pt x="811946" y="452936"/>
                  <a:pt x="845191" y="436178"/>
                </a:cubicBezTo>
                <a:cubicBezTo>
                  <a:pt x="881841" y="417806"/>
                  <a:pt x="916611" y="395490"/>
                  <a:pt x="948779" y="369681"/>
                </a:cubicBezTo>
                <a:cubicBezTo>
                  <a:pt x="1052457" y="286334"/>
                  <a:pt x="1125488" y="168933"/>
                  <a:pt x="1154431" y="38895"/>
                </a:cubicBezTo>
                <a:cubicBezTo>
                  <a:pt x="1157299" y="25809"/>
                  <a:pt x="1160257" y="12905"/>
                  <a:pt x="1163213" y="0"/>
                </a:cubicBezTo>
                <a:lnTo>
                  <a:pt x="916611" y="0"/>
                </a:ln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73B14D4F-8A8B-99D3-506C-EE5874BF425F}"/>
              </a:ext>
            </a:extLst>
          </p:cNvPr>
          <p:cNvSpPr/>
          <p:nvPr/>
        </p:nvSpPr>
        <p:spPr>
          <a:xfrm>
            <a:off x="5127132" y="2479877"/>
            <a:ext cx="1937966" cy="948532"/>
          </a:xfrm>
          <a:custGeom>
            <a:avLst/>
            <a:gdLst>
              <a:gd name="csX0" fmla="*/ 1213843 w 1505431"/>
              <a:gd name="csY0" fmla="*/ 0 h 736829"/>
              <a:gd name="csX1" fmla="*/ 836411 w 1505431"/>
              <a:gd name="csY1" fmla="*/ 62734 h 736829"/>
              <a:gd name="csX2" fmla="*/ 668930 w 1505431"/>
              <a:gd name="csY2" fmla="*/ 62734 h 736829"/>
              <a:gd name="csX3" fmla="*/ 291498 w 1505431"/>
              <a:gd name="csY3" fmla="*/ 0 h 736829"/>
              <a:gd name="csX4" fmla="*/ 0 w 1505431"/>
              <a:gd name="csY4" fmla="*/ 0 h 736829"/>
              <a:gd name="csX5" fmla="*/ 433440 w 1505431"/>
              <a:gd name="csY5" fmla="*/ 436179 h 736829"/>
              <a:gd name="csX6" fmla="*/ 556383 w 1505431"/>
              <a:gd name="csY6" fmla="*/ 476508 h 736829"/>
              <a:gd name="csX7" fmla="*/ 641781 w 1505431"/>
              <a:gd name="csY7" fmla="*/ 492191 h 736829"/>
              <a:gd name="csX8" fmla="*/ 641781 w 1505431"/>
              <a:gd name="csY8" fmla="*/ 508053 h 736829"/>
              <a:gd name="csX9" fmla="*/ 622334 w 1505431"/>
              <a:gd name="csY9" fmla="*/ 527501 h 736829"/>
              <a:gd name="csX10" fmla="*/ 582279 w 1505431"/>
              <a:gd name="csY10" fmla="*/ 527501 h 736829"/>
              <a:gd name="csX11" fmla="*/ 568569 w 1505431"/>
              <a:gd name="csY11" fmla="*/ 560659 h 736829"/>
              <a:gd name="csX12" fmla="*/ 739005 w 1505431"/>
              <a:gd name="csY12" fmla="*/ 731116 h 736829"/>
              <a:gd name="csX13" fmla="*/ 766516 w 1505431"/>
              <a:gd name="csY13" fmla="*/ 731116 h 736829"/>
              <a:gd name="csX14" fmla="*/ 936952 w 1505431"/>
              <a:gd name="csY14" fmla="*/ 560659 h 736829"/>
              <a:gd name="csX15" fmla="*/ 923242 w 1505431"/>
              <a:gd name="csY15" fmla="*/ 527501 h 736829"/>
              <a:gd name="csX16" fmla="*/ 883187 w 1505431"/>
              <a:gd name="csY16" fmla="*/ 527501 h 736829"/>
              <a:gd name="csX17" fmla="*/ 863740 w 1505431"/>
              <a:gd name="csY17" fmla="*/ 508053 h 736829"/>
              <a:gd name="csX18" fmla="*/ 863740 w 1505431"/>
              <a:gd name="csY18" fmla="*/ 492191 h 736829"/>
              <a:gd name="csX19" fmla="*/ 949138 w 1505431"/>
              <a:gd name="csY19" fmla="*/ 476508 h 736829"/>
              <a:gd name="csX20" fmla="*/ 1072081 w 1505431"/>
              <a:gd name="csY20" fmla="*/ 436179 h 736829"/>
              <a:gd name="csX21" fmla="*/ 1505431 w 1505431"/>
              <a:gd name="csY21" fmla="*/ 0 h 736829"/>
              <a:gd name="csX22" fmla="*/ 1214023 w 1505431"/>
              <a:gd name="csY22" fmla="*/ 0 h 7368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505431" h="736829">
                <a:moveTo>
                  <a:pt x="1213843" y="0"/>
                </a:moveTo>
                <a:cubicBezTo>
                  <a:pt x="1093947" y="40866"/>
                  <a:pt x="966703" y="62734"/>
                  <a:pt x="836411" y="62734"/>
                </a:cubicBezTo>
                <a:lnTo>
                  <a:pt x="668930" y="62734"/>
                </a:lnTo>
                <a:cubicBezTo>
                  <a:pt x="538641" y="62734"/>
                  <a:pt x="411304" y="40866"/>
                  <a:pt x="291498" y="0"/>
                </a:cubicBezTo>
                <a:lnTo>
                  <a:pt x="0" y="0"/>
                </a:lnTo>
                <a:cubicBezTo>
                  <a:pt x="82619" y="200299"/>
                  <a:pt x="240422" y="355162"/>
                  <a:pt x="433440" y="436179"/>
                </a:cubicBezTo>
                <a:cubicBezTo>
                  <a:pt x="473046" y="452848"/>
                  <a:pt x="514088" y="466380"/>
                  <a:pt x="556383" y="476508"/>
                </a:cubicBezTo>
                <a:cubicBezTo>
                  <a:pt x="584340" y="483229"/>
                  <a:pt x="612835" y="488427"/>
                  <a:pt x="641781" y="492191"/>
                </a:cubicBezTo>
                <a:lnTo>
                  <a:pt x="641781" y="508053"/>
                </a:lnTo>
                <a:cubicBezTo>
                  <a:pt x="641781" y="518808"/>
                  <a:pt x="633087" y="527501"/>
                  <a:pt x="622334" y="527501"/>
                </a:cubicBezTo>
                <a:lnTo>
                  <a:pt x="582279" y="527501"/>
                </a:lnTo>
                <a:cubicBezTo>
                  <a:pt x="564985" y="527501"/>
                  <a:pt x="556293" y="548471"/>
                  <a:pt x="568569" y="560659"/>
                </a:cubicBezTo>
                <a:lnTo>
                  <a:pt x="739005" y="731116"/>
                </a:lnTo>
                <a:cubicBezTo>
                  <a:pt x="746623" y="738734"/>
                  <a:pt x="758898" y="738734"/>
                  <a:pt x="766516" y="731116"/>
                </a:cubicBezTo>
                <a:lnTo>
                  <a:pt x="936952" y="560659"/>
                </a:lnTo>
                <a:cubicBezTo>
                  <a:pt x="949228" y="548381"/>
                  <a:pt x="940536" y="527501"/>
                  <a:pt x="923242" y="527501"/>
                </a:cubicBezTo>
                <a:lnTo>
                  <a:pt x="883187" y="527501"/>
                </a:lnTo>
                <a:cubicBezTo>
                  <a:pt x="872434" y="527501"/>
                  <a:pt x="863740" y="518808"/>
                  <a:pt x="863740" y="508053"/>
                </a:cubicBezTo>
                <a:lnTo>
                  <a:pt x="863740" y="492191"/>
                </a:lnTo>
                <a:cubicBezTo>
                  <a:pt x="892596" y="488427"/>
                  <a:pt x="921181" y="483229"/>
                  <a:pt x="949138" y="476508"/>
                </a:cubicBezTo>
                <a:cubicBezTo>
                  <a:pt x="991346" y="466380"/>
                  <a:pt x="1032475" y="452848"/>
                  <a:pt x="1072081" y="436179"/>
                </a:cubicBezTo>
                <a:cubicBezTo>
                  <a:pt x="1265099" y="355073"/>
                  <a:pt x="1422812" y="200299"/>
                  <a:pt x="1505431" y="0"/>
                </a:cubicBezTo>
                <a:lnTo>
                  <a:pt x="1214023" y="0"/>
                </a:ln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C74A67C6-43F7-6FE3-9050-7A2EA8E0440C}"/>
              </a:ext>
            </a:extLst>
          </p:cNvPr>
          <p:cNvSpPr/>
          <p:nvPr/>
        </p:nvSpPr>
        <p:spPr>
          <a:xfrm>
            <a:off x="4808636" y="1814546"/>
            <a:ext cx="2574612" cy="958801"/>
          </a:xfrm>
          <a:custGeom>
            <a:avLst/>
            <a:gdLst>
              <a:gd name="csX0" fmla="*/ 0 w 1999984"/>
              <a:gd name="csY0" fmla="*/ 0 h 744806"/>
              <a:gd name="csX1" fmla="*/ 552351 w 1999984"/>
              <a:gd name="csY1" fmla="*/ 436179 h 744806"/>
              <a:gd name="csX2" fmla="*/ 697248 w 1999984"/>
              <a:gd name="csY2" fmla="*/ 476508 h 744806"/>
              <a:gd name="csX3" fmla="*/ 889013 w 1999984"/>
              <a:gd name="csY3" fmla="*/ 498554 h 744806"/>
              <a:gd name="csX4" fmla="*/ 889013 w 1999984"/>
              <a:gd name="csY4" fmla="*/ 516030 h 744806"/>
              <a:gd name="csX5" fmla="*/ 869566 w 1999984"/>
              <a:gd name="csY5" fmla="*/ 535477 h 744806"/>
              <a:gd name="csX6" fmla="*/ 829511 w 1999984"/>
              <a:gd name="csY6" fmla="*/ 535477 h 744806"/>
              <a:gd name="csX7" fmla="*/ 815801 w 1999984"/>
              <a:gd name="csY7" fmla="*/ 568637 h 744806"/>
              <a:gd name="csX8" fmla="*/ 986237 w 1999984"/>
              <a:gd name="csY8" fmla="*/ 739093 h 744806"/>
              <a:gd name="csX9" fmla="*/ 1013748 w 1999984"/>
              <a:gd name="csY9" fmla="*/ 739093 h 744806"/>
              <a:gd name="csX10" fmla="*/ 1184184 w 1999984"/>
              <a:gd name="csY10" fmla="*/ 568637 h 744806"/>
              <a:gd name="csX11" fmla="*/ 1170474 w 1999984"/>
              <a:gd name="csY11" fmla="*/ 535477 h 744806"/>
              <a:gd name="csX12" fmla="*/ 1130419 w 1999984"/>
              <a:gd name="csY12" fmla="*/ 535477 h 744806"/>
              <a:gd name="csX13" fmla="*/ 1110974 w 1999984"/>
              <a:gd name="csY13" fmla="*/ 516030 h 744806"/>
              <a:gd name="csX14" fmla="*/ 1110974 w 1999984"/>
              <a:gd name="csY14" fmla="*/ 498554 h 744806"/>
              <a:gd name="csX15" fmla="*/ 1302737 w 1999984"/>
              <a:gd name="csY15" fmla="*/ 476508 h 744806"/>
              <a:gd name="csX16" fmla="*/ 1447634 w 1999984"/>
              <a:gd name="csY16" fmla="*/ 436179 h 744806"/>
              <a:gd name="csX17" fmla="*/ 1999985 w 1999984"/>
              <a:gd name="csY17" fmla="*/ 0 h 744806"/>
              <a:gd name="csX18" fmla="*/ 0 w 1999984"/>
              <a:gd name="csY18" fmla="*/ 0 h 7448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999984" h="744806">
                <a:moveTo>
                  <a:pt x="0" y="0"/>
                </a:moveTo>
                <a:cubicBezTo>
                  <a:pt x="132353" y="204512"/>
                  <a:pt x="327880" y="356507"/>
                  <a:pt x="552351" y="436179"/>
                </a:cubicBezTo>
                <a:cubicBezTo>
                  <a:pt x="599486" y="452938"/>
                  <a:pt x="647874" y="466380"/>
                  <a:pt x="697248" y="476508"/>
                </a:cubicBezTo>
                <a:cubicBezTo>
                  <a:pt x="759885" y="489412"/>
                  <a:pt x="823957" y="496941"/>
                  <a:pt x="889013" y="498554"/>
                </a:cubicBezTo>
                <a:lnTo>
                  <a:pt x="889013" y="516030"/>
                </a:lnTo>
                <a:cubicBezTo>
                  <a:pt x="889013" y="526784"/>
                  <a:pt x="880321" y="535477"/>
                  <a:pt x="869566" y="535477"/>
                </a:cubicBezTo>
                <a:lnTo>
                  <a:pt x="829511" y="535477"/>
                </a:lnTo>
                <a:cubicBezTo>
                  <a:pt x="812217" y="535477"/>
                  <a:pt x="803525" y="556449"/>
                  <a:pt x="815801" y="568637"/>
                </a:cubicBezTo>
                <a:lnTo>
                  <a:pt x="986237" y="739093"/>
                </a:lnTo>
                <a:cubicBezTo>
                  <a:pt x="993855" y="746711"/>
                  <a:pt x="1006130" y="746711"/>
                  <a:pt x="1013748" y="739093"/>
                </a:cubicBezTo>
                <a:lnTo>
                  <a:pt x="1184184" y="568637"/>
                </a:lnTo>
                <a:cubicBezTo>
                  <a:pt x="1196460" y="556359"/>
                  <a:pt x="1187768" y="535477"/>
                  <a:pt x="1170474" y="535477"/>
                </a:cubicBezTo>
                <a:lnTo>
                  <a:pt x="1130419" y="535477"/>
                </a:lnTo>
                <a:cubicBezTo>
                  <a:pt x="1119666" y="535477"/>
                  <a:pt x="1110974" y="526784"/>
                  <a:pt x="1110974" y="516030"/>
                </a:cubicBezTo>
                <a:lnTo>
                  <a:pt x="1110974" y="498554"/>
                </a:lnTo>
                <a:cubicBezTo>
                  <a:pt x="1176031" y="496941"/>
                  <a:pt x="1240190" y="489412"/>
                  <a:pt x="1302737" y="476508"/>
                </a:cubicBezTo>
                <a:cubicBezTo>
                  <a:pt x="1352111" y="466380"/>
                  <a:pt x="1400499" y="452938"/>
                  <a:pt x="1447634" y="436179"/>
                </a:cubicBezTo>
                <a:cubicBezTo>
                  <a:pt x="1672195" y="356507"/>
                  <a:pt x="1867722" y="204512"/>
                  <a:pt x="1999985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021F350B-B3C2-4E74-8C1C-DF3D801174F8}"/>
              </a:ext>
            </a:extLst>
          </p:cNvPr>
          <p:cNvSpPr/>
          <p:nvPr/>
        </p:nvSpPr>
        <p:spPr>
          <a:xfrm>
            <a:off x="4802408" y="1701945"/>
            <a:ext cx="2587184" cy="225199"/>
          </a:xfrm>
          <a:prstGeom prst="ellipse">
            <a:avLst/>
          </a:prstGeom>
          <a:solidFill>
            <a:srgbClr val="0079A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9" name="Forme libre 28">
            <a:extLst>
              <a:ext uri="{FF2B5EF4-FFF2-40B4-BE49-F238E27FC236}">
                <a16:creationId xmlns:a16="http://schemas.microsoft.com/office/drawing/2014/main" id="{26AC4830-5091-DA4E-CF6A-D108786613D2}"/>
              </a:ext>
            </a:extLst>
          </p:cNvPr>
          <p:cNvSpPr/>
          <p:nvPr/>
        </p:nvSpPr>
        <p:spPr>
          <a:xfrm>
            <a:off x="5779813" y="1197092"/>
            <a:ext cx="632489" cy="652035"/>
          </a:xfrm>
          <a:custGeom>
            <a:avLst/>
            <a:gdLst>
              <a:gd name="csX0" fmla="*/ 491235 w 491324"/>
              <a:gd name="csY0" fmla="*/ 0 h 506507"/>
              <a:gd name="csX1" fmla="*/ 0 w 491324"/>
              <a:gd name="csY1" fmla="*/ 0 h 506507"/>
              <a:gd name="csX2" fmla="*/ 134683 w 491324"/>
              <a:gd name="csY2" fmla="*/ 271010 h 506507"/>
              <a:gd name="csX3" fmla="*/ 134683 w 491324"/>
              <a:gd name="csY3" fmla="*/ 277731 h 506507"/>
              <a:gd name="csX4" fmla="*/ 115236 w 491324"/>
              <a:gd name="csY4" fmla="*/ 297178 h 506507"/>
              <a:gd name="csX5" fmla="*/ 75181 w 491324"/>
              <a:gd name="csY5" fmla="*/ 297178 h 506507"/>
              <a:gd name="csX6" fmla="*/ 61471 w 491324"/>
              <a:gd name="csY6" fmla="*/ 330338 h 506507"/>
              <a:gd name="csX7" fmla="*/ 231907 w 491324"/>
              <a:gd name="csY7" fmla="*/ 500794 h 506507"/>
              <a:gd name="csX8" fmla="*/ 259418 w 491324"/>
              <a:gd name="csY8" fmla="*/ 500794 h 506507"/>
              <a:gd name="csX9" fmla="*/ 429854 w 491324"/>
              <a:gd name="csY9" fmla="*/ 330338 h 506507"/>
              <a:gd name="csX10" fmla="*/ 416144 w 491324"/>
              <a:gd name="csY10" fmla="*/ 297178 h 506507"/>
              <a:gd name="csX11" fmla="*/ 376089 w 491324"/>
              <a:gd name="csY11" fmla="*/ 297178 h 506507"/>
              <a:gd name="csX12" fmla="*/ 356644 w 491324"/>
              <a:gd name="csY12" fmla="*/ 277731 h 506507"/>
              <a:gd name="csX13" fmla="*/ 356644 w 491324"/>
              <a:gd name="csY13" fmla="*/ 271010 h 506507"/>
              <a:gd name="csX14" fmla="*/ 491325 w 491324"/>
              <a:gd name="csY14" fmla="*/ 0 h 5065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91324" h="506507">
                <a:moveTo>
                  <a:pt x="491235" y="0"/>
                </a:moveTo>
                <a:lnTo>
                  <a:pt x="0" y="0"/>
                </a:lnTo>
                <a:cubicBezTo>
                  <a:pt x="83604" y="65870"/>
                  <a:pt x="134683" y="164541"/>
                  <a:pt x="134683" y="271010"/>
                </a:cubicBezTo>
                <a:lnTo>
                  <a:pt x="134683" y="277731"/>
                </a:lnTo>
                <a:cubicBezTo>
                  <a:pt x="134683" y="288485"/>
                  <a:pt x="125989" y="297178"/>
                  <a:pt x="115236" y="297178"/>
                </a:cubicBezTo>
                <a:lnTo>
                  <a:pt x="75181" y="297178"/>
                </a:lnTo>
                <a:cubicBezTo>
                  <a:pt x="57887" y="297178"/>
                  <a:pt x="49195" y="318149"/>
                  <a:pt x="61471" y="330338"/>
                </a:cubicBezTo>
                <a:lnTo>
                  <a:pt x="231907" y="500794"/>
                </a:lnTo>
                <a:cubicBezTo>
                  <a:pt x="239525" y="508412"/>
                  <a:pt x="251800" y="508412"/>
                  <a:pt x="259418" y="500794"/>
                </a:cubicBezTo>
                <a:lnTo>
                  <a:pt x="429854" y="330338"/>
                </a:lnTo>
                <a:cubicBezTo>
                  <a:pt x="442129" y="318060"/>
                  <a:pt x="433438" y="297178"/>
                  <a:pt x="416144" y="297178"/>
                </a:cubicBezTo>
                <a:lnTo>
                  <a:pt x="376089" y="297178"/>
                </a:lnTo>
                <a:cubicBezTo>
                  <a:pt x="365336" y="297178"/>
                  <a:pt x="356644" y="288485"/>
                  <a:pt x="356644" y="277731"/>
                </a:cubicBezTo>
                <a:lnTo>
                  <a:pt x="356644" y="271010"/>
                </a:lnTo>
                <a:cubicBezTo>
                  <a:pt x="356644" y="164541"/>
                  <a:pt x="407721" y="65870"/>
                  <a:pt x="491325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8960" cap="flat">
            <a:noFill/>
            <a:prstDash val="solid"/>
            <a:miter/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42D3CB7-6724-8436-54B1-3142ACC1BF86}"/>
              </a:ext>
            </a:extLst>
          </p:cNvPr>
          <p:cNvGrpSpPr/>
          <p:nvPr/>
        </p:nvGrpSpPr>
        <p:grpSpPr>
          <a:xfrm>
            <a:off x="8144476" y="3799791"/>
            <a:ext cx="2926080" cy="1290153"/>
            <a:chOff x="8921977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F6EDA87-5119-0474-E434-CDF18696609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04 -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B8730F7-4710-46AB-F404-F6ECF6E923C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DF8C313-3482-AED3-0678-22D97F4FCF03}"/>
              </a:ext>
            </a:extLst>
          </p:cNvPr>
          <p:cNvGrpSpPr/>
          <p:nvPr/>
        </p:nvGrpSpPr>
        <p:grpSpPr>
          <a:xfrm>
            <a:off x="1876328" y="4652338"/>
            <a:ext cx="2926080" cy="1290153"/>
            <a:chOff x="332936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630AD8A-A716-9F4E-2B12-5F2B5D42D8A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F595A6"/>
                  </a:solidFill>
                </a:rPr>
                <a:t>05 -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75F850C-9A0E-8C11-98AB-E36CE620267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A64D3F2-5067-0621-A4CB-9B2BB8F80997}"/>
              </a:ext>
            </a:extLst>
          </p:cNvPr>
          <p:cNvGrpSpPr/>
          <p:nvPr/>
        </p:nvGrpSpPr>
        <p:grpSpPr>
          <a:xfrm>
            <a:off x="8812047" y="2094697"/>
            <a:ext cx="2926080" cy="1290153"/>
            <a:chOff x="8921977" y="1242150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D5E275A-8CFF-F9FC-3F9A-184FF160851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02 -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EA4CE5-37AE-8071-F696-44DB77A45AC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D718B7A-1D2C-75FC-1428-97B53BD5E047}"/>
              </a:ext>
            </a:extLst>
          </p:cNvPr>
          <p:cNvGrpSpPr/>
          <p:nvPr/>
        </p:nvGrpSpPr>
        <p:grpSpPr>
          <a:xfrm>
            <a:off x="453873" y="1242150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ABA547E-219C-D1A6-7455-FD9294B9578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BD7B404-70D3-C53F-CFC9-88706FD69F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895607EF-AE04-AE9B-D83F-3CD5EDA183C7}"/>
              </a:ext>
            </a:extLst>
          </p:cNvPr>
          <p:cNvSpPr txBox="1"/>
          <p:nvPr/>
        </p:nvSpPr>
        <p:spPr>
          <a:xfrm>
            <a:off x="5886589" y="199641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B74DD5-7A7C-A3D0-0C28-E1ACA5CF6F28}"/>
              </a:ext>
            </a:extLst>
          </p:cNvPr>
          <p:cNvSpPr txBox="1"/>
          <p:nvPr/>
        </p:nvSpPr>
        <p:spPr>
          <a:xfrm>
            <a:off x="5886589" y="274030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9970EA-4329-FDAA-5F2E-E3FB62167CA3}"/>
              </a:ext>
            </a:extLst>
          </p:cNvPr>
          <p:cNvSpPr txBox="1"/>
          <p:nvPr/>
        </p:nvSpPr>
        <p:spPr>
          <a:xfrm>
            <a:off x="5886589" y="342507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EED94D-A765-A035-464D-2F5D297B1301}"/>
              </a:ext>
            </a:extLst>
          </p:cNvPr>
          <p:cNvSpPr txBox="1"/>
          <p:nvPr/>
        </p:nvSpPr>
        <p:spPr>
          <a:xfrm>
            <a:off x="5886589" y="406459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C32778-245F-7B7F-4D75-990EC587E29B}"/>
              </a:ext>
            </a:extLst>
          </p:cNvPr>
          <p:cNvSpPr txBox="1"/>
          <p:nvPr/>
        </p:nvSpPr>
        <p:spPr>
          <a:xfrm>
            <a:off x="5886589" y="470411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b="1"/>
            </a:lvl1pPr>
          </a:lstStyle>
          <a:p>
            <a:r>
              <a:rPr lang="en-US" dirty="0"/>
              <a:t>05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3F87A45-8081-391C-D25D-367BACFA1199}"/>
              </a:ext>
            </a:extLst>
          </p:cNvPr>
          <p:cNvGrpSpPr/>
          <p:nvPr/>
        </p:nvGrpSpPr>
        <p:grpSpPr>
          <a:xfrm>
            <a:off x="1165101" y="2947244"/>
            <a:ext cx="2926080" cy="1290153"/>
            <a:chOff x="8921977" y="2947244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79F5E34-87E8-3D2C-AF76-EAEDC564207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283A666-F3A7-FE1E-EA06-745A8E31CF9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3771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9520</TotalTime>
  <Words>494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Funnel Process Flow – Slide Template</vt:lpstr>
      <vt:lpstr>5-Step Funnel Process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Funnel Process Flow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2026-03-18T16:46:48Z</dcterms:modified>
  <cp:category>Charts &amp; Diagrams</cp:category>
</cp:coreProperties>
</file>