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32" r:id="rId4"/>
    <p:sldId id="435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BA8B"/>
    <a:srgbClr val="F595A6"/>
    <a:srgbClr val="805AAB"/>
    <a:srgbClr val="A26700"/>
    <a:srgbClr val="D0BA94"/>
    <a:srgbClr val="941651"/>
    <a:srgbClr val="FF9BA4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7151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DB553-3C9D-B2C9-635B-9E3CFFE77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92D3A1-2E30-7360-9C9A-73C0AFE6F4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1A2D81-CE8A-0993-9D65-B16469AB1B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D00A8D-AE6F-D395-B3D8-1303A403C0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35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Funnel Process Flow – Slide Template</a:t>
            </a:r>
          </a:p>
        </p:txBody>
      </p:sp>
      <p:sp>
        <p:nvSpPr>
          <p:cNvPr id="12" name="Forme libre 11">
            <a:extLst>
              <a:ext uri="{FF2B5EF4-FFF2-40B4-BE49-F238E27FC236}">
                <a16:creationId xmlns:a16="http://schemas.microsoft.com/office/drawing/2014/main" id="{2FF1C7AC-CC0B-01D6-CB58-66FD38C644E7}"/>
              </a:ext>
            </a:extLst>
          </p:cNvPr>
          <p:cNvSpPr/>
          <p:nvPr/>
        </p:nvSpPr>
        <p:spPr>
          <a:xfrm>
            <a:off x="4047524" y="1812296"/>
            <a:ext cx="4096951" cy="3576082"/>
          </a:xfrm>
          <a:custGeom>
            <a:avLst/>
            <a:gdLst>
              <a:gd name="csX0" fmla="*/ 1591277 w 3182552"/>
              <a:gd name="csY0" fmla="*/ 0 h 2777936"/>
              <a:gd name="csX1" fmla="*/ 0 w 3182552"/>
              <a:gd name="csY1" fmla="*/ 0 h 2777936"/>
              <a:gd name="csX2" fmla="*/ 845639 w 3182552"/>
              <a:gd name="csY2" fmla="*/ 2290586 h 2777936"/>
              <a:gd name="csX3" fmla="*/ 1382309 w 3182552"/>
              <a:gd name="csY3" fmla="*/ 2777937 h 2777936"/>
              <a:gd name="csX4" fmla="*/ 1591277 w 3182552"/>
              <a:gd name="csY4" fmla="*/ 2777937 h 2777936"/>
              <a:gd name="csX5" fmla="*/ 1800244 w 3182552"/>
              <a:gd name="csY5" fmla="*/ 2777937 h 2777936"/>
              <a:gd name="csX6" fmla="*/ 2336914 w 3182552"/>
              <a:gd name="csY6" fmla="*/ 2290586 h 2777936"/>
              <a:gd name="csX7" fmla="*/ 3182553 w 3182552"/>
              <a:gd name="csY7" fmla="*/ 0 h 2777936"/>
              <a:gd name="csX8" fmla="*/ 1591277 w 3182552"/>
              <a:gd name="csY8" fmla="*/ 0 h 27779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182552" h="2777936">
                <a:moveTo>
                  <a:pt x="1591277" y="0"/>
                </a:moveTo>
                <a:lnTo>
                  <a:pt x="0" y="0"/>
                </a:lnTo>
                <a:cubicBezTo>
                  <a:pt x="0" y="0"/>
                  <a:pt x="707911" y="846188"/>
                  <a:pt x="845639" y="2290586"/>
                </a:cubicBezTo>
                <a:cubicBezTo>
                  <a:pt x="871986" y="2567062"/>
                  <a:pt x="1104700" y="2777937"/>
                  <a:pt x="1382309" y="2777937"/>
                </a:cubicBezTo>
                <a:lnTo>
                  <a:pt x="1591277" y="2777937"/>
                </a:lnTo>
                <a:cubicBezTo>
                  <a:pt x="1591277" y="2777937"/>
                  <a:pt x="1800244" y="2777937"/>
                  <a:pt x="1800244" y="2777937"/>
                </a:cubicBezTo>
                <a:cubicBezTo>
                  <a:pt x="2077942" y="2777937"/>
                  <a:pt x="2310567" y="2567062"/>
                  <a:pt x="2336914" y="2290586"/>
                </a:cubicBezTo>
                <a:cubicBezTo>
                  <a:pt x="2474641" y="846277"/>
                  <a:pt x="3182553" y="0"/>
                  <a:pt x="3182553" y="0"/>
                </a:cubicBezTo>
                <a:lnTo>
                  <a:pt x="1591277" y="0"/>
                </a:lnTo>
                <a:close/>
              </a:path>
            </a:pathLst>
          </a:custGeom>
          <a:solidFill>
            <a:schemeClr val="bg1"/>
          </a:solidFill>
          <a:ln w="8960" cap="flat">
            <a:noFill/>
            <a:prstDash val="solid"/>
            <a:miter/>
          </a:ln>
          <a:effectLst>
            <a:outerShdw blurRad="190500" dist="38100" dir="5400000" algn="t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3B9BC09E-1DAB-2DC9-2E9E-A72A2A7D88B1}"/>
              </a:ext>
            </a:extLst>
          </p:cNvPr>
          <p:cNvSpPr/>
          <p:nvPr/>
        </p:nvSpPr>
        <p:spPr>
          <a:xfrm>
            <a:off x="4394856" y="1812296"/>
            <a:ext cx="3402286" cy="3306119"/>
          </a:xfrm>
          <a:custGeom>
            <a:avLst/>
            <a:gdLst>
              <a:gd name="csX0" fmla="*/ 1321466 w 2642929"/>
              <a:gd name="csY0" fmla="*/ 0 h 2568226"/>
              <a:gd name="csX1" fmla="*/ 0 w 2642929"/>
              <a:gd name="csY1" fmla="*/ 0 h 2568226"/>
              <a:gd name="csX2" fmla="*/ 760513 w 2642929"/>
              <a:gd name="csY2" fmla="*/ 1987134 h 2568226"/>
              <a:gd name="csX3" fmla="*/ 1321466 w 2642929"/>
              <a:gd name="csY3" fmla="*/ 2568227 h 2568226"/>
              <a:gd name="csX4" fmla="*/ 1321466 w 2642929"/>
              <a:gd name="csY4" fmla="*/ 2568227 h 2568226"/>
              <a:gd name="csX5" fmla="*/ 1882417 w 2642929"/>
              <a:gd name="csY5" fmla="*/ 1987134 h 2568226"/>
              <a:gd name="csX6" fmla="*/ 2642930 w 2642929"/>
              <a:gd name="csY6" fmla="*/ 0 h 2568226"/>
              <a:gd name="csX7" fmla="*/ 1321466 w 2642929"/>
              <a:gd name="csY7" fmla="*/ 0 h 25682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2642929" h="2568226">
                <a:moveTo>
                  <a:pt x="1321466" y="0"/>
                </a:moveTo>
                <a:lnTo>
                  <a:pt x="0" y="0"/>
                </a:lnTo>
                <a:cubicBezTo>
                  <a:pt x="0" y="0"/>
                  <a:pt x="606386" y="731475"/>
                  <a:pt x="760513" y="1987134"/>
                </a:cubicBezTo>
                <a:cubicBezTo>
                  <a:pt x="801554" y="2321415"/>
                  <a:pt x="1040900" y="2568227"/>
                  <a:pt x="1321466" y="2568227"/>
                </a:cubicBezTo>
                <a:lnTo>
                  <a:pt x="1321466" y="2568227"/>
                </a:lnTo>
                <a:cubicBezTo>
                  <a:pt x="1602030" y="2568227"/>
                  <a:pt x="1841375" y="2321415"/>
                  <a:pt x="1882417" y="1987134"/>
                </a:cubicBezTo>
                <a:cubicBezTo>
                  <a:pt x="2036544" y="731475"/>
                  <a:pt x="2642930" y="0"/>
                  <a:pt x="2642930" y="0"/>
                </a:cubicBezTo>
                <a:lnTo>
                  <a:pt x="1321466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65000"/>
                </a:schemeClr>
              </a:gs>
              <a:gs pos="60000">
                <a:schemeClr val="bg1"/>
              </a:gs>
              <a:gs pos="40000">
                <a:schemeClr val="accent6">
                  <a:lumMod val="0"/>
                  <a:lumOff val="100000"/>
                </a:schemeClr>
              </a:gs>
              <a:gs pos="100000">
                <a:schemeClr val="bg1">
                  <a:lumMod val="65000"/>
                </a:schemeClr>
              </a:gs>
            </a:gsLst>
            <a:lin ang="0" scaled="1"/>
            <a:tileRect/>
          </a:gra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47E426CD-0E9F-AD92-68C3-5BC497B98BAF}"/>
              </a:ext>
            </a:extLst>
          </p:cNvPr>
          <p:cNvSpPr/>
          <p:nvPr/>
        </p:nvSpPr>
        <p:spPr>
          <a:xfrm>
            <a:off x="5563405" y="4286146"/>
            <a:ext cx="1065304" cy="1374704"/>
          </a:xfrm>
          <a:custGeom>
            <a:avLst/>
            <a:gdLst>
              <a:gd name="csX0" fmla="*/ 827450 w 827539"/>
              <a:gd name="csY0" fmla="*/ 0 h 1067884"/>
              <a:gd name="csX1" fmla="*/ 636762 w 827539"/>
              <a:gd name="csY1" fmla="*/ 40957 h 1067884"/>
              <a:gd name="csX2" fmla="*/ 413726 w 827539"/>
              <a:gd name="csY2" fmla="*/ 87111 h 1067884"/>
              <a:gd name="csX3" fmla="*/ 190688 w 827539"/>
              <a:gd name="csY3" fmla="*/ 40957 h 1067884"/>
              <a:gd name="csX4" fmla="*/ 0 w 827539"/>
              <a:gd name="csY4" fmla="*/ 0 h 1067884"/>
              <a:gd name="csX5" fmla="*/ 0 w 827539"/>
              <a:gd name="csY5" fmla="*/ 0 h 1067884"/>
              <a:gd name="csX6" fmla="*/ 17563 w 827539"/>
              <a:gd name="csY6" fmla="*/ 268411 h 1067884"/>
              <a:gd name="csX7" fmla="*/ 302789 w 827539"/>
              <a:gd name="csY7" fmla="*/ 630564 h 1067884"/>
              <a:gd name="csX8" fmla="*/ 302789 w 827539"/>
              <a:gd name="csY8" fmla="*/ 839108 h 1067884"/>
              <a:gd name="csX9" fmla="*/ 283345 w 827539"/>
              <a:gd name="csY9" fmla="*/ 858556 h 1067884"/>
              <a:gd name="csX10" fmla="*/ 243290 w 827539"/>
              <a:gd name="csY10" fmla="*/ 858556 h 1067884"/>
              <a:gd name="csX11" fmla="*/ 229579 w 827539"/>
              <a:gd name="csY11" fmla="*/ 891714 h 1067884"/>
              <a:gd name="csX12" fmla="*/ 400016 w 827539"/>
              <a:gd name="csY12" fmla="*/ 1062171 h 1067884"/>
              <a:gd name="csX13" fmla="*/ 427524 w 827539"/>
              <a:gd name="csY13" fmla="*/ 1062171 h 1067884"/>
              <a:gd name="csX14" fmla="*/ 597961 w 827539"/>
              <a:gd name="csY14" fmla="*/ 891714 h 1067884"/>
              <a:gd name="csX15" fmla="*/ 584250 w 827539"/>
              <a:gd name="csY15" fmla="*/ 858556 h 1067884"/>
              <a:gd name="csX16" fmla="*/ 544195 w 827539"/>
              <a:gd name="csY16" fmla="*/ 858556 h 1067884"/>
              <a:gd name="csX17" fmla="*/ 524751 w 827539"/>
              <a:gd name="csY17" fmla="*/ 839108 h 1067884"/>
              <a:gd name="csX18" fmla="*/ 524751 w 827539"/>
              <a:gd name="csY18" fmla="*/ 630564 h 1067884"/>
              <a:gd name="csX19" fmla="*/ 809977 w 827539"/>
              <a:gd name="csY19" fmla="*/ 268411 h 1067884"/>
              <a:gd name="csX20" fmla="*/ 827540 w 827539"/>
              <a:gd name="csY20" fmla="*/ 0 h 1067884"/>
              <a:gd name="csX21" fmla="*/ 827540 w 827539"/>
              <a:gd name="csY21" fmla="*/ 0 h 106788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827539" h="1067884">
                <a:moveTo>
                  <a:pt x="827450" y="0"/>
                </a:moveTo>
                <a:cubicBezTo>
                  <a:pt x="761677" y="0"/>
                  <a:pt x="697158" y="14877"/>
                  <a:pt x="636762" y="40957"/>
                </a:cubicBezTo>
                <a:cubicBezTo>
                  <a:pt x="566867" y="71158"/>
                  <a:pt x="490968" y="87111"/>
                  <a:pt x="413726" y="87111"/>
                </a:cubicBezTo>
                <a:cubicBezTo>
                  <a:pt x="336482" y="87111"/>
                  <a:pt x="260584" y="71158"/>
                  <a:pt x="190688" y="40957"/>
                </a:cubicBezTo>
                <a:cubicBezTo>
                  <a:pt x="130292" y="14877"/>
                  <a:pt x="65774" y="0"/>
                  <a:pt x="0" y="0"/>
                </a:cubicBezTo>
                <a:lnTo>
                  <a:pt x="0" y="0"/>
                </a:lnTo>
                <a:cubicBezTo>
                  <a:pt x="7259" y="89082"/>
                  <a:pt x="13172" y="179150"/>
                  <a:pt x="17563" y="268411"/>
                </a:cubicBezTo>
                <a:cubicBezTo>
                  <a:pt x="26167" y="441825"/>
                  <a:pt x="144182" y="584410"/>
                  <a:pt x="302789" y="630564"/>
                </a:cubicBezTo>
                <a:lnTo>
                  <a:pt x="302789" y="839108"/>
                </a:lnTo>
                <a:cubicBezTo>
                  <a:pt x="302789" y="849863"/>
                  <a:pt x="294097" y="858556"/>
                  <a:pt x="283345" y="858556"/>
                </a:cubicBezTo>
                <a:lnTo>
                  <a:pt x="243290" y="858556"/>
                </a:lnTo>
                <a:cubicBezTo>
                  <a:pt x="225994" y="858556"/>
                  <a:pt x="217302" y="879526"/>
                  <a:pt x="229579" y="891714"/>
                </a:cubicBezTo>
                <a:lnTo>
                  <a:pt x="400016" y="1062171"/>
                </a:lnTo>
                <a:cubicBezTo>
                  <a:pt x="407631" y="1069790"/>
                  <a:pt x="419909" y="1069790"/>
                  <a:pt x="427524" y="1062171"/>
                </a:cubicBezTo>
                <a:lnTo>
                  <a:pt x="597961" y="891714"/>
                </a:lnTo>
                <a:cubicBezTo>
                  <a:pt x="610238" y="879437"/>
                  <a:pt x="601546" y="858556"/>
                  <a:pt x="584250" y="858556"/>
                </a:cubicBezTo>
                <a:lnTo>
                  <a:pt x="544195" y="858556"/>
                </a:lnTo>
                <a:cubicBezTo>
                  <a:pt x="533443" y="858556"/>
                  <a:pt x="524751" y="849863"/>
                  <a:pt x="524751" y="839108"/>
                </a:cubicBezTo>
                <a:lnTo>
                  <a:pt x="524751" y="630564"/>
                </a:lnTo>
                <a:cubicBezTo>
                  <a:pt x="683358" y="584410"/>
                  <a:pt x="801375" y="441825"/>
                  <a:pt x="809977" y="268411"/>
                </a:cubicBezTo>
                <a:cubicBezTo>
                  <a:pt x="814368" y="179150"/>
                  <a:pt x="820281" y="89082"/>
                  <a:pt x="827540" y="0"/>
                </a:cubicBezTo>
                <a:lnTo>
                  <a:pt x="827540" y="0"/>
                </a:lnTo>
                <a:close/>
              </a:path>
            </a:pathLst>
          </a:cu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5" name="Forme libre 14">
            <a:extLst>
              <a:ext uri="{FF2B5EF4-FFF2-40B4-BE49-F238E27FC236}">
                <a16:creationId xmlns:a16="http://schemas.microsoft.com/office/drawing/2014/main" id="{73BCC89C-722C-279C-FDBF-E675B19EC3AF}"/>
              </a:ext>
            </a:extLst>
          </p:cNvPr>
          <p:cNvSpPr/>
          <p:nvPr/>
        </p:nvSpPr>
        <p:spPr>
          <a:xfrm>
            <a:off x="5431207" y="3462299"/>
            <a:ext cx="1329699" cy="1117893"/>
          </a:xfrm>
          <a:custGeom>
            <a:avLst/>
            <a:gdLst>
              <a:gd name="csX0" fmla="*/ 1032833 w 1032923"/>
              <a:gd name="csY0" fmla="*/ 0 h 868390"/>
              <a:gd name="csX1" fmla="*/ 763289 w 1032923"/>
              <a:gd name="csY1" fmla="*/ 45885 h 868390"/>
              <a:gd name="csX2" fmla="*/ 516418 w 1032923"/>
              <a:gd name="csY2" fmla="*/ 87020 h 868390"/>
              <a:gd name="csX3" fmla="*/ 269545 w 1032923"/>
              <a:gd name="csY3" fmla="*/ 45885 h 868390"/>
              <a:gd name="csX4" fmla="*/ 0 w 1032923"/>
              <a:gd name="csY4" fmla="*/ 0 h 868390"/>
              <a:gd name="csX5" fmla="*/ 0 w 1032923"/>
              <a:gd name="csY5" fmla="*/ 0 h 868390"/>
              <a:gd name="csX6" fmla="*/ 39517 w 1032923"/>
              <a:gd name="csY6" fmla="*/ 236684 h 868390"/>
              <a:gd name="csX7" fmla="*/ 201889 w 1032923"/>
              <a:gd name="csY7" fmla="*/ 529831 h 868390"/>
              <a:gd name="csX8" fmla="*/ 239973 w 1032923"/>
              <a:gd name="csY8" fmla="*/ 559226 h 868390"/>
              <a:gd name="csX9" fmla="*/ 309241 w 1032923"/>
              <a:gd name="csY9" fmla="*/ 599555 h 868390"/>
              <a:gd name="csX10" fmla="*/ 405481 w 1032923"/>
              <a:gd name="csY10" fmla="*/ 633251 h 868390"/>
              <a:gd name="csX11" fmla="*/ 405481 w 1032923"/>
              <a:gd name="csY11" fmla="*/ 639615 h 868390"/>
              <a:gd name="csX12" fmla="*/ 386036 w 1032923"/>
              <a:gd name="csY12" fmla="*/ 659061 h 868390"/>
              <a:gd name="csX13" fmla="*/ 345981 w 1032923"/>
              <a:gd name="csY13" fmla="*/ 659061 h 868390"/>
              <a:gd name="csX14" fmla="*/ 332271 w 1032923"/>
              <a:gd name="csY14" fmla="*/ 692221 h 868390"/>
              <a:gd name="csX15" fmla="*/ 502707 w 1032923"/>
              <a:gd name="csY15" fmla="*/ 862678 h 868390"/>
              <a:gd name="csX16" fmla="*/ 530216 w 1032923"/>
              <a:gd name="csY16" fmla="*/ 862678 h 868390"/>
              <a:gd name="csX17" fmla="*/ 700652 w 1032923"/>
              <a:gd name="csY17" fmla="*/ 692221 h 868390"/>
              <a:gd name="csX18" fmla="*/ 686942 w 1032923"/>
              <a:gd name="csY18" fmla="*/ 659061 h 868390"/>
              <a:gd name="csX19" fmla="*/ 646887 w 1032923"/>
              <a:gd name="csY19" fmla="*/ 659061 h 868390"/>
              <a:gd name="csX20" fmla="*/ 627442 w 1032923"/>
              <a:gd name="csY20" fmla="*/ 639615 h 868390"/>
              <a:gd name="csX21" fmla="*/ 627442 w 1032923"/>
              <a:gd name="csY21" fmla="*/ 633251 h 868390"/>
              <a:gd name="csX22" fmla="*/ 723682 w 1032923"/>
              <a:gd name="csY22" fmla="*/ 599555 h 868390"/>
              <a:gd name="csX23" fmla="*/ 792950 w 1032923"/>
              <a:gd name="csY23" fmla="*/ 559226 h 868390"/>
              <a:gd name="csX24" fmla="*/ 831034 w 1032923"/>
              <a:gd name="csY24" fmla="*/ 529831 h 868390"/>
              <a:gd name="csX25" fmla="*/ 993406 w 1032923"/>
              <a:gd name="csY25" fmla="*/ 236684 h 868390"/>
              <a:gd name="csX26" fmla="*/ 1032923 w 1032923"/>
              <a:gd name="csY26" fmla="*/ 0 h 868390"/>
              <a:gd name="csX27" fmla="*/ 1032923 w 1032923"/>
              <a:gd name="csY27" fmla="*/ 0 h 8683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1032923" h="868390">
                <a:moveTo>
                  <a:pt x="1032833" y="0"/>
                </a:moveTo>
                <a:cubicBezTo>
                  <a:pt x="941074" y="0"/>
                  <a:pt x="850122" y="16221"/>
                  <a:pt x="763289" y="45885"/>
                </a:cubicBezTo>
                <a:cubicBezTo>
                  <a:pt x="685240" y="72592"/>
                  <a:pt x="601993" y="87020"/>
                  <a:pt x="516418" y="87020"/>
                </a:cubicBezTo>
                <a:cubicBezTo>
                  <a:pt x="430841" y="87020"/>
                  <a:pt x="347594" y="72592"/>
                  <a:pt x="269545" y="45885"/>
                </a:cubicBezTo>
                <a:cubicBezTo>
                  <a:pt x="182714" y="16131"/>
                  <a:pt x="91849" y="0"/>
                  <a:pt x="0" y="0"/>
                </a:cubicBezTo>
                <a:lnTo>
                  <a:pt x="0" y="0"/>
                </a:lnTo>
                <a:cubicBezTo>
                  <a:pt x="14338" y="78148"/>
                  <a:pt x="27600" y="157640"/>
                  <a:pt x="39517" y="236684"/>
                </a:cubicBezTo>
                <a:cubicBezTo>
                  <a:pt x="56723" y="350592"/>
                  <a:pt x="114431" y="454729"/>
                  <a:pt x="201889" y="529831"/>
                </a:cubicBezTo>
                <a:cubicBezTo>
                  <a:pt x="214077" y="540316"/>
                  <a:pt x="226891" y="550085"/>
                  <a:pt x="239973" y="559226"/>
                </a:cubicBezTo>
                <a:cubicBezTo>
                  <a:pt x="262017" y="574551"/>
                  <a:pt x="285136" y="588083"/>
                  <a:pt x="309241" y="599555"/>
                </a:cubicBezTo>
                <a:cubicBezTo>
                  <a:pt x="340066" y="614163"/>
                  <a:pt x="372326" y="625454"/>
                  <a:pt x="405481" y="633251"/>
                </a:cubicBezTo>
                <a:lnTo>
                  <a:pt x="405481" y="639615"/>
                </a:lnTo>
                <a:cubicBezTo>
                  <a:pt x="405481" y="650369"/>
                  <a:pt x="396789" y="659061"/>
                  <a:pt x="386036" y="659061"/>
                </a:cubicBezTo>
                <a:lnTo>
                  <a:pt x="345981" y="659061"/>
                </a:lnTo>
                <a:cubicBezTo>
                  <a:pt x="328685" y="659061"/>
                  <a:pt x="319993" y="680033"/>
                  <a:pt x="332271" y="692221"/>
                </a:cubicBezTo>
                <a:lnTo>
                  <a:pt x="502707" y="862678"/>
                </a:lnTo>
                <a:cubicBezTo>
                  <a:pt x="510323" y="870295"/>
                  <a:pt x="522600" y="870295"/>
                  <a:pt x="530216" y="862678"/>
                </a:cubicBezTo>
                <a:lnTo>
                  <a:pt x="700652" y="692221"/>
                </a:lnTo>
                <a:cubicBezTo>
                  <a:pt x="712930" y="679943"/>
                  <a:pt x="704238" y="659061"/>
                  <a:pt x="686942" y="659061"/>
                </a:cubicBezTo>
                <a:lnTo>
                  <a:pt x="646887" y="659061"/>
                </a:lnTo>
                <a:cubicBezTo>
                  <a:pt x="636134" y="659061"/>
                  <a:pt x="627442" y="650369"/>
                  <a:pt x="627442" y="639615"/>
                </a:cubicBezTo>
                <a:lnTo>
                  <a:pt x="627442" y="633251"/>
                </a:lnTo>
                <a:cubicBezTo>
                  <a:pt x="660687" y="625454"/>
                  <a:pt x="692947" y="614163"/>
                  <a:pt x="723682" y="599555"/>
                </a:cubicBezTo>
                <a:cubicBezTo>
                  <a:pt x="747787" y="588083"/>
                  <a:pt x="770907" y="574551"/>
                  <a:pt x="792950" y="559226"/>
                </a:cubicBezTo>
                <a:cubicBezTo>
                  <a:pt x="806033" y="550085"/>
                  <a:pt x="818848" y="540316"/>
                  <a:pt x="831034" y="529831"/>
                </a:cubicBezTo>
                <a:cubicBezTo>
                  <a:pt x="918582" y="454640"/>
                  <a:pt x="976200" y="350592"/>
                  <a:pt x="993406" y="236684"/>
                </a:cubicBezTo>
                <a:cubicBezTo>
                  <a:pt x="1005323" y="157551"/>
                  <a:pt x="1018585" y="78148"/>
                  <a:pt x="1032923" y="0"/>
                </a:cubicBezTo>
                <a:lnTo>
                  <a:pt x="1032923" y="0"/>
                </a:lnTo>
                <a:close/>
              </a:path>
            </a:pathLst>
          </a:cu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6" name="Forme libre 15">
            <a:extLst>
              <a:ext uri="{FF2B5EF4-FFF2-40B4-BE49-F238E27FC236}">
                <a16:creationId xmlns:a16="http://schemas.microsoft.com/office/drawing/2014/main" id="{F119AE26-7DED-A608-9C76-8B5D9CBD8D79}"/>
              </a:ext>
            </a:extLst>
          </p:cNvPr>
          <p:cNvSpPr/>
          <p:nvPr/>
        </p:nvSpPr>
        <p:spPr>
          <a:xfrm>
            <a:off x="5189308" y="2638450"/>
            <a:ext cx="1813728" cy="1124239"/>
          </a:xfrm>
          <a:custGeom>
            <a:avLst/>
            <a:gdLst>
              <a:gd name="csX0" fmla="*/ 1402202 w 1408922"/>
              <a:gd name="csY0" fmla="*/ 0 h 873320"/>
              <a:gd name="csX1" fmla="*/ 989910 w 1408922"/>
              <a:gd name="csY1" fmla="*/ 52696 h 873320"/>
              <a:gd name="csX2" fmla="*/ 707552 w 1408922"/>
              <a:gd name="csY2" fmla="*/ 87020 h 873320"/>
              <a:gd name="csX3" fmla="*/ 701280 w 1408922"/>
              <a:gd name="csY3" fmla="*/ 87020 h 873320"/>
              <a:gd name="csX4" fmla="*/ 418922 w 1408922"/>
              <a:gd name="csY4" fmla="*/ 52696 h 873320"/>
              <a:gd name="csX5" fmla="*/ 6631 w 1408922"/>
              <a:gd name="csY5" fmla="*/ 0 h 873320"/>
              <a:gd name="csX6" fmla="*/ 0 w 1408922"/>
              <a:gd name="csY6" fmla="*/ 0 h 873320"/>
              <a:gd name="csX7" fmla="*/ 41221 w 1408922"/>
              <a:gd name="csY7" fmla="*/ 142136 h 873320"/>
              <a:gd name="csX8" fmla="*/ 370801 w 1408922"/>
              <a:gd name="csY8" fmla="*/ 559316 h 873320"/>
              <a:gd name="csX9" fmla="*/ 456109 w 1408922"/>
              <a:gd name="csY9" fmla="*/ 599645 h 873320"/>
              <a:gd name="csX10" fmla="*/ 593480 w 1408922"/>
              <a:gd name="csY10" fmla="*/ 637195 h 873320"/>
              <a:gd name="csX11" fmla="*/ 593480 w 1408922"/>
              <a:gd name="csY11" fmla="*/ 644544 h 873320"/>
              <a:gd name="csX12" fmla="*/ 574036 w 1408922"/>
              <a:gd name="csY12" fmla="*/ 663991 h 873320"/>
              <a:gd name="csX13" fmla="*/ 533981 w 1408922"/>
              <a:gd name="csY13" fmla="*/ 663991 h 873320"/>
              <a:gd name="csX14" fmla="*/ 520270 w 1408922"/>
              <a:gd name="csY14" fmla="*/ 697151 h 873320"/>
              <a:gd name="csX15" fmla="*/ 690707 w 1408922"/>
              <a:gd name="csY15" fmla="*/ 867607 h 873320"/>
              <a:gd name="csX16" fmla="*/ 718215 w 1408922"/>
              <a:gd name="csY16" fmla="*/ 867607 h 873320"/>
              <a:gd name="csX17" fmla="*/ 888652 w 1408922"/>
              <a:gd name="csY17" fmla="*/ 697151 h 873320"/>
              <a:gd name="csX18" fmla="*/ 874941 w 1408922"/>
              <a:gd name="csY18" fmla="*/ 663991 h 873320"/>
              <a:gd name="csX19" fmla="*/ 834886 w 1408922"/>
              <a:gd name="csY19" fmla="*/ 663991 h 873320"/>
              <a:gd name="csX20" fmla="*/ 815442 w 1408922"/>
              <a:gd name="csY20" fmla="*/ 644544 h 873320"/>
              <a:gd name="csX21" fmla="*/ 815442 w 1408922"/>
              <a:gd name="csY21" fmla="*/ 637195 h 873320"/>
              <a:gd name="csX22" fmla="*/ 952813 w 1408922"/>
              <a:gd name="csY22" fmla="*/ 599645 h 873320"/>
              <a:gd name="csX23" fmla="*/ 1038121 w 1408922"/>
              <a:gd name="csY23" fmla="*/ 559316 h 873320"/>
              <a:gd name="csX24" fmla="*/ 1367701 w 1408922"/>
              <a:gd name="csY24" fmla="*/ 142136 h 873320"/>
              <a:gd name="csX25" fmla="*/ 1408922 w 1408922"/>
              <a:gd name="csY25" fmla="*/ 0 h 873320"/>
              <a:gd name="csX26" fmla="*/ 1402291 w 1408922"/>
              <a:gd name="csY26" fmla="*/ 0 h 8733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1408922" h="873320">
                <a:moveTo>
                  <a:pt x="1402202" y="0"/>
                </a:moveTo>
                <a:cubicBezTo>
                  <a:pt x="1263038" y="0"/>
                  <a:pt x="1124952" y="19358"/>
                  <a:pt x="989910" y="52696"/>
                </a:cubicBezTo>
                <a:cubicBezTo>
                  <a:pt x="897971" y="75370"/>
                  <a:pt x="803254" y="87020"/>
                  <a:pt x="707552" y="87020"/>
                </a:cubicBezTo>
                <a:lnTo>
                  <a:pt x="701280" y="87020"/>
                </a:lnTo>
                <a:cubicBezTo>
                  <a:pt x="605578" y="87020"/>
                  <a:pt x="510771" y="75370"/>
                  <a:pt x="418922" y="52696"/>
                </a:cubicBezTo>
                <a:cubicBezTo>
                  <a:pt x="283881" y="19358"/>
                  <a:pt x="145704" y="0"/>
                  <a:pt x="6631" y="0"/>
                </a:cubicBezTo>
                <a:lnTo>
                  <a:pt x="0" y="0"/>
                </a:lnTo>
                <a:cubicBezTo>
                  <a:pt x="14159" y="46961"/>
                  <a:pt x="28047" y="94549"/>
                  <a:pt x="41221" y="142136"/>
                </a:cubicBezTo>
                <a:cubicBezTo>
                  <a:pt x="91760" y="323706"/>
                  <a:pt x="213539" y="471668"/>
                  <a:pt x="370801" y="559316"/>
                </a:cubicBezTo>
                <a:cubicBezTo>
                  <a:pt x="398222" y="574640"/>
                  <a:pt x="426717" y="588173"/>
                  <a:pt x="456109" y="599645"/>
                </a:cubicBezTo>
                <a:cubicBezTo>
                  <a:pt x="500108" y="616761"/>
                  <a:pt x="546077" y="629398"/>
                  <a:pt x="593480" y="637195"/>
                </a:cubicBezTo>
                <a:lnTo>
                  <a:pt x="593480" y="644544"/>
                </a:lnTo>
                <a:cubicBezTo>
                  <a:pt x="593480" y="655298"/>
                  <a:pt x="584788" y="663991"/>
                  <a:pt x="574036" y="663991"/>
                </a:cubicBezTo>
                <a:lnTo>
                  <a:pt x="533981" y="663991"/>
                </a:lnTo>
                <a:cubicBezTo>
                  <a:pt x="516685" y="663991"/>
                  <a:pt x="507993" y="684963"/>
                  <a:pt x="520270" y="697151"/>
                </a:cubicBezTo>
                <a:lnTo>
                  <a:pt x="690707" y="867607"/>
                </a:lnTo>
                <a:cubicBezTo>
                  <a:pt x="698322" y="875225"/>
                  <a:pt x="710600" y="875225"/>
                  <a:pt x="718215" y="867607"/>
                </a:cubicBezTo>
                <a:lnTo>
                  <a:pt x="888652" y="697151"/>
                </a:lnTo>
                <a:cubicBezTo>
                  <a:pt x="900929" y="684873"/>
                  <a:pt x="892237" y="663991"/>
                  <a:pt x="874941" y="663991"/>
                </a:cubicBezTo>
                <a:lnTo>
                  <a:pt x="834886" y="663991"/>
                </a:lnTo>
                <a:cubicBezTo>
                  <a:pt x="824134" y="663991"/>
                  <a:pt x="815442" y="655298"/>
                  <a:pt x="815442" y="644544"/>
                </a:cubicBezTo>
                <a:lnTo>
                  <a:pt x="815442" y="637195"/>
                </a:lnTo>
                <a:cubicBezTo>
                  <a:pt x="862845" y="629398"/>
                  <a:pt x="908814" y="616761"/>
                  <a:pt x="952813" y="599645"/>
                </a:cubicBezTo>
                <a:cubicBezTo>
                  <a:pt x="982205" y="588173"/>
                  <a:pt x="1010700" y="574640"/>
                  <a:pt x="1038121" y="559316"/>
                </a:cubicBezTo>
                <a:cubicBezTo>
                  <a:pt x="1195383" y="471668"/>
                  <a:pt x="1317073" y="323706"/>
                  <a:pt x="1367701" y="142136"/>
                </a:cubicBezTo>
                <a:cubicBezTo>
                  <a:pt x="1380965" y="94549"/>
                  <a:pt x="1394763" y="46961"/>
                  <a:pt x="1408922" y="0"/>
                </a:cubicBezTo>
                <a:lnTo>
                  <a:pt x="1402291" y="0"/>
                </a:lnTo>
                <a:close/>
              </a:path>
            </a:pathLst>
          </a:custGeom>
          <a:solidFill>
            <a:schemeClr val="accent1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7" name="Forme libre 16">
            <a:extLst>
              <a:ext uri="{FF2B5EF4-FFF2-40B4-BE49-F238E27FC236}">
                <a16:creationId xmlns:a16="http://schemas.microsoft.com/office/drawing/2014/main" id="{B2818A9E-908B-5451-FD42-E226E9557A93}"/>
              </a:ext>
            </a:extLst>
          </p:cNvPr>
          <p:cNvSpPr/>
          <p:nvPr/>
        </p:nvSpPr>
        <p:spPr>
          <a:xfrm>
            <a:off x="4802292" y="1814603"/>
            <a:ext cx="2587416" cy="1130354"/>
          </a:xfrm>
          <a:custGeom>
            <a:avLst/>
            <a:gdLst>
              <a:gd name="csX0" fmla="*/ 90 w 2009930"/>
              <a:gd name="csY0" fmla="*/ 0 h 878070"/>
              <a:gd name="csX1" fmla="*/ 12724 w 2009930"/>
              <a:gd name="csY1" fmla="*/ 25721 h 878070"/>
              <a:gd name="csX2" fmla="*/ 418384 w 2009930"/>
              <a:gd name="csY2" fmla="*/ 478210 h 878070"/>
              <a:gd name="csX3" fmla="*/ 574036 w 2009930"/>
              <a:gd name="csY3" fmla="*/ 559226 h 878070"/>
              <a:gd name="csX4" fmla="*/ 685509 w 2009930"/>
              <a:gd name="csY4" fmla="*/ 599555 h 878070"/>
              <a:gd name="csX5" fmla="*/ 883635 w 2009930"/>
              <a:gd name="csY5" fmla="*/ 639884 h 878070"/>
              <a:gd name="csX6" fmla="*/ 894029 w 2009930"/>
              <a:gd name="csY6" fmla="*/ 640869 h 878070"/>
              <a:gd name="csX7" fmla="*/ 894029 w 2009930"/>
              <a:gd name="csY7" fmla="*/ 649294 h 878070"/>
              <a:gd name="csX8" fmla="*/ 874585 w 2009930"/>
              <a:gd name="csY8" fmla="*/ 668741 h 878070"/>
              <a:gd name="csX9" fmla="*/ 834530 w 2009930"/>
              <a:gd name="csY9" fmla="*/ 668741 h 878070"/>
              <a:gd name="csX10" fmla="*/ 820819 w 2009930"/>
              <a:gd name="csY10" fmla="*/ 701901 h 878070"/>
              <a:gd name="csX11" fmla="*/ 991256 w 2009930"/>
              <a:gd name="csY11" fmla="*/ 872357 h 878070"/>
              <a:gd name="csX12" fmla="*/ 1018764 w 2009930"/>
              <a:gd name="csY12" fmla="*/ 872357 h 878070"/>
              <a:gd name="csX13" fmla="*/ 1189201 w 2009930"/>
              <a:gd name="csY13" fmla="*/ 701901 h 878070"/>
              <a:gd name="csX14" fmla="*/ 1175490 w 2009930"/>
              <a:gd name="csY14" fmla="*/ 668741 h 878070"/>
              <a:gd name="csX15" fmla="*/ 1135435 w 2009930"/>
              <a:gd name="csY15" fmla="*/ 668741 h 878070"/>
              <a:gd name="csX16" fmla="*/ 1115991 w 2009930"/>
              <a:gd name="csY16" fmla="*/ 649294 h 878070"/>
              <a:gd name="csX17" fmla="*/ 1115991 w 2009930"/>
              <a:gd name="csY17" fmla="*/ 640869 h 878070"/>
              <a:gd name="csX18" fmla="*/ 1126385 w 2009930"/>
              <a:gd name="csY18" fmla="*/ 639884 h 878070"/>
              <a:gd name="csX19" fmla="*/ 1324511 w 2009930"/>
              <a:gd name="csY19" fmla="*/ 599555 h 878070"/>
              <a:gd name="csX20" fmla="*/ 1435984 w 2009930"/>
              <a:gd name="csY20" fmla="*/ 559226 h 878070"/>
              <a:gd name="csX21" fmla="*/ 1591636 w 2009930"/>
              <a:gd name="csY21" fmla="*/ 478210 h 878070"/>
              <a:gd name="csX22" fmla="*/ 1997296 w 2009930"/>
              <a:gd name="csY22" fmla="*/ 25721 h 878070"/>
              <a:gd name="csX23" fmla="*/ 2009930 w 2009930"/>
              <a:gd name="csY23" fmla="*/ 0 h 878070"/>
              <a:gd name="csX24" fmla="*/ 0 w 2009930"/>
              <a:gd name="csY24" fmla="*/ 0 h 87807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2009930" h="878070">
                <a:moveTo>
                  <a:pt x="90" y="0"/>
                </a:moveTo>
                <a:cubicBezTo>
                  <a:pt x="4032" y="7797"/>
                  <a:pt x="8243" y="16401"/>
                  <a:pt x="12724" y="25721"/>
                </a:cubicBezTo>
                <a:cubicBezTo>
                  <a:pt x="103140" y="211950"/>
                  <a:pt x="243467" y="368426"/>
                  <a:pt x="418384" y="478210"/>
                </a:cubicBezTo>
                <a:cubicBezTo>
                  <a:pt x="468297" y="509488"/>
                  <a:pt x="520360" y="536462"/>
                  <a:pt x="574036" y="559226"/>
                </a:cubicBezTo>
                <a:cubicBezTo>
                  <a:pt x="610507" y="574730"/>
                  <a:pt x="647694" y="588173"/>
                  <a:pt x="685509" y="599555"/>
                </a:cubicBezTo>
                <a:cubicBezTo>
                  <a:pt x="750027" y="619003"/>
                  <a:pt x="816339" y="632625"/>
                  <a:pt x="883635" y="639884"/>
                </a:cubicBezTo>
                <a:cubicBezTo>
                  <a:pt x="887129" y="640243"/>
                  <a:pt x="890535" y="640512"/>
                  <a:pt x="894029" y="640869"/>
                </a:cubicBezTo>
                <a:lnTo>
                  <a:pt x="894029" y="649294"/>
                </a:lnTo>
                <a:cubicBezTo>
                  <a:pt x="894029" y="660048"/>
                  <a:pt x="885337" y="668741"/>
                  <a:pt x="874585" y="668741"/>
                </a:cubicBezTo>
                <a:lnTo>
                  <a:pt x="834530" y="668741"/>
                </a:lnTo>
                <a:cubicBezTo>
                  <a:pt x="817234" y="668741"/>
                  <a:pt x="808542" y="689713"/>
                  <a:pt x="820819" y="701901"/>
                </a:cubicBezTo>
                <a:lnTo>
                  <a:pt x="991256" y="872357"/>
                </a:lnTo>
                <a:cubicBezTo>
                  <a:pt x="998871" y="879975"/>
                  <a:pt x="1011149" y="879975"/>
                  <a:pt x="1018764" y="872357"/>
                </a:cubicBezTo>
                <a:lnTo>
                  <a:pt x="1189201" y="701901"/>
                </a:lnTo>
                <a:cubicBezTo>
                  <a:pt x="1201478" y="689623"/>
                  <a:pt x="1192786" y="668741"/>
                  <a:pt x="1175490" y="668741"/>
                </a:cubicBezTo>
                <a:lnTo>
                  <a:pt x="1135435" y="668741"/>
                </a:lnTo>
                <a:cubicBezTo>
                  <a:pt x="1124683" y="668741"/>
                  <a:pt x="1115991" y="660048"/>
                  <a:pt x="1115991" y="649294"/>
                </a:cubicBezTo>
                <a:lnTo>
                  <a:pt x="1115991" y="640869"/>
                </a:lnTo>
                <a:cubicBezTo>
                  <a:pt x="1119485" y="640512"/>
                  <a:pt x="1122891" y="640243"/>
                  <a:pt x="1126385" y="639884"/>
                </a:cubicBezTo>
                <a:cubicBezTo>
                  <a:pt x="1193681" y="632625"/>
                  <a:pt x="1259993" y="619003"/>
                  <a:pt x="1324511" y="599555"/>
                </a:cubicBezTo>
                <a:cubicBezTo>
                  <a:pt x="1362326" y="588173"/>
                  <a:pt x="1399513" y="574730"/>
                  <a:pt x="1435984" y="559226"/>
                </a:cubicBezTo>
                <a:cubicBezTo>
                  <a:pt x="1489660" y="536462"/>
                  <a:pt x="1541723" y="509488"/>
                  <a:pt x="1591636" y="478210"/>
                </a:cubicBezTo>
                <a:cubicBezTo>
                  <a:pt x="1766553" y="368337"/>
                  <a:pt x="1906790" y="211861"/>
                  <a:pt x="1997296" y="25721"/>
                </a:cubicBezTo>
                <a:cubicBezTo>
                  <a:pt x="2001866" y="16401"/>
                  <a:pt x="2006078" y="7797"/>
                  <a:pt x="200993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5A27E42C-078A-A1BB-D1C7-F179ACE6F224}"/>
              </a:ext>
            </a:extLst>
          </p:cNvPr>
          <p:cNvSpPr/>
          <p:nvPr/>
        </p:nvSpPr>
        <p:spPr>
          <a:xfrm>
            <a:off x="4802408" y="1702002"/>
            <a:ext cx="2587184" cy="225199"/>
          </a:xfrm>
          <a:prstGeom prst="ellipse">
            <a:avLst/>
          </a:prstGeom>
          <a:solidFill>
            <a:srgbClr val="0079A6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9" name="Forme libre 18">
            <a:extLst>
              <a:ext uri="{FF2B5EF4-FFF2-40B4-BE49-F238E27FC236}">
                <a16:creationId xmlns:a16="http://schemas.microsoft.com/office/drawing/2014/main" id="{6B522BC7-842C-424B-0C2A-DE5C58E31F1F}"/>
              </a:ext>
            </a:extLst>
          </p:cNvPr>
          <p:cNvSpPr/>
          <p:nvPr/>
        </p:nvSpPr>
        <p:spPr>
          <a:xfrm>
            <a:off x="5779810" y="1197149"/>
            <a:ext cx="632492" cy="652035"/>
          </a:xfrm>
          <a:custGeom>
            <a:avLst/>
            <a:gdLst>
              <a:gd name="csX0" fmla="*/ 491237 w 491326"/>
              <a:gd name="csY0" fmla="*/ 0 h 506507"/>
              <a:gd name="csX1" fmla="*/ 0 w 491326"/>
              <a:gd name="csY1" fmla="*/ 0 h 506507"/>
              <a:gd name="csX2" fmla="*/ 134683 w 491326"/>
              <a:gd name="csY2" fmla="*/ 271010 h 506507"/>
              <a:gd name="csX3" fmla="*/ 134683 w 491326"/>
              <a:gd name="csY3" fmla="*/ 277731 h 506507"/>
              <a:gd name="csX4" fmla="*/ 115238 w 491326"/>
              <a:gd name="csY4" fmla="*/ 297178 h 506507"/>
              <a:gd name="csX5" fmla="*/ 75183 w 491326"/>
              <a:gd name="csY5" fmla="*/ 297178 h 506507"/>
              <a:gd name="csX6" fmla="*/ 61473 w 491326"/>
              <a:gd name="csY6" fmla="*/ 330338 h 506507"/>
              <a:gd name="csX7" fmla="*/ 231909 w 491326"/>
              <a:gd name="csY7" fmla="*/ 500794 h 506507"/>
              <a:gd name="csX8" fmla="*/ 259418 w 491326"/>
              <a:gd name="csY8" fmla="*/ 500794 h 506507"/>
              <a:gd name="csX9" fmla="*/ 429854 w 491326"/>
              <a:gd name="csY9" fmla="*/ 330338 h 506507"/>
              <a:gd name="csX10" fmla="*/ 416144 w 491326"/>
              <a:gd name="csY10" fmla="*/ 297178 h 506507"/>
              <a:gd name="csX11" fmla="*/ 376089 w 491326"/>
              <a:gd name="csY11" fmla="*/ 297178 h 506507"/>
              <a:gd name="csX12" fmla="*/ 356644 w 491326"/>
              <a:gd name="csY12" fmla="*/ 277731 h 506507"/>
              <a:gd name="csX13" fmla="*/ 356644 w 491326"/>
              <a:gd name="csY13" fmla="*/ 271010 h 506507"/>
              <a:gd name="csX14" fmla="*/ 491327 w 491326"/>
              <a:gd name="csY14" fmla="*/ 0 h 5065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491326" h="506507">
                <a:moveTo>
                  <a:pt x="491237" y="0"/>
                </a:moveTo>
                <a:lnTo>
                  <a:pt x="0" y="0"/>
                </a:lnTo>
                <a:cubicBezTo>
                  <a:pt x="83606" y="65870"/>
                  <a:pt x="134683" y="164541"/>
                  <a:pt x="134683" y="271010"/>
                </a:cubicBezTo>
                <a:lnTo>
                  <a:pt x="134683" y="277731"/>
                </a:lnTo>
                <a:cubicBezTo>
                  <a:pt x="134683" y="288485"/>
                  <a:pt x="125991" y="297178"/>
                  <a:pt x="115238" y="297178"/>
                </a:cubicBezTo>
                <a:lnTo>
                  <a:pt x="75183" y="297178"/>
                </a:lnTo>
                <a:cubicBezTo>
                  <a:pt x="57887" y="297178"/>
                  <a:pt x="49195" y="318149"/>
                  <a:pt x="61473" y="330338"/>
                </a:cubicBezTo>
                <a:lnTo>
                  <a:pt x="231909" y="500794"/>
                </a:lnTo>
                <a:cubicBezTo>
                  <a:pt x="239525" y="508412"/>
                  <a:pt x="251802" y="508412"/>
                  <a:pt x="259418" y="500794"/>
                </a:cubicBezTo>
                <a:lnTo>
                  <a:pt x="429854" y="330338"/>
                </a:lnTo>
                <a:cubicBezTo>
                  <a:pt x="442132" y="318060"/>
                  <a:pt x="433440" y="297178"/>
                  <a:pt x="416144" y="297178"/>
                </a:cubicBezTo>
                <a:lnTo>
                  <a:pt x="376089" y="297178"/>
                </a:lnTo>
                <a:cubicBezTo>
                  <a:pt x="365336" y="297178"/>
                  <a:pt x="356644" y="288485"/>
                  <a:pt x="356644" y="277731"/>
                </a:cubicBezTo>
                <a:lnTo>
                  <a:pt x="356644" y="271010"/>
                </a:lnTo>
                <a:cubicBezTo>
                  <a:pt x="356644" y="164541"/>
                  <a:pt x="407721" y="65870"/>
                  <a:pt x="491327" y="0"/>
                </a:cubicBezTo>
                <a:close/>
              </a:path>
            </a:pathLst>
          </a:custGeom>
          <a:solidFill>
            <a:schemeClr val="bg1"/>
          </a:solidFill>
          <a:ln w="8960" cap="flat">
            <a:noFill/>
            <a:prstDash val="solid"/>
            <a:miter/>
          </a:ln>
          <a:effectLst>
            <a:outerShdw blurRad="190500" dist="38100" dir="5400000" algn="t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9384A9-B546-B38C-775B-A42F7F631763}"/>
              </a:ext>
            </a:extLst>
          </p:cNvPr>
          <p:cNvSpPr txBox="1"/>
          <p:nvPr/>
        </p:nvSpPr>
        <p:spPr>
          <a:xfrm>
            <a:off x="5873765" y="1981027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/>
              <a:t>01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9621D6-2193-2D17-8905-0A2C90357584}"/>
              </a:ext>
            </a:extLst>
          </p:cNvPr>
          <p:cNvSpPr txBox="1"/>
          <p:nvPr/>
        </p:nvSpPr>
        <p:spPr>
          <a:xfrm>
            <a:off x="5873765" y="2962469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/>
              <a:t>02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87BC0F-6EE2-3766-FF16-B3AD24C3CF4B}"/>
              </a:ext>
            </a:extLst>
          </p:cNvPr>
          <p:cNvSpPr txBox="1"/>
          <p:nvPr/>
        </p:nvSpPr>
        <p:spPr>
          <a:xfrm>
            <a:off x="5873765" y="3749467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/>
              <a:t>03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CF27FF-65D3-F214-FC29-FB4DD9CCCD72}"/>
              </a:ext>
            </a:extLst>
          </p:cNvPr>
          <p:cNvSpPr txBox="1"/>
          <p:nvPr/>
        </p:nvSpPr>
        <p:spPr>
          <a:xfrm>
            <a:off x="5873765" y="4654941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/>
              <a:t>04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E01B413-95CF-FCC0-4A1A-C521BCE71014}"/>
              </a:ext>
            </a:extLst>
          </p:cNvPr>
          <p:cNvGrpSpPr/>
          <p:nvPr/>
        </p:nvGrpSpPr>
        <p:grpSpPr>
          <a:xfrm>
            <a:off x="8812047" y="2094697"/>
            <a:ext cx="2926080" cy="1290153"/>
            <a:chOff x="8921977" y="2947244"/>
            <a:chExt cx="2926080" cy="129015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3366D94-36C2-10F6-2726-8AA371C8A4C0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3CB6881-CBE4-D8F8-5CE5-AE1A4AD94DBE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CE0A909-E1FE-0F77-FCBC-C83E9274E4DE}"/>
              </a:ext>
            </a:extLst>
          </p:cNvPr>
          <p:cNvGrpSpPr/>
          <p:nvPr/>
        </p:nvGrpSpPr>
        <p:grpSpPr>
          <a:xfrm>
            <a:off x="8107734" y="3799791"/>
            <a:ext cx="2926080" cy="1290153"/>
            <a:chOff x="8921977" y="4652338"/>
            <a:chExt cx="2926080" cy="129015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D2698CB-FB86-97C5-D741-FA5AD0896F04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04 - 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6A5B6BA-4A54-0024-2E22-2160AAA14297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4CAFE76-5B1E-AEE8-7C4A-4F19BA988DC8}"/>
              </a:ext>
            </a:extLst>
          </p:cNvPr>
          <p:cNvGrpSpPr/>
          <p:nvPr/>
        </p:nvGrpSpPr>
        <p:grpSpPr>
          <a:xfrm>
            <a:off x="1158185" y="3799791"/>
            <a:ext cx="2926080" cy="1290153"/>
            <a:chOff x="332936" y="2947244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037EBBE-83F5-345F-226C-04FEC4DF7902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670712D-C73E-C2E6-4C06-57555912F587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4663545-CD19-D26E-AF08-859B933CD9D9}"/>
              </a:ext>
            </a:extLst>
          </p:cNvPr>
          <p:cNvGrpSpPr/>
          <p:nvPr/>
        </p:nvGrpSpPr>
        <p:grpSpPr>
          <a:xfrm>
            <a:off x="453873" y="2094697"/>
            <a:ext cx="2926080" cy="1290153"/>
            <a:chOff x="332936" y="2627766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FA217BF-A311-769E-7E8F-4303845E466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01 - 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3B9888F-5B48-B9C1-8E91-8FE1F38493E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15759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BF46E6-CDBF-23E4-BCB8-0A4C0E85D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67ED6-80E2-252D-8ED5-0EA9FBB2B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Funnel Process Flow – Slide Template</a:t>
            </a:r>
          </a:p>
        </p:txBody>
      </p:sp>
      <p:sp>
        <p:nvSpPr>
          <p:cNvPr id="12" name="Forme libre 11">
            <a:extLst>
              <a:ext uri="{FF2B5EF4-FFF2-40B4-BE49-F238E27FC236}">
                <a16:creationId xmlns:a16="http://schemas.microsoft.com/office/drawing/2014/main" id="{A642C128-B1F1-EBDB-1B6B-2F7C1302C5D7}"/>
              </a:ext>
            </a:extLst>
          </p:cNvPr>
          <p:cNvSpPr/>
          <p:nvPr/>
        </p:nvSpPr>
        <p:spPr>
          <a:xfrm>
            <a:off x="4047524" y="1812296"/>
            <a:ext cx="4096951" cy="3576082"/>
          </a:xfrm>
          <a:custGeom>
            <a:avLst/>
            <a:gdLst>
              <a:gd name="csX0" fmla="*/ 1591277 w 3182552"/>
              <a:gd name="csY0" fmla="*/ 0 h 2777936"/>
              <a:gd name="csX1" fmla="*/ 0 w 3182552"/>
              <a:gd name="csY1" fmla="*/ 0 h 2777936"/>
              <a:gd name="csX2" fmla="*/ 845639 w 3182552"/>
              <a:gd name="csY2" fmla="*/ 2290586 h 2777936"/>
              <a:gd name="csX3" fmla="*/ 1382309 w 3182552"/>
              <a:gd name="csY3" fmla="*/ 2777937 h 2777936"/>
              <a:gd name="csX4" fmla="*/ 1591277 w 3182552"/>
              <a:gd name="csY4" fmla="*/ 2777937 h 2777936"/>
              <a:gd name="csX5" fmla="*/ 1800244 w 3182552"/>
              <a:gd name="csY5" fmla="*/ 2777937 h 2777936"/>
              <a:gd name="csX6" fmla="*/ 2336914 w 3182552"/>
              <a:gd name="csY6" fmla="*/ 2290586 h 2777936"/>
              <a:gd name="csX7" fmla="*/ 3182553 w 3182552"/>
              <a:gd name="csY7" fmla="*/ 0 h 2777936"/>
              <a:gd name="csX8" fmla="*/ 1591277 w 3182552"/>
              <a:gd name="csY8" fmla="*/ 0 h 27779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182552" h="2777936">
                <a:moveTo>
                  <a:pt x="1591277" y="0"/>
                </a:moveTo>
                <a:lnTo>
                  <a:pt x="0" y="0"/>
                </a:lnTo>
                <a:cubicBezTo>
                  <a:pt x="0" y="0"/>
                  <a:pt x="707911" y="846188"/>
                  <a:pt x="845639" y="2290586"/>
                </a:cubicBezTo>
                <a:cubicBezTo>
                  <a:pt x="871986" y="2567062"/>
                  <a:pt x="1104700" y="2777937"/>
                  <a:pt x="1382309" y="2777937"/>
                </a:cubicBezTo>
                <a:lnTo>
                  <a:pt x="1591277" y="2777937"/>
                </a:lnTo>
                <a:cubicBezTo>
                  <a:pt x="1591277" y="2777937"/>
                  <a:pt x="1800244" y="2777937"/>
                  <a:pt x="1800244" y="2777937"/>
                </a:cubicBezTo>
                <a:cubicBezTo>
                  <a:pt x="2077942" y="2777937"/>
                  <a:pt x="2310567" y="2567062"/>
                  <a:pt x="2336914" y="2290586"/>
                </a:cubicBezTo>
                <a:cubicBezTo>
                  <a:pt x="2474641" y="846277"/>
                  <a:pt x="3182553" y="0"/>
                  <a:pt x="3182553" y="0"/>
                </a:cubicBezTo>
                <a:lnTo>
                  <a:pt x="1591277" y="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 w="8960" cap="flat">
            <a:noFill/>
            <a:prstDash val="solid"/>
            <a:miter/>
          </a:ln>
          <a:effectLst>
            <a:outerShdw blurRad="190500" dist="38100" dir="5400000" algn="t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DA10CE85-1F63-197C-FFBB-B0CFF32048AF}"/>
              </a:ext>
            </a:extLst>
          </p:cNvPr>
          <p:cNvSpPr/>
          <p:nvPr/>
        </p:nvSpPr>
        <p:spPr>
          <a:xfrm>
            <a:off x="4394856" y="1812296"/>
            <a:ext cx="3402286" cy="3306119"/>
          </a:xfrm>
          <a:custGeom>
            <a:avLst/>
            <a:gdLst>
              <a:gd name="csX0" fmla="*/ 1321466 w 2642929"/>
              <a:gd name="csY0" fmla="*/ 0 h 2568226"/>
              <a:gd name="csX1" fmla="*/ 0 w 2642929"/>
              <a:gd name="csY1" fmla="*/ 0 h 2568226"/>
              <a:gd name="csX2" fmla="*/ 760513 w 2642929"/>
              <a:gd name="csY2" fmla="*/ 1987134 h 2568226"/>
              <a:gd name="csX3" fmla="*/ 1321466 w 2642929"/>
              <a:gd name="csY3" fmla="*/ 2568227 h 2568226"/>
              <a:gd name="csX4" fmla="*/ 1321466 w 2642929"/>
              <a:gd name="csY4" fmla="*/ 2568227 h 2568226"/>
              <a:gd name="csX5" fmla="*/ 1882417 w 2642929"/>
              <a:gd name="csY5" fmla="*/ 1987134 h 2568226"/>
              <a:gd name="csX6" fmla="*/ 2642930 w 2642929"/>
              <a:gd name="csY6" fmla="*/ 0 h 2568226"/>
              <a:gd name="csX7" fmla="*/ 1321466 w 2642929"/>
              <a:gd name="csY7" fmla="*/ 0 h 25682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2642929" h="2568226">
                <a:moveTo>
                  <a:pt x="1321466" y="0"/>
                </a:moveTo>
                <a:lnTo>
                  <a:pt x="0" y="0"/>
                </a:lnTo>
                <a:cubicBezTo>
                  <a:pt x="0" y="0"/>
                  <a:pt x="606386" y="731475"/>
                  <a:pt x="760513" y="1987134"/>
                </a:cubicBezTo>
                <a:cubicBezTo>
                  <a:pt x="801554" y="2321415"/>
                  <a:pt x="1040900" y="2568227"/>
                  <a:pt x="1321466" y="2568227"/>
                </a:cubicBezTo>
                <a:lnTo>
                  <a:pt x="1321466" y="2568227"/>
                </a:lnTo>
                <a:cubicBezTo>
                  <a:pt x="1602030" y="2568227"/>
                  <a:pt x="1841375" y="2321415"/>
                  <a:pt x="1882417" y="1987134"/>
                </a:cubicBezTo>
                <a:cubicBezTo>
                  <a:pt x="2036544" y="731475"/>
                  <a:pt x="2642930" y="0"/>
                  <a:pt x="2642930" y="0"/>
                </a:cubicBezTo>
                <a:lnTo>
                  <a:pt x="1321466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65000"/>
                  <a:alpha val="50000"/>
                </a:schemeClr>
              </a:gs>
              <a:gs pos="60000">
                <a:schemeClr val="bg1">
                  <a:alpha val="70000"/>
                </a:schemeClr>
              </a:gs>
              <a:gs pos="40000">
                <a:schemeClr val="accent6">
                  <a:lumMod val="0"/>
                  <a:lumOff val="100000"/>
                  <a:alpha val="70000"/>
                </a:schemeClr>
              </a:gs>
              <a:gs pos="100000">
                <a:schemeClr val="bg1">
                  <a:lumMod val="65000"/>
                  <a:alpha val="50000"/>
                </a:schemeClr>
              </a:gs>
            </a:gsLst>
            <a:lin ang="0" scaled="1"/>
            <a:tileRect/>
          </a:gra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430613A6-606C-AA5C-69EA-94F31BA91FA6}"/>
              </a:ext>
            </a:extLst>
          </p:cNvPr>
          <p:cNvSpPr/>
          <p:nvPr/>
        </p:nvSpPr>
        <p:spPr>
          <a:xfrm>
            <a:off x="5563405" y="4286146"/>
            <a:ext cx="1065304" cy="1374704"/>
          </a:xfrm>
          <a:custGeom>
            <a:avLst/>
            <a:gdLst>
              <a:gd name="csX0" fmla="*/ 827450 w 827539"/>
              <a:gd name="csY0" fmla="*/ 0 h 1067884"/>
              <a:gd name="csX1" fmla="*/ 636762 w 827539"/>
              <a:gd name="csY1" fmla="*/ 40957 h 1067884"/>
              <a:gd name="csX2" fmla="*/ 413726 w 827539"/>
              <a:gd name="csY2" fmla="*/ 87111 h 1067884"/>
              <a:gd name="csX3" fmla="*/ 190688 w 827539"/>
              <a:gd name="csY3" fmla="*/ 40957 h 1067884"/>
              <a:gd name="csX4" fmla="*/ 0 w 827539"/>
              <a:gd name="csY4" fmla="*/ 0 h 1067884"/>
              <a:gd name="csX5" fmla="*/ 0 w 827539"/>
              <a:gd name="csY5" fmla="*/ 0 h 1067884"/>
              <a:gd name="csX6" fmla="*/ 17563 w 827539"/>
              <a:gd name="csY6" fmla="*/ 268411 h 1067884"/>
              <a:gd name="csX7" fmla="*/ 302789 w 827539"/>
              <a:gd name="csY7" fmla="*/ 630564 h 1067884"/>
              <a:gd name="csX8" fmla="*/ 302789 w 827539"/>
              <a:gd name="csY8" fmla="*/ 839108 h 1067884"/>
              <a:gd name="csX9" fmla="*/ 283345 w 827539"/>
              <a:gd name="csY9" fmla="*/ 858556 h 1067884"/>
              <a:gd name="csX10" fmla="*/ 243290 w 827539"/>
              <a:gd name="csY10" fmla="*/ 858556 h 1067884"/>
              <a:gd name="csX11" fmla="*/ 229579 w 827539"/>
              <a:gd name="csY11" fmla="*/ 891714 h 1067884"/>
              <a:gd name="csX12" fmla="*/ 400016 w 827539"/>
              <a:gd name="csY12" fmla="*/ 1062171 h 1067884"/>
              <a:gd name="csX13" fmla="*/ 427524 w 827539"/>
              <a:gd name="csY13" fmla="*/ 1062171 h 1067884"/>
              <a:gd name="csX14" fmla="*/ 597961 w 827539"/>
              <a:gd name="csY14" fmla="*/ 891714 h 1067884"/>
              <a:gd name="csX15" fmla="*/ 584250 w 827539"/>
              <a:gd name="csY15" fmla="*/ 858556 h 1067884"/>
              <a:gd name="csX16" fmla="*/ 544195 w 827539"/>
              <a:gd name="csY16" fmla="*/ 858556 h 1067884"/>
              <a:gd name="csX17" fmla="*/ 524751 w 827539"/>
              <a:gd name="csY17" fmla="*/ 839108 h 1067884"/>
              <a:gd name="csX18" fmla="*/ 524751 w 827539"/>
              <a:gd name="csY18" fmla="*/ 630564 h 1067884"/>
              <a:gd name="csX19" fmla="*/ 809977 w 827539"/>
              <a:gd name="csY19" fmla="*/ 268411 h 1067884"/>
              <a:gd name="csX20" fmla="*/ 827540 w 827539"/>
              <a:gd name="csY20" fmla="*/ 0 h 1067884"/>
              <a:gd name="csX21" fmla="*/ 827540 w 827539"/>
              <a:gd name="csY21" fmla="*/ 0 h 106788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827539" h="1067884">
                <a:moveTo>
                  <a:pt x="827450" y="0"/>
                </a:moveTo>
                <a:cubicBezTo>
                  <a:pt x="761677" y="0"/>
                  <a:pt x="697158" y="14877"/>
                  <a:pt x="636762" y="40957"/>
                </a:cubicBezTo>
                <a:cubicBezTo>
                  <a:pt x="566867" y="71158"/>
                  <a:pt x="490968" y="87111"/>
                  <a:pt x="413726" y="87111"/>
                </a:cubicBezTo>
                <a:cubicBezTo>
                  <a:pt x="336482" y="87111"/>
                  <a:pt x="260584" y="71158"/>
                  <a:pt x="190688" y="40957"/>
                </a:cubicBezTo>
                <a:cubicBezTo>
                  <a:pt x="130292" y="14877"/>
                  <a:pt x="65774" y="0"/>
                  <a:pt x="0" y="0"/>
                </a:cubicBezTo>
                <a:lnTo>
                  <a:pt x="0" y="0"/>
                </a:lnTo>
                <a:cubicBezTo>
                  <a:pt x="7259" y="89082"/>
                  <a:pt x="13172" y="179150"/>
                  <a:pt x="17563" y="268411"/>
                </a:cubicBezTo>
                <a:cubicBezTo>
                  <a:pt x="26167" y="441825"/>
                  <a:pt x="144182" y="584410"/>
                  <a:pt x="302789" y="630564"/>
                </a:cubicBezTo>
                <a:lnTo>
                  <a:pt x="302789" y="839108"/>
                </a:lnTo>
                <a:cubicBezTo>
                  <a:pt x="302789" y="849863"/>
                  <a:pt x="294097" y="858556"/>
                  <a:pt x="283345" y="858556"/>
                </a:cubicBezTo>
                <a:lnTo>
                  <a:pt x="243290" y="858556"/>
                </a:lnTo>
                <a:cubicBezTo>
                  <a:pt x="225994" y="858556"/>
                  <a:pt x="217302" y="879526"/>
                  <a:pt x="229579" y="891714"/>
                </a:cubicBezTo>
                <a:lnTo>
                  <a:pt x="400016" y="1062171"/>
                </a:lnTo>
                <a:cubicBezTo>
                  <a:pt x="407631" y="1069790"/>
                  <a:pt x="419909" y="1069790"/>
                  <a:pt x="427524" y="1062171"/>
                </a:cubicBezTo>
                <a:lnTo>
                  <a:pt x="597961" y="891714"/>
                </a:lnTo>
                <a:cubicBezTo>
                  <a:pt x="610238" y="879437"/>
                  <a:pt x="601546" y="858556"/>
                  <a:pt x="584250" y="858556"/>
                </a:cubicBezTo>
                <a:lnTo>
                  <a:pt x="544195" y="858556"/>
                </a:lnTo>
                <a:cubicBezTo>
                  <a:pt x="533443" y="858556"/>
                  <a:pt x="524751" y="849863"/>
                  <a:pt x="524751" y="839108"/>
                </a:cubicBezTo>
                <a:lnTo>
                  <a:pt x="524751" y="630564"/>
                </a:lnTo>
                <a:cubicBezTo>
                  <a:pt x="683358" y="584410"/>
                  <a:pt x="801375" y="441825"/>
                  <a:pt x="809977" y="268411"/>
                </a:cubicBezTo>
                <a:cubicBezTo>
                  <a:pt x="814368" y="179150"/>
                  <a:pt x="820281" y="89082"/>
                  <a:pt x="827540" y="0"/>
                </a:cubicBezTo>
                <a:lnTo>
                  <a:pt x="827540" y="0"/>
                </a:lnTo>
                <a:close/>
              </a:path>
            </a:pathLst>
          </a:cu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5" name="Forme libre 14">
            <a:extLst>
              <a:ext uri="{FF2B5EF4-FFF2-40B4-BE49-F238E27FC236}">
                <a16:creationId xmlns:a16="http://schemas.microsoft.com/office/drawing/2014/main" id="{E4CC1183-DDB1-2960-F3CC-1F2CA0445A5F}"/>
              </a:ext>
            </a:extLst>
          </p:cNvPr>
          <p:cNvSpPr/>
          <p:nvPr/>
        </p:nvSpPr>
        <p:spPr>
          <a:xfrm>
            <a:off x="5431207" y="3462299"/>
            <a:ext cx="1329699" cy="1117893"/>
          </a:xfrm>
          <a:custGeom>
            <a:avLst/>
            <a:gdLst>
              <a:gd name="csX0" fmla="*/ 1032833 w 1032923"/>
              <a:gd name="csY0" fmla="*/ 0 h 868390"/>
              <a:gd name="csX1" fmla="*/ 763289 w 1032923"/>
              <a:gd name="csY1" fmla="*/ 45885 h 868390"/>
              <a:gd name="csX2" fmla="*/ 516418 w 1032923"/>
              <a:gd name="csY2" fmla="*/ 87020 h 868390"/>
              <a:gd name="csX3" fmla="*/ 269545 w 1032923"/>
              <a:gd name="csY3" fmla="*/ 45885 h 868390"/>
              <a:gd name="csX4" fmla="*/ 0 w 1032923"/>
              <a:gd name="csY4" fmla="*/ 0 h 868390"/>
              <a:gd name="csX5" fmla="*/ 0 w 1032923"/>
              <a:gd name="csY5" fmla="*/ 0 h 868390"/>
              <a:gd name="csX6" fmla="*/ 39517 w 1032923"/>
              <a:gd name="csY6" fmla="*/ 236684 h 868390"/>
              <a:gd name="csX7" fmla="*/ 201889 w 1032923"/>
              <a:gd name="csY7" fmla="*/ 529831 h 868390"/>
              <a:gd name="csX8" fmla="*/ 239973 w 1032923"/>
              <a:gd name="csY8" fmla="*/ 559226 h 868390"/>
              <a:gd name="csX9" fmla="*/ 309241 w 1032923"/>
              <a:gd name="csY9" fmla="*/ 599555 h 868390"/>
              <a:gd name="csX10" fmla="*/ 405481 w 1032923"/>
              <a:gd name="csY10" fmla="*/ 633251 h 868390"/>
              <a:gd name="csX11" fmla="*/ 405481 w 1032923"/>
              <a:gd name="csY11" fmla="*/ 639615 h 868390"/>
              <a:gd name="csX12" fmla="*/ 386036 w 1032923"/>
              <a:gd name="csY12" fmla="*/ 659061 h 868390"/>
              <a:gd name="csX13" fmla="*/ 345981 w 1032923"/>
              <a:gd name="csY13" fmla="*/ 659061 h 868390"/>
              <a:gd name="csX14" fmla="*/ 332271 w 1032923"/>
              <a:gd name="csY14" fmla="*/ 692221 h 868390"/>
              <a:gd name="csX15" fmla="*/ 502707 w 1032923"/>
              <a:gd name="csY15" fmla="*/ 862678 h 868390"/>
              <a:gd name="csX16" fmla="*/ 530216 w 1032923"/>
              <a:gd name="csY16" fmla="*/ 862678 h 868390"/>
              <a:gd name="csX17" fmla="*/ 700652 w 1032923"/>
              <a:gd name="csY17" fmla="*/ 692221 h 868390"/>
              <a:gd name="csX18" fmla="*/ 686942 w 1032923"/>
              <a:gd name="csY18" fmla="*/ 659061 h 868390"/>
              <a:gd name="csX19" fmla="*/ 646887 w 1032923"/>
              <a:gd name="csY19" fmla="*/ 659061 h 868390"/>
              <a:gd name="csX20" fmla="*/ 627442 w 1032923"/>
              <a:gd name="csY20" fmla="*/ 639615 h 868390"/>
              <a:gd name="csX21" fmla="*/ 627442 w 1032923"/>
              <a:gd name="csY21" fmla="*/ 633251 h 868390"/>
              <a:gd name="csX22" fmla="*/ 723682 w 1032923"/>
              <a:gd name="csY22" fmla="*/ 599555 h 868390"/>
              <a:gd name="csX23" fmla="*/ 792950 w 1032923"/>
              <a:gd name="csY23" fmla="*/ 559226 h 868390"/>
              <a:gd name="csX24" fmla="*/ 831034 w 1032923"/>
              <a:gd name="csY24" fmla="*/ 529831 h 868390"/>
              <a:gd name="csX25" fmla="*/ 993406 w 1032923"/>
              <a:gd name="csY25" fmla="*/ 236684 h 868390"/>
              <a:gd name="csX26" fmla="*/ 1032923 w 1032923"/>
              <a:gd name="csY26" fmla="*/ 0 h 868390"/>
              <a:gd name="csX27" fmla="*/ 1032923 w 1032923"/>
              <a:gd name="csY27" fmla="*/ 0 h 8683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1032923" h="868390">
                <a:moveTo>
                  <a:pt x="1032833" y="0"/>
                </a:moveTo>
                <a:cubicBezTo>
                  <a:pt x="941074" y="0"/>
                  <a:pt x="850122" y="16221"/>
                  <a:pt x="763289" y="45885"/>
                </a:cubicBezTo>
                <a:cubicBezTo>
                  <a:pt x="685240" y="72592"/>
                  <a:pt x="601993" y="87020"/>
                  <a:pt x="516418" y="87020"/>
                </a:cubicBezTo>
                <a:cubicBezTo>
                  <a:pt x="430841" y="87020"/>
                  <a:pt x="347594" y="72592"/>
                  <a:pt x="269545" y="45885"/>
                </a:cubicBezTo>
                <a:cubicBezTo>
                  <a:pt x="182714" y="16131"/>
                  <a:pt x="91849" y="0"/>
                  <a:pt x="0" y="0"/>
                </a:cubicBezTo>
                <a:lnTo>
                  <a:pt x="0" y="0"/>
                </a:lnTo>
                <a:cubicBezTo>
                  <a:pt x="14338" y="78148"/>
                  <a:pt x="27600" y="157640"/>
                  <a:pt x="39517" y="236684"/>
                </a:cubicBezTo>
                <a:cubicBezTo>
                  <a:pt x="56723" y="350592"/>
                  <a:pt x="114431" y="454729"/>
                  <a:pt x="201889" y="529831"/>
                </a:cubicBezTo>
                <a:cubicBezTo>
                  <a:pt x="214077" y="540316"/>
                  <a:pt x="226891" y="550085"/>
                  <a:pt x="239973" y="559226"/>
                </a:cubicBezTo>
                <a:cubicBezTo>
                  <a:pt x="262017" y="574551"/>
                  <a:pt x="285136" y="588083"/>
                  <a:pt x="309241" y="599555"/>
                </a:cubicBezTo>
                <a:cubicBezTo>
                  <a:pt x="340066" y="614163"/>
                  <a:pt x="372326" y="625454"/>
                  <a:pt x="405481" y="633251"/>
                </a:cubicBezTo>
                <a:lnTo>
                  <a:pt x="405481" y="639615"/>
                </a:lnTo>
                <a:cubicBezTo>
                  <a:pt x="405481" y="650369"/>
                  <a:pt x="396789" y="659061"/>
                  <a:pt x="386036" y="659061"/>
                </a:cubicBezTo>
                <a:lnTo>
                  <a:pt x="345981" y="659061"/>
                </a:lnTo>
                <a:cubicBezTo>
                  <a:pt x="328685" y="659061"/>
                  <a:pt x="319993" y="680033"/>
                  <a:pt x="332271" y="692221"/>
                </a:cubicBezTo>
                <a:lnTo>
                  <a:pt x="502707" y="862678"/>
                </a:lnTo>
                <a:cubicBezTo>
                  <a:pt x="510323" y="870295"/>
                  <a:pt x="522600" y="870295"/>
                  <a:pt x="530216" y="862678"/>
                </a:cubicBezTo>
                <a:lnTo>
                  <a:pt x="700652" y="692221"/>
                </a:lnTo>
                <a:cubicBezTo>
                  <a:pt x="712930" y="679943"/>
                  <a:pt x="704238" y="659061"/>
                  <a:pt x="686942" y="659061"/>
                </a:cubicBezTo>
                <a:lnTo>
                  <a:pt x="646887" y="659061"/>
                </a:lnTo>
                <a:cubicBezTo>
                  <a:pt x="636134" y="659061"/>
                  <a:pt x="627442" y="650369"/>
                  <a:pt x="627442" y="639615"/>
                </a:cubicBezTo>
                <a:lnTo>
                  <a:pt x="627442" y="633251"/>
                </a:lnTo>
                <a:cubicBezTo>
                  <a:pt x="660687" y="625454"/>
                  <a:pt x="692947" y="614163"/>
                  <a:pt x="723682" y="599555"/>
                </a:cubicBezTo>
                <a:cubicBezTo>
                  <a:pt x="747787" y="588083"/>
                  <a:pt x="770907" y="574551"/>
                  <a:pt x="792950" y="559226"/>
                </a:cubicBezTo>
                <a:cubicBezTo>
                  <a:pt x="806033" y="550085"/>
                  <a:pt x="818848" y="540316"/>
                  <a:pt x="831034" y="529831"/>
                </a:cubicBezTo>
                <a:cubicBezTo>
                  <a:pt x="918582" y="454640"/>
                  <a:pt x="976200" y="350592"/>
                  <a:pt x="993406" y="236684"/>
                </a:cubicBezTo>
                <a:cubicBezTo>
                  <a:pt x="1005323" y="157551"/>
                  <a:pt x="1018585" y="78148"/>
                  <a:pt x="1032923" y="0"/>
                </a:cubicBezTo>
                <a:lnTo>
                  <a:pt x="1032923" y="0"/>
                </a:lnTo>
                <a:close/>
              </a:path>
            </a:pathLst>
          </a:cu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6" name="Forme libre 15">
            <a:extLst>
              <a:ext uri="{FF2B5EF4-FFF2-40B4-BE49-F238E27FC236}">
                <a16:creationId xmlns:a16="http://schemas.microsoft.com/office/drawing/2014/main" id="{7BD133D1-3D78-8061-884D-0BF92F8CB348}"/>
              </a:ext>
            </a:extLst>
          </p:cNvPr>
          <p:cNvSpPr/>
          <p:nvPr/>
        </p:nvSpPr>
        <p:spPr>
          <a:xfrm>
            <a:off x="5189308" y="2638450"/>
            <a:ext cx="1813728" cy="1124239"/>
          </a:xfrm>
          <a:custGeom>
            <a:avLst/>
            <a:gdLst>
              <a:gd name="csX0" fmla="*/ 1402202 w 1408922"/>
              <a:gd name="csY0" fmla="*/ 0 h 873320"/>
              <a:gd name="csX1" fmla="*/ 989910 w 1408922"/>
              <a:gd name="csY1" fmla="*/ 52696 h 873320"/>
              <a:gd name="csX2" fmla="*/ 707552 w 1408922"/>
              <a:gd name="csY2" fmla="*/ 87020 h 873320"/>
              <a:gd name="csX3" fmla="*/ 701280 w 1408922"/>
              <a:gd name="csY3" fmla="*/ 87020 h 873320"/>
              <a:gd name="csX4" fmla="*/ 418922 w 1408922"/>
              <a:gd name="csY4" fmla="*/ 52696 h 873320"/>
              <a:gd name="csX5" fmla="*/ 6631 w 1408922"/>
              <a:gd name="csY5" fmla="*/ 0 h 873320"/>
              <a:gd name="csX6" fmla="*/ 0 w 1408922"/>
              <a:gd name="csY6" fmla="*/ 0 h 873320"/>
              <a:gd name="csX7" fmla="*/ 41221 w 1408922"/>
              <a:gd name="csY7" fmla="*/ 142136 h 873320"/>
              <a:gd name="csX8" fmla="*/ 370801 w 1408922"/>
              <a:gd name="csY8" fmla="*/ 559316 h 873320"/>
              <a:gd name="csX9" fmla="*/ 456109 w 1408922"/>
              <a:gd name="csY9" fmla="*/ 599645 h 873320"/>
              <a:gd name="csX10" fmla="*/ 593480 w 1408922"/>
              <a:gd name="csY10" fmla="*/ 637195 h 873320"/>
              <a:gd name="csX11" fmla="*/ 593480 w 1408922"/>
              <a:gd name="csY11" fmla="*/ 644544 h 873320"/>
              <a:gd name="csX12" fmla="*/ 574036 w 1408922"/>
              <a:gd name="csY12" fmla="*/ 663991 h 873320"/>
              <a:gd name="csX13" fmla="*/ 533981 w 1408922"/>
              <a:gd name="csY13" fmla="*/ 663991 h 873320"/>
              <a:gd name="csX14" fmla="*/ 520270 w 1408922"/>
              <a:gd name="csY14" fmla="*/ 697151 h 873320"/>
              <a:gd name="csX15" fmla="*/ 690707 w 1408922"/>
              <a:gd name="csY15" fmla="*/ 867607 h 873320"/>
              <a:gd name="csX16" fmla="*/ 718215 w 1408922"/>
              <a:gd name="csY16" fmla="*/ 867607 h 873320"/>
              <a:gd name="csX17" fmla="*/ 888652 w 1408922"/>
              <a:gd name="csY17" fmla="*/ 697151 h 873320"/>
              <a:gd name="csX18" fmla="*/ 874941 w 1408922"/>
              <a:gd name="csY18" fmla="*/ 663991 h 873320"/>
              <a:gd name="csX19" fmla="*/ 834886 w 1408922"/>
              <a:gd name="csY19" fmla="*/ 663991 h 873320"/>
              <a:gd name="csX20" fmla="*/ 815442 w 1408922"/>
              <a:gd name="csY20" fmla="*/ 644544 h 873320"/>
              <a:gd name="csX21" fmla="*/ 815442 w 1408922"/>
              <a:gd name="csY21" fmla="*/ 637195 h 873320"/>
              <a:gd name="csX22" fmla="*/ 952813 w 1408922"/>
              <a:gd name="csY22" fmla="*/ 599645 h 873320"/>
              <a:gd name="csX23" fmla="*/ 1038121 w 1408922"/>
              <a:gd name="csY23" fmla="*/ 559316 h 873320"/>
              <a:gd name="csX24" fmla="*/ 1367701 w 1408922"/>
              <a:gd name="csY24" fmla="*/ 142136 h 873320"/>
              <a:gd name="csX25" fmla="*/ 1408922 w 1408922"/>
              <a:gd name="csY25" fmla="*/ 0 h 873320"/>
              <a:gd name="csX26" fmla="*/ 1402291 w 1408922"/>
              <a:gd name="csY26" fmla="*/ 0 h 8733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1408922" h="873320">
                <a:moveTo>
                  <a:pt x="1402202" y="0"/>
                </a:moveTo>
                <a:cubicBezTo>
                  <a:pt x="1263038" y="0"/>
                  <a:pt x="1124952" y="19358"/>
                  <a:pt x="989910" y="52696"/>
                </a:cubicBezTo>
                <a:cubicBezTo>
                  <a:pt x="897971" y="75370"/>
                  <a:pt x="803254" y="87020"/>
                  <a:pt x="707552" y="87020"/>
                </a:cubicBezTo>
                <a:lnTo>
                  <a:pt x="701280" y="87020"/>
                </a:lnTo>
                <a:cubicBezTo>
                  <a:pt x="605578" y="87020"/>
                  <a:pt x="510771" y="75370"/>
                  <a:pt x="418922" y="52696"/>
                </a:cubicBezTo>
                <a:cubicBezTo>
                  <a:pt x="283881" y="19358"/>
                  <a:pt x="145704" y="0"/>
                  <a:pt x="6631" y="0"/>
                </a:cubicBezTo>
                <a:lnTo>
                  <a:pt x="0" y="0"/>
                </a:lnTo>
                <a:cubicBezTo>
                  <a:pt x="14159" y="46961"/>
                  <a:pt x="28047" y="94549"/>
                  <a:pt x="41221" y="142136"/>
                </a:cubicBezTo>
                <a:cubicBezTo>
                  <a:pt x="91760" y="323706"/>
                  <a:pt x="213539" y="471668"/>
                  <a:pt x="370801" y="559316"/>
                </a:cubicBezTo>
                <a:cubicBezTo>
                  <a:pt x="398222" y="574640"/>
                  <a:pt x="426717" y="588173"/>
                  <a:pt x="456109" y="599645"/>
                </a:cubicBezTo>
                <a:cubicBezTo>
                  <a:pt x="500108" y="616761"/>
                  <a:pt x="546077" y="629398"/>
                  <a:pt x="593480" y="637195"/>
                </a:cubicBezTo>
                <a:lnTo>
                  <a:pt x="593480" y="644544"/>
                </a:lnTo>
                <a:cubicBezTo>
                  <a:pt x="593480" y="655298"/>
                  <a:pt x="584788" y="663991"/>
                  <a:pt x="574036" y="663991"/>
                </a:cubicBezTo>
                <a:lnTo>
                  <a:pt x="533981" y="663991"/>
                </a:lnTo>
                <a:cubicBezTo>
                  <a:pt x="516685" y="663991"/>
                  <a:pt x="507993" y="684963"/>
                  <a:pt x="520270" y="697151"/>
                </a:cubicBezTo>
                <a:lnTo>
                  <a:pt x="690707" y="867607"/>
                </a:lnTo>
                <a:cubicBezTo>
                  <a:pt x="698322" y="875225"/>
                  <a:pt x="710600" y="875225"/>
                  <a:pt x="718215" y="867607"/>
                </a:cubicBezTo>
                <a:lnTo>
                  <a:pt x="888652" y="697151"/>
                </a:lnTo>
                <a:cubicBezTo>
                  <a:pt x="900929" y="684873"/>
                  <a:pt x="892237" y="663991"/>
                  <a:pt x="874941" y="663991"/>
                </a:cubicBezTo>
                <a:lnTo>
                  <a:pt x="834886" y="663991"/>
                </a:lnTo>
                <a:cubicBezTo>
                  <a:pt x="824134" y="663991"/>
                  <a:pt x="815442" y="655298"/>
                  <a:pt x="815442" y="644544"/>
                </a:cubicBezTo>
                <a:lnTo>
                  <a:pt x="815442" y="637195"/>
                </a:lnTo>
                <a:cubicBezTo>
                  <a:pt x="862845" y="629398"/>
                  <a:pt x="908814" y="616761"/>
                  <a:pt x="952813" y="599645"/>
                </a:cubicBezTo>
                <a:cubicBezTo>
                  <a:pt x="982205" y="588173"/>
                  <a:pt x="1010700" y="574640"/>
                  <a:pt x="1038121" y="559316"/>
                </a:cubicBezTo>
                <a:cubicBezTo>
                  <a:pt x="1195383" y="471668"/>
                  <a:pt x="1317073" y="323706"/>
                  <a:pt x="1367701" y="142136"/>
                </a:cubicBezTo>
                <a:cubicBezTo>
                  <a:pt x="1380965" y="94549"/>
                  <a:pt x="1394763" y="46961"/>
                  <a:pt x="1408922" y="0"/>
                </a:cubicBezTo>
                <a:lnTo>
                  <a:pt x="1402291" y="0"/>
                </a:lnTo>
                <a:close/>
              </a:path>
            </a:pathLst>
          </a:custGeom>
          <a:solidFill>
            <a:schemeClr val="accent1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7" name="Forme libre 16">
            <a:extLst>
              <a:ext uri="{FF2B5EF4-FFF2-40B4-BE49-F238E27FC236}">
                <a16:creationId xmlns:a16="http://schemas.microsoft.com/office/drawing/2014/main" id="{2C450451-F032-7863-50A9-F9E566FC587B}"/>
              </a:ext>
            </a:extLst>
          </p:cNvPr>
          <p:cNvSpPr/>
          <p:nvPr/>
        </p:nvSpPr>
        <p:spPr>
          <a:xfrm>
            <a:off x="4802292" y="1814603"/>
            <a:ext cx="2587416" cy="1130354"/>
          </a:xfrm>
          <a:custGeom>
            <a:avLst/>
            <a:gdLst>
              <a:gd name="csX0" fmla="*/ 90 w 2009930"/>
              <a:gd name="csY0" fmla="*/ 0 h 878070"/>
              <a:gd name="csX1" fmla="*/ 12724 w 2009930"/>
              <a:gd name="csY1" fmla="*/ 25721 h 878070"/>
              <a:gd name="csX2" fmla="*/ 418384 w 2009930"/>
              <a:gd name="csY2" fmla="*/ 478210 h 878070"/>
              <a:gd name="csX3" fmla="*/ 574036 w 2009930"/>
              <a:gd name="csY3" fmla="*/ 559226 h 878070"/>
              <a:gd name="csX4" fmla="*/ 685509 w 2009930"/>
              <a:gd name="csY4" fmla="*/ 599555 h 878070"/>
              <a:gd name="csX5" fmla="*/ 883635 w 2009930"/>
              <a:gd name="csY5" fmla="*/ 639884 h 878070"/>
              <a:gd name="csX6" fmla="*/ 894029 w 2009930"/>
              <a:gd name="csY6" fmla="*/ 640869 h 878070"/>
              <a:gd name="csX7" fmla="*/ 894029 w 2009930"/>
              <a:gd name="csY7" fmla="*/ 649294 h 878070"/>
              <a:gd name="csX8" fmla="*/ 874585 w 2009930"/>
              <a:gd name="csY8" fmla="*/ 668741 h 878070"/>
              <a:gd name="csX9" fmla="*/ 834530 w 2009930"/>
              <a:gd name="csY9" fmla="*/ 668741 h 878070"/>
              <a:gd name="csX10" fmla="*/ 820819 w 2009930"/>
              <a:gd name="csY10" fmla="*/ 701901 h 878070"/>
              <a:gd name="csX11" fmla="*/ 991256 w 2009930"/>
              <a:gd name="csY11" fmla="*/ 872357 h 878070"/>
              <a:gd name="csX12" fmla="*/ 1018764 w 2009930"/>
              <a:gd name="csY12" fmla="*/ 872357 h 878070"/>
              <a:gd name="csX13" fmla="*/ 1189201 w 2009930"/>
              <a:gd name="csY13" fmla="*/ 701901 h 878070"/>
              <a:gd name="csX14" fmla="*/ 1175490 w 2009930"/>
              <a:gd name="csY14" fmla="*/ 668741 h 878070"/>
              <a:gd name="csX15" fmla="*/ 1135435 w 2009930"/>
              <a:gd name="csY15" fmla="*/ 668741 h 878070"/>
              <a:gd name="csX16" fmla="*/ 1115991 w 2009930"/>
              <a:gd name="csY16" fmla="*/ 649294 h 878070"/>
              <a:gd name="csX17" fmla="*/ 1115991 w 2009930"/>
              <a:gd name="csY17" fmla="*/ 640869 h 878070"/>
              <a:gd name="csX18" fmla="*/ 1126385 w 2009930"/>
              <a:gd name="csY18" fmla="*/ 639884 h 878070"/>
              <a:gd name="csX19" fmla="*/ 1324511 w 2009930"/>
              <a:gd name="csY19" fmla="*/ 599555 h 878070"/>
              <a:gd name="csX20" fmla="*/ 1435984 w 2009930"/>
              <a:gd name="csY20" fmla="*/ 559226 h 878070"/>
              <a:gd name="csX21" fmla="*/ 1591636 w 2009930"/>
              <a:gd name="csY21" fmla="*/ 478210 h 878070"/>
              <a:gd name="csX22" fmla="*/ 1997296 w 2009930"/>
              <a:gd name="csY22" fmla="*/ 25721 h 878070"/>
              <a:gd name="csX23" fmla="*/ 2009930 w 2009930"/>
              <a:gd name="csY23" fmla="*/ 0 h 878070"/>
              <a:gd name="csX24" fmla="*/ 0 w 2009930"/>
              <a:gd name="csY24" fmla="*/ 0 h 87807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2009930" h="878070">
                <a:moveTo>
                  <a:pt x="90" y="0"/>
                </a:moveTo>
                <a:cubicBezTo>
                  <a:pt x="4032" y="7797"/>
                  <a:pt x="8243" y="16401"/>
                  <a:pt x="12724" y="25721"/>
                </a:cubicBezTo>
                <a:cubicBezTo>
                  <a:pt x="103140" y="211950"/>
                  <a:pt x="243467" y="368426"/>
                  <a:pt x="418384" y="478210"/>
                </a:cubicBezTo>
                <a:cubicBezTo>
                  <a:pt x="468297" y="509488"/>
                  <a:pt x="520360" y="536462"/>
                  <a:pt x="574036" y="559226"/>
                </a:cubicBezTo>
                <a:cubicBezTo>
                  <a:pt x="610507" y="574730"/>
                  <a:pt x="647694" y="588173"/>
                  <a:pt x="685509" y="599555"/>
                </a:cubicBezTo>
                <a:cubicBezTo>
                  <a:pt x="750027" y="619003"/>
                  <a:pt x="816339" y="632625"/>
                  <a:pt x="883635" y="639884"/>
                </a:cubicBezTo>
                <a:cubicBezTo>
                  <a:pt x="887129" y="640243"/>
                  <a:pt x="890535" y="640512"/>
                  <a:pt x="894029" y="640869"/>
                </a:cubicBezTo>
                <a:lnTo>
                  <a:pt x="894029" y="649294"/>
                </a:lnTo>
                <a:cubicBezTo>
                  <a:pt x="894029" y="660048"/>
                  <a:pt x="885337" y="668741"/>
                  <a:pt x="874585" y="668741"/>
                </a:cubicBezTo>
                <a:lnTo>
                  <a:pt x="834530" y="668741"/>
                </a:lnTo>
                <a:cubicBezTo>
                  <a:pt x="817234" y="668741"/>
                  <a:pt x="808542" y="689713"/>
                  <a:pt x="820819" y="701901"/>
                </a:cubicBezTo>
                <a:lnTo>
                  <a:pt x="991256" y="872357"/>
                </a:lnTo>
                <a:cubicBezTo>
                  <a:pt x="998871" y="879975"/>
                  <a:pt x="1011149" y="879975"/>
                  <a:pt x="1018764" y="872357"/>
                </a:cubicBezTo>
                <a:lnTo>
                  <a:pt x="1189201" y="701901"/>
                </a:lnTo>
                <a:cubicBezTo>
                  <a:pt x="1201478" y="689623"/>
                  <a:pt x="1192786" y="668741"/>
                  <a:pt x="1175490" y="668741"/>
                </a:cubicBezTo>
                <a:lnTo>
                  <a:pt x="1135435" y="668741"/>
                </a:lnTo>
                <a:cubicBezTo>
                  <a:pt x="1124683" y="668741"/>
                  <a:pt x="1115991" y="660048"/>
                  <a:pt x="1115991" y="649294"/>
                </a:cubicBezTo>
                <a:lnTo>
                  <a:pt x="1115991" y="640869"/>
                </a:lnTo>
                <a:cubicBezTo>
                  <a:pt x="1119485" y="640512"/>
                  <a:pt x="1122891" y="640243"/>
                  <a:pt x="1126385" y="639884"/>
                </a:cubicBezTo>
                <a:cubicBezTo>
                  <a:pt x="1193681" y="632625"/>
                  <a:pt x="1259993" y="619003"/>
                  <a:pt x="1324511" y="599555"/>
                </a:cubicBezTo>
                <a:cubicBezTo>
                  <a:pt x="1362326" y="588173"/>
                  <a:pt x="1399513" y="574730"/>
                  <a:pt x="1435984" y="559226"/>
                </a:cubicBezTo>
                <a:cubicBezTo>
                  <a:pt x="1489660" y="536462"/>
                  <a:pt x="1541723" y="509488"/>
                  <a:pt x="1591636" y="478210"/>
                </a:cubicBezTo>
                <a:cubicBezTo>
                  <a:pt x="1766553" y="368337"/>
                  <a:pt x="1906790" y="211861"/>
                  <a:pt x="1997296" y="25721"/>
                </a:cubicBezTo>
                <a:cubicBezTo>
                  <a:pt x="2001866" y="16401"/>
                  <a:pt x="2006078" y="7797"/>
                  <a:pt x="200993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63713E7E-C635-8422-8359-0EC2F2C3B7D6}"/>
              </a:ext>
            </a:extLst>
          </p:cNvPr>
          <p:cNvSpPr/>
          <p:nvPr/>
        </p:nvSpPr>
        <p:spPr>
          <a:xfrm>
            <a:off x="4802408" y="1702002"/>
            <a:ext cx="2587184" cy="225199"/>
          </a:xfrm>
          <a:prstGeom prst="ellipse">
            <a:avLst/>
          </a:prstGeom>
          <a:solidFill>
            <a:srgbClr val="0079A6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9" name="Forme libre 18">
            <a:extLst>
              <a:ext uri="{FF2B5EF4-FFF2-40B4-BE49-F238E27FC236}">
                <a16:creationId xmlns:a16="http://schemas.microsoft.com/office/drawing/2014/main" id="{46C64223-4B17-7254-FE0A-EF22F19993FD}"/>
              </a:ext>
            </a:extLst>
          </p:cNvPr>
          <p:cNvSpPr/>
          <p:nvPr/>
        </p:nvSpPr>
        <p:spPr>
          <a:xfrm>
            <a:off x="5779810" y="1197149"/>
            <a:ext cx="632492" cy="652035"/>
          </a:xfrm>
          <a:custGeom>
            <a:avLst/>
            <a:gdLst>
              <a:gd name="csX0" fmla="*/ 491237 w 491326"/>
              <a:gd name="csY0" fmla="*/ 0 h 506507"/>
              <a:gd name="csX1" fmla="*/ 0 w 491326"/>
              <a:gd name="csY1" fmla="*/ 0 h 506507"/>
              <a:gd name="csX2" fmla="*/ 134683 w 491326"/>
              <a:gd name="csY2" fmla="*/ 271010 h 506507"/>
              <a:gd name="csX3" fmla="*/ 134683 w 491326"/>
              <a:gd name="csY3" fmla="*/ 277731 h 506507"/>
              <a:gd name="csX4" fmla="*/ 115238 w 491326"/>
              <a:gd name="csY4" fmla="*/ 297178 h 506507"/>
              <a:gd name="csX5" fmla="*/ 75183 w 491326"/>
              <a:gd name="csY5" fmla="*/ 297178 h 506507"/>
              <a:gd name="csX6" fmla="*/ 61473 w 491326"/>
              <a:gd name="csY6" fmla="*/ 330338 h 506507"/>
              <a:gd name="csX7" fmla="*/ 231909 w 491326"/>
              <a:gd name="csY7" fmla="*/ 500794 h 506507"/>
              <a:gd name="csX8" fmla="*/ 259418 w 491326"/>
              <a:gd name="csY8" fmla="*/ 500794 h 506507"/>
              <a:gd name="csX9" fmla="*/ 429854 w 491326"/>
              <a:gd name="csY9" fmla="*/ 330338 h 506507"/>
              <a:gd name="csX10" fmla="*/ 416144 w 491326"/>
              <a:gd name="csY10" fmla="*/ 297178 h 506507"/>
              <a:gd name="csX11" fmla="*/ 376089 w 491326"/>
              <a:gd name="csY11" fmla="*/ 297178 h 506507"/>
              <a:gd name="csX12" fmla="*/ 356644 w 491326"/>
              <a:gd name="csY12" fmla="*/ 277731 h 506507"/>
              <a:gd name="csX13" fmla="*/ 356644 w 491326"/>
              <a:gd name="csY13" fmla="*/ 271010 h 506507"/>
              <a:gd name="csX14" fmla="*/ 491327 w 491326"/>
              <a:gd name="csY14" fmla="*/ 0 h 5065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491326" h="506507">
                <a:moveTo>
                  <a:pt x="491237" y="0"/>
                </a:moveTo>
                <a:lnTo>
                  <a:pt x="0" y="0"/>
                </a:lnTo>
                <a:cubicBezTo>
                  <a:pt x="83606" y="65870"/>
                  <a:pt x="134683" y="164541"/>
                  <a:pt x="134683" y="271010"/>
                </a:cubicBezTo>
                <a:lnTo>
                  <a:pt x="134683" y="277731"/>
                </a:lnTo>
                <a:cubicBezTo>
                  <a:pt x="134683" y="288485"/>
                  <a:pt x="125991" y="297178"/>
                  <a:pt x="115238" y="297178"/>
                </a:cubicBezTo>
                <a:lnTo>
                  <a:pt x="75183" y="297178"/>
                </a:lnTo>
                <a:cubicBezTo>
                  <a:pt x="57887" y="297178"/>
                  <a:pt x="49195" y="318149"/>
                  <a:pt x="61473" y="330338"/>
                </a:cubicBezTo>
                <a:lnTo>
                  <a:pt x="231909" y="500794"/>
                </a:lnTo>
                <a:cubicBezTo>
                  <a:pt x="239525" y="508412"/>
                  <a:pt x="251802" y="508412"/>
                  <a:pt x="259418" y="500794"/>
                </a:cubicBezTo>
                <a:lnTo>
                  <a:pt x="429854" y="330338"/>
                </a:lnTo>
                <a:cubicBezTo>
                  <a:pt x="442132" y="318060"/>
                  <a:pt x="433440" y="297178"/>
                  <a:pt x="416144" y="297178"/>
                </a:cubicBezTo>
                <a:lnTo>
                  <a:pt x="376089" y="297178"/>
                </a:lnTo>
                <a:cubicBezTo>
                  <a:pt x="365336" y="297178"/>
                  <a:pt x="356644" y="288485"/>
                  <a:pt x="356644" y="277731"/>
                </a:cubicBezTo>
                <a:lnTo>
                  <a:pt x="356644" y="271010"/>
                </a:lnTo>
                <a:cubicBezTo>
                  <a:pt x="356644" y="164541"/>
                  <a:pt x="407721" y="65870"/>
                  <a:pt x="491327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8960" cap="flat">
            <a:noFill/>
            <a:prstDash val="solid"/>
            <a:miter/>
          </a:ln>
          <a:effectLst>
            <a:outerShdw blurRad="190500" dist="38100" dir="5400000" algn="t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893437-9727-1772-A198-C5DD8F59DB84}"/>
              </a:ext>
            </a:extLst>
          </p:cNvPr>
          <p:cNvSpPr txBox="1"/>
          <p:nvPr/>
        </p:nvSpPr>
        <p:spPr>
          <a:xfrm>
            <a:off x="5873765" y="1981027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/>
              <a:t>01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CCBCE8-4160-89AB-6B35-4EF9962B40D2}"/>
              </a:ext>
            </a:extLst>
          </p:cNvPr>
          <p:cNvSpPr txBox="1"/>
          <p:nvPr/>
        </p:nvSpPr>
        <p:spPr>
          <a:xfrm>
            <a:off x="5873765" y="2962469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/>
              <a:t>02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95FB7B-6F26-6FC1-50F8-1E2951D919A8}"/>
              </a:ext>
            </a:extLst>
          </p:cNvPr>
          <p:cNvSpPr txBox="1"/>
          <p:nvPr/>
        </p:nvSpPr>
        <p:spPr>
          <a:xfrm>
            <a:off x="5873765" y="3749467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/>
              <a:t>03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3A8A88-7DC3-8B53-9E00-28B2A2486880}"/>
              </a:ext>
            </a:extLst>
          </p:cNvPr>
          <p:cNvSpPr txBox="1"/>
          <p:nvPr/>
        </p:nvSpPr>
        <p:spPr>
          <a:xfrm>
            <a:off x="5873765" y="4654941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/>
              <a:t>04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33E4581-CC6B-7234-3BFE-8C46276D70F7}"/>
              </a:ext>
            </a:extLst>
          </p:cNvPr>
          <p:cNvGrpSpPr/>
          <p:nvPr/>
        </p:nvGrpSpPr>
        <p:grpSpPr>
          <a:xfrm>
            <a:off x="8812047" y="2094697"/>
            <a:ext cx="2926080" cy="1290153"/>
            <a:chOff x="8921977" y="2947244"/>
            <a:chExt cx="2926080" cy="129015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58D50BE-171E-4809-F712-198D3821CD01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02 - 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EB82457-9883-C003-A7CF-4433456155E6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3022442-26F7-F62B-88A9-2C30687702CA}"/>
              </a:ext>
            </a:extLst>
          </p:cNvPr>
          <p:cNvGrpSpPr/>
          <p:nvPr/>
        </p:nvGrpSpPr>
        <p:grpSpPr>
          <a:xfrm>
            <a:off x="8107734" y="3799791"/>
            <a:ext cx="2926080" cy="1290153"/>
            <a:chOff x="8921977" y="4652338"/>
            <a:chExt cx="2926080" cy="129015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6BDE989-EEFC-E848-3063-A0B43D4A4846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04 - 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E9189EB-A7CA-6886-3CAC-24E423E74581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73E3B5E-A044-0AF2-FC3C-A414088358CD}"/>
              </a:ext>
            </a:extLst>
          </p:cNvPr>
          <p:cNvGrpSpPr/>
          <p:nvPr/>
        </p:nvGrpSpPr>
        <p:grpSpPr>
          <a:xfrm>
            <a:off x="1158185" y="3799791"/>
            <a:ext cx="2926080" cy="1290153"/>
            <a:chOff x="332936" y="2947244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8EF50FD-ECDA-40C8-658B-8949D39C7801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/>
                  </a:solidFill>
                </a:rPr>
                <a:t>03 - 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1F1C091-C452-CBA3-9DE2-227938B53B5D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A19466D-8F67-415C-05CF-8250AA11F452}"/>
              </a:ext>
            </a:extLst>
          </p:cNvPr>
          <p:cNvGrpSpPr/>
          <p:nvPr/>
        </p:nvGrpSpPr>
        <p:grpSpPr>
          <a:xfrm>
            <a:off x="453873" y="2094140"/>
            <a:ext cx="2926080" cy="1290153"/>
            <a:chOff x="332936" y="2627766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BCAD62A-DA66-D912-B660-A6F8E3FF8F7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01 - 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CA535E4-E125-6931-B66C-FA15C6F95BD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9420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9520</TotalTime>
  <Words>410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4-Step Funnel Process Flow – Slide Template</vt:lpstr>
      <vt:lpstr>4-Step Funnel Process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Funnel Process Flow</dc:title>
  <dc:creator>PresentationGO.com</dc:creator>
  <dc:description>© Copyright PresentationGO.com - Do not distribute or sale without written permission.</dc:description>
  <cp:lastModifiedBy>Christophe Barroche</cp:lastModifiedBy>
  <cp:revision>64</cp:revision>
  <dcterms:created xsi:type="dcterms:W3CDTF">2014-11-26T05:14:11Z</dcterms:created>
  <dcterms:modified xsi:type="dcterms:W3CDTF">2026-03-18T16:47:44Z</dcterms:modified>
  <cp:category>Charts &amp; Diagrams</cp:category>
</cp:coreProperties>
</file>