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1" r:id="rId4"/>
    <p:sldId id="43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A26700"/>
    <a:srgbClr val="D0BA94"/>
    <a:srgbClr val="941651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50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963C0-432B-92AD-9D02-6DCB75F2B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61FCE-9D1C-15BE-A7BD-1D3A69BE0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71A4E4-0A06-5855-084F-8C16B26E4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7392F-E92E-1042-B781-989DE22F73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8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Funnel Process Flow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BEF3BA3A-2AE0-B39B-5836-410DAF63411F}"/>
              </a:ext>
            </a:extLst>
          </p:cNvPr>
          <p:cNvSpPr/>
          <p:nvPr/>
        </p:nvSpPr>
        <p:spPr>
          <a:xfrm>
            <a:off x="4047524" y="1812238"/>
            <a:ext cx="4096951" cy="3576082"/>
          </a:xfrm>
          <a:custGeom>
            <a:avLst/>
            <a:gdLst>
              <a:gd name="csX0" fmla="*/ 1591276 w 3182552"/>
              <a:gd name="csY0" fmla="*/ 0 h 2777936"/>
              <a:gd name="csX1" fmla="*/ 0 w 3182552"/>
              <a:gd name="csY1" fmla="*/ 0 h 2777936"/>
              <a:gd name="csX2" fmla="*/ 845640 w 3182552"/>
              <a:gd name="csY2" fmla="*/ 2290586 h 2777936"/>
              <a:gd name="csX3" fmla="*/ 1382309 w 3182552"/>
              <a:gd name="csY3" fmla="*/ 2777937 h 2777936"/>
              <a:gd name="csX4" fmla="*/ 1591276 w 3182552"/>
              <a:gd name="csY4" fmla="*/ 2777937 h 2777936"/>
              <a:gd name="csX5" fmla="*/ 1800245 w 3182552"/>
              <a:gd name="csY5" fmla="*/ 2777937 h 2777936"/>
              <a:gd name="csX6" fmla="*/ 2336914 w 3182552"/>
              <a:gd name="csY6" fmla="*/ 2290586 h 2777936"/>
              <a:gd name="csX7" fmla="*/ 3182553 w 3182552"/>
              <a:gd name="csY7" fmla="*/ 0 h 2777936"/>
              <a:gd name="csX8" fmla="*/ 1591276 w 3182552"/>
              <a:gd name="csY8" fmla="*/ 0 h 2777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82552" h="2777936">
                <a:moveTo>
                  <a:pt x="1591276" y="0"/>
                </a:moveTo>
                <a:lnTo>
                  <a:pt x="0" y="0"/>
                </a:lnTo>
                <a:cubicBezTo>
                  <a:pt x="0" y="0"/>
                  <a:pt x="707911" y="846188"/>
                  <a:pt x="845640" y="2290586"/>
                </a:cubicBezTo>
                <a:cubicBezTo>
                  <a:pt x="871986" y="2567062"/>
                  <a:pt x="1104700" y="2777937"/>
                  <a:pt x="1382309" y="2777937"/>
                </a:cubicBezTo>
                <a:lnTo>
                  <a:pt x="1591276" y="2777937"/>
                </a:lnTo>
                <a:cubicBezTo>
                  <a:pt x="1591276" y="2777937"/>
                  <a:pt x="1800245" y="2777937"/>
                  <a:pt x="1800245" y="2777937"/>
                </a:cubicBezTo>
                <a:cubicBezTo>
                  <a:pt x="2077942" y="2777937"/>
                  <a:pt x="2310569" y="2567062"/>
                  <a:pt x="2336914" y="2290586"/>
                </a:cubicBezTo>
                <a:cubicBezTo>
                  <a:pt x="2474641" y="846277"/>
                  <a:pt x="3182553" y="0"/>
                  <a:pt x="3182553" y="0"/>
                </a:cubicBezTo>
                <a:lnTo>
                  <a:pt x="1591276" y="0"/>
                </a:lnTo>
                <a:close/>
              </a:path>
            </a:pathLst>
          </a:cu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E3059D1B-8601-B598-C8F4-CC47D92C3B0F}"/>
              </a:ext>
            </a:extLst>
          </p:cNvPr>
          <p:cNvSpPr/>
          <p:nvPr/>
        </p:nvSpPr>
        <p:spPr>
          <a:xfrm>
            <a:off x="4394859" y="1812238"/>
            <a:ext cx="3402284" cy="3306119"/>
          </a:xfrm>
          <a:custGeom>
            <a:avLst/>
            <a:gdLst>
              <a:gd name="csX0" fmla="*/ 1321464 w 2642928"/>
              <a:gd name="csY0" fmla="*/ 0 h 2568226"/>
              <a:gd name="csX1" fmla="*/ 0 w 2642928"/>
              <a:gd name="csY1" fmla="*/ 0 h 2568226"/>
              <a:gd name="csX2" fmla="*/ 760512 w 2642928"/>
              <a:gd name="csY2" fmla="*/ 1987134 h 2568226"/>
              <a:gd name="csX3" fmla="*/ 1321464 w 2642928"/>
              <a:gd name="csY3" fmla="*/ 2568227 h 2568226"/>
              <a:gd name="csX4" fmla="*/ 1321464 w 2642928"/>
              <a:gd name="csY4" fmla="*/ 2568227 h 2568226"/>
              <a:gd name="csX5" fmla="*/ 1882416 w 2642928"/>
              <a:gd name="csY5" fmla="*/ 1987134 h 2568226"/>
              <a:gd name="csX6" fmla="*/ 2642929 w 2642928"/>
              <a:gd name="csY6" fmla="*/ 0 h 2568226"/>
              <a:gd name="csX7" fmla="*/ 1321464 w 2642928"/>
              <a:gd name="csY7" fmla="*/ 0 h 2568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42928" h="2568226">
                <a:moveTo>
                  <a:pt x="1321464" y="0"/>
                </a:moveTo>
                <a:lnTo>
                  <a:pt x="0" y="0"/>
                </a:lnTo>
                <a:cubicBezTo>
                  <a:pt x="0" y="0"/>
                  <a:pt x="606385" y="731475"/>
                  <a:pt x="760512" y="1987134"/>
                </a:cubicBezTo>
                <a:cubicBezTo>
                  <a:pt x="801553" y="2321415"/>
                  <a:pt x="1040898" y="2568227"/>
                  <a:pt x="1321464" y="2568227"/>
                </a:cubicBezTo>
                <a:lnTo>
                  <a:pt x="1321464" y="2568227"/>
                </a:lnTo>
                <a:cubicBezTo>
                  <a:pt x="1602030" y="2568227"/>
                  <a:pt x="1841376" y="2321415"/>
                  <a:pt x="1882416" y="1987134"/>
                </a:cubicBezTo>
                <a:cubicBezTo>
                  <a:pt x="2036545" y="731475"/>
                  <a:pt x="2642929" y="0"/>
                  <a:pt x="2642929" y="0"/>
                </a:cubicBezTo>
                <a:lnTo>
                  <a:pt x="13214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</a:schemeClr>
              </a:gs>
              <a:gs pos="60000">
                <a:schemeClr val="bg1"/>
              </a:gs>
              <a:gs pos="40000">
                <a:schemeClr val="accent6">
                  <a:lumMod val="0"/>
                  <a:lumOff val="100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1"/>
            <a:tileRect/>
          </a:gra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D33105BB-37D7-5170-3EE8-CF23295F98A5}"/>
              </a:ext>
            </a:extLst>
          </p:cNvPr>
          <p:cNvSpPr/>
          <p:nvPr/>
        </p:nvSpPr>
        <p:spPr>
          <a:xfrm>
            <a:off x="5532375" y="3966748"/>
            <a:ext cx="1127365" cy="1694160"/>
          </a:xfrm>
          <a:custGeom>
            <a:avLst/>
            <a:gdLst>
              <a:gd name="csX0" fmla="*/ 827718 w 875748"/>
              <a:gd name="csY0" fmla="*/ 0 h 1316040"/>
              <a:gd name="csX1" fmla="*/ 437829 w 875748"/>
              <a:gd name="csY1" fmla="*/ 139269 h 1316040"/>
              <a:gd name="csX2" fmla="*/ 47942 w 875748"/>
              <a:gd name="csY2" fmla="*/ 0 h 1316040"/>
              <a:gd name="csX3" fmla="*/ 0 w 875748"/>
              <a:gd name="csY3" fmla="*/ 0 h 1316040"/>
              <a:gd name="csX4" fmla="*/ 41758 w 875748"/>
              <a:gd name="csY4" fmla="*/ 517912 h 1316040"/>
              <a:gd name="csX5" fmla="*/ 326893 w 875748"/>
              <a:gd name="csY5" fmla="*/ 878809 h 1316040"/>
              <a:gd name="csX6" fmla="*/ 326893 w 875748"/>
              <a:gd name="csY6" fmla="*/ 1087264 h 1316040"/>
              <a:gd name="csX7" fmla="*/ 307449 w 875748"/>
              <a:gd name="csY7" fmla="*/ 1106712 h 1316040"/>
              <a:gd name="csX8" fmla="*/ 267394 w 875748"/>
              <a:gd name="csY8" fmla="*/ 1106712 h 1316040"/>
              <a:gd name="csX9" fmla="*/ 253684 w 875748"/>
              <a:gd name="csY9" fmla="*/ 1139870 h 1316040"/>
              <a:gd name="csX10" fmla="*/ 424120 w 875748"/>
              <a:gd name="csY10" fmla="*/ 1310327 h 1316040"/>
              <a:gd name="csX11" fmla="*/ 451630 w 875748"/>
              <a:gd name="csY11" fmla="*/ 1310327 h 1316040"/>
              <a:gd name="csX12" fmla="*/ 622066 w 875748"/>
              <a:gd name="csY12" fmla="*/ 1139870 h 1316040"/>
              <a:gd name="csX13" fmla="*/ 608356 w 875748"/>
              <a:gd name="csY13" fmla="*/ 1106712 h 1316040"/>
              <a:gd name="csX14" fmla="*/ 568301 w 875748"/>
              <a:gd name="csY14" fmla="*/ 1106712 h 1316040"/>
              <a:gd name="csX15" fmla="*/ 548855 w 875748"/>
              <a:gd name="csY15" fmla="*/ 1087264 h 1316040"/>
              <a:gd name="csX16" fmla="*/ 548855 w 875748"/>
              <a:gd name="csY16" fmla="*/ 878809 h 1316040"/>
              <a:gd name="csX17" fmla="*/ 833992 w 875748"/>
              <a:gd name="csY17" fmla="*/ 517912 h 1316040"/>
              <a:gd name="csX18" fmla="*/ 875749 w 875748"/>
              <a:gd name="csY18" fmla="*/ 0 h 1316040"/>
              <a:gd name="csX19" fmla="*/ 827808 w 875748"/>
              <a:gd name="csY19" fmla="*/ 0 h 1316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875748" h="1316040">
                <a:moveTo>
                  <a:pt x="827718" y="0"/>
                </a:moveTo>
                <a:cubicBezTo>
                  <a:pt x="720546" y="87558"/>
                  <a:pt x="584162" y="139269"/>
                  <a:pt x="437829" y="139269"/>
                </a:cubicBezTo>
                <a:cubicBezTo>
                  <a:pt x="291498" y="139269"/>
                  <a:pt x="155114" y="87469"/>
                  <a:pt x="47942" y="0"/>
                </a:cubicBezTo>
                <a:lnTo>
                  <a:pt x="0" y="0"/>
                </a:lnTo>
                <a:cubicBezTo>
                  <a:pt x="19266" y="170636"/>
                  <a:pt x="33246" y="344587"/>
                  <a:pt x="41758" y="517912"/>
                </a:cubicBezTo>
                <a:cubicBezTo>
                  <a:pt x="50271" y="690697"/>
                  <a:pt x="168286" y="832834"/>
                  <a:pt x="326893" y="878809"/>
                </a:cubicBezTo>
                <a:lnTo>
                  <a:pt x="326893" y="1087264"/>
                </a:lnTo>
                <a:cubicBezTo>
                  <a:pt x="326893" y="1098019"/>
                  <a:pt x="318202" y="1106712"/>
                  <a:pt x="307449" y="1106712"/>
                </a:cubicBezTo>
                <a:lnTo>
                  <a:pt x="267394" y="1106712"/>
                </a:lnTo>
                <a:cubicBezTo>
                  <a:pt x="250099" y="1106712"/>
                  <a:pt x="241407" y="1127682"/>
                  <a:pt x="253684" y="1139870"/>
                </a:cubicBezTo>
                <a:lnTo>
                  <a:pt x="424120" y="1310327"/>
                </a:lnTo>
                <a:cubicBezTo>
                  <a:pt x="431737" y="1317944"/>
                  <a:pt x="444013" y="1317944"/>
                  <a:pt x="451630" y="1310327"/>
                </a:cubicBezTo>
                <a:lnTo>
                  <a:pt x="622066" y="1139870"/>
                </a:lnTo>
                <a:cubicBezTo>
                  <a:pt x="634342" y="1127593"/>
                  <a:pt x="625651" y="1106712"/>
                  <a:pt x="608356" y="1106712"/>
                </a:cubicBezTo>
                <a:lnTo>
                  <a:pt x="568301" y="1106712"/>
                </a:lnTo>
                <a:cubicBezTo>
                  <a:pt x="557548" y="1106712"/>
                  <a:pt x="548855" y="1098019"/>
                  <a:pt x="548855" y="1087264"/>
                </a:cubicBezTo>
                <a:lnTo>
                  <a:pt x="548855" y="878809"/>
                </a:lnTo>
                <a:cubicBezTo>
                  <a:pt x="707464" y="832834"/>
                  <a:pt x="825478" y="690697"/>
                  <a:pt x="833992" y="517912"/>
                </a:cubicBezTo>
                <a:cubicBezTo>
                  <a:pt x="842504" y="344676"/>
                  <a:pt x="856573" y="170636"/>
                  <a:pt x="875749" y="0"/>
                </a:cubicBezTo>
                <a:lnTo>
                  <a:pt x="827808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EB6CF7F8-29D4-C743-4CB9-0112A8FF9AF5}"/>
              </a:ext>
            </a:extLst>
          </p:cNvPr>
          <p:cNvSpPr/>
          <p:nvPr/>
        </p:nvSpPr>
        <p:spPr>
          <a:xfrm>
            <a:off x="5285401" y="2890588"/>
            <a:ext cx="1621316" cy="1437465"/>
          </a:xfrm>
          <a:custGeom>
            <a:avLst/>
            <a:gdLst>
              <a:gd name="csX0" fmla="*/ 1143410 w 1259454"/>
              <a:gd name="csY0" fmla="*/ 0 h 1116637"/>
              <a:gd name="csX1" fmla="*/ 629682 w 1259454"/>
              <a:gd name="csY1" fmla="*/ 139269 h 1116637"/>
              <a:gd name="csX2" fmla="*/ 115954 w 1259454"/>
              <a:gd name="csY2" fmla="*/ 0 h 1116637"/>
              <a:gd name="csX3" fmla="*/ 0 w 1259454"/>
              <a:gd name="csY3" fmla="*/ 0 h 1116637"/>
              <a:gd name="csX4" fmla="*/ 102602 w 1259454"/>
              <a:gd name="csY4" fmla="*/ 457956 h 1116637"/>
              <a:gd name="csX5" fmla="*/ 269543 w 1259454"/>
              <a:gd name="csY5" fmla="*/ 755224 h 1116637"/>
              <a:gd name="csX6" fmla="*/ 319814 w 1259454"/>
              <a:gd name="csY6" fmla="*/ 795553 h 1116637"/>
              <a:gd name="csX7" fmla="*/ 386304 w 1259454"/>
              <a:gd name="csY7" fmla="*/ 835882 h 1116637"/>
              <a:gd name="csX8" fmla="*/ 518746 w 1259454"/>
              <a:gd name="csY8" fmla="*/ 882663 h 1116637"/>
              <a:gd name="csX9" fmla="*/ 518746 w 1259454"/>
              <a:gd name="csY9" fmla="*/ 887861 h 1116637"/>
              <a:gd name="csX10" fmla="*/ 499301 w 1259454"/>
              <a:gd name="csY10" fmla="*/ 907308 h 1116637"/>
              <a:gd name="csX11" fmla="*/ 459246 w 1259454"/>
              <a:gd name="csY11" fmla="*/ 907308 h 1116637"/>
              <a:gd name="csX12" fmla="*/ 445536 w 1259454"/>
              <a:gd name="csY12" fmla="*/ 940468 h 1116637"/>
              <a:gd name="csX13" fmla="*/ 615972 w 1259454"/>
              <a:gd name="csY13" fmla="*/ 1110924 h 1116637"/>
              <a:gd name="csX14" fmla="*/ 643482 w 1259454"/>
              <a:gd name="csY14" fmla="*/ 1110924 h 1116637"/>
              <a:gd name="csX15" fmla="*/ 813918 w 1259454"/>
              <a:gd name="csY15" fmla="*/ 940468 h 1116637"/>
              <a:gd name="csX16" fmla="*/ 800208 w 1259454"/>
              <a:gd name="csY16" fmla="*/ 907308 h 1116637"/>
              <a:gd name="csX17" fmla="*/ 760153 w 1259454"/>
              <a:gd name="csY17" fmla="*/ 907308 h 1116637"/>
              <a:gd name="csX18" fmla="*/ 740707 w 1259454"/>
              <a:gd name="csY18" fmla="*/ 887861 h 1116637"/>
              <a:gd name="csX19" fmla="*/ 740707 w 1259454"/>
              <a:gd name="csY19" fmla="*/ 882663 h 1116637"/>
              <a:gd name="csX20" fmla="*/ 873150 w 1259454"/>
              <a:gd name="csY20" fmla="*/ 835882 h 1116637"/>
              <a:gd name="csX21" fmla="*/ 939640 w 1259454"/>
              <a:gd name="csY21" fmla="*/ 795553 h 1116637"/>
              <a:gd name="csX22" fmla="*/ 989910 w 1259454"/>
              <a:gd name="csY22" fmla="*/ 755224 h 1116637"/>
              <a:gd name="csX23" fmla="*/ 1156851 w 1259454"/>
              <a:gd name="csY23" fmla="*/ 457956 h 1116637"/>
              <a:gd name="csX24" fmla="*/ 1259455 w 1259454"/>
              <a:gd name="csY24" fmla="*/ 0 h 1116637"/>
              <a:gd name="csX25" fmla="*/ 1143499 w 1259454"/>
              <a:gd name="csY25" fmla="*/ 0 h 11166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259454" h="1116637">
                <a:moveTo>
                  <a:pt x="1143410" y="0"/>
                </a:moveTo>
                <a:cubicBezTo>
                  <a:pt x="987670" y="91233"/>
                  <a:pt x="811409" y="139269"/>
                  <a:pt x="629682" y="139269"/>
                </a:cubicBezTo>
                <a:cubicBezTo>
                  <a:pt x="447955" y="139269"/>
                  <a:pt x="271784" y="91233"/>
                  <a:pt x="115954" y="0"/>
                </a:cubicBezTo>
                <a:lnTo>
                  <a:pt x="0" y="0"/>
                </a:lnTo>
                <a:cubicBezTo>
                  <a:pt x="38531" y="149217"/>
                  <a:pt x="73030" y="303004"/>
                  <a:pt x="102602" y="457956"/>
                </a:cubicBezTo>
                <a:cubicBezTo>
                  <a:pt x="125184" y="576075"/>
                  <a:pt x="185490" y="678958"/>
                  <a:pt x="269543" y="755224"/>
                </a:cubicBezTo>
                <a:cubicBezTo>
                  <a:pt x="285494" y="769653"/>
                  <a:pt x="302251" y="783096"/>
                  <a:pt x="319814" y="795553"/>
                </a:cubicBezTo>
                <a:cubicBezTo>
                  <a:pt x="340962" y="810520"/>
                  <a:pt x="363184" y="824052"/>
                  <a:pt x="386304" y="835882"/>
                </a:cubicBezTo>
                <a:cubicBezTo>
                  <a:pt x="427793" y="857032"/>
                  <a:pt x="472239" y="872805"/>
                  <a:pt x="518746" y="882663"/>
                </a:cubicBezTo>
                <a:lnTo>
                  <a:pt x="518746" y="887861"/>
                </a:lnTo>
                <a:cubicBezTo>
                  <a:pt x="518746" y="898615"/>
                  <a:pt x="510054" y="907308"/>
                  <a:pt x="499301" y="907308"/>
                </a:cubicBezTo>
                <a:lnTo>
                  <a:pt x="459246" y="907308"/>
                </a:lnTo>
                <a:cubicBezTo>
                  <a:pt x="441951" y="907308"/>
                  <a:pt x="433259" y="928280"/>
                  <a:pt x="445536" y="940468"/>
                </a:cubicBezTo>
                <a:lnTo>
                  <a:pt x="615972" y="1110924"/>
                </a:lnTo>
                <a:cubicBezTo>
                  <a:pt x="623589" y="1118542"/>
                  <a:pt x="635865" y="1118542"/>
                  <a:pt x="643482" y="1110924"/>
                </a:cubicBezTo>
                <a:lnTo>
                  <a:pt x="813918" y="940468"/>
                </a:lnTo>
                <a:cubicBezTo>
                  <a:pt x="826195" y="928190"/>
                  <a:pt x="817503" y="907308"/>
                  <a:pt x="800208" y="907308"/>
                </a:cubicBezTo>
                <a:lnTo>
                  <a:pt x="760153" y="907308"/>
                </a:lnTo>
                <a:cubicBezTo>
                  <a:pt x="749400" y="907308"/>
                  <a:pt x="740707" y="898615"/>
                  <a:pt x="740707" y="887861"/>
                </a:cubicBezTo>
                <a:lnTo>
                  <a:pt x="740707" y="882663"/>
                </a:lnTo>
                <a:cubicBezTo>
                  <a:pt x="787125" y="872805"/>
                  <a:pt x="831661" y="857121"/>
                  <a:pt x="873150" y="835882"/>
                </a:cubicBezTo>
                <a:cubicBezTo>
                  <a:pt x="896358" y="824052"/>
                  <a:pt x="918492" y="810520"/>
                  <a:pt x="939640" y="795553"/>
                </a:cubicBezTo>
                <a:cubicBezTo>
                  <a:pt x="957203" y="783096"/>
                  <a:pt x="973960" y="769653"/>
                  <a:pt x="989910" y="755224"/>
                </a:cubicBezTo>
                <a:cubicBezTo>
                  <a:pt x="1073963" y="678958"/>
                  <a:pt x="1134359" y="576075"/>
                  <a:pt x="1156851" y="457956"/>
                </a:cubicBezTo>
                <a:cubicBezTo>
                  <a:pt x="1186422" y="303004"/>
                  <a:pt x="1220923" y="149217"/>
                  <a:pt x="1259455" y="0"/>
                </a:cubicBezTo>
                <a:lnTo>
                  <a:pt x="1143499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51AB87D8-0709-313A-353B-533D5B2F1CAD}"/>
              </a:ext>
            </a:extLst>
          </p:cNvPr>
          <p:cNvSpPr/>
          <p:nvPr/>
        </p:nvSpPr>
        <p:spPr>
          <a:xfrm>
            <a:off x="4802409" y="1814545"/>
            <a:ext cx="2587761" cy="1448425"/>
          </a:xfrm>
          <a:custGeom>
            <a:avLst/>
            <a:gdLst>
              <a:gd name="csX0" fmla="*/ 0 w 2010198"/>
              <a:gd name="csY0" fmla="*/ 0 h 1125151"/>
              <a:gd name="csX1" fmla="*/ 134592 w 2010198"/>
              <a:gd name="csY1" fmla="*/ 304438 h 1125151"/>
              <a:gd name="csX2" fmla="*/ 479139 w 2010198"/>
              <a:gd name="csY2" fmla="*/ 733088 h 1125151"/>
              <a:gd name="csX3" fmla="*/ 513549 w 2010198"/>
              <a:gd name="csY3" fmla="*/ 755224 h 1125151"/>
              <a:gd name="csX4" fmla="*/ 586042 w 2010198"/>
              <a:gd name="csY4" fmla="*/ 795553 h 1125151"/>
              <a:gd name="csX5" fmla="*/ 678788 w 2010198"/>
              <a:gd name="csY5" fmla="*/ 835882 h 1125151"/>
              <a:gd name="csX6" fmla="*/ 894118 w 2010198"/>
              <a:gd name="csY6" fmla="*/ 887772 h 1125151"/>
              <a:gd name="csX7" fmla="*/ 894118 w 2010198"/>
              <a:gd name="csY7" fmla="*/ 896375 h 1125151"/>
              <a:gd name="csX8" fmla="*/ 874673 w 2010198"/>
              <a:gd name="csY8" fmla="*/ 915823 h 1125151"/>
              <a:gd name="csX9" fmla="*/ 834617 w 2010198"/>
              <a:gd name="csY9" fmla="*/ 915823 h 1125151"/>
              <a:gd name="csX10" fmla="*/ 820908 w 2010198"/>
              <a:gd name="csY10" fmla="*/ 948981 h 1125151"/>
              <a:gd name="csX11" fmla="*/ 991344 w 2010198"/>
              <a:gd name="csY11" fmla="*/ 1119438 h 1125151"/>
              <a:gd name="csX12" fmla="*/ 1018854 w 2010198"/>
              <a:gd name="csY12" fmla="*/ 1119438 h 1125151"/>
              <a:gd name="csX13" fmla="*/ 1189290 w 2010198"/>
              <a:gd name="csY13" fmla="*/ 948981 h 1125151"/>
              <a:gd name="csX14" fmla="*/ 1175580 w 2010198"/>
              <a:gd name="csY14" fmla="*/ 915823 h 1125151"/>
              <a:gd name="csX15" fmla="*/ 1135525 w 2010198"/>
              <a:gd name="csY15" fmla="*/ 915823 h 1125151"/>
              <a:gd name="csX16" fmla="*/ 1116080 w 2010198"/>
              <a:gd name="csY16" fmla="*/ 896375 h 1125151"/>
              <a:gd name="csX17" fmla="*/ 1116080 w 2010198"/>
              <a:gd name="csY17" fmla="*/ 887772 h 1125151"/>
              <a:gd name="csX18" fmla="*/ 1331410 w 2010198"/>
              <a:gd name="csY18" fmla="*/ 835882 h 1125151"/>
              <a:gd name="csX19" fmla="*/ 1424155 w 2010198"/>
              <a:gd name="csY19" fmla="*/ 795553 h 1125151"/>
              <a:gd name="csX20" fmla="*/ 1496649 w 2010198"/>
              <a:gd name="csY20" fmla="*/ 755224 h 1125151"/>
              <a:gd name="csX21" fmla="*/ 1531059 w 2010198"/>
              <a:gd name="csY21" fmla="*/ 733088 h 1125151"/>
              <a:gd name="csX22" fmla="*/ 1875605 w 2010198"/>
              <a:gd name="csY22" fmla="*/ 304438 h 1125151"/>
              <a:gd name="csX23" fmla="*/ 2010198 w 2010198"/>
              <a:gd name="csY23" fmla="*/ 0 h 1125151"/>
              <a:gd name="csX24" fmla="*/ 358 w 2010198"/>
              <a:gd name="csY24" fmla="*/ 0 h 1125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010198" h="1125151">
                <a:moveTo>
                  <a:pt x="0" y="0"/>
                </a:moveTo>
                <a:cubicBezTo>
                  <a:pt x="29481" y="59060"/>
                  <a:pt x="77511" y="161136"/>
                  <a:pt x="134592" y="304438"/>
                </a:cubicBezTo>
                <a:cubicBezTo>
                  <a:pt x="204218" y="479285"/>
                  <a:pt x="323309" y="627516"/>
                  <a:pt x="479139" y="733088"/>
                </a:cubicBezTo>
                <a:cubicBezTo>
                  <a:pt x="490430" y="740795"/>
                  <a:pt x="501899" y="748055"/>
                  <a:pt x="513549" y="755224"/>
                </a:cubicBezTo>
                <a:cubicBezTo>
                  <a:pt x="537206" y="769832"/>
                  <a:pt x="561400" y="783185"/>
                  <a:pt x="586042" y="795553"/>
                </a:cubicBezTo>
                <a:cubicBezTo>
                  <a:pt x="616240" y="810699"/>
                  <a:pt x="647246" y="824142"/>
                  <a:pt x="678788" y="835882"/>
                </a:cubicBezTo>
                <a:cubicBezTo>
                  <a:pt x="748056" y="861692"/>
                  <a:pt x="820280" y="878989"/>
                  <a:pt x="894118" y="887772"/>
                </a:cubicBezTo>
                <a:lnTo>
                  <a:pt x="894118" y="896375"/>
                </a:lnTo>
                <a:cubicBezTo>
                  <a:pt x="894118" y="907130"/>
                  <a:pt x="885426" y="915823"/>
                  <a:pt x="874673" y="915823"/>
                </a:cubicBezTo>
                <a:lnTo>
                  <a:pt x="834617" y="915823"/>
                </a:lnTo>
                <a:cubicBezTo>
                  <a:pt x="817323" y="915823"/>
                  <a:pt x="808632" y="936793"/>
                  <a:pt x="820908" y="948981"/>
                </a:cubicBezTo>
                <a:lnTo>
                  <a:pt x="991344" y="1119438"/>
                </a:lnTo>
                <a:cubicBezTo>
                  <a:pt x="998961" y="1127056"/>
                  <a:pt x="1011237" y="1127056"/>
                  <a:pt x="1018854" y="1119438"/>
                </a:cubicBezTo>
                <a:lnTo>
                  <a:pt x="1189290" y="948981"/>
                </a:lnTo>
                <a:cubicBezTo>
                  <a:pt x="1201567" y="936704"/>
                  <a:pt x="1192875" y="915823"/>
                  <a:pt x="1175580" y="915823"/>
                </a:cubicBezTo>
                <a:lnTo>
                  <a:pt x="1135525" y="915823"/>
                </a:lnTo>
                <a:cubicBezTo>
                  <a:pt x="1124771" y="915823"/>
                  <a:pt x="1116080" y="907130"/>
                  <a:pt x="1116080" y="896375"/>
                </a:cubicBezTo>
                <a:lnTo>
                  <a:pt x="1116080" y="887772"/>
                </a:lnTo>
                <a:cubicBezTo>
                  <a:pt x="1189917" y="878989"/>
                  <a:pt x="1262053" y="861692"/>
                  <a:pt x="1331410" y="835882"/>
                </a:cubicBezTo>
                <a:cubicBezTo>
                  <a:pt x="1362953" y="824142"/>
                  <a:pt x="1393867" y="810699"/>
                  <a:pt x="1424155" y="795553"/>
                </a:cubicBezTo>
                <a:cubicBezTo>
                  <a:pt x="1448799" y="783185"/>
                  <a:pt x="1472993" y="769832"/>
                  <a:pt x="1496649" y="755224"/>
                </a:cubicBezTo>
                <a:cubicBezTo>
                  <a:pt x="1508209" y="748055"/>
                  <a:pt x="1519679" y="740795"/>
                  <a:pt x="1531059" y="733088"/>
                </a:cubicBezTo>
                <a:cubicBezTo>
                  <a:pt x="1686888" y="627427"/>
                  <a:pt x="1805979" y="479197"/>
                  <a:pt x="1875605" y="304438"/>
                </a:cubicBezTo>
                <a:cubicBezTo>
                  <a:pt x="1932687" y="161136"/>
                  <a:pt x="1980717" y="59060"/>
                  <a:pt x="2010198" y="0"/>
                </a:cubicBezTo>
                <a:lnTo>
                  <a:pt x="358" y="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355B6B0-1ABA-CB4C-3E3F-F317598EA72B}"/>
              </a:ext>
            </a:extLst>
          </p:cNvPr>
          <p:cNvSpPr/>
          <p:nvPr/>
        </p:nvSpPr>
        <p:spPr>
          <a:xfrm>
            <a:off x="4802408" y="1701944"/>
            <a:ext cx="2587184" cy="225199"/>
          </a:xfrm>
          <a:prstGeom prst="ellipse">
            <a:avLst/>
          </a:prstGeom>
          <a:solidFill>
            <a:srgbClr val="0079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8E30D14A-833B-DD7F-3BDF-9D1AC9B7E62D}"/>
              </a:ext>
            </a:extLst>
          </p:cNvPr>
          <p:cNvSpPr/>
          <p:nvPr/>
        </p:nvSpPr>
        <p:spPr>
          <a:xfrm>
            <a:off x="5779813" y="1197091"/>
            <a:ext cx="632491" cy="652035"/>
          </a:xfrm>
          <a:custGeom>
            <a:avLst/>
            <a:gdLst>
              <a:gd name="csX0" fmla="*/ 491236 w 491325"/>
              <a:gd name="csY0" fmla="*/ 0 h 506507"/>
              <a:gd name="csX1" fmla="*/ 0 w 491325"/>
              <a:gd name="csY1" fmla="*/ 0 h 506507"/>
              <a:gd name="csX2" fmla="*/ 134682 w 491325"/>
              <a:gd name="csY2" fmla="*/ 271010 h 506507"/>
              <a:gd name="csX3" fmla="*/ 134682 w 491325"/>
              <a:gd name="csY3" fmla="*/ 277731 h 506507"/>
              <a:gd name="csX4" fmla="*/ 115237 w 491325"/>
              <a:gd name="csY4" fmla="*/ 297178 h 506507"/>
              <a:gd name="csX5" fmla="*/ 75182 w 491325"/>
              <a:gd name="csY5" fmla="*/ 297178 h 506507"/>
              <a:gd name="csX6" fmla="*/ 61472 w 491325"/>
              <a:gd name="csY6" fmla="*/ 330338 h 506507"/>
              <a:gd name="csX7" fmla="*/ 231908 w 491325"/>
              <a:gd name="csY7" fmla="*/ 500794 h 506507"/>
              <a:gd name="csX8" fmla="*/ 259418 w 491325"/>
              <a:gd name="csY8" fmla="*/ 500794 h 506507"/>
              <a:gd name="csX9" fmla="*/ 429854 w 491325"/>
              <a:gd name="csY9" fmla="*/ 330338 h 506507"/>
              <a:gd name="csX10" fmla="*/ 416144 w 491325"/>
              <a:gd name="csY10" fmla="*/ 297178 h 506507"/>
              <a:gd name="csX11" fmla="*/ 376089 w 491325"/>
              <a:gd name="csY11" fmla="*/ 297178 h 506507"/>
              <a:gd name="csX12" fmla="*/ 356643 w 491325"/>
              <a:gd name="csY12" fmla="*/ 277731 h 506507"/>
              <a:gd name="csX13" fmla="*/ 356643 w 491325"/>
              <a:gd name="csY13" fmla="*/ 271010 h 506507"/>
              <a:gd name="csX14" fmla="*/ 491326 w 491325"/>
              <a:gd name="csY14" fmla="*/ 0 h 506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91325" h="506507">
                <a:moveTo>
                  <a:pt x="491236" y="0"/>
                </a:moveTo>
                <a:lnTo>
                  <a:pt x="0" y="0"/>
                </a:lnTo>
                <a:cubicBezTo>
                  <a:pt x="83605" y="65870"/>
                  <a:pt x="134682" y="164541"/>
                  <a:pt x="134682" y="271010"/>
                </a:cubicBezTo>
                <a:lnTo>
                  <a:pt x="134682" y="277731"/>
                </a:lnTo>
                <a:cubicBezTo>
                  <a:pt x="134682" y="288485"/>
                  <a:pt x="125990" y="297178"/>
                  <a:pt x="115237" y="297178"/>
                </a:cubicBezTo>
                <a:lnTo>
                  <a:pt x="75182" y="297178"/>
                </a:lnTo>
                <a:cubicBezTo>
                  <a:pt x="57887" y="297178"/>
                  <a:pt x="49195" y="318149"/>
                  <a:pt x="61472" y="330338"/>
                </a:cubicBezTo>
                <a:lnTo>
                  <a:pt x="231908" y="500794"/>
                </a:lnTo>
                <a:cubicBezTo>
                  <a:pt x="239525" y="508412"/>
                  <a:pt x="251801" y="508412"/>
                  <a:pt x="259418" y="500794"/>
                </a:cubicBezTo>
                <a:lnTo>
                  <a:pt x="429854" y="330338"/>
                </a:lnTo>
                <a:cubicBezTo>
                  <a:pt x="442131" y="318060"/>
                  <a:pt x="433439" y="297178"/>
                  <a:pt x="416144" y="297178"/>
                </a:cubicBezTo>
                <a:lnTo>
                  <a:pt x="376089" y="297178"/>
                </a:lnTo>
                <a:cubicBezTo>
                  <a:pt x="365336" y="297178"/>
                  <a:pt x="356643" y="288485"/>
                  <a:pt x="356643" y="277731"/>
                </a:cubicBezTo>
                <a:lnTo>
                  <a:pt x="356643" y="271010"/>
                </a:lnTo>
                <a:cubicBezTo>
                  <a:pt x="356643" y="164541"/>
                  <a:pt x="407721" y="65870"/>
                  <a:pt x="491326" y="0"/>
                </a:cubicBezTo>
                <a:close/>
              </a:path>
            </a:pathLst>
          </a:cu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879F87-AE33-D645-7057-26AA45AE4210}"/>
              </a:ext>
            </a:extLst>
          </p:cNvPr>
          <p:cNvSpPr txBox="1"/>
          <p:nvPr/>
        </p:nvSpPr>
        <p:spPr>
          <a:xfrm>
            <a:off x="5873765" y="198102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6C4992-83AE-EEC1-C302-4D3A088674F7}"/>
              </a:ext>
            </a:extLst>
          </p:cNvPr>
          <p:cNvSpPr txBox="1"/>
          <p:nvPr/>
        </p:nvSpPr>
        <p:spPr>
          <a:xfrm>
            <a:off x="5873765" y="3284971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F35CA6-0AD1-0069-326C-EEA4DB304D83}"/>
              </a:ext>
            </a:extLst>
          </p:cNvPr>
          <p:cNvSpPr txBox="1"/>
          <p:nvPr/>
        </p:nvSpPr>
        <p:spPr>
          <a:xfrm>
            <a:off x="5873765" y="432309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439B924-8BDC-F6C4-597A-5BEA6AC932B0}"/>
              </a:ext>
            </a:extLst>
          </p:cNvPr>
          <p:cNvGrpSpPr/>
          <p:nvPr/>
        </p:nvGrpSpPr>
        <p:grpSpPr>
          <a:xfrm>
            <a:off x="8107734" y="2947244"/>
            <a:ext cx="2926080" cy="1290153"/>
            <a:chOff x="8921977" y="4652338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5D0EDB-C1B2-69BA-DB30-9337EFD6C43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821749-25BF-1C83-7D5C-AFE5090C5BA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657DD88-6FC8-78E4-7FBB-FE21E0B3577A}"/>
              </a:ext>
            </a:extLst>
          </p:cNvPr>
          <p:cNvGrpSpPr/>
          <p:nvPr/>
        </p:nvGrpSpPr>
        <p:grpSpPr>
          <a:xfrm>
            <a:off x="1158185" y="3799791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C391E2-2A3E-A0DE-8BA2-A2FA8B1E06E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9E8A69-C7BF-778D-DBF7-B44BF29ABF6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A17F65C-1E4F-BD93-9032-039FD661B547}"/>
              </a:ext>
            </a:extLst>
          </p:cNvPr>
          <p:cNvGrpSpPr/>
          <p:nvPr/>
        </p:nvGrpSpPr>
        <p:grpSpPr>
          <a:xfrm>
            <a:off x="467580" y="2094697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67A246-E350-9A33-98B4-87F2FC0DCA1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01 -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31735A5-C686-C84F-629B-B51380388B7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182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9A43A-38AA-0ABB-5802-532475684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FA586-EF45-A092-DAA0-DC1E4F019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Funnel Process Flow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001909F7-C00E-1604-B6FC-5F71DB7AF491}"/>
              </a:ext>
            </a:extLst>
          </p:cNvPr>
          <p:cNvSpPr/>
          <p:nvPr/>
        </p:nvSpPr>
        <p:spPr>
          <a:xfrm>
            <a:off x="4047524" y="1812238"/>
            <a:ext cx="4096951" cy="3576082"/>
          </a:xfrm>
          <a:custGeom>
            <a:avLst/>
            <a:gdLst>
              <a:gd name="csX0" fmla="*/ 1591276 w 3182552"/>
              <a:gd name="csY0" fmla="*/ 0 h 2777936"/>
              <a:gd name="csX1" fmla="*/ 0 w 3182552"/>
              <a:gd name="csY1" fmla="*/ 0 h 2777936"/>
              <a:gd name="csX2" fmla="*/ 845640 w 3182552"/>
              <a:gd name="csY2" fmla="*/ 2290586 h 2777936"/>
              <a:gd name="csX3" fmla="*/ 1382309 w 3182552"/>
              <a:gd name="csY3" fmla="*/ 2777937 h 2777936"/>
              <a:gd name="csX4" fmla="*/ 1591276 w 3182552"/>
              <a:gd name="csY4" fmla="*/ 2777937 h 2777936"/>
              <a:gd name="csX5" fmla="*/ 1800245 w 3182552"/>
              <a:gd name="csY5" fmla="*/ 2777937 h 2777936"/>
              <a:gd name="csX6" fmla="*/ 2336914 w 3182552"/>
              <a:gd name="csY6" fmla="*/ 2290586 h 2777936"/>
              <a:gd name="csX7" fmla="*/ 3182553 w 3182552"/>
              <a:gd name="csY7" fmla="*/ 0 h 2777936"/>
              <a:gd name="csX8" fmla="*/ 1591276 w 3182552"/>
              <a:gd name="csY8" fmla="*/ 0 h 2777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82552" h="2777936">
                <a:moveTo>
                  <a:pt x="1591276" y="0"/>
                </a:moveTo>
                <a:lnTo>
                  <a:pt x="0" y="0"/>
                </a:lnTo>
                <a:cubicBezTo>
                  <a:pt x="0" y="0"/>
                  <a:pt x="707911" y="846188"/>
                  <a:pt x="845640" y="2290586"/>
                </a:cubicBezTo>
                <a:cubicBezTo>
                  <a:pt x="871986" y="2567062"/>
                  <a:pt x="1104700" y="2777937"/>
                  <a:pt x="1382309" y="2777937"/>
                </a:cubicBezTo>
                <a:lnTo>
                  <a:pt x="1591276" y="2777937"/>
                </a:lnTo>
                <a:cubicBezTo>
                  <a:pt x="1591276" y="2777937"/>
                  <a:pt x="1800245" y="2777937"/>
                  <a:pt x="1800245" y="2777937"/>
                </a:cubicBezTo>
                <a:cubicBezTo>
                  <a:pt x="2077942" y="2777937"/>
                  <a:pt x="2310569" y="2567062"/>
                  <a:pt x="2336914" y="2290586"/>
                </a:cubicBezTo>
                <a:cubicBezTo>
                  <a:pt x="2474641" y="846277"/>
                  <a:pt x="3182553" y="0"/>
                  <a:pt x="3182553" y="0"/>
                </a:cubicBezTo>
                <a:lnTo>
                  <a:pt x="1591276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B3D7BF2A-BE93-8541-F6CD-4F3C14F11818}"/>
              </a:ext>
            </a:extLst>
          </p:cNvPr>
          <p:cNvSpPr/>
          <p:nvPr/>
        </p:nvSpPr>
        <p:spPr>
          <a:xfrm>
            <a:off x="4394859" y="1812238"/>
            <a:ext cx="3402284" cy="3306119"/>
          </a:xfrm>
          <a:custGeom>
            <a:avLst/>
            <a:gdLst>
              <a:gd name="csX0" fmla="*/ 1321464 w 2642928"/>
              <a:gd name="csY0" fmla="*/ 0 h 2568226"/>
              <a:gd name="csX1" fmla="*/ 0 w 2642928"/>
              <a:gd name="csY1" fmla="*/ 0 h 2568226"/>
              <a:gd name="csX2" fmla="*/ 760512 w 2642928"/>
              <a:gd name="csY2" fmla="*/ 1987134 h 2568226"/>
              <a:gd name="csX3" fmla="*/ 1321464 w 2642928"/>
              <a:gd name="csY3" fmla="*/ 2568227 h 2568226"/>
              <a:gd name="csX4" fmla="*/ 1321464 w 2642928"/>
              <a:gd name="csY4" fmla="*/ 2568227 h 2568226"/>
              <a:gd name="csX5" fmla="*/ 1882416 w 2642928"/>
              <a:gd name="csY5" fmla="*/ 1987134 h 2568226"/>
              <a:gd name="csX6" fmla="*/ 2642929 w 2642928"/>
              <a:gd name="csY6" fmla="*/ 0 h 2568226"/>
              <a:gd name="csX7" fmla="*/ 1321464 w 2642928"/>
              <a:gd name="csY7" fmla="*/ 0 h 2568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42928" h="2568226">
                <a:moveTo>
                  <a:pt x="1321464" y="0"/>
                </a:moveTo>
                <a:lnTo>
                  <a:pt x="0" y="0"/>
                </a:lnTo>
                <a:cubicBezTo>
                  <a:pt x="0" y="0"/>
                  <a:pt x="606385" y="731475"/>
                  <a:pt x="760512" y="1987134"/>
                </a:cubicBezTo>
                <a:cubicBezTo>
                  <a:pt x="801553" y="2321415"/>
                  <a:pt x="1040898" y="2568227"/>
                  <a:pt x="1321464" y="2568227"/>
                </a:cubicBezTo>
                <a:lnTo>
                  <a:pt x="1321464" y="2568227"/>
                </a:lnTo>
                <a:cubicBezTo>
                  <a:pt x="1602030" y="2568227"/>
                  <a:pt x="1841376" y="2321415"/>
                  <a:pt x="1882416" y="1987134"/>
                </a:cubicBezTo>
                <a:cubicBezTo>
                  <a:pt x="2036545" y="731475"/>
                  <a:pt x="2642929" y="0"/>
                  <a:pt x="2642929" y="0"/>
                </a:cubicBezTo>
                <a:lnTo>
                  <a:pt x="13214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alpha val="50000"/>
                </a:schemeClr>
              </a:gs>
              <a:gs pos="60000">
                <a:schemeClr val="bg1">
                  <a:alpha val="70000"/>
                </a:schemeClr>
              </a:gs>
              <a:gs pos="40000">
                <a:schemeClr val="accent6">
                  <a:lumMod val="0"/>
                  <a:lumOff val="100000"/>
                  <a:alpha val="70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5F88157F-0837-B368-49C3-27350679CD66}"/>
              </a:ext>
            </a:extLst>
          </p:cNvPr>
          <p:cNvSpPr/>
          <p:nvPr/>
        </p:nvSpPr>
        <p:spPr>
          <a:xfrm>
            <a:off x="5532375" y="3966748"/>
            <a:ext cx="1127365" cy="1694160"/>
          </a:xfrm>
          <a:custGeom>
            <a:avLst/>
            <a:gdLst>
              <a:gd name="csX0" fmla="*/ 827718 w 875748"/>
              <a:gd name="csY0" fmla="*/ 0 h 1316040"/>
              <a:gd name="csX1" fmla="*/ 437829 w 875748"/>
              <a:gd name="csY1" fmla="*/ 139269 h 1316040"/>
              <a:gd name="csX2" fmla="*/ 47942 w 875748"/>
              <a:gd name="csY2" fmla="*/ 0 h 1316040"/>
              <a:gd name="csX3" fmla="*/ 0 w 875748"/>
              <a:gd name="csY3" fmla="*/ 0 h 1316040"/>
              <a:gd name="csX4" fmla="*/ 41758 w 875748"/>
              <a:gd name="csY4" fmla="*/ 517912 h 1316040"/>
              <a:gd name="csX5" fmla="*/ 326893 w 875748"/>
              <a:gd name="csY5" fmla="*/ 878809 h 1316040"/>
              <a:gd name="csX6" fmla="*/ 326893 w 875748"/>
              <a:gd name="csY6" fmla="*/ 1087264 h 1316040"/>
              <a:gd name="csX7" fmla="*/ 307449 w 875748"/>
              <a:gd name="csY7" fmla="*/ 1106712 h 1316040"/>
              <a:gd name="csX8" fmla="*/ 267394 w 875748"/>
              <a:gd name="csY8" fmla="*/ 1106712 h 1316040"/>
              <a:gd name="csX9" fmla="*/ 253684 w 875748"/>
              <a:gd name="csY9" fmla="*/ 1139870 h 1316040"/>
              <a:gd name="csX10" fmla="*/ 424120 w 875748"/>
              <a:gd name="csY10" fmla="*/ 1310327 h 1316040"/>
              <a:gd name="csX11" fmla="*/ 451630 w 875748"/>
              <a:gd name="csY11" fmla="*/ 1310327 h 1316040"/>
              <a:gd name="csX12" fmla="*/ 622066 w 875748"/>
              <a:gd name="csY12" fmla="*/ 1139870 h 1316040"/>
              <a:gd name="csX13" fmla="*/ 608356 w 875748"/>
              <a:gd name="csY13" fmla="*/ 1106712 h 1316040"/>
              <a:gd name="csX14" fmla="*/ 568301 w 875748"/>
              <a:gd name="csY14" fmla="*/ 1106712 h 1316040"/>
              <a:gd name="csX15" fmla="*/ 548855 w 875748"/>
              <a:gd name="csY15" fmla="*/ 1087264 h 1316040"/>
              <a:gd name="csX16" fmla="*/ 548855 w 875748"/>
              <a:gd name="csY16" fmla="*/ 878809 h 1316040"/>
              <a:gd name="csX17" fmla="*/ 833992 w 875748"/>
              <a:gd name="csY17" fmla="*/ 517912 h 1316040"/>
              <a:gd name="csX18" fmla="*/ 875749 w 875748"/>
              <a:gd name="csY18" fmla="*/ 0 h 1316040"/>
              <a:gd name="csX19" fmla="*/ 827808 w 875748"/>
              <a:gd name="csY19" fmla="*/ 0 h 1316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875748" h="1316040">
                <a:moveTo>
                  <a:pt x="827718" y="0"/>
                </a:moveTo>
                <a:cubicBezTo>
                  <a:pt x="720546" y="87558"/>
                  <a:pt x="584162" y="139269"/>
                  <a:pt x="437829" y="139269"/>
                </a:cubicBezTo>
                <a:cubicBezTo>
                  <a:pt x="291498" y="139269"/>
                  <a:pt x="155114" y="87469"/>
                  <a:pt x="47942" y="0"/>
                </a:cubicBezTo>
                <a:lnTo>
                  <a:pt x="0" y="0"/>
                </a:lnTo>
                <a:cubicBezTo>
                  <a:pt x="19266" y="170636"/>
                  <a:pt x="33246" y="344587"/>
                  <a:pt x="41758" y="517912"/>
                </a:cubicBezTo>
                <a:cubicBezTo>
                  <a:pt x="50271" y="690697"/>
                  <a:pt x="168286" y="832834"/>
                  <a:pt x="326893" y="878809"/>
                </a:cubicBezTo>
                <a:lnTo>
                  <a:pt x="326893" y="1087264"/>
                </a:lnTo>
                <a:cubicBezTo>
                  <a:pt x="326893" y="1098019"/>
                  <a:pt x="318202" y="1106712"/>
                  <a:pt x="307449" y="1106712"/>
                </a:cubicBezTo>
                <a:lnTo>
                  <a:pt x="267394" y="1106712"/>
                </a:lnTo>
                <a:cubicBezTo>
                  <a:pt x="250099" y="1106712"/>
                  <a:pt x="241407" y="1127682"/>
                  <a:pt x="253684" y="1139870"/>
                </a:cubicBezTo>
                <a:lnTo>
                  <a:pt x="424120" y="1310327"/>
                </a:lnTo>
                <a:cubicBezTo>
                  <a:pt x="431737" y="1317944"/>
                  <a:pt x="444013" y="1317944"/>
                  <a:pt x="451630" y="1310327"/>
                </a:cubicBezTo>
                <a:lnTo>
                  <a:pt x="622066" y="1139870"/>
                </a:lnTo>
                <a:cubicBezTo>
                  <a:pt x="634342" y="1127593"/>
                  <a:pt x="625651" y="1106712"/>
                  <a:pt x="608356" y="1106712"/>
                </a:cubicBezTo>
                <a:lnTo>
                  <a:pt x="568301" y="1106712"/>
                </a:lnTo>
                <a:cubicBezTo>
                  <a:pt x="557548" y="1106712"/>
                  <a:pt x="548855" y="1098019"/>
                  <a:pt x="548855" y="1087264"/>
                </a:cubicBezTo>
                <a:lnTo>
                  <a:pt x="548855" y="878809"/>
                </a:lnTo>
                <a:cubicBezTo>
                  <a:pt x="707464" y="832834"/>
                  <a:pt x="825478" y="690697"/>
                  <a:pt x="833992" y="517912"/>
                </a:cubicBezTo>
                <a:cubicBezTo>
                  <a:pt x="842504" y="344676"/>
                  <a:pt x="856573" y="170636"/>
                  <a:pt x="875749" y="0"/>
                </a:cubicBezTo>
                <a:lnTo>
                  <a:pt x="827808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B3DF0F83-B5E2-45E9-690F-734BEFFC632F}"/>
              </a:ext>
            </a:extLst>
          </p:cNvPr>
          <p:cNvSpPr/>
          <p:nvPr/>
        </p:nvSpPr>
        <p:spPr>
          <a:xfrm>
            <a:off x="5285401" y="2890588"/>
            <a:ext cx="1621316" cy="1437465"/>
          </a:xfrm>
          <a:custGeom>
            <a:avLst/>
            <a:gdLst>
              <a:gd name="csX0" fmla="*/ 1143410 w 1259454"/>
              <a:gd name="csY0" fmla="*/ 0 h 1116637"/>
              <a:gd name="csX1" fmla="*/ 629682 w 1259454"/>
              <a:gd name="csY1" fmla="*/ 139269 h 1116637"/>
              <a:gd name="csX2" fmla="*/ 115954 w 1259454"/>
              <a:gd name="csY2" fmla="*/ 0 h 1116637"/>
              <a:gd name="csX3" fmla="*/ 0 w 1259454"/>
              <a:gd name="csY3" fmla="*/ 0 h 1116637"/>
              <a:gd name="csX4" fmla="*/ 102602 w 1259454"/>
              <a:gd name="csY4" fmla="*/ 457956 h 1116637"/>
              <a:gd name="csX5" fmla="*/ 269543 w 1259454"/>
              <a:gd name="csY5" fmla="*/ 755224 h 1116637"/>
              <a:gd name="csX6" fmla="*/ 319814 w 1259454"/>
              <a:gd name="csY6" fmla="*/ 795553 h 1116637"/>
              <a:gd name="csX7" fmla="*/ 386304 w 1259454"/>
              <a:gd name="csY7" fmla="*/ 835882 h 1116637"/>
              <a:gd name="csX8" fmla="*/ 518746 w 1259454"/>
              <a:gd name="csY8" fmla="*/ 882663 h 1116637"/>
              <a:gd name="csX9" fmla="*/ 518746 w 1259454"/>
              <a:gd name="csY9" fmla="*/ 887861 h 1116637"/>
              <a:gd name="csX10" fmla="*/ 499301 w 1259454"/>
              <a:gd name="csY10" fmla="*/ 907308 h 1116637"/>
              <a:gd name="csX11" fmla="*/ 459246 w 1259454"/>
              <a:gd name="csY11" fmla="*/ 907308 h 1116637"/>
              <a:gd name="csX12" fmla="*/ 445536 w 1259454"/>
              <a:gd name="csY12" fmla="*/ 940468 h 1116637"/>
              <a:gd name="csX13" fmla="*/ 615972 w 1259454"/>
              <a:gd name="csY13" fmla="*/ 1110924 h 1116637"/>
              <a:gd name="csX14" fmla="*/ 643482 w 1259454"/>
              <a:gd name="csY14" fmla="*/ 1110924 h 1116637"/>
              <a:gd name="csX15" fmla="*/ 813918 w 1259454"/>
              <a:gd name="csY15" fmla="*/ 940468 h 1116637"/>
              <a:gd name="csX16" fmla="*/ 800208 w 1259454"/>
              <a:gd name="csY16" fmla="*/ 907308 h 1116637"/>
              <a:gd name="csX17" fmla="*/ 760153 w 1259454"/>
              <a:gd name="csY17" fmla="*/ 907308 h 1116637"/>
              <a:gd name="csX18" fmla="*/ 740707 w 1259454"/>
              <a:gd name="csY18" fmla="*/ 887861 h 1116637"/>
              <a:gd name="csX19" fmla="*/ 740707 w 1259454"/>
              <a:gd name="csY19" fmla="*/ 882663 h 1116637"/>
              <a:gd name="csX20" fmla="*/ 873150 w 1259454"/>
              <a:gd name="csY20" fmla="*/ 835882 h 1116637"/>
              <a:gd name="csX21" fmla="*/ 939640 w 1259454"/>
              <a:gd name="csY21" fmla="*/ 795553 h 1116637"/>
              <a:gd name="csX22" fmla="*/ 989910 w 1259454"/>
              <a:gd name="csY22" fmla="*/ 755224 h 1116637"/>
              <a:gd name="csX23" fmla="*/ 1156851 w 1259454"/>
              <a:gd name="csY23" fmla="*/ 457956 h 1116637"/>
              <a:gd name="csX24" fmla="*/ 1259455 w 1259454"/>
              <a:gd name="csY24" fmla="*/ 0 h 1116637"/>
              <a:gd name="csX25" fmla="*/ 1143499 w 1259454"/>
              <a:gd name="csY25" fmla="*/ 0 h 11166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259454" h="1116637">
                <a:moveTo>
                  <a:pt x="1143410" y="0"/>
                </a:moveTo>
                <a:cubicBezTo>
                  <a:pt x="987670" y="91233"/>
                  <a:pt x="811409" y="139269"/>
                  <a:pt x="629682" y="139269"/>
                </a:cubicBezTo>
                <a:cubicBezTo>
                  <a:pt x="447955" y="139269"/>
                  <a:pt x="271784" y="91233"/>
                  <a:pt x="115954" y="0"/>
                </a:cubicBezTo>
                <a:lnTo>
                  <a:pt x="0" y="0"/>
                </a:lnTo>
                <a:cubicBezTo>
                  <a:pt x="38531" y="149217"/>
                  <a:pt x="73030" y="303004"/>
                  <a:pt x="102602" y="457956"/>
                </a:cubicBezTo>
                <a:cubicBezTo>
                  <a:pt x="125184" y="576075"/>
                  <a:pt x="185490" y="678958"/>
                  <a:pt x="269543" y="755224"/>
                </a:cubicBezTo>
                <a:cubicBezTo>
                  <a:pt x="285494" y="769653"/>
                  <a:pt x="302251" y="783096"/>
                  <a:pt x="319814" y="795553"/>
                </a:cubicBezTo>
                <a:cubicBezTo>
                  <a:pt x="340962" y="810520"/>
                  <a:pt x="363184" y="824052"/>
                  <a:pt x="386304" y="835882"/>
                </a:cubicBezTo>
                <a:cubicBezTo>
                  <a:pt x="427793" y="857032"/>
                  <a:pt x="472239" y="872805"/>
                  <a:pt x="518746" y="882663"/>
                </a:cubicBezTo>
                <a:lnTo>
                  <a:pt x="518746" y="887861"/>
                </a:lnTo>
                <a:cubicBezTo>
                  <a:pt x="518746" y="898615"/>
                  <a:pt x="510054" y="907308"/>
                  <a:pt x="499301" y="907308"/>
                </a:cubicBezTo>
                <a:lnTo>
                  <a:pt x="459246" y="907308"/>
                </a:lnTo>
                <a:cubicBezTo>
                  <a:pt x="441951" y="907308"/>
                  <a:pt x="433259" y="928280"/>
                  <a:pt x="445536" y="940468"/>
                </a:cubicBezTo>
                <a:lnTo>
                  <a:pt x="615972" y="1110924"/>
                </a:lnTo>
                <a:cubicBezTo>
                  <a:pt x="623589" y="1118542"/>
                  <a:pt x="635865" y="1118542"/>
                  <a:pt x="643482" y="1110924"/>
                </a:cubicBezTo>
                <a:lnTo>
                  <a:pt x="813918" y="940468"/>
                </a:lnTo>
                <a:cubicBezTo>
                  <a:pt x="826195" y="928190"/>
                  <a:pt x="817503" y="907308"/>
                  <a:pt x="800208" y="907308"/>
                </a:cubicBezTo>
                <a:lnTo>
                  <a:pt x="760153" y="907308"/>
                </a:lnTo>
                <a:cubicBezTo>
                  <a:pt x="749400" y="907308"/>
                  <a:pt x="740707" y="898615"/>
                  <a:pt x="740707" y="887861"/>
                </a:cubicBezTo>
                <a:lnTo>
                  <a:pt x="740707" y="882663"/>
                </a:lnTo>
                <a:cubicBezTo>
                  <a:pt x="787125" y="872805"/>
                  <a:pt x="831661" y="857121"/>
                  <a:pt x="873150" y="835882"/>
                </a:cubicBezTo>
                <a:cubicBezTo>
                  <a:pt x="896358" y="824052"/>
                  <a:pt x="918492" y="810520"/>
                  <a:pt x="939640" y="795553"/>
                </a:cubicBezTo>
                <a:cubicBezTo>
                  <a:pt x="957203" y="783096"/>
                  <a:pt x="973960" y="769653"/>
                  <a:pt x="989910" y="755224"/>
                </a:cubicBezTo>
                <a:cubicBezTo>
                  <a:pt x="1073963" y="678958"/>
                  <a:pt x="1134359" y="576075"/>
                  <a:pt x="1156851" y="457956"/>
                </a:cubicBezTo>
                <a:cubicBezTo>
                  <a:pt x="1186422" y="303004"/>
                  <a:pt x="1220923" y="149217"/>
                  <a:pt x="1259455" y="0"/>
                </a:cubicBezTo>
                <a:lnTo>
                  <a:pt x="1143499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4109541E-70C2-8DF5-04E3-2C014762D906}"/>
              </a:ext>
            </a:extLst>
          </p:cNvPr>
          <p:cNvSpPr/>
          <p:nvPr/>
        </p:nvSpPr>
        <p:spPr>
          <a:xfrm>
            <a:off x="4802409" y="1814545"/>
            <a:ext cx="2587761" cy="1448425"/>
          </a:xfrm>
          <a:custGeom>
            <a:avLst/>
            <a:gdLst>
              <a:gd name="csX0" fmla="*/ 0 w 2010198"/>
              <a:gd name="csY0" fmla="*/ 0 h 1125151"/>
              <a:gd name="csX1" fmla="*/ 134592 w 2010198"/>
              <a:gd name="csY1" fmla="*/ 304438 h 1125151"/>
              <a:gd name="csX2" fmla="*/ 479139 w 2010198"/>
              <a:gd name="csY2" fmla="*/ 733088 h 1125151"/>
              <a:gd name="csX3" fmla="*/ 513549 w 2010198"/>
              <a:gd name="csY3" fmla="*/ 755224 h 1125151"/>
              <a:gd name="csX4" fmla="*/ 586042 w 2010198"/>
              <a:gd name="csY4" fmla="*/ 795553 h 1125151"/>
              <a:gd name="csX5" fmla="*/ 678788 w 2010198"/>
              <a:gd name="csY5" fmla="*/ 835882 h 1125151"/>
              <a:gd name="csX6" fmla="*/ 894118 w 2010198"/>
              <a:gd name="csY6" fmla="*/ 887772 h 1125151"/>
              <a:gd name="csX7" fmla="*/ 894118 w 2010198"/>
              <a:gd name="csY7" fmla="*/ 896375 h 1125151"/>
              <a:gd name="csX8" fmla="*/ 874673 w 2010198"/>
              <a:gd name="csY8" fmla="*/ 915823 h 1125151"/>
              <a:gd name="csX9" fmla="*/ 834617 w 2010198"/>
              <a:gd name="csY9" fmla="*/ 915823 h 1125151"/>
              <a:gd name="csX10" fmla="*/ 820908 w 2010198"/>
              <a:gd name="csY10" fmla="*/ 948981 h 1125151"/>
              <a:gd name="csX11" fmla="*/ 991344 w 2010198"/>
              <a:gd name="csY11" fmla="*/ 1119438 h 1125151"/>
              <a:gd name="csX12" fmla="*/ 1018854 w 2010198"/>
              <a:gd name="csY12" fmla="*/ 1119438 h 1125151"/>
              <a:gd name="csX13" fmla="*/ 1189290 w 2010198"/>
              <a:gd name="csY13" fmla="*/ 948981 h 1125151"/>
              <a:gd name="csX14" fmla="*/ 1175580 w 2010198"/>
              <a:gd name="csY14" fmla="*/ 915823 h 1125151"/>
              <a:gd name="csX15" fmla="*/ 1135525 w 2010198"/>
              <a:gd name="csY15" fmla="*/ 915823 h 1125151"/>
              <a:gd name="csX16" fmla="*/ 1116080 w 2010198"/>
              <a:gd name="csY16" fmla="*/ 896375 h 1125151"/>
              <a:gd name="csX17" fmla="*/ 1116080 w 2010198"/>
              <a:gd name="csY17" fmla="*/ 887772 h 1125151"/>
              <a:gd name="csX18" fmla="*/ 1331410 w 2010198"/>
              <a:gd name="csY18" fmla="*/ 835882 h 1125151"/>
              <a:gd name="csX19" fmla="*/ 1424155 w 2010198"/>
              <a:gd name="csY19" fmla="*/ 795553 h 1125151"/>
              <a:gd name="csX20" fmla="*/ 1496649 w 2010198"/>
              <a:gd name="csY20" fmla="*/ 755224 h 1125151"/>
              <a:gd name="csX21" fmla="*/ 1531059 w 2010198"/>
              <a:gd name="csY21" fmla="*/ 733088 h 1125151"/>
              <a:gd name="csX22" fmla="*/ 1875605 w 2010198"/>
              <a:gd name="csY22" fmla="*/ 304438 h 1125151"/>
              <a:gd name="csX23" fmla="*/ 2010198 w 2010198"/>
              <a:gd name="csY23" fmla="*/ 0 h 1125151"/>
              <a:gd name="csX24" fmla="*/ 358 w 2010198"/>
              <a:gd name="csY24" fmla="*/ 0 h 1125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010198" h="1125151">
                <a:moveTo>
                  <a:pt x="0" y="0"/>
                </a:moveTo>
                <a:cubicBezTo>
                  <a:pt x="29481" y="59060"/>
                  <a:pt x="77511" y="161136"/>
                  <a:pt x="134592" y="304438"/>
                </a:cubicBezTo>
                <a:cubicBezTo>
                  <a:pt x="204218" y="479285"/>
                  <a:pt x="323309" y="627516"/>
                  <a:pt x="479139" y="733088"/>
                </a:cubicBezTo>
                <a:cubicBezTo>
                  <a:pt x="490430" y="740795"/>
                  <a:pt x="501899" y="748055"/>
                  <a:pt x="513549" y="755224"/>
                </a:cubicBezTo>
                <a:cubicBezTo>
                  <a:pt x="537206" y="769832"/>
                  <a:pt x="561400" y="783185"/>
                  <a:pt x="586042" y="795553"/>
                </a:cubicBezTo>
                <a:cubicBezTo>
                  <a:pt x="616240" y="810699"/>
                  <a:pt x="647246" y="824142"/>
                  <a:pt x="678788" y="835882"/>
                </a:cubicBezTo>
                <a:cubicBezTo>
                  <a:pt x="748056" y="861692"/>
                  <a:pt x="820280" y="878989"/>
                  <a:pt x="894118" y="887772"/>
                </a:cubicBezTo>
                <a:lnTo>
                  <a:pt x="894118" y="896375"/>
                </a:lnTo>
                <a:cubicBezTo>
                  <a:pt x="894118" y="907130"/>
                  <a:pt x="885426" y="915823"/>
                  <a:pt x="874673" y="915823"/>
                </a:cubicBezTo>
                <a:lnTo>
                  <a:pt x="834617" y="915823"/>
                </a:lnTo>
                <a:cubicBezTo>
                  <a:pt x="817323" y="915823"/>
                  <a:pt x="808632" y="936793"/>
                  <a:pt x="820908" y="948981"/>
                </a:cubicBezTo>
                <a:lnTo>
                  <a:pt x="991344" y="1119438"/>
                </a:lnTo>
                <a:cubicBezTo>
                  <a:pt x="998961" y="1127056"/>
                  <a:pt x="1011237" y="1127056"/>
                  <a:pt x="1018854" y="1119438"/>
                </a:cubicBezTo>
                <a:lnTo>
                  <a:pt x="1189290" y="948981"/>
                </a:lnTo>
                <a:cubicBezTo>
                  <a:pt x="1201567" y="936704"/>
                  <a:pt x="1192875" y="915823"/>
                  <a:pt x="1175580" y="915823"/>
                </a:cubicBezTo>
                <a:lnTo>
                  <a:pt x="1135525" y="915823"/>
                </a:lnTo>
                <a:cubicBezTo>
                  <a:pt x="1124771" y="915823"/>
                  <a:pt x="1116080" y="907130"/>
                  <a:pt x="1116080" y="896375"/>
                </a:cubicBezTo>
                <a:lnTo>
                  <a:pt x="1116080" y="887772"/>
                </a:lnTo>
                <a:cubicBezTo>
                  <a:pt x="1189917" y="878989"/>
                  <a:pt x="1262053" y="861692"/>
                  <a:pt x="1331410" y="835882"/>
                </a:cubicBezTo>
                <a:cubicBezTo>
                  <a:pt x="1362953" y="824142"/>
                  <a:pt x="1393867" y="810699"/>
                  <a:pt x="1424155" y="795553"/>
                </a:cubicBezTo>
                <a:cubicBezTo>
                  <a:pt x="1448799" y="783185"/>
                  <a:pt x="1472993" y="769832"/>
                  <a:pt x="1496649" y="755224"/>
                </a:cubicBezTo>
                <a:cubicBezTo>
                  <a:pt x="1508209" y="748055"/>
                  <a:pt x="1519679" y="740795"/>
                  <a:pt x="1531059" y="733088"/>
                </a:cubicBezTo>
                <a:cubicBezTo>
                  <a:pt x="1686888" y="627427"/>
                  <a:pt x="1805979" y="479197"/>
                  <a:pt x="1875605" y="304438"/>
                </a:cubicBezTo>
                <a:cubicBezTo>
                  <a:pt x="1932687" y="161136"/>
                  <a:pt x="1980717" y="59060"/>
                  <a:pt x="2010198" y="0"/>
                </a:cubicBezTo>
                <a:lnTo>
                  <a:pt x="358" y="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10D5120-91AF-045C-EB44-52CBA5F9DE86}"/>
              </a:ext>
            </a:extLst>
          </p:cNvPr>
          <p:cNvSpPr/>
          <p:nvPr/>
        </p:nvSpPr>
        <p:spPr>
          <a:xfrm>
            <a:off x="4802408" y="1701944"/>
            <a:ext cx="2587184" cy="225199"/>
          </a:xfrm>
          <a:prstGeom prst="ellipse">
            <a:avLst/>
          </a:prstGeom>
          <a:solidFill>
            <a:srgbClr val="0079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BF442F6C-AE76-CFE6-05BC-9AFAC476F214}"/>
              </a:ext>
            </a:extLst>
          </p:cNvPr>
          <p:cNvSpPr/>
          <p:nvPr/>
        </p:nvSpPr>
        <p:spPr>
          <a:xfrm>
            <a:off x="5779813" y="1197091"/>
            <a:ext cx="632491" cy="652035"/>
          </a:xfrm>
          <a:custGeom>
            <a:avLst/>
            <a:gdLst>
              <a:gd name="csX0" fmla="*/ 491236 w 491325"/>
              <a:gd name="csY0" fmla="*/ 0 h 506507"/>
              <a:gd name="csX1" fmla="*/ 0 w 491325"/>
              <a:gd name="csY1" fmla="*/ 0 h 506507"/>
              <a:gd name="csX2" fmla="*/ 134682 w 491325"/>
              <a:gd name="csY2" fmla="*/ 271010 h 506507"/>
              <a:gd name="csX3" fmla="*/ 134682 w 491325"/>
              <a:gd name="csY3" fmla="*/ 277731 h 506507"/>
              <a:gd name="csX4" fmla="*/ 115237 w 491325"/>
              <a:gd name="csY4" fmla="*/ 297178 h 506507"/>
              <a:gd name="csX5" fmla="*/ 75182 w 491325"/>
              <a:gd name="csY5" fmla="*/ 297178 h 506507"/>
              <a:gd name="csX6" fmla="*/ 61472 w 491325"/>
              <a:gd name="csY6" fmla="*/ 330338 h 506507"/>
              <a:gd name="csX7" fmla="*/ 231908 w 491325"/>
              <a:gd name="csY7" fmla="*/ 500794 h 506507"/>
              <a:gd name="csX8" fmla="*/ 259418 w 491325"/>
              <a:gd name="csY8" fmla="*/ 500794 h 506507"/>
              <a:gd name="csX9" fmla="*/ 429854 w 491325"/>
              <a:gd name="csY9" fmla="*/ 330338 h 506507"/>
              <a:gd name="csX10" fmla="*/ 416144 w 491325"/>
              <a:gd name="csY10" fmla="*/ 297178 h 506507"/>
              <a:gd name="csX11" fmla="*/ 376089 w 491325"/>
              <a:gd name="csY11" fmla="*/ 297178 h 506507"/>
              <a:gd name="csX12" fmla="*/ 356643 w 491325"/>
              <a:gd name="csY12" fmla="*/ 277731 h 506507"/>
              <a:gd name="csX13" fmla="*/ 356643 w 491325"/>
              <a:gd name="csY13" fmla="*/ 271010 h 506507"/>
              <a:gd name="csX14" fmla="*/ 491326 w 491325"/>
              <a:gd name="csY14" fmla="*/ 0 h 506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91325" h="506507">
                <a:moveTo>
                  <a:pt x="491236" y="0"/>
                </a:moveTo>
                <a:lnTo>
                  <a:pt x="0" y="0"/>
                </a:lnTo>
                <a:cubicBezTo>
                  <a:pt x="83605" y="65870"/>
                  <a:pt x="134682" y="164541"/>
                  <a:pt x="134682" y="271010"/>
                </a:cubicBezTo>
                <a:lnTo>
                  <a:pt x="134682" y="277731"/>
                </a:lnTo>
                <a:cubicBezTo>
                  <a:pt x="134682" y="288485"/>
                  <a:pt x="125990" y="297178"/>
                  <a:pt x="115237" y="297178"/>
                </a:cubicBezTo>
                <a:lnTo>
                  <a:pt x="75182" y="297178"/>
                </a:lnTo>
                <a:cubicBezTo>
                  <a:pt x="57887" y="297178"/>
                  <a:pt x="49195" y="318149"/>
                  <a:pt x="61472" y="330338"/>
                </a:cubicBezTo>
                <a:lnTo>
                  <a:pt x="231908" y="500794"/>
                </a:lnTo>
                <a:cubicBezTo>
                  <a:pt x="239525" y="508412"/>
                  <a:pt x="251801" y="508412"/>
                  <a:pt x="259418" y="500794"/>
                </a:cubicBezTo>
                <a:lnTo>
                  <a:pt x="429854" y="330338"/>
                </a:lnTo>
                <a:cubicBezTo>
                  <a:pt x="442131" y="318060"/>
                  <a:pt x="433439" y="297178"/>
                  <a:pt x="416144" y="297178"/>
                </a:cubicBezTo>
                <a:lnTo>
                  <a:pt x="376089" y="297178"/>
                </a:lnTo>
                <a:cubicBezTo>
                  <a:pt x="365336" y="297178"/>
                  <a:pt x="356643" y="288485"/>
                  <a:pt x="356643" y="277731"/>
                </a:cubicBezTo>
                <a:lnTo>
                  <a:pt x="356643" y="271010"/>
                </a:lnTo>
                <a:cubicBezTo>
                  <a:pt x="356643" y="164541"/>
                  <a:pt x="407721" y="65870"/>
                  <a:pt x="491326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1CE37A-2EA3-4645-2C03-793BABD07C75}"/>
              </a:ext>
            </a:extLst>
          </p:cNvPr>
          <p:cNvSpPr txBox="1"/>
          <p:nvPr/>
        </p:nvSpPr>
        <p:spPr>
          <a:xfrm>
            <a:off x="5873765" y="198102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6E8524-E548-6AAF-FFEC-95564890C8CB}"/>
              </a:ext>
            </a:extLst>
          </p:cNvPr>
          <p:cNvSpPr txBox="1"/>
          <p:nvPr/>
        </p:nvSpPr>
        <p:spPr>
          <a:xfrm>
            <a:off x="5873765" y="3284971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538591-6D2A-394D-3D5F-604348CBB2C4}"/>
              </a:ext>
            </a:extLst>
          </p:cNvPr>
          <p:cNvSpPr txBox="1"/>
          <p:nvPr/>
        </p:nvSpPr>
        <p:spPr>
          <a:xfrm>
            <a:off x="5873765" y="432309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4D49BED-4F47-DA27-D725-8149D25F797B}"/>
              </a:ext>
            </a:extLst>
          </p:cNvPr>
          <p:cNvGrpSpPr/>
          <p:nvPr/>
        </p:nvGrpSpPr>
        <p:grpSpPr>
          <a:xfrm>
            <a:off x="8107734" y="2947244"/>
            <a:ext cx="2926080" cy="1290153"/>
            <a:chOff x="8921977" y="4652338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22451E-7F13-2C43-869C-63664D36688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02 -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CE70CF0-6EFA-F563-DB22-1FC755ED1F3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E2EB22-B6A5-21E2-40C4-C34AC038D607}"/>
              </a:ext>
            </a:extLst>
          </p:cNvPr>
          <p:cNvGrpSpPr/>
          <p:nvPr/>
        </p:nvGrpSpPr>
        <p:grpSpPr>
          <a:xfrm>
            <a:off x="1158185" y="3799791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92127C-2BD2-4755-F486-5EDA428D2FE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583D4B8-5E93-036F-C541-B698AB5B848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D7627F3-BDD0-BBE3-E530-821E896DFEA6}"/>
              </a:ext>
            </a:extLst>
          </p:cNvPr>
          <p:cNvGrpSpPr/>
          <p:nvPr/>
        </p:nvGrpSpPr>
        <p:grpSpPr>
          <a:xfrm>
            <a:off x="467580" y="2094697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5C19C6-BB50-0D78-3D2F-81DF1EB86B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C83280-C8BA-E617-18CC-BCC59EB588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7188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9520</TotalTime>
  <Words>326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Funnel Process Flow – Slide Template</vt:lpstr>
      <vt:lpstr>3-Step Funnel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Funnel Process Flow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2026-03-18T16:46:13Z</dcterms:modified>
  <cp:category>Charts &amp; Diagrams</cp:category>
</cp:coreProperties>
</file>