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D0BA94"/>
    <a:srgbClr val="A26700"/>
    <a:srgbClr val="F595A6"/>
    <a:srgbClr val="CEBA8B"/>
    <a:srgbClr val="941651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76" y="29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4729D-0F31-4B7E-906C-2F0D3E1E5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A5DDC2-25E8-9124-2731-7ED9E7D6D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5D1B57-8EAA-A8AB-DEA7-6B96829BF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FB0ACA-B104-88A1-C36E-8A56AE3D78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9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 Process Flow – Slide Template</a:t>
            </a:r>
          </a:p>
        </p:txBody>
      </p:sp>
      <p:sp>
        <p:nvSpPr>
          <p:cNvPr id="11" name="Forme libre 3">
            <a:extLst>
              <a:ext uri="{FF2B5EF4-FFF2-40B4-BE49-F238E27FC236}">
                <a16:creationId xmlns:a16="http://schemas.microsoft.com/office/drawing/2014/main" id="{01B3186D-E31A-0866-00C0-4BF87C61AA5B}"/>
              </a:ext>
            </a:extLst>
          </p:cNvPr>
          <p:cNvSpPr/>
          <p:nvPr/>
        </p:nvSpPr>
        <p:spPr>
          <a:xfrm>
            <a:off x="2641565" y="2009783"/>
            <a:ext cx="1570487" cy="1520933"/>
          </a:xfrm>
          <a:custGeom>
            <a:avLst/>
            <a:gdLst>
              <a:gd name="csX0" fmla="*/ 1570398 w 1570487"/>
              <a:gd name="csY0" fmla="*/ 268679 h 1520933"/>
              <a:gd name="csX1" fmla="*/ 1301750 w 1570487"/>
              <a:gd name="csY1" fmla="*/ 0 h 1520933"/>
              <a:gd name="csX2" fmla="*/ 1301750 w 1570487"/>
              <a:gd name="csY2" fmla="*/ 137925 h 1520933"/>
              <a:gd name="csX3" fmla="*/ 1291445 w 1570487"/>
              <a:gd name="csY3" fmla="*/ 137925 h 1520933"/>
              <a:gd name="csX4" fmla="*/ 378239 w 1570487"/>
              <a:gd name="csY4" fmla="*/ 516208 h 1520933"/>
              <a:gd name="csX5" fmla="*/ 0 w 1570487"/>
              <a:gd name="csY5" fmla="*/ 1429520 h 1520933"/>
              <a:gd name="csX6" fmla="*/ 0 w 1570487"/>
              <a:gd name="csY6" fmla="*/ 1520934 h 1520933"/>
              <a:gd name="csX7" fmla="*/ 261478 w 1570487"/>
              <a:gd name="csY7" fmla="*/ 1520934 h 1520933"/>
              <a:gd name="csX8" fmla="*/ 261478 w 1570487"/>
              <a:gd name="csY8" fmla="*/ 1429520 h 1520933"/>
              <a:gd name="csX9" fmla="*/ 563192 w 1570487"/>
              <a:gd name="csY9" fmla="*/ 701094 h 1520933"/>
              <a:gd name="csX10" fmla="*/ 1291535 w 1570487"/>
              <a:gd name="csY10" fmla="*/ 399344 h 1520933"/>
              <a:gd name="csX11" fmla="*/ 1301840 w 1570487"/>
              <a:gd name="csY11" fmla="*/ 399344 h 1520933"/>
              <a:gd name="csX12" fmla="*/ 1301840 w 1570487"/>
              <a:gd name="csY12" fmla="*/ 537269 h 1520933"/>
              <a:gd name="csX13" fmla="*/ 1570487 w 1570487"/>
              <a:gd name="csY13" fmla="*/ 268590 h 1520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7" h="1520933">
                <a:moveTo>
                  <a:pt x="1570398" y="268679"/>
                </a:moveTo>
                <a:lnTo>
                  <a:pt x="1301750" y="0"/>
                </a:lnTo>
                <a:lnTo>
                  <a:pt x="1301750" y="137925"/>
                </a:lnTo>
                <a:lnTo>
                  <a:pt x="1291445" y="137925"/>
                </a:lnTo>
                <a:cubicBezTo>
                  <a:pt x="946450" y="137925"/>
                  <a:pt x="622155" y="272264"/>
                  <a:pt x="378239" y="516208"/>
                </a:cubicBezTo>
                <a:cubicBezTo>
                  <a:pt x="134324" y="760153"/>
                  <a:pt x="0" y="1084576"/>
                  <a:pt x="0" y="1429520"/>
                </a:cubicBezTo>
                <a:lnTo>
                  <a:pt x="0" y="1520934"/>
                </a:lnTo>
                <a:lnTo>
                  <a:pt x="261478" y="1520934"/>
                </a:lnTo>
                <a:lnTo>
                  <a:pt x="261478" y="1429520"/>
                </a:lnTo>
                <a:cubicBezTo>
                  <a:pt x="261478" y="1154389"/>
                  <a:pt x="368652" y="895657"/>
                  <a:pt x="563192" y="701094"/>
                </a:cubicBezTo>
                <a:cubicBezTo>
                  <a:pt x="757733" y="506530"/>
                  <a:pt x="1016434" y="399344"/>
                  <a:pt x="1291535" y="399344"/>
                </a:cubicBezTo>
                <a:lnTo>
                  <a:pt x="1301840" y="399344"/>
                </a:lnTo>
                <a:lnTo>
                  <a:pt x="1301840" y="537269"/>
                </a:lnTo>
                <a:lnTo>
                  <a:pt x="1570487" y="2685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90773E7A-E17A-4C32-A815-40C1277C3E31}"/>
              </a:ext>
            </a:extLst>
          </p:cNvPr>
          <p:cNvSpPr/>
          <p:nvPr/>
        </p:nvSpPr>
        <p:spPr>
          <a:xfrm>
            <a:off x="4275316" y="3530896"/>
            <a:ext cx="1570487" cy="1520932"/>
          </a:xfrm>
          <a:custGeom>
            <a:avLst/>
            <a:gdLst>
              <a:gd name="csX0" fmla="*/ 1570398 w 1570487"/>
              <a:gd name="csY0" fmla="*/ 1252254 h 1520932"/>
              <a:gd name="csX1" fmla="*/ 1301750 w 1570487"/>
              <a:gd name="csY1" fmla="*/ 1520933 h 1520932"/>
              <a:gd name="csX2" fmla="*/ 1301750 w 1570487"/>
              <a:gd name="csY2" fmla="*/ 1383007 h 1520932"/>
              <a:gd name="csX3" fmla="*/ 1291445 w 1570487"/>
              <a:gd name="csY3" fmla="*/ 1383007 h 1520932"/>
              <a:gd name="csX4" fmla="*/ 378240 w 1570487"/>
              <a:gd name="csY4" fmla="*/ 1004723 h 1520932"/>
              <a:gd name="csX5" fmla="*/ 0 w 1570487"/>
              <a:gd name="csY5" fmla="*/ 91411 h 1520932"/>
              <a:gd name="csX6" fmla="*/ 0 w 1570487"/>
              <a:gd name="csY6" fmla="*/ 0 h 1520932"/>
              <a:gd name="csX7" fmla="*/ 261480 w 1570487"/>
              <a:gd name="csY7" fmla="*/ 0 h 1520932"/>
              <a:gd name="csX8" fmla="*/ 261480 w 1570487"/>
              <a:gd name="csY8" fmla="*/ 91411 h 1520932"/>
              <a:gd name="csX9" fmla="*/ 563193 w 1570487"/>
              <a:gd name="csY9" fmla="*/ 819839 h 1520932"/>
              <a:gd name="csX10" fmla="*/ 1291535 w 1570487"/>
              <a:gd name="csY10" fmla="*/ 1121588 h 1520932"/>
              <a:gd name="csX11" fmla="*/ 1301840 w 1570487"/>
              <a:gd name="csY11" fmla="*/ 1121588 h 1520932"/>
              <a:gd name="csX12" fmla="*/ 1301840 w 1570487"/>
              <a:gd name="csY12" fmla="*/ 983662 h 1520932"/>
              <a:gd name="csX13" fmla="*/ 1570487 w 1570487"/>
              <a:gd name="csY13" fmla="*/ 1252343 h 1520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7" h="1520932">
                <a:moveTo>
                  <a:pt x="1570398" y="1252254"/>
                </a:moveTo>
                <a:lnTo>
                  <a:pt x="1301750" y="1520933"/>
                </a:lnTo>
                <a:lnTo>
                  <a:pt x="1301750" y="1383007"/>
                </a:lnTo>
                <a:lnTo>
                  <a:pt x="1291445" y="1383007"/>
                </a:lnTo>
                <a:cubicBezTo>
                  <a:pt x="946450" y="1383007"/>
                  <a:pt x="622156" y="1248668"/>
                  <a:pt x="378240" y="1004723"/>
                </a:cubicBezTo>
                <a:cubicBezTo>
                  <a:pt x="134324" y="760779"/>
                  <a:pt x="0" y="436357"/>
                  <a:pt x="0" y="91411"/>
                </a:cubicBezTo>
                <a:lnTo>
                  <a:pt x="0" y="0"/>
                </a:lnTo>
                <a:lnTo>
                  <a:pt x="261480" y="0"/>
                </a:lnTo>
                <a:lnTo>
                  <a:pt x="261480" y="91411"/>
                </a:lnTo>
                <a:cubicBezTo>
                  <a:pt x="261480" y="366543"/>
                  <a:pt x="368652" y="625274"/>
                  <a:pt x="563193" y="819839"/>
                </a:cubicBezTo>
                <a:cubicBezTo>
                  <a:pt x="757734" y="1014403"/>
                  <a:pt x="1016435" y="1121588"/>
                  <a:pt x="1291535" y="1121588"/>
                </a:cubicBezTo>
                <a:lnTo>
                  <a:pt x="1301840" y="1121588"/>
                </a:lnTo>
                <a:lnTo>
                  <a:pt x="1301840" y="983662"/>
                </a:lnTo>
                <a:lnTo>
                  <a:pt x="1570487" y="125234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70ED7A2E-EB4E-09EF-17C7-B24411B9CB4D}"/>
              </a:ext>
            </a:extLst>
          </p:cNvPr>
          <p:cNvSpPr/>
          <p:nvPr/>
        </p:nvSpPr>
        <p:spPr>
          <a:xfrm>
            <a:off x="1062116" y="3530896"/>
            <a:ext cx="1570487" cy="1520932"/>
          </a:xfrm>
          <a:custGeom>
            <a:avLst/>
            <a:gdLst>
              <a:gd name="csX0" fmla="*/ 1570398 w 1570487"/>
              <a:gd name="csY0" fmla="*/ 1252254 h 1520932"/>
              <a:gd name="csX1" fmla="*/ 1301750 w 1570487"/>
              <a:gd name="csY1" fmla="*/ 1520933 h 1520932"/>
              <a:gd name="csX2" fmla="*/ 1301750 w 1570487"/>
              <a:gd name="csY2" fmla="*/ 1383007 h 1520932"/>
              <a:gd name="csX3" fmla="*/ 1291445 w 1570487"/>
              <a:gd name="csY3" fmla="*/ 1383007 h 1520932"/>
              <a:gd name="csX4" fmla="*/ 378239 w 1570487"/>
              <a:gd name="csY4" fmla="*/ 1004723 h 1520932"/>
              <a:gd name="csX5" fmla="*/ 0 w 1570487"/>
              <a:gd name="csY5" fmla="*/ 91411 h 1520932"/>
              <a:gd name="csX6" fmla="*/ 0 w 1570487"/>
              <a:gd name="csY6" fmla="*/ 0 h 1520932"/>
              <a:gd name="csX7" fmla="*/ 261480 w 1570487"/>
              <a:gd name="csY7" fmla="*/ 0 h 1520932"/>
              <a:gd name="csX8" fmla="*/ 261480 w 1570487"/>
              <a:gd name="csY8" fmla="*/ 91411 h 1520932"/>
              <a:gd name="csX9" fmla="*/ 563192 w 1570487"/>
              <a:gd name="csY9" fmla="*/ 819839 h 1520932"/>
              <a:gd name="csX10" fmla="*/ 1291535 w 1570487"/>
              <a:gd name="csY10" fmla="*/ 1121588 h 1520932"/>
              <a:gd name="csX11" fmla="*/ 1301840 w 1570487"/>
              <a:gd name="csY11" fmla="*/ 1121588 h 1520932"/>
              <a:gd name="csX12" fmla="*/ 1301840 w 1570487"/>
              <a:gd name="csY12" fmla="*/ 983662 h 1520932"/>
              <a:gd name="csX13" fmla="*/ 1570487 w 1570487"/>
              <a:gd name="csY13" fmla="*/ 1252343 h 1520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7" h="1520932">
                <a:moveTo>
                  <a:pt x="1570398" y="1252254"/>
                </a:moveTo>
                <a:lnTo>
                  <a:pt x="1301750" y="1520933"/>
                </a:lnTo>
                <a:lnTo>
                  <a:pt x="1301750" y="1383007"/>
                </a:lnTo>
                <a:lnTo>
                  <a:pt x="1291445" y="1383007"/>
                </a:lnTo>
                <a:cubicBezTo>
                  <a:pt x="946450" y="1383007"/>
                  <a:pt x="622156" y="1248668"/>
                  <a:pt x="378239" y="1004723"/>
                </a:cubicBezTo>
                <a:cubicBezTo>
                  <a:pt x="134324" y="760779"/>
                  <a:pt x="0" y="436357"/>
                  <a:pt x="0" y="91411"/>
                </a:cubicBezTo>
                <a:lnTo>
                  <a:pt x="0" y="0"/>
                </a:lnTo>
                <a:lnTo>
                  <a:pt x="261480" y="0"/>
                </a:lnTo>
                <a:lnTo>
                  <a:pt x="261480" y="91411"/>
                </a:lnTo>
                <a:cubicBezTo>
                  <a:pt x="261480" y="366543"/>
                  <a:pt x="368652" y="625274"/>
                  <a:pt x="563192" y="819839"/>
                </a:cubicBezTo>
                <a:cubicBezTo>
                  <a:pt x="757733" y="1014403"/>
                  <a:pt x="1016435" y="1121588"/>
                  <a:pt x="1291535" y="1121588"/>
                </a:cubicBezTo>
                <a:lnTo>
                  <a:pt x="1301840" y="1121588"/>
                </a:lnTo>
                <a:lnTo>
                  <a:pt x="1301840" y="983662"/>
                </a:lnTo>
                <a:lnTo>
                  <a:pt x="1570487" y="125234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6">
            <a:extLst>
              <a:ext uri="{FF2B5EF4-FFF2-40B4-BE49-F238E27FC236}">
                <a16:creationId xmlns:a16="http://schemas.microsoft.com/office/drawing/2014/main" id="{A364A934-7996-0F08-10E8-421AA8EC2C49}"/>
              </a:ext>
            </a:extLst>
          </p:cNvPr>
          <p:cNvSpPr/>
          <p:nvPr/>
        </p:nvSpPr>
        <p:spPr>
          <a:xfrm>
            <a:off x="5909157" y="2009783"/>
            <a:ext cx="1570487" cy="1520933"/>
          </a:xfrm>
          <a:custGeom>
            <a:avLst/>
            <a:gdLst>
              <a:gd name="csX0" fmla="*/ 1570398 w 1570487"/>
              <a:gd name="csY0" fmla="*/ 268679 h 1520933"/>
              <a:gd name="csX1" fmla="*/ 1301750 w 1570487"/>
              <a:gd name="csY1" fmla="*/ 0 h 1520933"/>
              <a:gd name="csX2" fmla="*/ 1301750 w 1570487"/>
              <a:gd name="csY2" fmla="*/ 137925 h 1520933"/>
              <a:gd name="csX3" fmla="*/ 1291445 w 1570487"/>
              <a:gd name="csY3" fmla="*/ 137925 h 1520933"/>
              <a:gd name="csX4" fmla="*/ 378239 w 1570487"/>
              <a:gd name="csY4" fmla="*/ 516208 h 1520933"/>
              <a:gd name="csX5" fmla="*/ 0 w 1570487"/>
              <a:gd name="csY5" fmla="*/ 1429520 h 1520933"/>
              <a:gd name="csX6" fmla="*/ 0 w 1570487"/>
              <a:gd name="csY6" fmla="*/ 1520934 h 1520933"/>
              <a:gd name="csX7" fmla="*/ 261478 w 1570487"/>
              <a:gd name="csY7" fmla="*/ 1520934 h 1520933"/>
              <a:gd name="csX8" fmla="*/ 261478 w 1570487"/>
              <a:gd name="csY8" fmla="*/ 1429520 h 1520933"/>
              <a:gd name="csX9" fmla="*/ 563192 w 1570487"/>
              <a:gd name="csY9" fmla="*/ 701094 h 1520933"/>
              <a:gd name="csX10" fmla="*/ 1291535 w 1570487"/>
              <a:gd name="csY10" fmla="*/ 399344 h 1520933"/>
              <a:gd name="csX11" fmla="*/ 1301839 w 1570487"/>
              <a:gd name="csY11" fmla="*/ 399344 h 1520933"/>
              <a:gd name="csX12" fmla="*/ 1301839 w 1570487"/>
              <a:gd name="csY12" fmla="*/ 537269 h 1520933"/>
              <a:gd name="csX13" fmla="*/ 1570487 w 1570487"/>
              <a:gd name="csY13" fmla="*/ 268590 h 1520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7" h="1520933">
                <a:moveTo>
                  <a:pt x="1570398" y="268679"/>
                </a:moveTo>
                <a:lnTo>
                  <a:pt x="1301750" y="0"/>
                </a:lnTo>
                <a:lnTo>
                  <a:pt x="1301750" y="137925"/>
                </a:lnTo>
                <a:lnTo>
                  <a:pt x="1291445" y="137925"/>
                </a:lnTo>
                <a:cubicBezTo>
                  <a:pt x="946450" y="137925"/>
                  <a:pt x="622155" y="272264"/>
                  <a:pt x="378239" y="516208"/>
                </a:cubicBezTo>
                <a:cubicBezTo>
                  <a:pt x="134324" y="760153"/>
                  <a:pt x="0" y="1084576"/>
                  <a:pt x="0" y="1429520"/>
                </a:cubicBezTo>
                <a:lnTo>
                  <a:pt x="0" y="1520934"/>
                </a:lnTo>
                <a:lnTo>
                  <a:pt x="261478" y="1520934"/>
                </a:lnTo>
                <a:lnTo>
                  <a:pt x="261478" y="1429520"/>
                </a:lnTo>
                <a:cubicBezTo>
                  <a:pt x="261478" y="1154389"/>
                  <a:pt x="368652" y="895657"/>
                  <a:pt x="563192" y="701094"/>
                </a:cubicBezTo>
                <a:cubicBezTo>
                  <a:pt x="757733" y="506530"/>
                  <a:pt x="1016434" y="399344"/>
                  <a:pt x="1291535" y="399344"/>
                </a:cubicBezTo>
                <a:lnTo>
                  <a:pt x="1301839" y="399344"/>
                </a:lnTo>
                <a:lnTo>
                  <a:pt x="1301839" y="537269"/>
                </a:lnTo>
                <a:lnTo>
                  <a:pt x="1570487" y="26859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6013B8AD-950B-96C3-D703-6CD31BB19E5B}"/>
              </a:ext>
            </a:extLst>
          </p:cNvPr>
          <p:cNvSpPr/>
          <p:nvPr/>
        </p:nvSpPr>
        <p:spPr>
          <a:xfrm>
            <a:off x="7542998" y="3530896"/>
            <a:ext cx="1570486" cy="1520932"/>
          </a:xfrm>
          <a:custGeom>
            <a:avLst/>
            <a:gdLst>
              <a:gd name="csX0" fmla="*/ 1570399 w 1570486"/>
              <a:gd name="csY0" fmla="*/ 1252254 h 1520932"/>
              <a:gd name="csX1" fmla="*/ 1301750 w 1570486"/>
              <a:gd name="csY1" fmla="*/ 1520933 h 1520932"/>
              <a:gd name="csX2" fmla="*/ 1301750 w 1570486"/>
              <a:gd name="csY2" fmla="*/ 1383007 h 1520932"/>
              <a:gd name="csX3" fmla="*/ 1291445 w 1570486"/>
              <a:gd name="csY3" fmla="*/ 1383007 h 1520932"/>
              <a:gd name="csX4" fmla="*/ 378239 w 1570486"/>
              <a:gd name="csY4" fmla="*/ 1004723 h 1520932"/>
              <a:gd name="csX5" fmla="*/ 0 w 1570486"/>
              <a:gd name="csY5" fmla="*/ 91411 h 1520932"/>
              <a:gd name="csX6" fmla="*/ 0 w 1570486"/>
              <a:gd name="csY6" fmla="*/ 0 h 1520932"/>
              <a:gd name="csX7" fmla="*/ 261480 w 1570486"/>
              <a:gd name="csY7" fmla="*/ 0 h 1520932"/>
              <a:gd name="csX8" fmla="*/ 261480 w 1570486"/>
              <a:gd name="csY8" fmla="*/ 91411 h 1520932"/>
              <a:gd name="csX9" fmla="*/ 563192 w 1570486"/>
              <a:gd name="csY9" fmla="*/ 819839 h 1520932"/>
              <a:gd name="csX10" fmla="*/ 1291535 w 1570486"/>
              <a:gd name="csY10" fmla="*/ 1121588 h 1520932"/>
              <a:gd name="csX11" fmla="*/ 1301840 w 1570486"/>
              <a:gd name="csY11" fmla="*/ 1121588 h 1520932"/>
              <a:gd name="csX12" fmla="*/ 1301840 w 1570486"/>
              <a:gd name="csY12" fmla="*/ 983662 h 1520932"/>
              <a:gd name="csX13" fmla="*/ 1570486 w 1570486"/>
              <a:gd name="csY13" fmla="*/ 1252343 h 1520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6" h="1520932">
                <a:moveTo>
                  <a:pt x="1570399" y="1252254"/>
                </a:moveTo>
                <a:lnTo>
                  <a:pt x="1301750" y="1520933"/>
                </a:lnTo>
                <a:lnTo>
                  <a:pt x="1301750" y="1383007"/>
                </a:lnTo>
                <a:lnTo>
                  <a:pt x="1291445" y="1383007"/>
                </a:lnTo>
                <a:cubicBezTo>
                  <a:pt x="946450" y="1383007"/>
                  <a:pt x="622156" y="1248668"/>
                  <a:pt x="378239" y="1004723"/>
                </a:cubicBezTo>
                <a:cubicBezTo>
                  <a:pt x="134324" y="760779"/>
                  <a:pt x="0" y="436357"/>
                  <a:pt x="0" y="91411"/>
                </a:cubicBezTo>
                <a:lnTo>
                  <a:pt x="0" y="0"/>
                </a:lnTo>
                <a:lnTo>
                  <a:pt x="261480" y="0"/>
                </a:lnTo>
                <a:lnTo>
                  <a:pt x="261480" y="91411"/>
                </a:lnTo>
                <a:cubicBezTo>
                  <a:pt x="261480" y="366543"/>
                  <a:pt x="368652" y="625274"/>
                  <a:pt x="563192" y="819839"/>
                </a:cubicBezTo>
                <a:cubicBezTo>
                  <a:pt x="757734" y="1014403"/>
                  <a:pt x="1016435" y="1121588"/>
                  <a:pt x="1291535" y="1121588"/>
                </a:cubicBezTo>
                <a:lnTo>
                  <a:pt x="1301840" y="1121588"/>
                </a:lnTo>
                <a:lnTo>
                  <a:pt x="1301840" y="983662"/>
                </a:lnTo>
                <a:lnTo>
                  <a:pt x="1570486" y="1252343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1BEBA959-3177-88C3-AC56-77D2535ECA57}"/>
              </a:ext>
            </a:extLst>
          </p:cNvPr>
          <p:cNvSpPr/>
          <p:nvPr/>
        </p:nvSpPr>
        <p:spPr>
          <a:xfrm>
            <a:off x="9234905" y="2009783"/>
            <a:ext cx="1570487" cy="1520933"/>
          </a:xfrm>
          <a:custGeom>
            <a:avLst/>
            <a:gdLst>
              <a:gd name="csX0" fmla="*/ 1570398 w 1570487"/>
              <a:gd name="csY0" fmla="*/ 268679 h 1520933"/>
              <a:gd name="csX1" fmla="*/ 1301750 w 1570487"/>
              <a:gd name="csY1" fmla="*/ 0 h 1520933"/>
              <a:gd name="csX2" fmla="*/ 1301750 w 1570487"/>
              <a:gd name="csY2" fmla="*/ 137925 h 1520933"/>
              <a:gd name="csX3" fmla="*/ 1291446 w 1570487"/>
              <a:gd name="csY3" fmla="*/ 137925 h 1520933"/>
              <a:gd name="csX4" fmla="*/ 378239 w 1570487"/>
              <a:gd name="csY4" fmla="*/ 516208 h 1520933"/>
              <a:gd name="csX5" fmla="*/ 0 w 1570487"/>
              <a:gd name="csY5" fmla="*/ 1429520 h 1520933"/>
              <a:gd name="csX6" fmla="*/ 0 w 1570487"/>
              <a:gd name="csY6" fmla="*/ 1520934 h 1520933"/>
              <a:gd name="csX7" fmla="*/ 261481 w 1570487"/>
              <a:gd name="csY7" fmla="*/ 1520934 h 1520933"/>
              <a:gd name="csX8" fmla="*/ 261481 w 1570487"/>
              <a:gd name="csY8" fmla="*/ 1429520 h 1520933"/>
              <a:gd name="csX9" fmla="*/ 563193 w 1570487"/>
              <a:gd name="csY9" fmla="*/ 701094 h 1520933"/>
              <a:gd name="csX10" fmla="*/ 1291536 w 1570487"/>
              <a:gd name="csY10" fmla="*/ 399344 h 1520933"/>
              <a:gd name="csX11" fmla="*/ 1301840 w 1570487"/>
              <a:gd name="csY11" fmla="*/ 399344 h 1520933"/>
              <a:gd name="csX12" fmla="*/ 1301840 w 1570487"/>
              <a:gd name="csY12" fmla="*/ 537269 h 1520933"/>
              <a:gd name="csX13" fmla="*/ 1570487 w 1570487"/>
              <a:gd name="csY13" fmla="*/ 268590 h 1520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7" h="1520933">
                <a:moveTo>
                  <a:pt x="1570398" y="268679"/>
                </a:moveTo>
                <a:lnTo>
                  <a:pt x="1301750" y="0"/>
                </a:lnTo>
                <a:lnTo>
                  <a:pt x="1301750" y="137925"/>
                </a:lnTo>
                <a:lnTo>
                  <a:pt x="1291446" y="137925"/>
                </a:lnTo>
                <a:cubicBezTo>
                  <a:pt x="946451" y="137925"/>
                  <a:pt x="622157" y="272264"/>
                  <a:pt x="378239" y="516208"/>
                </a:cubicBezTo>
                <a:cubicBezTo>
                  <a:pt x="134324" y="760153"/>
                  <a:pt x="0" y="1084576"/>
                  <a:pt x="0" y="1429520"/>
                </a:cubicBezTo>
                <a:lnTo>
                  <a:pt x="0" y="1520934"/>
                </a:lnTo>
                <a:lnTo>
                  <a:pt x="261481" y="1520934"/>
                </a:lnTo>
                <a:lnTo>
                  <a:pt x="261481" y="1429520"/>
                </a:lnTo>
                <a:cubicBezTo>
                  <a:pt x="261481" y="1154389"/>
                  <a:pt x="368653" y="895657"/>
                  <a:pt x="563193" y="701094"/>
                </a:cubicBezTo>
                <a:cubicBezTo>
                  <a:pt x="757734" y="506530"/>
                  <a:pt x="1016436" y="399344"/>
                  <a:pt x="1291536" y="399344"/>
                </a:cubicBezTo>
                <a:lnTo>
                  <a:pt x="1301840" y="399344"/>
                </a:lnTo>
                <a:lnTo>
                  <a:pt x="1301840" y="537269"/>
                </a:lnTo>
                <a:lnTo>
                  <a:pt x="1570487" y="268590"/>
                </a:lnTo>
                <a:close/>
              </a:path>
            </a:pathLst>
          </a:custGeom>
          <a:solidFill>
            <a:srgbClr val="7030A0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FC22DA20-254C-E772-636F-EF5AE4B76457}"/>
              </a:ext>
            </a:extLst>
          </p:cNvPr>
          <p:cNvSpPr/>
          <p:nvPr/>
        </p:nvSpPr>
        <p:spPr>
          <a:xfrm>
            <a:off x="4023066" y="2009744"/>
            <a:ext cx="765709" cy="1904023"/>
          </a:xfrm>
          <a:custGeom>
            <a:avLst/>
            <a:gdLst>
              <a:gd name="csX0" fmla="*/ 586043 w 765709"/>
              <a:gd name="csY0" fmla="*/ 1196548 h 1904023"/>
              <a:gd name="csX1" fmla="*/ 408976 w 765709"/>
              <a:gd name="csY1" fmla="*/ 883328 h 1904023"/>
              <a:gd name="csX2" fmla="*/ 408976 w 765709"/>
              <a:gd name="csY2" fmla="*/ 27551 h 1904023"/>
              <a:gd name="csX3" fmla="*/ 384333 w 765709"/>
              <a:gd name="csY3" fmla="*/ 38 h 1904023"/>
              <a:gd name="csX4" fmla="*/ 356824 w 765709"/>
              <a:gd name="csY4" fmla="*/ 26118 h 1904023"/>
              <a:gd name="csX5" fmla="*/ 356824 w 765709"/>
              <a:gd name="csY5" fmla="*/ 881088 h 1904023"/>
              <a:gd name="csX6" fmla="*/ 184327 w 765709"/>
              <a:gd name="csY6" fmla="*/ 1193771 h 1904023"/>
              <a:gd name="csX7" fmla="*/ 90 w 765709"/>
              <a:gd name="csY7" fmla="*/ 1529576 h 1904023"/>
              <a:gd name="csX8" fmla="*/ 367846 w 765709"/>
              <a:gd name="csY8" fmla="*/ 1903737 h 1904023"/>
              <a:gd name="csX9" fmla="*/ 765710 w 765709"/>
              <a:gd name="csY9" fmla="*/ 1521152 h 1904023"/>
              <a:gd name="csX10" fmla="*/ 586043 w 765709"/>
              <a:gd name="csY10" fmla="*/ 1196638 h 1904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9" h="1904023">
                <a:moveTo>
                  <a:pt x="586043" y="1196548"/>
                </a:moveTo>
                <a:cubicBezTo>
                  <a:pt x="477437" y="1128438"/>
                  <a:pt x="408976" y="1011574"/>
                  <a:pt x="408976" y="883328"/>
                </a:cubicBezTo>
                <a:lnTo>
                  <a:pt x="408976" y="27551"/>
                </a:lnTo>
                <a:cubicBezTo>
                  <a:pt x="408976" y="13392"/>
                  <a:pt x="398403" y="755"/>
                  <a:pt x="384333" y="38"/>
                </a:cubicBezTo>
                <a:cubicBezTo>
                  <a:pt x="369280" y="-768"/>
                  <a:pt x="356824" y="11241"/>
                  <a:pt x="356824" y="26118"/>
                </a:cubicBezTo>
                <a:lnTo>
                  <a:pt x="356824" y="881088"/>
                </a:lnTo>
                <a:cubicBezTo>
                  <a:pt x="356824" y="1007989"/>
                  <a:pt x="292843" y="1127900"/>
                  <a:pt x="184327" y="1193771"/>
                </a:cubicBezTo>
                <a:cubicBezTo>
                  <a:pt x="71599" y="1262240"/>
                  <a:pt x="-2956" y="1387348"/>
                  <a:pt x="90" y="1529576"/>
                </a:cubicBezTo>
                <a:cubicBezTo>
                  <a:pt x="4392" y="1730502"/>
                  <a:pt x="167032" y="1896029"/>
                  <a:pt x="367846" y="1903737"/>
                </a:cubicBezTo>
                <a:cubicBezTo>
                  <a:pt x="586133" y="1912071"/>
                  <a:pt x="765710" y="1737582"/>
                  <a:pt x="765710" y="1521152"/>
                </a:cubicBezTo>
                <a:cubicBezTo>
                  <a:pt x="765710" y="1384303"/>
                  <a:pt x="693933" y="1264301"/>
                  <a:pt x="586043" y="1196638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46CA3BFD-D978-2286-9641-635784FBD8C7}"/>
              </a:ext>
            </a:extLst>
          </p:cNvPr>
          <p:cNvSpPr/>
          <p:nvPr/>
        </p:nvSpPr>
        <p:spPr>
          <a:xfrm>
            <a:off x="809883" y="2009744"/>
            <a:ext cx="765693" cy="1904023"/>
          </a:xfrm>
          <a:custGeom>
            <a:avLst/>
            <a:gdLst>
              <a:gd name="csX0" fmla="*/ 587730 w 765693"/>
              <a:gd name="csY0" fmla="*/ 1197624 h 1904023"/>
              <a:gd name="csX1" fmla="*/ 412545 w 765693"/>
              <a:gd name="csY1" fmla="*/ 885569 h 1904023"/>
              <a:gd name="csX2" fmla="*/ 412545 w 765693"/>
              <a:gd name="csY2" fmla="*/ 27551 h 1904023"/>
              <a:gd name="csX3" fmla="*/ 387902 w 765693"/>
              <a:gd name="csY3" fmla="*/ 38 h 1904023"/>
              <a:gd name="csX4" fmla="*/ 360392 w 765693"/>
              <a:gd name="csY4" fmla="*/ 26118 h 1904023"/>
              <a:gd name="csX5" fmla="*/ 360392 w 765693"/>
              <a:gd name="csY5" fmla="*/ 879744 h 1904023"/>
              <a:gd name="csX6" fmla="*/ 186551 w 765693"/>
              <a:gd name="csY6" fmla="*/ 1192336 h 1904023"/>
              <a:gd name="csX7" fmla="*/ 74 w 765693"/>
              <a:gd name="csY7" fmla="*/ 1528589 h 1904023"/>
              <a:gd name="csX8" fmla="*/ 367919 w 765693"/>
              <a:gd name="csY8" fmla="*/ 1903737 h 1904023"/>
              <a:gd name="csX9" fmla="*/ 765694 w 765693"/>
              <a:gd name="csY9" fmla="*/ 1521152 h 1904023"/>
              <a:gd name="csX10" fmla="*/ 587730 w 765693"/>
              <a:gd name="csY10" fmla="*/ 1197714 h 1904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693" h="1904023">
                <a:moveTo>
                  <a:pt x="587730" y="1197624"/>
                </a:moveTo>
                <a:cubicBezTo>
                  <a:pt x="480110" y="1129333"/>
                  <a:pt x="412545" y="1013008"/>
                  <a:pt x="412545" y="885569"/>
                </a:cubicBezTo>
                <a:lnTo>
                  <a:pt x="412545" y="27551"/>
                </a:lnTo>
                <a:cubicBezTo>
                  <a:pt x="412545" y="13392"/>
                  <a:pt x="401970" y="755"/>
                  <a:pt x="387902" y="38"/>
                </a:cubicBezTo>
                <a:cubicBezTo>
                  <a:pt x="372847" y="-768"/>
                  <a:pt x="360392" y="11241"/>
                  <a:pt x="360392" y="26118"/>
                </a:cubicBezTo>
                <a:lnTo>
                  <a:pt x="360392" y="879744"/>
                </a:lnTo>
                <a:cubicBezTo>
                  <a:pt x="360392" y="1007003"/>
                  <a:pt x="295784" y="1127003"/>
                  <a:pt x="186551" y="1192336"/>
                </a:cubicBezTo>
                <a:cubicBezTo>
                  <a:pt x="72837" y="1260358"/>
                  <a:pt x="-2703" y="1385736"/>
                  <a:pt x="74" y="1528589"/>
                </a:cubicBezTo>
                <a:cubicBezTo>
                  <a:pt x="3928" y="1729964"/>
                  <a:pt x="166657" y="1896029"/>
                  <a:pt x="367919" y="1903737"/>
                </a:cubicBezTo>
                <a:cubicBezTo>
                  <a:pt x="586207" y="1912071"/>
                  <a:pt x="765694" y="1737582"/>
                  <a:pt x="765694" y="1521152"/>
                </a:cubicBezTo>
                <a:cubicBezTo>
                  <a:pt x="765694" y="1385018"/>
                  <a:pt x="694723" y="1265646"/>
                  <a:pt x="587730" y="1197714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794830C5-5309-853C-7FFE-D80592180CDB}"/>
              </a:ext>
            </a:extLst>
          </p:cNvPr>
          <p:cNvSpPr/>
          <p:nvPr/>
        </p:nvSpPr>
        <p:spPr>
          <a:xfrm>
            <a:off x="2389315" y="3147932"/>
            <a:ext cx="765708" cy="1933151"/>
          </a:xfrm>
          <a:custGeom>
            <a:avLst/>
            <a:gdLst>
              <a:gd name="csX0" fmla="*/ 367846 w 765708"/>
              <a:gd name="csY0" fmla="*/ 287 h 1933151"/>
              <a:gd name="csX1" fmla="*/ 90 w 765708"/>
              <a:gd name="csY1" fmla="*/ 374448 h 1933151"/>
              <a:gd name="csX2" fmla="*/ 184327 w 765708"/>
              <a:gd name="csY2" fmla="*/ 710252 h 1933151"/>
              <a:gd name="csX3" fmla="*/ 356824 w 765708"/>
              <a:gd name="csY3" fmla="*/ 1022936 h 1933151"/>
              <a:gd name="csX4" fmla="*/ 356824 w 765708"/>
              <a:gd name="csY4" fmla="*/ 1905599 h 1933151"/>
              <a:gd name="csX5" fmla="*/ 381466 w 765708"/>
              <a:gd name="csY5" fmla="*/ 1933113 h 1933151"/>
              <a:gd name="csX6" fmla="*/ 408976 w 765708"/>
              <a:gd name="csY6" fmla="*/ 1907032 h 1933151"/>
              <a:gd name="csX7" fmla="*/ 408976 w 765708"/>
              <a:gd name="csY7" fmla="*/ 1020606 h 1933151"/>
              <a:gd name="csX8" fmla="*/ 586043 w 765708"/>
              <a:gd name="csY8" fmla="*/ 707386 h 1933151"/>
              <a:gd name="csX9" fmla="*/ 765709 w 765708"/>
              <a:gd name="csY9" fmla="*/ 382874 h 1933151"/>
              <a:gd name="csX10" fmla="*/ 367846 w 765708"/>
              <a:gd name="csY10" fmla="*/ 287 h 1933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8" h="1933151">
                <a:moveTo>
                  <a:pt x="367846" y="287"/>
                </a:moveTo>
                <a:cubicBezTo>
                  <a:pt x="167032" y="7995"/>
                  <a:pt x="4391" y="173432"/>
                  <a:pt x="90" y="374448"/>
                </a:cubicBezTo>
                <a:cubicBezTo>
                  <a:pt x="-2956" y="516765"/>
                  <a:pt x="71598" y="641784"/>
                  <a:pt x="184327" y="710252"/>
                </a:cubicBezTo>
                <a:cubicBezTo>
                  <a:pt x="292753" y="776124"/>
                  <a:pt x="356824" y="896036"/>
                  <a:pt x="356824" y="1022936"/>
                </a:cubicBezTo>
                <a:lnTo>
                  <a:pt x="356824" y="1905599"/>
                </a:lnTo>
                <a:cubicBezTo>
                  <a:pt x="356824" y="1919760"/>
                  <a:pt x="367397" y="1932395"/>
                  <a:pt x="381466" y="1933113"/>
                </a:cubicBezTo>
                <a:cubicBezTo>
                  <a:pt x="396520" y="1933918"/>
                  <a:pt x="408976" y="1921910"/>
                  <a:pt x="408976" y="1907032"/>
                </a:cubicBezTo>
                <a:lnTo>
                  <a:pt x="408976" y="1020606"/>
                </a:lnTo>
                <a:cubicBezTo>
                  <a:pt x="408976" y="892360"/>
                  <a:pt x="477437" y="775496"/>
                  <a:pt x="586043" y="707386"/>
                </a:cubicBezTo>
                <a:cubicBezTo>
                  <a:pt x="693933" y="639723"/>
                  <a:pt x="765709" y="519721"/>
                  <a:pt x="765709" y="382874"/>
                </a:cubicBezTo>
                <a:cubicBezTo>
                  <a:pt x="765709" y="166442"/>
                  <a:pt x="586133" y="-8047"/>
                  <a:pt x="367846" y="287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2">
            <a:extLst>
              <a:ext uri="{FF2B5EF4-FFF2-40B4-BE49-F238E27FC236}">
                <a16:creationId xmlns:a16="http://schemas.microsoft.com/office/drawing/2014/main" id="{D18371E8-8818-75A2-3145-DFE26E18A081}"/>
              </a:ext>
            </a:extLst>
          </p:cNvPr>
          <p:cNvSpPr/>
          <p:nvPr/>
        </p:nvSpPr>
        <p:spPr>
          <a:xfrm>
            <a:off x="7290748" y="2009744"/>
            <a:ext cx="765709" cy="1904023"/>
          </a:xfrm>
          <a:custGeom>
            <a:avLst/>
            <a:gdLst>
              <a:gd name="csX0" fmla="*/ 586043 w 765709"/>
              <a:gd name="csY0" fmla="*/ 1196548 h 1904023"/>
              <a:gd name="csX1" fmla="*/ 408976 w 765709"/>
              <a:gd name="csY1" fmla="*/ 883328 h 1904023"/>
              <a:gd name="csX2" fmla="*/ 408976 w 765709"/>
              <a:gd name="csY2" fmla="*/ 27551 h 1904023"/>
              <a:gd name="csX3" fmla="*/ 384333 w 765709"/>
              <a:gd name="csY3" fmla="*/ 38 h 1904023"/>
              <a:gd name="csX4" fmla="*/ 356824 w 765709"/>
              <a:gd name="csY4" fmla="*/ 26118 h 1904023"/>
              <a:gd name="csX5" fmla="*/ 356824 w 765709"/>
              <a:gd name="csY5" fmla="*/ 881088 h 1904023"/>
              <a:gd name="csX6" fmla="*/ 184327 w 765709"/>
              <a:gd name="csY6" fmla="*/ 1193771 h 1904023"/>
              <a:gd name="csX7" fmla="*/ 90 w 765709"/>
              <a:gd name="csY7" fmla="*/ 1529576 h 1904023"/>
              <a:gd name="csX8" fmla="*/ 367846 w 765709"/>
              <a:gd name="csY8" fmla="*/ 1903737 h 1904023"/>
              <a:gd name="csX9" fmla="*/ 765710 w 765709"/>
              <a:gd name="csY9" fmla="*/ 1521152 h 1904023"/>
              <a:gd name="csX10" fmla="*/ 586043 w 765709"/>
              <a:gd name="csY10" fmla="*/ 1196638 h 1904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9" h="1904023">
                <a:moveTo>
                  <a:pt x="586043" y="1196548"/>
                </a:moveTo>
                <a:cubicBezTo>
                  <a:pt x="477437" y="1128438"/>
                  <a:pt x="408976" y="1011574"/>
                  <a:pt x="408976" y="883328"/>
                </a:cubicBezTo>
                <a:lnTo>
                  <a:pt x="408976" y="27551"/>
                </a:lnTo>
                <a:cubicBezTo>
                  <a:pt x="408976" y="13392"/>
                  <a:pt x="398403" y="755"/>
                  <a:pt x="384333" y="38"/>
                </a:cubicBezTo>
                <a:cubicBezTo>
                  <a:pt x="369280" y="-768"/>
                  <a:pt x="356824" y="11241"/>
                  <a:pt x="356824" y="26118"/>
                </a:cubicBezTo>
                <a:lnTo>
                  <a:pt x="356824" y="881088"/>
                </a:lnTo>
                <a:cubicBezTo>
                  <a:pt x="356824" y="1007989"/>
                  <a:pt x="292843" y="1127900"/>
                  <a:pt x="184327" y="1193771"/>
                </a:cubicBezTo>
                <a:cubicBezTo>
                  <a:pt x="71598" y="1262240"/>
                  <a:pt x="-2956" y="1387348"/>
                  <a:pt x="90" y="1529576"/>
                </a:cubicBezTo>
                <a:cubicBezTo>
                  <a:pt x="4391" y="1730502"/>
                  <a:pt x="167032" y="1896029"/>
                  <a:pt x="367846" y="1903737"/>
                </a:cubicBezTo>
                <a:cubicBezTo>
                  <a:pt x="586133" y="1912071"/>
                  <a:pt x="765710" y="1737582"/>
                  <a:pt x="765710" y="1521152"/>
                </a:cubicBezTo>
                <a:cubicBezTo>
                  <a:pt x="765710" y="1384303"/>
                  <a:pt x="693933" y="1264301"/>
                  <a:pt x="586043" y="1196638"/>
                </a:cubicBezTo>
                <a:close/>
              </a:path>
            </a:pathLst>
          </a:custGeom>
          <a:solidFill>
            <a:schemeClr val="accent6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13">
            <a:extLst>
              <a:ext uri="{FF2B5EF4-FFF2-40B4-BE49-F238E27FC236}">
                <a16:creationId xmlns:a16="http://schemas.microsoft.com/office/drawing/2014/main" id="{6CEB1C55-EB60-180B-275A-A44893BB697E}"/>
              </a:ext>
            </a:extLst>
          </p:cNvPr>
          <p:cNvSpPr/>
          <p:nvPr/>
        </p:nvSpPr>
        <p:spPr>
          <a:xfrm>
            <a:off x="5656997" y="3147932"/>
            <a:ext cx="765708" cy="1933151"/>
          </a:xfrm>
          <a:custGeom>
            <a:avLst/>
            <a:gdLst>
              <a:gd name="csX0" fmla="*/ 367845 w 765708"/>
              <a:gd name="csY0" fmla="*/ 287 h 1933151"/>
              <a:gd name="csX1" fmla="*/ 90 w 765708"/>
              <a:gd name="csY1" fmla="*/ 374448 h 1933151"/>
              <a:gd name="csX2" fmla="*/ 184326 w 765708"/>
              <a:gd name="csY2" fmla="*/ 710252 h 1933151"/>
              <a:gd name="csX3" fmla="*/ 356823 w 765708"/>
              <a:gd name="csY3" fmla="*/ 1022936 h 1933151"/>
              <a:gd name="csX4" fmla="*/ 356823 w 765708"/>
              <a:gd name="csY4" fmla="*/ 1905599 h 1933151"/>
              <a:gd name="csX5" fmla="*/ 381465 w 765708"/>
              <a:gd name="csY5" fmla="*/ 1933113 h 1933151"/>
              <a:gd name="csX6" fmla="*/ 408976 w 765708"/>
              <a:gd name="csY6" fmla="*/ 1907032 h 1933151"/>
              <a:gd name="csX7" fmla="*/ 408976 w 765708"/>
              <a:gd name="csY7" fmla="*/ 1020606 h 1933151"/>
              <a:gd name="csX8" fmla="*/ 586043 w 765708"/>
              <a:gd name="csY8" fmla="*/ 707386 h 1933151"/>
              <a:gd name="csX9" fmla="*/ 765709 w 765708"/>
              <a:gd name="csY9" fmla="*/ 382874 h 1933151"/>
              <a:gd name="csX10" fmla="*/ 367845 w 765708"/>
              <a:gd name="csY10" fmla="*/ 287 h 1933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8" h="1933151">
                <a:moveTo>
                  <a:pt x="367845" y="287"/>
                </a:moveTo>
                <a:cubicBezTo>
                  <a:pt x="167032" y="7995"/>
                  <a:pt x="4391" y="173432"/>
                  <a:pt x="90" y="374448"/>
                </a:cubicBezTo>
                <a:cubicBezTo>
                  <a:pt x="-2957" y="516765"/>
                  <a:pt x="71598" y="641784"/>
                  <a:pt x="184326" y="710252"/>
                </a:cubicBezTo>
                <a:cubicBezTo>
                  <a:pt x="292752" y="776124"/>
                  <a:pt x="356823" y="896036"/>
                  <a:pt x="356823" y="1022936"/>
                </a:cubicBezTo>
                <a:lnTo>
                  <a:pt x="356823" y="1905599"/>
                </a:lnTo>
                <a:cubicBezTo>
                  <a:pt x="356823" y="1919760"/>
                  <a:pt x="367397" y="1932395"/>
                  <a:pt x="381465" y="1933113"/>
                </a:cubicBezTo>
                <a:cubicBezTo>
                  <a:pt x="396520" y="1933918"/>
                  <a:pt x="408976" y="1921910"/>
                  <a:pt x="408976" y="1907032"/>
                </a:cubicBezTo>
                <a:lnTo>
                  <a:pt x="408976" y="1020606"/>
                </a:lnTo>
                <a:cubicBezTo>
                  <a:pt x="408976" y="892360"/>
                  <a:pt x="477437" y="775496"/>
                  <a:pt x="586043" y="707386"/>
                </a:cubicBezTo>
                <a:cubicBezTo>
                  <a:pt x="693932" y="639723"/>
                  <a:pt x="765709" y="519721"/>
                  <a:pt x="765709" y="382874"/>
                </a:cubicBezTo>
                <a:cubicBezTo>
                  <a:pt x="765709" y="166442"/>
                  <a:pt x="586133" y="-8047"/>
                  <a:pt x="367845" y="287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14">
            <a:extLst>
              <a:ext uri="{FF2B5EF4-FFF2-40B4-BE49-F238E27FC236}">
                <a16:creationId xmlns:a16="http://schemas.microsoft.com/office/drawing/2014/main" id="{06399ED8-6187-F240-51F2-5EC3813731C1}"/>
              </a:ext>
            </a:extLst>
          </p:cNvPr>
          <p:cNvSpPr/>
          <p:nvPr/>
        </p:nvSpPr>
        <p:spPr>
          <a:xfrm>
            <a:off x="10616408" y="2009744"/>
            <a:ext cx="765708" cy="1904023"/>
          </a:xfrm>
          <a:custGeom>
            <a:avLst/>
            <a:gdLst>
              <a:gd name="csX0" fmla="*/ 586042 w 765708"/>
              <a:gd name="csY0" fmla="*/ 1196548 h 1904023"/>
              <a:gd name="csX1" fmla="*/ 408975 w 765708"/>
              <a:gd name="csY1" fmla="*/ 883328 h 1904023"/>
              <a:gd name="csX2" fmla="*/ 408975 w 765708"/>
              <a:gd name="csY2" fmla="*/ 27551 h 1904023"/>
              <a:gd name="csX3" fmla="*/ 384332 w 765708"/>
              <a:gd name="csY3" fmla="*/ 38 h 1904023"/>
              <a:gd name="csX4" fmla="*/ 356822 w 765708"/>
              <a:gd name="csY4" fmla="*/ 26118 h 1904023"/>
              <a:gd name="csX5" fmla="*/ 356822 w 765708"/>
              <a:gd name="csY5" fmla="*/ 881088 h 1904023"/>
              <a:gd name="csX6" fmla="*/ 184325 w 765708"/>
              <a:gd name="csY6" fmla="*/ 1193771 h 1904023"/>
              <a:gd name="csX7" fmla="*/ 90 w 765708"/>
              <a:gd name="csY7" fmla="*/ 1529576 h 1904023"/>
              <a:gd name="csX8" fmla="*/ 367844 w 765708"/>
              <a:gd name="csY8" fmla="*/ 1903737 h 1904023"/>
              <a:gd name="csX9" fmla="*/ 765709 w 765708"/>
              <a:gd name="csY9" fmla="*/ 1521152 h 1904023"/>
              <a:gd name="csX10" fmla="*/ 586042 w 765708"/>
              <a:gd name="csY10" fmla="*/ 1196638 h 1904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8" h="1904023">
                <a:moveTo>
                  <a:pt x="586042" y="1196548"/>
                </a:moveTo>
                <a:cubicBezTo>
                  <a:pt x="477435" y="1128438"/>
                  <a:pt x="408975" y="1011574"/>
                  <a:pt x="408975" y="883328"/>
                </a:cubicBezTo>
                <a:lnTo>
                  <a:pt x="408975" y="27551"/>
                </a:lnTo>
                <a:cubicBezTo>
                  <a:pt x="408975" y="13392"/>
                  <a:pt x="398402" y="755"/>
                  <a:pt x="384332" y="38"/>
                </a:cubicBezTo>
                <a:cubicBezTo>
                  <a:pt x="369279" y="-768"/>
                  <a:pt x="356822" y="11241"/>
                  <a:pt x="356822" y="26118"/>
                </a:cubicBezTo>
                <a:lnTo>
                  <a:pt x="356822" y="881088"/>
                </a:lnTo>
                <a:cubicBezTo>
                  <a:pt x="356822" y="1007989"/>
                  <a:pt x="292842" y="1127900"/>
                  <a:pt x="184325" y="1193771"/>
                </a:cubicBezTo>
                <a:cubicBezTo>
                  <a:pt x="71598" y="1262240"/>
                  <a:pt x="-2957" y="1387348"/>
                  <a:pt x="90" y="1529576"/>
                </a:cubicBezTo>
                <a:cubicBezTo>
                  <a:pt x="4391" y="1730502"/>
                  <a:pt x="167031" y="1896029"/>
                  <a:pt x="367844" y="1903737"/>
                </a:cubicBezTo>
                <a:cubicBezTo>
                  <a:pt x="586132" y="1912071"/>
                  <a:pt x="765709" y="1737582"/>
                  <a:pt x="765709" y="1521152"/>
                </a:cubicBezTo>
                <a:cubicBezTo>
                  <a:pt x="765709" y="1384303"/>
                  <a:pt x="693932" y="1264301"/>
                  <a:pt x="586042" y="1196638"/>
                </a:cubicBez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15">
            <a:extLst>
              <a:ext uri="{FF2B5EF4-FFF2-40B4-BE49-F238E27FC236}">
                <a16:creationId xmlns:a16="http://schemas.microsoft.com/office/drawing/2014/main" id="{0DBCE319-1641-0F51-FADD-FC39CCB5E739}"/>
              </a:ext>
            </a:extLst>
          </p:cNvPr>
          <p:cNvSpPr/>
          <p:nvPr/>
        </p:nvSpPr>
        <p:spPr>
          <a:xfrm>
            <a:off x="8982656" y="3147932"/>
            <a:ext cx="765708" cy="1933151"/>
          </a:xfrm>
          <a:custGeom>
            <a:avLst/>
            <a:gdLst>
              <a:gd name="csX0" fmla="*/ 367846 w 765708"/>
              <a:gd name="csY0" fmla="*/ 287 h 1933151"/>
              <a:gd name="csX1" fmla="*/ 90 w 765708"/>
              <a:gd name="csY1" fmla="*/ 374448 h 1933151"/>
              <a:gd name="csX2" fmla="*/ 184327 w 765708"/>
              <a:gd name="csY2" fmla="*/ 710252 h 1933151"/>
              <a:gd name="csX3" fmla="*/ 356824 w 765708"/>
              <a:gd name="csY3" fmla="*/ 1022936 h 1933151"/>
              <a:gd name="csX4" fmla="*/ 356824 w 765708"/>
              <a:gd name="csY4" fmla="*/ 1905599 h 1933151"/>
              <a:gd name="csX5" fmla="*/ 381467 w 765708"/>
              <a:gd name="csY5" fmla="*/ 1933113 h 1933151"/>
              <a:gd name="csX6" fmla="*/ 408975 w 765708"/>
              <a:gd name="csY6" fmla="*/ 1907032 h 1933151"/>
              <a:gd name="csX7" fmla="*/ 408975 w 765708"/>
              <a:gd name="csY7" fmla="*/ 1020606 h 1933151"/>
              <a:gd name="csX8" fmla="*/ 586042 w 765708"/>
              <a:gd name="csY8" fmla="*/ 707386 h 1933151"/>
              <a:gd name="csX9" fmla="*/ 765709 w 765708"/>
              <a:gd name="csY9" fmla="*/ 382874 h 1933151"/>
              <a:gd name="csX10" fmla="*/ 367846 w 765708"/>
              <a:gd name="csY10" fmla="*/ 287 h 1933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8" h="1933151">
                <a:moveTo>
                  <a:pt x="367846" y="287"/>
                </a:moveTo>
                <a:cubicBezTo>
                  <a:pt x="167031" y="7995"/>
                  <a:pt x="4391" y="173432"/>
                  <a:pt x="90" y="374448"/>
                </a:cubicBezTo>
                <a:cubicBezTo>
                  <a:pt x="-2957" y="516765"/>
                  <a:pt x="71598" y="641784"/>
                  <a:pt x="184327" y="710252"/>
                </a:cubicBezTo>
                <a:cubicBezTo>
                  <a:pt x="292752" y="776124"/>
                  <a:pt x="356824" y="896036"/>
                  <a:pt x="356824" y="1022936"/>
                </a:cubicBezTo>
                <a:lnTo>
                  <a:pt x="356824" y="1905599"/>
                </a:lnTo>
                <a:cubicBezTo>
                  <a:pt x="356824" y="1919760"/>
                  <a:pt x="367397" y="1932395"/>
                  <a:pt x="381467" y="1933113"/>
                </a:cubicBezTo>
                <a:cubicBezTo>
                  <a:pt x="396520" y="1933918"/>
                  <a:pt x="408975" y="1921910"/>
                  <a:pt x="408975" y="1907032"/>
                </a:cubicBezTo>
                <a:lnTo>
                  <a:pt x="408975" y="1020606"/>
                </a:lnTo>
                <a:cubicBezTo>
                  <a:pt x="408975" y="892360"/>
                  <a:pt x="477437" y="775496"/>
                  <a:pt x="586042" y="707386"/>
                </a:cubicBezTo>
                <a:cubicBezTo>
                  <a:pt x="693932" y="639723"/>
                  <a:pt x="765709" y="519721"/>
                  <a:pt x="765709" y="382874"/>
                </a:cubicBezTo>
                <a:cubicBezTo>
                  <a:pt x="765709" y="166442"/>
                  <a:pt x="586132" y="-8047"/>
                  <a:pt x="367846" y="287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0" name="Graphic 29" descr="Bullseye with solid fill">
            <a:extLst>
              <a:ext uri="{FF2B5EF4-FFF2-40B4-BE49-F238E27FC236}">
                <a16:creationId xmlns:a16="http://schemas.microsoft.com/office/drawing/2014/main" id="{5384568E-7E15-4647-2DD3-AA0388581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18409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99C4D4C5-A0E4-1BDE-9022-BA401C5AD3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97759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Pawn with solid fill">
            <a:extLst>
              <a:ext uri="{FF2B5EF4-FFF2-40B4-BE49-F238E27FC236}">
                <a16:creationId xmlns:a16="http://schemas.microsoft.com/office/drawing/2014/main" id="{9B96249A-D7F3-9259-6E34-1C6037047C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26511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Arrow: Clockwise curve with solid fill">
            <a:extLst>
              <a:ext uri="{FF2B5EF4-FFF2-40B4-BE49-F238E27FC236}">
                <a16:creationId xmlns:a16="http://schemas.microsoft.com/office/drawing/2014/main" id="{4F3171CF-2256-6EF9-CBEC-9EA233F86A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60262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Briefcase with solid fill">
            <a:extLst>
              <a:ext uri="{FF2B5EF4-FFF2-40B4-BE49-F238E27FC236}">
                <a16:creationId xmlns:a16="http://schemas.microsoft.com/office/drawing/2014/main" id="{B8E0866B-7093-AB7F-7378-E996ADAE37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394103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Rocket with solid fill">
            <a:extLst>
              <a:ext uri="{FF2B5EF4-FFF2-40B4-BE49-F238E27FC236}">
                <a16:creationId xmlns:a16="http://schemas.microsoft.com/office/drawing/2014/main" id="{A9ADF57E-A1B6-C097-16AE-C5A2481C4E5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091190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 descr="Trophy with solid fill">
            <a:extLst>
              <a:ext uri="{FF2B5EF4-FFF2-40B4-BE49-F238E27FC236}">
                <a16:creationId xmlns:a16="http://schemas.microsoft.com/office/drawing/2014/main" id="{466337AC-A7F2-FC98-1B26-5C3F80F2AC0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724951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A4293D9E-3460-E455-C010-604E17A1978F}"/>
              </a:ext>
            </a:extLst>
          </p:cNvPr>
          <p:cNvGrpSpPr/>
          <p:nvPr/>
        </p:nvGrpSpPr>
        <p:grpSpPr>
          <a:xfrm>
            <a:off x="1709910" y="5185397"/>
            <a:ext cx="2124338" cy="943904"/>
            <a:chOff x="332936" y="2720099"/>
            <a:chExt cx="2926080" cy="94390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222C3D9-4421-91CA-777A-8E05F887D9B0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7E976B-68F4-0C19-8191-550CB9BC83B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2FF2ECA-7AE4-94AC-13F3-AC9DA252EB4B}"/>
              </a:ext>
            </a:extLst>
          </p:cNvPr>
          <p:cNvGrpSpPr/>
          <p:nvPr/>
        </p:nvGrpSpPr>
        <p:grpSpPr>
          <a:xfrm>
            <a:off x="4972413" y="5185397"/>
            <a:ext cx="2124338" cy="943904"/>
            <a:chOff x="332936" y="2720099"/>
            <a:chExt cx="2926080" cy="94390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E358AFE-9D10-0197-D779-70F20D925D0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108CCD-ACFB-BCB6-F98C-75B51392B45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5AA2C90-D2DC-EB54-352C-C6F890A7A712}"/>
              </a:ext>
            </a:extLst>
          </p:cNvPr>
          <p:cNvGrpSpPr/>
          <p:nvPr/>
        </p:nvGrpSpPr>
        <p:grpSpPr>
          <a:xfrm>
            <a:off x="8303341" y="5185397"/>
            <a:ext cx="2124338" cy="943904"/>
            <a:chOff x="332936" y="2720099"/>
            <a:chExt cx="2926080" cy="94390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8903763-6ED3-DF62-5F8F-2EC0A88D4C2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7C093D6-BDE4-CCD0-B28D-2A43B1D039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E57A7D5-A211-F28A-D116-1B04FF7AFE3D}"/>
              </a:ext>
            </a:extLst>
          </p:cNvPr>
          <p:cNvGrpSpPr/>
          <p:nvPr/>
        </p:nvGrpSpPr>
        <p:grpSpPr>
          <a:xfrm>
            <a:off x="130560" y="946030"/>
            <a:ext cx="2124338" cy="943904"/>
            <a:chOff x="332936" y="2720099"/>
            <a:chExt cx="2926080" cy="94390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6A8ACF0-7AF3-4488-5C36-17D24C2BECDC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1219810-1E7B-6F7E-740B-D6121ABFFC3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86E6594-1704-EEDF-E38D-A3934EAFA239}"/>
              </a:ext>
            </a:extLst>
          </p:cNvPr>
          <p:cNvGrpSpPr/>
          <p:nvPr/>
        </p:nvGrpSpPr>
        <p:grpSpPr>
          <a:xfrm>
            <a:off x="3338662" y="946030"/>
            <a:ext cx="2124338" cy="943904"/>
            <a:chOff x="332936" y="2720099"/>
            <a:chExt cx="2926080" cy="94390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658E2A6-FC4F-72D0-EA4D-1730D5F49F7F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DBCD571-E713-9E5C-762F-0C89A3D457A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A5DFC3D-D868-F473-236B-5462A4F73882}"/>
              </a:ext>
            </a:extLst>
          </p:cNvPr>
          <p:cNvGrpSpPr/>
          <p:nvPr/>
        </p:nvGrpSpPr>
        <p:grpSpPr>
          <a:xfrm>
            <a:off x="6606254" y="946030"/>
            <a:ext cx="2124338" cy="943904"/>
            <a:chOff x="332936" y="2720099"/>
            <a:chExt cx="2926080" cy="94390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A1D8536-8061-C9D8-780A-D8F24F4AB0D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E5B1B53-FE23-1BAA-60DD-34BEB87CB7C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D59F83A-2460-F556-151D-FFD351D9C36C}"/>
              </a:ext>
            </a:extLst>
          </p:cNvPr>
          <p:cNvGrpSpPr/>
          <p:nvPr/>
        </p:nvGrpSpPr>
        <p:grpSpPr>
          <a:xfrm>
            <a:off x="9937102" y="946030"/>
            <a:ext cx="2124338" cy="943904"/>
            <a:chOff x="332936" y="2720099"/>
            <a:chExt cx="2926080" cy="94390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40B08A6-D4C9-0D36-670B-1F9856FB387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C6BE64D-368B-A4F1-14CE-3B731D704B0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1EB14-9347-8DDA-163D-A90B7C705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9FD42-BEE3-FEBC-421A-A647E398C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 Process Flow – Slide Template</a:t>
            </a:r>
          </a:p>
        </p:txBody>
      </p:sp>
      <p:sp>
        <p:nvSpPr>
          <p:cNvPr id="11" name="Forme libre 3">
            <a:extLst>
              <a:ext uri="{FF2B5EF4-FFF2-40B4-BE49-F238E27FC236}">
                <a16:creationId xmlns:a16="http://schemas.microsoft.com/office/drawing/2014/main" id="{CC8944CA-700F-04AA-8FBE-4B928186338D}"/>
              </a:ext>
            </a:extLst>
          </p:cNvPr>
          <p:cNvSpPr/>
          <p:nvPr/>
        </p:nvSpPr>
        <p:spPr>
          <a:xfrm>
            <a:off x="2641565" y="2009783"/>
            <a:ext cx="1570487" cy="1520933"/>
          </a:xfrm>
          <a:custGeom>
            <a:avLst/>
            <a:gdLst>
              <a:gd name="csX0" fmla="*/ 1570398 w 1570487"/>
              <a:gd name="csY0" fmla="*/ 268679 h 1520933"/>
              <a:gd name="csX1" fmla="*/ 1301750 w 1570487"/>
              <a:gd name="csY1" fmla="*/ 0 h 1520933"/>
              <a:gd name="csX2" fmla="*/ 1301750 w 1570487"/>
              <a:gd name="csY2" fmla="*/ 137925 h 1520933"/>
              <a:gd name="csX3" fmla="*/ 1291445 w 1570487"/>
              <a:gd name="csY3" fmla="*/ 137925 h 1520933"/>
              <a:gd name="csX4" fmla="*/ 378239 w 1570487"/>
              <a:gd name="csY4" fmla="*/ 516208 h 1520933"/>
              <a:gd name="csX5" fmla="*/ 0 w 1570487"/>
              <a:gd name="csY5" fmla="*/ 1429520 h 1520933"/>
              <a:gd name="csX6" fmla="*/ 0 w 1570487"/>
              <a:gd name="csY6" fmla="*/ 1520934 h 1520933"/>
              <a:gd name="csX7" fmla="*/ 261478 w 1570487"/>
              <a:gd name="csY7" fmla="*/ 1520934 h 1520933"/>
              <a:gd name="csX8" fmla="*/ 261478 w 1570487"/>
              <a:gd name="csY8" fmla="*/ 1429520 h 1520933"/>
              <a:gd name="csX9" fmla="*/ 563192 w 1570487"/>
              <a:gd name="csY9" fmla="*/ 701094 h 1520933"/>
              <a:gd name="csX10" fmla="*/ 1291535 w 1570487"/>
              <a:gd name="csY10" fmla="*/ 399344 h 1520933"/>
              <a:gd name="csX11" fmla="*/ 1301840 w 1570487"/>
              <a:gd name="csY11" fmla="*/ 399344 h 1520933"/>
              <a:gd name="csX12" fmla="*/ 1301840 w 1570487"/>
              <a:gd name="csY12" fmla="*/ 537269 h 1520933"/>
              <a:gd name="csX13" fmla="*/ 1570487 w 1570487"/>
              <a:gd name="csY13" fmla="*/ 268590 h 1520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7" h="1520933">
                <a:moveTo>
                  <a:pt x="1570398" y="268679"/>
                </a:moveTo>
                <a:lnTo>
                  <a:pt x="1301750" y="0"/>
                </a:lnTo>
                <a:lnTo>
                  <a:pt x="1301750" y="137925"/>
                </a:lnTo>
                <a:lnTo>
                  <a:pt x="1291445" y="137925"/>
                </a:lnTo>
                <a:cubicBezTo>
                  <a:pt x="946450" y="137925"/>
                  <a:pt x="622155" y="272264"/>
                  <a:pt x="378239" y="516208"/>
                </a:cubicBezTo>
                <a:cubicBezTo>
                  <a:pt x="134324" y="760153"/>
                  <a:pt x="0" y="1084576"/>
                  <a:pt x="0" y="1429520"/>
                </a:cubicBezTo>
                <a:lnTo>
                  <a:pt x="0" y="1520934"/>
                </a:lnTo>
                <a:lnTo>
                  <a:pt x="261478" y="1520934"/>
                </a:lnTo>
                <a:lnTo>
                  <a:pt x="261478" y="1429520"/>
                </a:lnTo>
                <a:cubicBezTo>
                  <a:pt x="261478" y="1154389"/>
                  <a:pt x="368652" y="895657"/>
                  <a:pt x="563192" y="701094"/>
                </a:cubicBezTo>
                <a:cubicBezTo>
                  <a:pt x="757733" y="506530"/>
                  <a:pt x="1016434" y="399344"/>
                  <a:pt x="1291535" y="399344"/>
                </a:cubicBezTo>
                <a:lnTo>
                  <a:pt x="1301840" y="399344"/>
                </a:lnTo>
                <a:lnTo>
                  <a:pt x="1301840" y="537269"/>
                </a:lnTo>
                <a:lnTo>
                  <a:pt x="1570487" y="2685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2" name="Forme libre 4">
            <a:extLst>
              <a:ext uri="{FF2B5EF4-FFF2-40B4-BE49-F238E27FC236}">
                <a16:creationId xmlns:a16="http://schemas.microsoft.com/office/drawing/2014/main" id="{7262F951-91CA-C037-A4AD-084018EAB1A6}"/>
              </a:ext>
            </a:extLst>
          </p:cNvPr>
          <p:cNvSpPr/>
          <p:nvPr/>
        </p:nvSpPr>
        <p:spPr>
          <a:xfrm>
            <a:off x="4275316" y="3530896"/>
            <a:ext cx="1570487" cy="1520932"/>
          </a:xfrm>
          <a:custGeom>
            <a:avLst/>
            <a:gdLst>
              <a:gd name="csX0" fmla="*/ 1570398 w 1570487"/>
              <a:gd name="csY0" fmla="*/ 1252254 h 1520932"/>
              <a:gd name="csX1" fmla="*/ 1301750 w 1570487"/>
              <a:gd name="csY1" fmla="*/ 1520933 h 1520932"/>
              <a:gd name="csX2" fmla="*/ 1301750 w 1570487"/>
              <a:gd name="csY2" fmla="*/ 1383007 h 1520932"/>
              <a:gd name="csX3" fmla="*/ 1291445 w 1570487"/>
              <a:gd name="csY3" fmla="*/ 1383007 h 1520932"/>
              <a:gd name="csX4" fmla="*/ 378240 w 1570487"/>
              <a:gd name="csY4" fmla="*/ 1004723 h 1520932"/>
              <a:gd name="csX5" fmla="*/ 0 w 1570487"/>
              <a:gd name="csY5" fmla="*/ 91411 h 1520932"/>
              <a:gd name="csX6" fmla="*/ 0 w 1570487"/>
              <a:gd name="csY6" fmla="*/ 0 h 1520932"/>
              <a:gd name="csX7" fmla="*/ 261480 w 1570487"/>
              <a:gd name="csY7" fmla="*/ 0 h 1520932"/>
              <a:gd name="csX8" fmla="*/ 261480 w 1570487"/>
              <a:gd name="csY8" fmla="*/ 91411 h 1520932"/>
              <a:gd name="csX9" fmla="*/ 563193 w 1570487"/>
              <a:gd name="csY9" fmla="*/ 819839 h 1520932"/>
              <a:gd name="csX10" fmla="*/ 1291535 w 1570487"/>
              <a:gd name="csY10" fmla="*/ 1121588 h 1520932"/>
              <a:gd name="csX11" fmla="*/ 1301840 w 1570487"/>
              <a:gd name="csY11" fmla="*/ 1121588 h 1520932"/>
              <a:gd name="csX12" fmla="*/ 1301840 w 1570487"/>
              <a:gd name="csY12" fmla="*/ 983662 h 1520932"/>
              <a:gd name="csX13" fmla="*/ 1570487 w 1570487"/>
              <a:gd name="csY13" fmla="*/ 1252343 h 1520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7" h="1520932">
                <a:moveTo>
                  <a:pt x="1570398" y="1252254"/>
                </a:moveTo>
                <a:lnTo>
                  <a:pt x="1301750" y="1520933"/>
                </a:lnTo>
                <a:lnTo>
                  <a:pt x="1301750" y="1383007"/>
                </a:lnTo>
                <a:lnTo>
                  <a:pt x="1291445" y="1383007"/>
                </a:lnTo>
                <a:cubicBezTo>
                  <a:pt x="946450" y="1383007"/>
                  <a:pt x="622156" y="1248668"/>
                  <a:pt x="378240" y="1004723"/>
                </a:cubicBezTo>
                <a:cubicBezTo>
                  <a:pt x="134324" y="760779"/>
                  <a:pt x="0" y="436357"/>
                  <a:pt x="0" y="91411"/>
                </a:cubicBezTo>
                <a:lnTo>
                  <a:pt x="0" y="0"/>
                </a:lnTo>
                <a:lnTo>
                  <a:pt x="261480" y="0"/>
                </a:lnTo>
                <a:lnTo>
                  <a:pt x="261480" y="91411"/>
                </a:lnTo>
                <a:cubicBezTo>
                  <a:pt x="261480" y="366543"/>
                  <a:pt x="368652" y="625274"/>
                  <a:pt x="563193" y="819839"/>
                </a:cubicBezTo>
                <a:cubicBezTo>
                  <a:pt x="757734" y="1014403"/>
                  <a:pt x="1016435" y="1121588"/>
                  <a:pt x="1291535" y="1121588"/>
                </a:cubicBezTo>
                <a:lnTo>
                  <a:pt x="1301840" y="1121588"/>
                </a:lnTo>
                <a:lnTo>
                  <a:pt x="1301840" y="983662"/>
                </a:lnTo>
                <a:lnTo>
                  <a:pt x="1570487" y="1252343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3" name="Forme libre 5">
            <a:extLst>
              <a:ext uri="{FF2B5EF4-FFF2-40B4-BE49-F238E27FC236}">
                <a16:creationId xmlns:a16="http://schemas.microsoft.com/office/drawing/2014/main" id="{96190F33-8441-39E6-6D35-86E2386317B1}"/>
              </a:ext>
            </a:extLst>
          </p:cNvPr>
          <p:cNvSpPr/>
          <p:nvPr/>
        </p:nvSpPr>
        <p:spPr>
          <a:xfrm>
            <a:off x="1062116" y="3530896"/>
            <a:ext cx="1570487" cy="1520932"/>
          </a:xfrm>
          <a:custGeom>
            <a:avLst/>
            <a:gdLst>
              <a:gd name="csX0" fmla="*/ 1570398 w 1570487"/>
              <a:gd name="csY0" fmla="*/ 1252254 h 1520932"/>
              <a:gd name="csX1" fmla="*/ 1301750 w 1570487"/>
              <a:gd name="csY1" fmla="*/ 1520933 h 1520932"/>
              <a:gd name="csX2" fmla="*/ 1301750 w 1570487"/>
              <a:gd name="csY2" fmla="*/ 1383007 h 1520932"/>
              <a:gd name="csX3" fmla="*/ 1291445 w 1570487"/>
              <a:gd name="csY3" fmla="*/ 1383007 h 1520932"/>
              <a:gd name="csX4" fmla="*/ 378239 w 1570487"/>
              <a:gd name="csY4" fmla="*/ 1004723 h 1520932"/>
              <a:gd name="csX5" fmla="*/ 0 w 1570487"/>
              <a:gd name="csY5" fmla="*/ 91411 h 1520932"/>
              <a:gd name="csX6" fmla="*/ 0 w 1570487"/>
              <a:gd name="csY6" fmla="*/ 0 h 1520932"/>
              <a:gd name="csX7" fmla="*/ 261480 w 1570487"/>
              <a:gd name="csY7" fmla="*/ 0 h 1520932"/>
              <a:gd name="csX8" fmla="*/ 261480 w 1570487"/>
              <a:gd name="csY8" fmla="*/ 91411 h 1520932"/>
              <a:gd name="csX9" fmla="*/ 563192 w 1570487"/>
              <a:gd name="csY9" fmla="*/ 819839 h 1520932"/>
              <a:gd name="csX10" fmla="*/ 1291535 w 1570487"/>
              <a:gd name="csY10" fmla="*/ 1121588 h 1520932"/>
              <a:gd name="csX11" fmla="*/ 1301840 w 1570487"/>
              <a:gd name="csY11" fmla="*/ 1121588 h 1520932"/>
              <a:gd name="csX12" fmla="*/ 1301840 w 1570487"/>
              <a:gd name="csY12" fmla="*/ 983662 h 1520932"/>
              <a:gd name="csX13" fmla="*/ 1570487 w 1570487"/>
              <a:gd name="csY13" fmla="*/ 1252343 h 1520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7" h="1520932">
                <a:moveTo>
                  <a:pt x="1570398" y="1252254"/>
                </a:moveTo>
                <a:lnTo>
                  <a:pt x="1301750" y="1520933"/>
                </a:lnTo>
                <a:lnTo>
                  <a:pt x="1301750" y="1383007"/>
                </a:lnTo>
                <a:lnTo>
                  <a:pt x="1291445" y="1383007"/>
                </a:lnTo>
                <a:cubicBezTo>
                  <a:pt x="946450" y="1383007"/>
                  <a:pt x="622156" y="1248668"/>
                  <a:pt x="378239" y="1004723"/>
                </a:cubicBezTo>
                <a:cubicBezTo>
                  <a:pt x="134324" y="760779"/>
                  <a:pt x="0" y="436357"/>
                  <a:pt x="0" y="91411"/>
                </a:cubicBezTo>
                <a:lnTo>
                  <a:pt x="0" y="0"/>
                </a:lnTo>
                <a:lnTo>
                  <a:pt x="261480" y="0"/>
                </a:lnTo>
                <a:lnTo>
                  <a:pt x="261480" y="91411"/>
                </a:lnTo>
                <a:cubicBezTo>
                  <a:pt x="261480" y="366543"/>
                  <a:pt x="368652" y="625274"/>
                  <a:pt x="563192" y="819839"/>
                </a:cubicBezTo>
                <a:cubicBezTo>
                  <a:pt x="757733" y="1014403"/>
                  <a:pt x="1016435" y="1121588"/>
                  <a:pt x="1291535" y="1121588"/>
                </a:cubicBezTo>
                <a:lnTo>
                  <a:pt x="1301840" y="1121588"/>
                </a:lnTo>
                <a:lnTo>
                  <a:pt x="1301840" y="983662"/>
                </a:lnTo>
                <a:lnTo>
                  <a:pt x="1570487" y="1252343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Forme libre 6">
            <a:extLst>
              <a:ext uri="{FF2B5EF4-FFF2-40B4-BE49-F238E27FC236}">
                <a16:creationId xmlns:a16="http://schemas.microsoft.com/office/drawing/2014/main" id="{1BCFEC97-E5FE-5062-DD34-ADB7A53E9F6A}"/>
              </a:ext>
            </a:extLst>
          </p:cNvPr>
          <p:cNvSpPr/>
          <p:nvPr/>
        </p:nvSpPr>
        <p:spPr>
          <a:xfrm>
            <a:off x="5909157" y="2009783"/>
            <a:ext cx="1570487" cy="1520933"/>
          </a:xfrm>
          <a:custGeom>
            <a:avLst/>
            <a:gdLst>
              <a:gd name="csX0" fmla="*/ 1570398 w 1570487"/>
              <a:gd name="csY0" fmla="*/ 268679 h 1520933"/>
              <a:gd name="csX1" fmla="*/ 1301750 w 1570487"/>
              <a:gd name="csY1" fmla="*/ 0 h 1520933"/>
              <a:gd name="csX2" fmla="*/ 1301750 w 1570487"/>
              <a:gd name="csY2" fmla="*/ 137925 h 1520933"/>
              <a:gd name="csX3" fmla="*/ 1291445 w 1570487"/>
              <a:gd name="csY3" fmla="*/ 137925 h 1520933"/>
              <a:gd name="csX4" fmla="*/ 378239 w 1570487"/>
              <a:gd name="csY4" fmla="*/ 516208 h 1520933"/>
              <a:gd name="csX5" fmla="*/ 0 w 1570487"/>
              <a:gd name="csY5" fmla="*/ 1429520 h 1520933"/>
              <a:gd name="csX6" fmla="*/ 0 w 1570487"/>
              <a:gd name="csY6" fmla="*/ 1520934 h 1520933"/>
              <a:gd name="csX7" fmla="*/ 261478 w 1570487"/>
              <a:gd name="csY7" fmla="*/ 1520934 h 1520933"/>
              <a:gd name="csX8" fmla="*/ 261478 w 1570487"/>
              <a:gd name="csY8" fmla="*/ 1429520 h 1520933"/>
              <a:gd name="csX9" fmla="*/ 563192 w 1570487"/>
              <a:gd name="csY9" fmla="*/ 701094 h 1520933"/>
              <a:gd name="csX10" fmla="*/ 1291535 w 1570487"/>
              <a:gd name="csY10" fmla="*/ 399344 h 1520933"/>
              <a:gd name="csX11" fmla="*/ 1301839 w 1570487"/>
              <a:gd name="csY11" fmla="*/ 399344 h 1520933"/>
              <a:gd name="csX12" fmla="*/ 1301839 w 1570487"/>
              <a:gd name="csY12" fmla="*/ 537269 h 1520933"/>
              <a:gd name="csX13" fmla="*/ 1570487 w 1570487"/>
              <a:gd name="csY13" fmla="*/ 268590 h 1520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7" h="1520933">
                <a:moveTo>
                  <a:pt x="1570398" y="268679"/>
                </a:moveTo>
                <a:lnTo>
                  <a:pt x="1301750" y="0"/>
                </a:lnTo>
                <a:lnTo>
                  <a:pt x="1301750" y="137925"/>
                </a:lnTo>
                <a:lnTo>
                  <a:pt x="1291445" y="137925"/>
                </a:lnTo>
                <a:cubicBezTo>
                  <a:pt x="946450" y="137925"/>
                  <a:pt x="622155" y="272264"/>
                  <a:pt x="378239" y="516208"/>
                </a:cubicBezTo>
                <a:cubicBezTo>
                  <a:pt x="134324" y="760153"/>
                  <a:pt x="0" y="1084576"/>
                  <a:pt x="0" y="1429520"/>
                </a:cubicBezTo>
                <a:lnTo>
                  <a:pt x="0" y="1520934"/>
                </a:lnTo>
                <a:lnTo>
                  <a:pt x="261478" y="1520934"/>
                </a:lnTo>
                <a:lnTo>
                  <a:pt x="261478" y="1429520"/>
                </a:lnTo>
                <a:cubicBezTo>
                  <a:pt x="261478" y="1154389"/>
                  <a:pt x="368652" y="895657"/>
                  <a:pt x="563192" y="701094"/>
                </a:cubicBezTo>
                <a:cubicBezTo>
                  <a:pt x="757733" y="506530"/>
                  <a:pt x="1016434" y="399344"/>
                  <a:pt x="1291535" y="399344"/>
                </a:cubicBezTo>
                <a:lnTo>
                  <a:pt x="1301839" y="399344"/>
                </a:lnTo>
                <a:lnTo>
                  <a:pt x="1301839" y="537269"/>
                </a:lnTo>
                <a:lnTo>
                  <a:pt x="1570487" y="26859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6D7D9906-5E7E-5504-5B9D-E81E6DF33AD4}"/>
              </a:ext>
            </a:extLst>
          </p:cNvPr>
          <p:cNvSpPr/>
          <p:nvPr/>
        </p:nvSpPr>
        <p:spPr>
          <a:xfrm>
            <a:off x="7542998" y="3530896"/>
            <a:ext cx="1570486" cy="1520932"/>
          </a:xfrm>
          <a:custGeom>
            <a:avLst/>
            <a:gdLst>
              <a:gd name="csX0" fmla="*/ 1570399 w 1570486"/>
              <a:gd name="csY0" fmla="*/ 1252254 h 1520932"/>
              <a:gd name="csX1" fmla="*/ 1301750 w 1570486"/>
              <a:gd name="csY1" fmla="*/ 1520933 h 1520932"/>
              <a:gd name="csX2" fmla="*/ 1301750 w 1570486"/>
              <a:gd name="csY2" fmla="*/ 1383007 h 1520932"/>
              <a:gd name="csX3" fmla="*/ 1291445 w 1570486"/>
              <a:gd name="csY3" fmla="*/ 1383007 h 1520932"/>
              <a:gd name="csX4" fmla="*/ 378239 w 1570486"/>
              <a:gd name="csY4" fmla="*/ 1004723 h 1520932"/>
              <a:gd name="csX5" fmla="*/ 0 w 1570486"/>
              <a:gd name="csY5" fmla="*/ 91411 h 1520932"/>
              <a:gd name="csX6" fmla="*/ 0 w 1570486"/>
              <a:gd name="csY6" fmla="*/ 0 h 1520932"/>
              <a:gd name="csX7" fmla="*/ 261480 w 1570486"/>
              <a:gd name="csY7" fmla="*/ 0 h 1520932"/>
              <a:gd name="csX8" fmla="*/ 261480 w 1570486"/>
              <a:gd name="csY8" fmla="*/ 91411 h 1520932"/>
              <a:gd name="csX9" fmla="*/ 563192 w 1570486"/>
              <a:gd name="csY9" fmla="*/ 819839 h 1520932"/>
              <a:gd name="csX10" fmla="*/ 1291535 w 1570486"/>
              <a:gd name="csY10" fmla="*/ 1121588 h 1520932"/>
              <a:gd name="csX11" fmla="*/ 1301840 w 1570486"/>
              <a:gd name="csY11" fmla="*/ 1121588 h 1520932"/>
              <a:gd name="csX12" fmla="*/ 1301840 w 1570486"/>
              <a:gd name="csY12" fmla="*/ 983662 h 1520932"/>
              <a:gd name="csX13" fmla="*/ 1570486 w 1570486"/>
              <a:gd name="csY13" fmla="*/ 1252343 h 1520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6" h="1520932">
                <a:moveTo>
                  <a:pt x="1570399" y="1252254"/>
                </a:moveTo>
                <a:lnTo>
                  <a:pt x="1301750" y="1520933"/>
                </a:lnTo>
                <a:lnTo>
                  <a:pt x="1301750" y="1383007"/>
                </a:lnTo>
                <a:lnTo>
                  <a:pt x="1291445" y="1383007"/>
                </a:lnTo>
                <a:cubicBezTo>
                  <a:pt x="946450" y="1383007"/>
                  <a:pt x="622156" y="1248668"/>
                  <a:pt x="378239" y="1004723"/>
                </a:cubicBezTo>
                <a:cubicBezTo>
                  <a:pt x="134324" y="760779"/>
                  <a:pt x="0" y="436357"/>
                  <a:pt x="0" y="91411"/>
                </a:cubicBezTo>
                <a:lnTo>
                  <a:pt x="0" y="0"/>
                </a:lnTo>
                <a:lnTo>
                  <a:pt x="261480" y="0"/>
                </a:lnTo>
                <a:lnTo>
                  <a:pt x="261480" y="91411"/>
                </a:lnTo>
                <a:cubicBezTo>
                  <a:pt x="261480" y="366543"/>
                  <a:pt x="368652" y="625274"/>
                  <a:pt x="563192" y="819839"/>
                </a:cubicBezTo>
                <a:cubicBezTo>
                  <a:pt x="757734" y="1014403"/>
                  <a:pt x="1016435" y="1121588"/>
                  <a:pt x="1291535" y="1121588"/>
                </a:cubicBezTo>
                <a:lnTo>
                  <a:pt x="1301840" y="1121588"/>
                </a:lnTo>
                <a:lnTo>
                  <a:pt x="1301840" y="983662"/>
                </a:lnTo>
                <a:lnTo>
                  <a:pt x="1570486" y="1252343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1083536D-BDE0-99C8-E35D-74354E689DA0}"/>
              </a:ext>
            </a:extLst>
          </p:cNvPr>
          <p:cNvSpPr/>
          <p:nvPr/>
        </p:nvSpPr>
        <p:spPr>
          <a:xfrm>
            <a:off x="9234905" y="2009783"/>
            <a:ext cx="1570487" cy="1520933"/>
          </a:xfrm>
          <a:custGeom>
            <a:avLst/>
            <a:gdLst>
              <a:gd name="csX0" fmla="*/ 1570398 w 1570487"/>
              <a:gd name="csY0" fmla="*/ 268679 h 1520933"/>
              <a:gd name="csX1" fmla="*/ 1301750 w 1570487"/>
              <a:gd name="csY1" fmla="*/ 0 h 1520933"/>
              <a:gd name="csX2" fmla="*/ 1301750 w 1570487"/>
              <a:gd name="csY2" fmla="*/ 137925 h 1520933"/>
              <a:gd name="csX3" fmla="*/ 1291446 w 1570487"/>
              <a:gd name="csY3" fmla="*/ 137925 h 1520933"/>
              <a:gd name="csX4" fmla="*/ 378239 w 1570487"/>
              <a:gd name="csY4" fmla="*/ 516208 h 1520933"/>
              <a:gd name="csX5" fmla="*/ 0 w 1570487"/>
              <a:gd name="csY5" fmla="*/ 1429520 h 1520933"/>
              <a:gd name="csX6" fmla="*/ 0 w 1570487"/>
              <a:gd name="csY6" fmla="*/ 1520934 h 1520933"/>
              <a:gd name="csX7" fmla="*/ 261481 w 1570487"/>
              <a:gd name="csY7" fmla="*/ 1520934 h 1520933"/>
              <a:gd name="csX8" fmla="*/ 261481 w 1570487"/>
              <a:gd name="csY8" fmla="*/ 1429520 h 1520933"/>
              <a:gd name="csX9" fmla="*/ 563193 w 1570487"/>
              <a:gd name="csY9" fmla="*/ 701094 h 1520933"/>
              <a:gd name="csX10" fmla="*/ 1291536 w 1570487"/>
              <a:gd name="csY10" fmla="*/ 399344 h 1520933"/>
              <a:gd name="csX11" fmla="*/ 1301840 w 1570487"/>
              <a:gd name="csY11" fmla="*/ 399344 h 1520933"/>
              <a:gd name="csX12" fmla="*/ 1301840 w 1570487"/>
              <a:gd name="csY12" fmla="*/ 537269 h 1520933"/>
              <a:gd name="csX13" fmla="*/ 1570487 w 1570487"/>
              <a:gd name="csY13" fmla="*/ 268590 h 1520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570487" h="1520933">
                <a:moveTo>
                  <a:pt x="1570398" y="268679"/>
                </a:moveTo>
                <a:lnTo>
                  <a:pt x="1301750" y="0"/>
                </a:lnTo>
                <a:lnTo>
                  <a:pt x="1301750" y="137925"/>
                </a:lnTo>
                <a:lnTo>
                  <a:pt x="1291446" y="137925"/>
                </a:lnTo>
                <a:cubicBezTo>
                  <a:pt x="946451" y="137925"/>
                  <a:pt x="622157" y="272264"/>
                  <a:pt x="378239" y="516208"/>
                </a:cubicBezTo>
                <a:cubicBezTo>
                  <a:pt x="134324" y="760153"/>
                  <a:pt x="0" y="1084576"/>
                  <a:pt x="0" y="1429520"/>
                </a:cubicBezTo>
                <a:lnTo>
                  <a:pt x="0" y="1520934"/>
                </a:lnTo>
                <a:lnTo>
                  <a:pt x="261481" y="1520934"/>
                </a:lnTo>
                <a:lnTo>
                  <a:pt x="261481" y="1429520"/>
                </a:lnTo>
                <a:cubicBezTo>
                  <a:pt x="261481" y="1154389"/>
                  <a:pt x="368653" y="895657"/>
                  <a:pt x="563193" y="701094"/>
                </a:cubicBezTo>
                <a:cubicBezTo>
                  <a:pt x="757734" y="506530"/>
                  <a:pt x="1016436" y="399344"/>
                  <a:pt x="1291536" y="399344"/>
                </a:cubicBezTo>
                <a:lnTo>
                  <a:pt x="1301840" y="399344"/>
                </a:lnTo>
                <a:lnTo>
                  <a:pt x="1301840" y="537269"/>
                </a:lnTo>
                <a:lnTo>
                  <a:pt x="1570487" y="268590"/>
                </a:lnTo>
                <a:close/>
              </a:path>
            </a:pathLst>
          </a:custGeom>
          <a:solidFill>
            <a:srgbClr val="7030A0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B5AB4614-F039-3E89-E074-EC134FF2D500}"/>
              </a:ext>
            </a:extLst>
          </p:cNvPr>
          <p:cNvSpPr/>
          <p:nvPr/>
        </p:nvSpPr>
        <p:spPr>
          <a:xfrm>
            <a:off x="4023066" y="2009744"/>
            <a:ext cx="765709" cy="1904023"/>
          </a:xfrm>
          <a:custGeom>
            <a:avLst/>
            <a:gdLst>
              <a:gd name="csX0" fmla="*/ 586043 w 765709"/>
              <a:gd name="csY0" fmla="*/ 1196548 h 1904023"/>
              <a:gd name="csX1" fmla="*/ 408976 w 765709"/>
              <a:gd name="csY1" fmla="*/ 883328 h 1904023"/>
              <a:gd name="csX2" fmla="*/ 408976 w 765709"/>
              <a:gd name="csY2" fmla="*/ 27551 h 1904023"/>
              <a:gd name="csX3" fmla="*/ 384333 w 765709"/>
              <a:gd name="csY3" fmla="*/ 38 h 1904023"/>
              <a:gd name="csX4" fmla="*/ 356824 w 765709"/>
              <a:gd name="csY4" fmla="*/ 26118 h 1904023"/>
              <a:gd name="csX5" fmla="*/ 356824 w 765709"/>
              <a:gd name="csY5" fmla="*/ 881088 h 1904023"/>
              <a:gd name="csX6" fmla="*/ 184327 w 765709"/>
              <a:gd name="csY6" fmla="*/ 1193771 h 1904023"/>
              <a:gd name="csX7" fmla="*/ 90 w 765709"/>
              <a:gd name="csY7" fmla="*/ 1529576 h 1904023"/>
              <a:gd name="csX8" fmla="*/ 367846 w 765709"/>
              <a:gd name="csY8" fmla="*/ 1903737 h 1904023"/>
              <a:gd name="csX9" fmla="*/ 765710 w 765709"/>
              <a:gd name="csY9" fmla="*/ 1521152 h 1904023"/>
              <a:gd name="csX10" fmla="*/ 586043 w 765709"/>
              <a:gd name="csY10" fmla="*/ 1196638 h 1904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9" h="1904023">
                <a:moveTo>
                  <a:pt x="586043" y="1196548"/>
                </a:moveTo>
                <a:cubicBezTo>
                  <a:pt x="477437" y="1128438"/>
                  <a:pt x="408976" y="1011574"/>
                  <a:pt x="408976" y="883328"/>
                </a:cubicBezTo>
                <a:lnTo>
                  <a:pt x="408976" y="27551"/>
                </a:lnTo>
                <a:cubicBezTo>
                  <a:pt x="408976" y="13392"/>
                  <a:pt x="398403" y="755"/>
                  <a:pt x="384333" y="38"/>
                </a:cubicBezTo>
                <a:cubicBezTo>
                  <a:pt x="369280" y="-768"/>
                  <a:pt x="356824" y="11241"/>
                  <a:pt x="356824" y="26118"/>
                </a:cubicBezTo>
                <a:lnTo>
                  <a:pt x="356824" y="881088"/>
                </a:lnTo>
                <a:cubicBezTo>
                  <a:pt x="356824" y="1007989"/>
                  <a:pt x="292843" y="1127900"/>
                  <a:pt x="184327" y="1193771"/>
                </a:cubicBezTo>
                <a:cubicBezTo>
                  <a:pt x="71599" y="1262240"/>
                  <a:pt x="-2956" y="1387348"/>
                  <a:pt x="90" y="1529576"/>
                </a:cubicBezTo>
                <a:cubicBezTo>
                  <a:pt x="4392" y="1730502"/>
                  <a:pt x="167032" y="1896029"/>
                  <a:pt x="367846" y="1903737"/>
                </a:cubicBezTo>
                <a:cubicBezTo>
                  <a:pt x="586133" y="1912071"/>
                  <a:pt x="765710" y="1737582"/>
                  <a:pt x="765710" y="1521152"/>
                </a:cubicBezTo>
                <a:cubicBezTo>
                  <a:pt x="765710" y="1384303"/>
                  <a:pt x="693933" y="1264301"/>
                  <a:pt x="586043" y="1196638"/>
                </a:cubicBezTo>
                <a:close/>
              </a:path>
            </a:pathLst>
          </a:custGeom>
          <a:solidFill>
            <a:schemeClr val="accent4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AB50FE9E-9F66-86E5-289F-19D8AEFB4B3B}"/>
              </a:ext>
            </a:extLst>
          </p:cNvPr>
          <p:cNvSpPr/>
          <p:nvPr/>
        </p:nvSpPr>
        <p:spPr>
          <a:xfrm>
            <a:off x="809883" y="2009744"/>
            <a:ext cx="765693" cy="1904023"/>
          </a:xfrm>
          <a:custGeom>
            <a:avLst/>
            <a:gdLst>
              <a:gd name="csX0" fmla="*/ 587730 w 765693"/>
              <a:gd name="csY0" fmla="*/ 1197624 h 1904023"/>
              <a:gd name="csX1" fmla="*/ 412545 w 765693"/>
              <a:gd name="csY1" fmla="*/ 885569 h 1904023"/>
              <a:gd name="csX2" fmla="*/ 412545 w 765693"/>
              <a:gd name="csY2" fmla="*/ 27551 h 1904023"/>
              <a:gd name="csX3" fmla="*/ 387902 w 765693"/>
              <a:gd name="csY3" fmla="*/ 38 h 1904023"/>
              <a:gd name="csX4" fmla="*/ 360392 w 765693"/>
              <a:gd name="csY4" fmla="*/ 26118 h 1904023"/>
              <a:gd name="csX5" fmla="*/ 360392 w 765693"/>
              <a:gd name="csY5" fmla="*/ 879744 h 1904023"/>
              <a:gd name="csX6" fmla="*/ 186551 w 765693"/>
              <a:gd name="csY6" fmla="*/ 1192336 h 1904023"/>
              <a:gd name="csX7" fmla="*/ 74 w 765693"/>
              <a:gd name="csY7" fmla="*/ 1528589 h 1904023"/>
              <a:gd name="csX8" fmla="*/ 367919 w 765693"/>
              <a:gd name="csY8" fmla="*/ 1903737 h 1904023"/>
              <a:gd name="csX9" fmla="*/ 765694 w 765693"/>
              <a:gd name="csY9" fmla="*/ 1521152 h 1904023"/>
              <a:gd name="csX10" fmla="*/ 587730 w 765693"/>
              <a:gd name="csY10" fmla="*/ 1197714 h 1904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693" h="1904023">
                <a:moveTo>
                  <a:pt x="587730" y="1197624"/>
                </a:moveTo>
                <a:cubicBezTo>
                  <a:pt x="480110" y="1129333"/>
                  <a:pt x="412545" y="1013008"/>
                  <a:pt x="412545" y="885569"/>
                </a:cubicBezTo>
                <a:lnTo>
                  <a:pt x="412545" y="27551"/>
                </a:lnTo>
                <a:cubicBezTo>
                  <a:pt x="412545" y="13392"/>
                  <a:pt x="401970" y="755"/>
                  <a:pt x="387902" y="38"/>
                </a:cubicBezTo>
                <a:cubicBezTo>
                  <a:pt x="372847" y="-768"/>
                  <a:pt x="360392" y="11241"/>
                  <a:pt x="360392" y="26118"/>
                </a:cubicBezTo>
                <a:lnTo>
                  <a:pt x="360392" y="879744"/>
                </a:lnTo>
                <a:cubicBezTo>
                  <a:pt x="360392" y="1007003"/>
                  <a:pt x="295784" y="1127003"/>
                  <a:pt x="186551" y="1192336"/>
                </a:cubicBezTo>
                <a:cubicBezTo>
                  <a:pt x="72837" y="1260358"/>
                  <a:pt x="-2703" y="1385736"/>
                  <a:pt x="74" y="1528589"/>
                </a:cubicBezTo>
                <a:cubicBezTo>
                  <a:pt x="3928" y="1729964"/>
                  <a:pt x="166657" y="1896029"/>
                  <a:pt x="367919" y="1903737"/>
                </a:cubicBezTo>
                <a:cubicBezTo>
                  <a:pt x="586207" y="1912071"/>
                  <a:pt x="765694" y="1737582"/>
                  <a:pt x="765694" y="1521152"/>
                </a:cubicBezTo>
                <a:cubicBezTo>
                  <a:pt x="765694" y="1385018"/>
                  <a:pt x="694723" y="1265646"/>
                  <a:pt x="587730" y="1197714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Forme libre 11">
            <a:extLst>
              <a:ext uri="{FF2B5EF4-FFF2-40B4-BE49-F238E27FC236}">
                <a16:creationId xmlns:a16="http://schemas.microsoft.com/office/drawing/2014/main" id="{79F4431A-B376-CBEF-5821-BB91E24DC7E1}"/>
              </a:ext>
            </a:extLst>
          </p:cNvPr>
          <p:cNvSpPr/>
          <p:nvPr/>
        </p:nvSpPr>
        <p:spPr>
          <a:xfrm>
            <a:off x="2389315" y="3147932"/>
            <a:ext cx="765708" cy="1933151"/>
          </a:xfrm>
          <a:custGeom>
            <a:avLst/>
            <a:gdLst>
              <a:gd name="csX0" fmla="*/ 367846 w 765708"/>
              <a:gd name="csY0" fmla="*/ 287 h 1933151"/>
              <a:gd name="csX1" fmla="*/ 90 w 765708"/>
              <a:gd name="csY1" fmla="*/ 374448 h 1933151"/>
              <a:gd name="csX2" fmla="*/ 184327 w 765708"/>
              <a:gd name="csY2" fmla="*/ 710252 h 1933151"/>
              <a:gd name="csX3" fmla="*/ 356824 w 765708"/>
              <a:gd name="csY3" fmla="*/ 1022936 h 1933151"/>
              <a:gd name="csX4" fmla="*/ 356824 w 765708"/>
              <a:gd name="csY4" fmla="*/ 1905599 h 1933151"/>
              <a:gd name="csX5" fmla="*/ 381466 w 765708"/>
              <a:gd name="csY5" fmla="*/ 1933113 h 1933151"/>
              <a:gd name="csX6" fmla="*/ 408976 w 765708"/>
              <a:gd name="csY6" fmla="*/ 1907032 h 1933151"/>
              <a:gd name="csX7" fmla="*/ 408976 w 765708"/>
              <a:gd name="csY7" fmla="*/ 1020606 h 1933151"/>
              <a:gd name="csX8" fmla="*/ 586043 w 765708"/>
              <a:gd name="csY8" fmla="*/ 707386 h 1933151"/>
              <a:gd name="csX9" fmla="*/ 765709 w 765708"/>
              <a:gd name="csY9" fmla="*/ 382874 h 1933151"/>
              <a:gd name="csX10" fmla="*/ 367846 w 765708"/>
              <a:gd name="csY10" fmla="*/ 287 h 1933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8" h="1933151">
                <a:moveTo>
                  <a:pt x="367846" y="287"/>
                </a:moveTo>
                <a:cubicBezTo>
                  <a:pt x="167032" y="7995"/>
                  <a:pt x="4391" y="173432"/>
                  <a:pt x="90" y="374448"/>
                </a:cubicBezTo>
                <a:cubicBezTo>
                  <a:pt x="-2956" y="516765"/>
                  <a:pt x="71598" y="641784"/>
                  <a:pt x="184327" y="710252"/>
                </a:cubicBezTo>
                <a:cubicBezTo>
                  <a:pt x="292753" y="776124"/>
                  <a:pt x="356824" y="896036"/>
                  <a:pt x="356824" y="1022936"/>
                </a:cubicBezTo>
                <a:lnTo>
                  <a:pt x="356824" y="1905599"/>
                </a:lnTo>
                <a:cubicBezTo>
                  <a:pt x="356824" y="1919760"/>
                  <a:pt x="367397" y="1932395"/>
                  <a:pt x="381466" y="1933113"/>
                </a:cubicBezTo>
                <a:cubicBezTo>
                  <a:pt x="396520" y="1933918"/>
                  <a:pt x="408976" y="1921910"/>
                  <a:pt x="408976" y="1907032"/>
                </a:cubicBezTo>
                <a:lnTo>
                  <a:pt x="408976" y="1020606"/>
                </a:lnTo>
                <a:cubicBezTo>
                  <a:pt x="408976" y="892360"/>
                  <a:pt x="477437" y="775496"/>
                  <a:pt x="586043" y="707386"/>
                </a:cubicBezTo>
                <a:cubicBezTo>
                  <a:pt x="693933" y="639723"/>
                  <a:pt x="765709" y="519721"/>
                  <a:pt x="765709" y="382874"/>
                </a:cubicBezTo>
                <a:cubicBezTo>
                  <a:pt x="765709" y="166442"/>
                  <a:pt x="586133" y="-8047"/>
                  <a:pt x="367846" y="287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12">
            <a:extLst>
              <a:ext uri="{FF2B5EF4-FFF2-40B4-BE49-F238E27FC236}">
                <a16:creationId xmlns:a16="http://schemas.microsoft.com/office/drawing/2014/main" id="{658BE080-AA63-AF02-0C74-BE4BC27C63B2}"/>
              </a:ext>
            </a:extLst>
          </p:cNvPr>
          <p:cNvSpPr/>
          <p:nvPr/>
        </p:nvSpPr>
        <p:spPr>
          <a:xfrm>
            <a:off x="7290748" y="2009744"/>
            <a:ext cx="765709" cy="1904023"/>
          </a:xfrm>
          <a:custGeom>
            <a:avLst/>
            <a:gdLst>
              <a:gd name="csX0" fmla="*/ 586043 w 765709"/>
              <a:gd name="csY0" fmla="*/ 1196548 h 1904023"/>
              <a:gd name="csX1" fmla="*/ 408976 w 765709"/>
              <a:gd name="csY1" fmla="*/ 883328 h 1904023"/>
              <a:gd name="csX2" fmla="*/ 408976 w 765709"/>
              <a:gd name="csY2" fmla="*/ 27551 h 1904023"/>
              <a:gd name="csX3" fmla="*/ 384333 w 765709"/>
              <a:gd name="csY3" fmla="*/ 38 h 1904023"/>
              <a:gd name="csX4" fmla="*/ 356824 w 765709"/>
              <a:gd name="csY4" fmla="*/ 26118 h 1904023"/>
              <a:gd name="csX5" fmla="*/ 356824 w 765709"/>
              <a:gd name="csY5" fmla="*/ 881088 h 1904023"/>
              <a:gd name="csX6" fmla="*/ 184327 w 765709"/>
              <a:gd name="csY6" fmla="*/ 1193771 h 1904023"/>
              <a:gd name="csX7" fmla="*/ 90 w 765709"/>
              <a:gd name="csY7" fmla="*/ 1529576 h 1904023"/>
              <a:gd name="csX8" fmla="*/ 367846 w 765709"/>
              <a:gd name="csY8" fmla="*/ 1903737 h 1904023"/>
              <a:gd name="csX9" fmla="*/ 765710 w 765709"/>
              <a:gd name="csY9" fmla="*/ 1521152 h 1904023"/>
              <a:gd name="csX10" fmla="*/ 586043 w 765709"/>
              <a:gd name="csY10" fmla="*/ 1196638 h 1904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9" h="1904023">
                <a:moveTo>
                  <a:pt x="586043" y="1196548"/>
                </a:moveTo>
                <a:cubicBezTo>
                  <a:pt x="477437" y="1128438"/>
                  <a:pt x="408976" y="1011574"/>
                  <a:pt x="408976" y="883328"/>
                </a:cubicBezTo>
                <a:lnTo>
                  <a:pt x="408976" y="27551"/>
                </a:lnTo>
                <a:cubicBezTo>
                  <a:pt x="408976" y="13392"/>
                  <a:pt x="398403" y="755"/>
                  <a:pt x="384333" y="38"/>
                </a:cubicBezTo>
                <a:cubicBezTo>
                  <a:pt x="369280" y="-768"/>
                  <a:pt x="356824" y="11241"/>
                  <a:pt x="356824" y="26118"/>
                </a:cubicBezTo>
                <a:lnTo>
                  <a:pt x="356824" y="881088"/>
                </a:lnTo>
                <a:cubicBezTo>
                  <a:pt x="356824" y="1007989"/>
                  <a:pt x="292843" y="1127900"/>
                  <a:pt x="184327" y="1193771"/>
                </a:cubicBezTo>
                <a:cubicBezTo>
                  <a:pt x="71598" y="1262240"/>
                  <a:pt x="-2956" y="1387348"/>
                  <a:pt x="90" y="1529576"/>
                </a:cubicBezTo>
                <a:cubicBezTo>
                  <a:pt x="4391" y="1730502"/>
                  <a:pt x="167032" y="1896029"/>
                  <a:pt x="367846" y="1903737"/>
                </a:cubicBezTo>
                <a:cubicBezTo>
                  <a:pt x="586133" y="1912071"/>
                  <a:pt x="765710" y="1737582"/>
                  <a:pt x="765710" y="1521152"/>
                </a:cubicBezTo>
                <a:cubicBezTo>
                  <a:pt x="765710" y="1384303"/>
                  <a:pt x="693933" y="1264301"/>
                  <a:pt x="586043" y="1196638"/>
                </a:cubicBezTo>
                <a:close/>
              </a:path>
            </a:pathLst>
          </a:custGeom>
          <a:solidFill>
            <a:schemeClr val="accent3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1" name="Forme libre 13">
            <a:extLst>
              <a:ext uri="{FF2B5EF4-FFF2-40B4-BE49-F238E27FC236}">
                <a16:creationId xmlns:a16="http://schemas.microsoft.com/office/drawing/2014/main" id="{63C4A1AE-F96B-74B5-F624-E2FE3563BE8F}"/>
              </a:ext>
            </a:extLst>
          </p:cNvPr>
          <p:cNvSpPr/>
          <p:nvPr/>
        </p:nvSpPr>
        <p:spPr>
          <a:xfrm>
            <a:off x="5656997" y="3147932"/>
            <a:ext cx="765708" cy="1933151"/>
          </a:xfrm>
          <a:custGeom>
            <a:avLst/>
            <a:gdLst>
              <a:gd name="csX0" fmla="*/ 367845 w 765708"/>
              <a:gd name="csY0" fmla="*/ 287 h 1933151"/>
              <a:gd name="csX1" fmla="*/ 90 w 765708"/>
              <a:gd name="csY1" fmla="*/ 374448 h 1933151"/>
              <a:gd name="csX2" fmla="*/ 184326 w 765708"/>
              <a:gd name="csY2" fmla="*/ 710252 h 1933151"/>
              <a:gd name="csX3" fmla="*/ 356823 w 765708"/>
              <a:gd name="csY3" fmla="*/ 1022936 h 1933151"/>
              <a:gd name="csX4" fmla="*/ 356823 w 765708"/>
              <a:gd name="csY4" fmla="*/ 1905599 h 1933151"/>
              <a:gd name="csX5" fmla="*/ 381465 w 765708"/>
              <a:gd name="csY5" fmla="*/ 1933113 h 1933151"/>
              <a:gd name="csX6" fmla="*/ 408976 w 765708"/>
              <a:gd name="csY6" fmla="*/ 1907032 h 1933151"/>
              <a:gd name="csX7" fmla="*/ 408976 w 765708"/>
              <a:gd name="csY7" fmla="*/ 1020606 h 1933151"/>
              <a:gd name="csX8" fmla="*/ 586043 w 765708"/>
              <a:gd name="csY8" fmla="*/ 707386 h 1933151"/>
              <a:gd name="csX9" fmla="*/ 765709 w 765708"/>
              <a:gd name="csY9" fmla="*/ 382874 h 1933151"/>
              <a:gd name="csX10" fmla="*/ 367845 w 765708"/>
              <a:gd name="csY10" fmla="*/ 287 h 1933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8" h="1933151">
                <a:moveTo>
                  <a:pt x="367845" y="287"/>
                </a:moveTo>
                <a:cubicBezTo>
                  <a:pt x="167032" y="7995"/>
                  <a:pt x="4391" y="173432"/>
                  <a:pt x="90" y="374448"/>
                </a:cubicBezTo>
                <a:cubicBezTo>
                  <a:pt x="-2957" y="516765"/>
                  <a:pt x="71598" y="641784"/>
                  <a:pt x="184326" y="710252"/>
                </a:cubicBezTo>
                <a:cubicBezTo>
                  <a:pt x="292752" y="776124"/>
                  <a:pt x="356823" y="896036"/>
                  <a:pt x="356823" y="1022936"/>
                </a:cubicBezTo>
                <a:lnTo>
                  <a:pt x="356823" y="1905599"/>
                </a:lnTo>
                <a:cubicBezTo>
                  <a:pt x="356823" y="1919760"/>
                  <a:pt x="367397" y="1932395"/>
                  <a:pt x="381465" y="1933113"/>
                </a:cubicBezTo>
                <a:cubicBezTo>
                  <a:pt x="396520" y="1933918"/>
                  <a:pt x="408976" y="1921910"/>
                  <a:pt x="408976" y="1907032"/>
                </a:cubicBezTo>
                <a:lnTo>
                  <a:pt x="408976" y="1020606"/>
                </a:lnTo>
                <a:cubicBezTo>
                  <a:pt x="408976" y="892360"/>
                  <a:pt x="477437" y="775496"/>
                  <a:pt x="586043" y="707386"/>
                </a:cubicBezTo>
                <a:cubicBezTo>
                  <a:pt x="693932" y="639723"/>
                  <a:pt x="765709" y="519721"/>
                  <a:pt x="765709" y="382874"/>
                </a:cubicBezTo>
                <a:cubicBezTo>
                  <a:pt x="765709" y="166442"/>
                  <a:pt x="586133" y="-8047"/>
                  <a:pt x="367845" y="287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2" name="Forme libre 14">
            <a:extLst>
              <a:ext uri="{FF2B5EF4-FFF2-40B4-BE49-F238E27FC236}">
                <a16:creationId xmlns:a16="http://schemas.microsoft.com/office/drawing/2014/main" id="{7590D4B3-A955-50B0-D4AC-AEDD78C6CB6C}"/>
              </a:ext>
            </a:extLst>
          </p:cNvPr>
          <p:cNvSpPr/>
          <p:nvPr/>
        </p:nvSpPr>
        <p:spPr>
          <a:xfrm>
            <a:off x="10616408" y="2009744"/>
            <a:ext cx="765708" cy="1904023"/>
          </a:xfrm>
          <a:custGeom>
            <a:avLst/>
            <a:gdLst>
              <a:gd name="csX0" fmla="*/ 586042 w 765708"/>
              <a:gd name="csY0" fmla="*/ 1196548 h 1904023"/>
              <a:gd name="csX1" fmla="*/ 408975 w 765708"/>
              <a:gd name="csY1" fmla="*/ 883328 h 1904023"/>
              <a:gd name="csX2" fmla="*/ 408975 w 765708"/>
              <a:gd name="csY2" fmla="*/ 27551 h 1904023"/>
              <a:gd name="csX3" fmla="*/ 384332 w 765708"/>
              <a:gd name="csY3" fmla="*/ 38 h 1904023"/>
              <a:gd name="csX4" fmla="*/ 356822 w 765708"/>
              <a:gd name="csY4" fmla="*/ 26118 h 1904023"/>
              <a:gd name="csX5" fmla="*/ 356822 w 765708"/>
              <a:gd name="csY5" fmla="*/ 881088 h 1904023"/>
              <a:gd name="csX6" fmla="*/ 184325 w 765708"/>
              <a:gd name="csY6" fmla="*/ 1193771 h 1904023"/>
              <a:gd name="csX7" fmla="*/ 90 w 765708"/>
              <a:gd name="csY7" fmla="*/ 1529576 h 1904023"/>
              <a:gd name="csX8" fmla="*/ 367844 w 765708"/>
              <a:gd name="csY8" fmla="*/ 1903737 h 1904023"/>
              <a:gd name="csX9" fmla="*/ 765709 w 765708"/>
              <a:gd name="csY9" fmla="*/ 1521152 h 1904023"/>
              <a:gd name="csX10" fmla="*/ 586042 w 765708"/>
              <a:gd name="csY10" fmla="*/ 1196638 h 19040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8" h="1904023">
                <a:moveTo>
                  <a:pt x="586042" y="1196548"/>
                </a:moveTo>
                <a:cubicBezTo>
                  <a:pt x="477435" y="1128438"/>
                  <a:pt x="408975" y="1011574"/>
                  <a:pt x="408975" y="883328"/>
                </a:cubicBezTo>
                <a:lnTo>
                  <a:pt x="408975" y="27551"/>
                </a:lnTo>
                <a:cubicBezTo>
                  <a:pt x="408975" y="13392"/>
                  <a:pt x="398402" y="755"/>
                  <a:pt x="384332" y="38"/>
                </a:cubicBezTo>
                <a:cubicBezTo>
                  <a:pt x="369279" y="-768"/>
                  <a:pt x="356822" y="11241"/>
                  <a:pt x="356822" y="26118"/>
                </a:cubicBezTo>
                <a:lnTo>
                  <a:pt x="356822" y="881088"/>
                </a:lnTo>
                <a:cubicBezTo>
                  <a:pt x="356822" y="1007989"/>
                  <a:pt x="292842" y="1127900"/>
                  <a:pt x="184325" y="1193771"/>
                </a:cubicBezTo>
                <a:cubicBezTo>
                  <a:pt x="71598" y="1262240"/>
                  <a:pt x="-2957" y="1387348"/>
                  <a:pt x="90" y="1529576"/>
                </a:cubicBezTo>
                <a:cubicBezTo>
                  <a:pt x="4391" y="1730502"/>
                  <a:pt x="167031" y="1896029"/>
                  <a:pt x="367844" y="1903737"/>
                </a:cubicBezTo>
                <a:cubicBezTo>
                  <a:pt x="586132" y="1912071"/>
                  <a:pt x="765709" y="1737582"/>
                  <a:pt x="765709" y="1521152"/>
                </a:cubicBezTo>
                <a:cubicBezTo>
                  <a:pt x="765709" y="1384303"/>
                  <a:pt x="693932" y="1264301"/>
                  <a:pt x="586042" y="1196638"/>
                </a:cubicBezTo>
                <a:close/>
              </a:path>
            </a:pathLst>
          </a:custGeom>
          <a:solidFill>
            <a:srgbClr val="CEBA8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3" name="Forme libre 15">
            <a:extLst>
              <a:ext uri="{FF2B5EF4-FFF2-40B4-BE49-F238E27FC236}">
                <a16:creationId xmlns:a16="http://schemas.microsoft.com/office/drawing/2014/main" id="{0005C294-0674-A220-1B95-F71A93219926}"/>
              </a:ext>
            </a:extLst>
          </p:cNvPr>
          <p:cNvSpPr/>
          <p:nvPr/>
        </p:nvSpPr>
        <p:spPr>
          <a:xfrm>
            <a:off x="8982656" y="3147932"/>
            <a:ext cx="765708" cy="1933151"/>
          </a:xfrm>
          <a:custGeom>
            <a:avLst/>
            <a:gdLst>
              <a:gd name="csX0" fmla="*/ 367846 w 765708"/>
              <a:gd name="csY0" fmla="*/ 287 h 1933151"/>
              <a:gd name="csX1" fmla="*/ 90 w 765708"/>
              <a:gd name="csY1" fmla="*/ 374448 h 1933151"/>
              <a:gd name="csX2" fmla="*/ 184327 w 765708"/>
              <a:gd name="csY2" fmla="*/ 710252 h 1933151"/>
              <a:gd name="csX3" fmla="*/ 356824 w 765708"/>
              <a:gd name="csY3" fmla="*/ 1022936 h 1933151"/>
              <a:gd name="csX4" fmla="*/ 356824 w 765708"/>
              <a:gd name="csY4" fmla="*/ 1905599 h 1933151"/>
              <a:gd name="csX5" fmla="*/ 381467 w 765708"/>
              <a:gd name="csY5" fmla="*/ 1933113 h 1933151"/>
              <a:gd name="csX6" fmla="*/ 408975 w 765708"/>
              <a:gd name="csY6" fmla="*/ 1907032 h 1933151"/>
              <a:gd name="csX7" fmla="*/ 408975 w 765708"/>
              <a:gd name="csY7" fmla="*/ 1020606 h 1933151"/>
              <a:gd name="csX8" fmla="*/ 586042 w 765708"/>
              <a:gd name="csY8" fmla="*/ 707386 h 1933151"/>
              <a:gd name="csX9" fmla="*/ 765709 w 765708"/>
              <a:gd name="csY9" fmla="*/ 382874 h 1933151"/>
              <a:gd name="csX10" fmla="*/ 367846 w 765708"/>
              <a:gd name="csY10" fmla="*/ 287 h 19331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65708" h="1933151">
                <a:moveTo>
                  <a:pt x="367846" y="287"/>
                </a:moveTo>
                <a:cubicBezTo>
                  <a:pt x="167031" y="7995"/>
                  <a:pt x="4391" y="173432"/>
                  <a:pt x="90" y="374448"/>
                </a:cubicBezTo>
                <a:cubicBezTo>
                  <a:pt x="-2957" y="516765"/>
                  <a:pt x="71598" y="641784"/>
                  <a:pt x="184327" y="710252"/>
                </a:cubicBezTo>
                <a:cubicBezTo>
                  <a:pt x="292752" y="776124"/>
                  <a:pt x="356824" y="896036"/>
                  <a:pt x="356824" y="1022936"/>
                </a:cubicBezTo>
                <a:lnTo>
                  <a:pt x="356824" y="1905599"/>
                </a:lnTo>
                <a:cubicBezTo>
                  <a:pt x="356824" y="1919760"/>
                  <a:pt x="367397" y="1932395"/>
                  <a:pt x="381467" y="1933113"/>
                </a:cubicBezTo>
                <a:cubicBezTo>
                  <a:pt x="396520" y="1933918"/>
                  <a:pt x="408975" y="1921910"/>
                  <a:pt x="408975" y="1907032"/>
                </a:cubicBezTo>
                <a:lnTo>
                  <a:pt x="408975" y="1020606"/>
                </a:lnTo>
                <a:cubicBezTo>
                  <a:pt x="408975" y="892360"/>
                  <a:pt x="477437" y="775496"/>
                  <a:pt x="586042" y="707386"/>
                </a:cubicBezTo>
                <a:cubicBezTo>
                  <a:pt x="693932" y="639723"/>
                  <a:pt x="765709" y="519721"/>
                  <a:pt x="765709" y="382874"/>
                </a:cubicBezTo>
                <a:cubicBezTo>
                  <a:pt x="765709" y="166442"/>
                  <a:pt x="586132" y="-8047"/>
                  <a:pt x="367846" y="287"/>
                </a:cubicBezTo>
                <a:close/>
              </a:path>
            </a:pathLst>
          </a:custGeom>
          <a:solidFill>
            <a:srgbClr val="805AAB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0" name="Graphic 29" descr="Bullseye with solid fill">
            <a:extLst>
              <a:ext uri="{FF2B5EF4-FFF2-40B4-BE49-F238E27FC236}">
                <a16:creationId xmlns:a16="http://schemas.microsoft.com/office/drawing/2014/main" id="{A83C8342-3D5C-C940-736A-F29BC71187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18409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9F92776D-497C-871F-20F5-63CD293161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497759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Pawn with solid fill">
            <a:extLst>
              <a:ext uri="{FF2B5EF4-FFF2-40B4-BE49-F238E27FC236}">
                <a16:creationId xmlns:a16="http://schemas.microsoft.com/office/drawing/2014/main" id="{01ECEF41-2B9E-0AE3-3BA3-D1921ABDF6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126511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Arrow: Clockwise curve with solid fill">
            <a:extLst>
              <a:ext uri="{FF2B5EF4-FFF2-40B4-BE49-F238E27FC236}">
                <a16:creationId xmlns:a16="http://schemas.microsoft.com/office/drawing/2014/main" id="{8BA3AA2D-0B15-F252-7113-0DB860D36E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760262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Briefcase with solid fill">
            <a:extLst>
              <a:ext uri="{FF2B5EF4-FFF2-40B4-BE49-F238E27FC236}">
                <a16:creationId xmlns:a16="http://schemas.microsoft.com/office/drawing/2014/main" id="{53F93BA4-A0C7-78F9-EADA-6C1A408C796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394103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Rocket with solid fill">
            <a:extLst>
              <a:ext uri="{FF2B5EF4-FFF2-40B4-BE49-F238E27FC236}">
                <a16:creationId xmlns:a16="http://schemas.microsoft.com/office/drawing/2014/main" id="{95A9BD1E-7626-B807-5B6B-B6630A4C6B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091190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 descr="Trophy with solid fill">
            <a:extLst>
              <a:ext uri="{FF2B5EF4-FFF2-40B4-BE49-F238E27FC236}">
                <a16:creationId xmlns:a16="http://schemas.microsoft.com/office/drawing/2014/main" id="{8BA6FCEA-1A1C-94B4-D0AF-D2B95ED90A7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724951" y="3229540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0CF6C77D-0FEF-D7EA-614F-EDABEC8A8F72}"/>
              </a:ext>
            </a:extLst>
          </p:cNvPr>
          <p:cNvGrpSpPr/>
          <p:nvPr/>
        </p:nvGrpSpPr>
        <p:grpSpPr>
          <a:xfrm>
            <a:off x="1709910" y="5185397"/>
            <a:ext cx="2124338" cy="943904"/>
            <a:chOff x="332936" y="2720099"/>
            <a:chExt cx="2926080" cy="94390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7B7FEED-A770-56A4-0240-C43BD8B5233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FF7F3E8-4B86-CCC1-A9C1-8989409943F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E60A17C-A702-A284-7FD5-E09F1CFC669E}"/>
              </a:ext>
            </a:extLst>
          </p:cNvPr>
          <p:cNvGrpSpPr/>
          <p:nvPr/>
        </p:nvGrpSpPr>
        <p:grpSpPr>
          <a:xfrm>
            <a:off x="4972413" y="5185397"/>
            <a:ext cx="2124338" cy="943904"/>
            <a:chOff x="332936" y="2720099"/>
            <a:chExt cx="2926080" cy="943904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4FE59C3-FD1B-9E89-BD6C-47A67696FDA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7CAA0B5-CA89-0627-C45D-A75E6A5F21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1B9F564-98A0-EF65-B740-97794925ABAD}"/>
              </a:ext>
            </a:extLst>
          </p:cNvPr>
          <p:cNvGrpSpPr/>
          <p:nvPr/>
        </p:nvGrpSpPr>
        <p:grpSpPr>
          <a:xfrm>
            <a:off x="8303341" y="5185397"/>
            <a:ext cx="2124338" cy="943904"/>
            <a:chOff x="332936" y="2720099"/>
            <a:chExt cx="2926080" cy="943904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C970BC2-25EA-FDFA-8FDD-E36DFC79B54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9DB43FB-A7B4-6BA7-5D88-91475209C4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50DEBE-D030-DB35-DBF6-C04885BD19AC}"/>
              </a:ext>
            </a:extLst>
          </p:cNvPr>
          <p:cNvGrpSpPr/>
          <p:nvPr/>
        </p:nvGrpSpPr>
        <p:grpSpPr>
          <a:xfrm>
            <a:off x="130560" y="946030"/>
            <a:ext cx="2124338" cy="943904"/>
            <a:chOff x="332936" y="2720099"/>
            <a:chExt cx="2926080" cy="943904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0DBB076-3161-B1FA-FB09-105A2CFA399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CAED752-71EB-FBF8-0E06-BF819FA254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EDA3CC8-DCAA-8783-2AE7-1266FB24610A}"/>
              </a:ext>
            </a:extLst>
          </p:cNvPr>
          <p:cNvGrpSpPr/>
          <p:nvPr/>
        </p:nvGrpSpPr>
        <p:grpSpPr>
          <a:xfrm>
            <a:off x="3338662" y="946030"/>
            <a:ext cx="2124338" cy="943904"/>
            <a:chOff x="332936" y="2720099"/>
            <a:chExt cx="2926080" cy="943904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FA95477-8E5C-193F-2B42-5F9782E8611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F9954AD-5BB1-A2AC-F503-E2408D3A80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E844F9E-DABE-AFC7-9B39-088725FD6BF6}"/>
              </a:ext>
            </a:extLst>
          </p:cNvPr>
          <p:cNvGrpSpPr/>
          <p:nvPr/>
        </p:nvGrpSpPr>
        <p:grpSpPr>
          <a:xfrm>
            <a:off x="6606254" y="946030"/>
            <a:ext cx="2124338" cy="943904"/>
            <a:chOff x="332936" y="2720099"/>
            <a:chExt cx="2926080" cy="94390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CCD7AF5-F85A-30A4-CC15-2D6BD43026F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FE14870-BB86-A7E3-420A-B21ED11C32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3E92E3F8-86A0-202F-3CB3-D3F7C6BBACE3}"/>
              </a:ext>
            </a:extLst>
          </p:cNvPr>
          <p:cNvGrpSpPr/>
          <p:nvPr/>
        </p:nvGrpSpPr>
        <p:grpSpPr>
          <a:xfrm>
            <a:off x="9937102" y="946030"/>
            <a:ext cx="2124338" cy="943904"/>
            <a:chOff x="332936" y="2720099"/>
            <a:chExt cx="2926080" cy="94390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F838171-280A-ED31-6559-3ABAE5525E8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2560AAE-5D27-0EBB-46E9-6901D53470F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9209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9511</TotalTime>
  <Words>436</Words>
  <Application>Microsoft Office PowerPoint</Application>
  <PresentationFormat>Widescreen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Wave Process Flow – Slide Template</vt:lpstr>
      <vt:lpstr>Wave Process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 Process Flow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2026-03-18T16:07:37Z</dcterms:modified>
  <cp:category>Charts &amp; Diagrams</cp:category>
</cp:coreProperties>
</file>